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90" r:id="rId2"/>
    <p:sldId id="291" r:id="rId3"/>
    <p:sldId id="292" r:id="rId4"/>
    <p:sldId id="293" r:id="rId5"/>
    <p:sldId id="294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394"/>
    <a:srgbClr val="1BBBE9"/>
    <a:srgbClr val="A0FDF1"/>
    <a:srgbClr val="E6E6E6"/>
    <a:srgbClr val="293E8D"/>
    <a:srgbClr val="947EF6"/>
    <a:srgbClr val="6A88CA"/>
    <a:srgbClr val="956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92677C3-43D8-42A2-BB11-2D2C0B4CE6A0}">
  <a:tblStyle styleId="{E92677C3-43D8-42A2-BB11-2D2C0B4CE6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1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5;p6">
            <a:extLst>
              <a:ext uri="{FF2B5EF4-FFF2-40B4-BE49-F238E27FC236}">
                <a16:creationId xmlns:a16="http://schemas.microsoft.com/office/drawing/2014/main" id="{A06F0DA7-59E0-75A4-5C52-8C4ED3F4948C}"/>
              </a:ext>
            </a:extLst>
          </p:cNvPr>
          <p:cNvSpPr/>
          <p:nvPr userDrawn="1"/>
        </p:nvSpPr>
        <p:spPr>
          <a:xfrm rot="10800000" flipH="1">
            <a:off x="-1358733" y="-903765"/>
            <a:ext cx="3520399" cy="1841600"/>
          </a:xfrm>
          <a:custGeom>
            <a:avLst/>
            <a:gdLst/>
            <a:ahLst/>
            <a:cxnLst/>
            <a:rect l="l" t="t" r="r" b="b"/>
            <a:pathLst>
              <a:path w="64958" h="33981" extrusionOk="0">
                <a:moveTo>
                  <a:pt x="1" y="0"/>
                </a:moveTo>
                <a:lnTo>
                  <a:pt x="1" y="33831"/>
                </a:lnTo>
                <a:lnTo>
                  <a:pt x="64957" y="33980"/>
                </a:lnTo>
                <a:lnTo>
                  <a:pt x="64957" y="33980"/>
                </a:lnTo>
                <a:lnTo>
                  <a:pt x="30991" y="0"/>
                </a:lnTo>
                <a:close/>
              </a:path>
            </a:pathLst>
          </a:custGeom>
          <a:solidFill>
            <a:srgbClr val="000000">
              <a:alpha val="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oogle Shape;96;p6">
            <a:extLst>
              <a:ext uri="{FF2B5EF4-FFF2-40B4-BE49-F238E27FC236}">
                <a16:creationId xmlns:a16="http://schemas.microsoft.com/office/drawing/2014/main" id="{AC0B9C32-18EE-4BC5-9585-78005AE8D735}"/>
              </a:ext>
            </a:extLst>
          </p:cNvPr>
          <p:cNvGrpSpPr/>
          <p:nvPr userDrawn="1"/>
        </p:nvGrpSpPr>
        <p:grpSpPr>
          <a:xfrm rot="10800000">
            <a:off x="-984940" y="165546"/>
            <a:ext cx="3074607" cy="453954"/>
            <a:chOff x="5478797" y="847321"/>
            <a:chExt cx="3074607" cy="453954"/>
          </a:xfrm>
        </p:grpSpPr>
        <p:grpSp>
          <p:nvGrpSpPr>
            <p:cNvPr id="5" name="Google Shape;97;p6">
              <a:extLst>
                <a:ext uri="{FF2B5EF4-FFF2-40B4-BE49-F238E27FC236}">
                  <a16:creationId xmlns:a16="http://schemas.microsoft.com/office/drawing/2014/main" id="{ACA523A2-C636-98F1-0D50-5F4C0FC2C150}"/>
                </a:ext>
              </a:extLst>
            </p:cNvPr>
            <p:cNvGrpSpPr/>
            <p:nvPr/>
          </p:nvGrpSpPr>
          <p:grpSpPr>
            <a:xfrm flipH="1">
              <a:off x="5675409" y="922405"/>
              <a:ext cx="2877996" cy="223763"/>
              <a:chOff x="1687059" y="2012316"/>
              <a:chExt cx="3573375" cy="277863"/>
            </a:xfrm>
          </p:grpSpPr>
          <p:sp>
            <p:nvSpPr>
              <p:cNvPr id="12" name="Google Shape;98;p6">
                <a:extLst>
                  <a:ext uri="{FF2B5EF4-FFF2-40B4-BE49-F238E27FC236}">
                    <a16:creationId xmlns:a16="http://schemas.microsoft.com/office/drawing/2014/main" id="{A8FE8F4B-AE92-5FB5-5BE7-C3DD01C8CB8D}"/>
                  </a:ext>
                </a:extLst>
              </p:cNvPr>
              <p:cNvSpPr/>
              <p:nvPr/>
            </p:nvSpPr>
            <p:spPr>
              <a:xfrm>
                <a:off x="1687059" y="2012316"/>
                <a:ext cx="3516675" cy="253825"/>
              </a:xfrm>
              <a:custGeom>
                <a:avLst/>
                <a:gdLst/>
                <a:ahLst/>
                <a:cxnLst/>
                <a:rect l="l" t="t" r="r" b="b"/>
                <a:pathLst>
                  <a:path w="140667" h="10153" extrusionOk="0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" name="Google Shape;99;p6">
                <a:extLst>
                  <a:ext uri="{FF2B5EF4-FFF2-40B4-BE49-F238E27FC236}">
                    <a16:creationId xmlns:a16="http://schemas.microsoft.com/office/drawing/2014/main" id="{91D3F556-FF44-8863-8B49-ADFCDF45D8A9}"/>
                  </a:ext>
                </a:extLst>
              </p:cNvPr>
              <p:cNvSpPr/>
              <p:nvPr/>
            </p:nvSpPr>
            <p:spPr>
              <a:xfrm>
                <a:off x="5203734" y="2233479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100;p6">
              <a:extLst>
                <a:ext uri="{FF2B5EF4-FFF2-40B4-BE49-F238E27FC236}">
                  <a16:creationId xmlns:a16="http://schemas.microsoft.com/office/drawing/2014/main" id="{34655BE2-B34F-A3AA-C411-AC02D0F908E7}"/>
                </a:ext>
              </a:extLst>
            </p:cNvPr>
            <p:cNvGrpSpPr/>
            <p:nvPr/>
          </p:nvGrpSpPr>
          <p:grpSpPr>
            <a:xfrm flipH="1">
              <a:off x="6072799" y="847321"/>
              <a:ext cx="2430997" cy="185534"/>
              <a:chOff x="1748547" y="1392116"/>
              <a:chExt cx="5911958" cy="451312"/>
            </a:xfrm>
          </p:grpSpPr>
          <p:sp>
            <p:nvSpPr>
              <p:cNvPr id="10" name="Google Shape;101;p6">
                <a:extLst>
                  <a:ext uri="{FF2B5EF4-FFF2-40B4-BE49-F238E27FC236}">
                    <a16:creationId xmlns:a16="http://schemas.microsoft.com/office/drawing/2014/main" id="{57CF6F1A-E26B-C0C8-8B29-C053AB71E246}"/>
                  </a:ext>
                </a:extLst>
              </p:cNvPr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avLst/>
                <a:gdLst/>
                <a:ahLst/>
                <a:cxnLst/>
                <a:rect l="l" t="t" r="r" b="b"/>
                <a:pathLst>
                  <a:path w="111066" h="7583" extrusionOk="0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" name="Google Shape;102;p6">
                <a:extLst>
                  <a:ext uri="{FF2B5EF4-FFF2-40B4-BE49-F238E27FC236}">
                    <a16:creationId xmlns:a16="http://schemas.microsoft.com/office/drawing/2014/main" id="{63FCED8E-EC3B-F290-664E-ACC51A1FD73C}"/>
                  </a:ext>
                </a:extLst>
              </p:cNvPr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103;p6">
              <a:extLst>
                <a:ext uri="{FF2B5EF4-FFF2-40B4-BE49-F238E27FC236}">
                  <a16:creationId xmlns:a16="http://schemas.microsoft.com/office/drawing/2014/main" id="{499FE230-4224-FE66-AA14-9C25BAC6CF63}"/>
                </a:ext>
              </a:extLst>
            </p:cNvPr>
            <p:cNvGrpSpPr/>
            <p:nvPr/>
          </p:nvGrpSpPr>
          <p:grpSpPr>
            <a:xfrm flipH="1">
              <a:off x="5478797" y="1255615"/>
              <a:ext cx="3010303" cy="45661"/>
              <a:chOff x="1766900" y="2869225"/>
              <a:chExt cx="3737650" cy="56700"/>
            </a:xfrm>
          </p:grpSpPr>
          <p:cxnSp>
            <p:nvCxnSpPr>
              <p:cNvPr id="8" name="Google Shape;104;p6">
                <a:extLst>
                  <a:ext uri="{FF2B5EF4-FFF2-40B4-BE49-F238E27FC236}">
                    <a16:creationId xmlns:a16="http://schemas.microsoft.com/office/drawing/2014/main" id="{9732B8C0-BA1F-DFC3-39FC-4BFFD7865BF4}"/>
                  </a:ext>
                </a:extLst>
              </p:cNvPr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" name="Google Shape;105;p6">
                <a:extLst>
                  <a:ext uri="{FF2B5EF4-FFF2-40B4-BE49-F238E27FC236}">
                    <a16:creationId xmlns:a16="http://schemas.microsoft.com/office/drawing/2014/main" id="{D761C74F-AAAF-9778-138F-F347B41520BC}"/>
                  </a:ext>
                </a:extLst>
              </p:cNvPr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" name="Google Shape;106;p6">
            <a:extLst>
              <a:ext uri="{FF2B5EF4-FFF2-40B4-BE49-F238E27FC236}">
                <a16:creationId xmlns:a16="http://schemas.microsoft.com/office/drawing/2014/main" id="{A624D584-1C2E-ED44-AFDA-374591ABFEB0}"/>
              </a:ext>
            </a:extLst>
          </p:cNvPr>
          <p:cNvSpPr/>
          <p:nvPr userDrawn="1"/>
        </p:nvSpPr>
        <p:spPr>
          <a:xfrm rot="10800000">
            <a:off x="6000549" y="-1553122"/>
            <a:ext cx="3520399" cy="1841600"/>
          </a:xfrm>
          <a:custGeom>
            <a:avLst/>
            <a:gdLst/>
            <a:ahLst/>
            <a:cxnLst/>
            <a:rect l="l" t="t" r="r" b="b"/>
            <a:pathLst>
              <a:path w="64958" h="33981" extrusionOk="0">
                <a:moveTo>
                  <a:pt x="1" y="0"/>
                </a:moveTo>
                <a:lnTo>
                  <a:pt x="1" y="33831"/>
                </a:lnTo>
                <a:lnTo>
                  <a:pt x="64957" y="33980"/>
                </a:lnTo>
                <a:lnTo>
                  <a:pt x="64957" y="33980"/>
                </a:lnTo>
                <a:lnTo>
                  <a:pt x="30991" y="0"/>
                </a:lnTo>
                <a:close/>
              </a:path>
            </a:pathLst>
          </a:custGeom>
          <a:solidFill>
            <a:srgbClr val="000000">
              <a:alpha val="87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07;p6">
            <a:extLst>
              <a:ext uri="{FF2B5EF4-FFF2-40B4-BE49-F238E27FC236}">
                <a16:creationId xmlns:a16="http://schemas.microsoft.com/office/drawing/2014/main" id="{34D6B353-1F2C-93AF-5797-34869E98FAF4}"/>
              </a:ext>
            </a:extLst>
          </p:cNvPr>
          <p:cNvSpPr/>
          <p:nvPr userDrawn="1"/>
        </p:nvSpPr>
        <p:spPr>
          <a:xfrm>
            <a:off x="713224" y="4972674"/>
            <a:ext cx="1205478" cy="219752"/>
          </a:xfrm>
          <a:custGeom>
            <a:avLst/>
            <a:gdLst/>
            <a:ahLst/>
            <a:cxnLst/>
            <a:rect l="l" t="t" r="r" b="b"/>
            <a:pathLst>
              <a:path w="15848" h="2889" extrusionOk="0">
                <a:moveTo>
                  <a:pt x="0" y="0"/>
                </a:moveTo>
                <a:lnTo>
                  <a:pt x="2889" y="2889"/>
                </a:lnTo>
                <a:lnTo>
                  <a:pt x="15847" y="2889"/>
                </a:lnTo>
                <a:lnTo>
                  <a:pt x="12959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" name="Google Shape;108;p6">
            <a:extLst>
              <a:ext uri="{FF2B5EF4-FFF2-40B4-BE49-F238E27FC236}">
                <a16:creationId xmlns:a16="http://schemas.microsoft.com/office/drawing/2014/main" id="{EADE556F-8E83-7ABF-29AD-D9AF508F36C9}"/>
              </a:ext>
            </a:extLst>
          </p:cNvPr>
          <p:cNvGrpSpPr/>
          <p:nvPr userDrawn="1"/>
        </p:nvGrpSpPr>
        <p:grpSpPr>
          <a:xfrm flipH="1">
            <a:off x="-3634650" y="4404925"/>
            <a:ext cx="5724316" cy="2084515"/>
            <a:chOff x="4132575" y="4716825"/>
            <a:chExt cx="5724316" cy="2084515"/>
          </a:xfrm>
          <a:solidFill>
            <a:srgbClr val="1BBBE9"/>
          </a:solidFill>
        </p:grpSpPr>
        <p:sp>
          <p:nvSpPr>
            <p:cNvPr id="17" name="Google Shape;109;p6">
              <a:extLst>
                <a:ext uri="{FF2B5EF4-FFF2-40B4-BE49-F238E27FC236}">
                  <a16:creationId xmlns:a16="http://schemas.microsoft.com/office/drawing/2014/main" id="{BE1F5839-4827-7911-D549-E3639F46152A}"/>
                </a:ext>
              </a:extLst>
            </p:cNvPr>
            <p:cNvSpPr/>
            <p:nvPr/>
          </p:nvSpPr>
          <p:spPr>
            <a:xfrm flipH="1">
              <a:off x="5361875" y="4716825"/>
              <a:ext cx="4495016" cy="2084515"/>
            </a:xfrm>
            <a:custGeom>
              <a:avLst/>
              <a:gdLst/>
              <a:ahLst/>
              <a:cxnLst/>
              <a:rect l="l" t="t" r="r" b="b"/>
              <a:pathLst>
                <a:path w="101749" h="47185" extrusionOk="0">
                  <a:moveTo>
                    <a:pt x="0" y="1"/>
                  </a:moveTo>
                  <a:lnTo>
                    <a:pt x="0" y="47185"/>
                  </a:lnTo>
                  <a:lnTo>
                    <a:pt x="101748" y="47185"/>
                  </a:lnTo>
                  <a:lnTo>
                    <a:pt x="101748" y="31097"/>
                  </a:lnTo>
                  <a:lnTo>
                    <a:pt x="96897" y="31097"/>
                  </a:lnTo>
                  <a:lnTo>
                    <a:pt x="76166" y="10366"/>
                  </a:lnTo>
                  <a:lnTo>
                    <a:pt x="55269" y="10366"/>
                  </a:lnTo>
                  <a:lnTo>
                    <a:pt x="449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0;p6">
              <a:extLst>
                <a:ext uri="{FF2B5EF4-FFF2-40B4-BE49-F238E27FC236}">
                  <a16:creationId xmlns:a16="http://schemas.microsoft.com/office/drawing/2014/main" id="{6AA608DB-62B3-BA11-C8F2-2EB65D585CAE}"/>
                </a:ext>
              </a:extLst>
            </p:cNvPr>
            <p:cNvSpPr/>
            <p:nvPr/>
          </p:nvSpPr>
          <p:spPr>
            <a:xfrm flipH="1">
              <a:off x="4132575" y="4716825"/>
              <a:ext cx="4495016" cy="2084515"/>
            </a:xfrm>
            <a:custGeom>
              <a:avLst/>
              <a:gdLst/>
              <a:ahLst/>
              <a:cxnLst/>
              <a:rect l="l" t="t" r="r" b="b"/>
              <a:pathLst>
                <a:path w="101749" h="47185" extrusionOk="0">
                  <a:moveTo>
                    <a:pt x="0" y="1"/>
                  </a:moveTo>
                  <a:lnTo>
                    <a:pt x="0" y="47185"/>
                  </a:lnTo>
                  <a:lnTo>
                    <a:pt x="101748" y="47185"/>
                  </a:lnTo>
                  <a:lnTo>
                    <a:pt x="101748" y="31097"/>
                  </a:lnTo>
                  <a:lnTo>
                    <a:pt x="96897" y="31097"/>
                  </a:lnTo>
                  <a:lnTo>
                    <a:pt x="76166" y="10366"/>
                  </a:lnTo>
                  <a:lnTo>
                    <a:pt x="55269" y="10366"/>
                  </a:lnTo>
                  <a:lnTo>
                    <a:pt x="449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7857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9;p2">
            <a:extLst>
              <a:ext uri="{FF2B5EF4-FFF2-40B4-BE49-F238E27FC236}">
                <a16:creationId xmlns:a16="http://schemas.microsoft.com/office/drawing/2014/main" id="{1170C99E-DCFF-CF20-92AB-2CE253A106AE}"/>
              </a:ext>
            </a:extLst>
          </p:cNvPr>
          <p:cNvGrpSpPr/>
          <p:nvPr userDrawn="1"/>
        </p:nvGrpSpPr>
        <p:grpSpPr>
          <a:xfrm>
            <a:off x="-6782" y="-1232671"/>
            <a:ext cx="9807905" cy="7974474"/>
            <a:chOff x="-6782" y="-1232671"/>
            <a:chExt cx="9807905" cy="7974474"/>
          </a:xfrm>
        </p:grpSpPr>
        <p:sp>
          <p:nvSpPr>
            <p:cNvPr id="4" name="Google Shape;10;p2">
              <a:extLst>
                <a:ext uri="{FF2B5EF4-FFF2-40B4-BE49-F238E27FC236}">
                  <a16:creationId xmlns:a16="http://schemas.microsoft.com/office/drawing/2014/main" id="{975BCE70-2BDF-8459-C92D-A1AB1129DD2A}"/>
                </a:ext>
              </a:extLst>
            </p:cNvPr>
            <p:cNvSpPr/>
            <p:nvPr/>
          </p:nvSpPr>
          <p:spPr>
            <a:xfrm rot="-5400000">
              <a:off x="7120124" y="4060803"/>
              <a:ext cx="3520399" cy="1841600"/>
            </a:xfrm>
            <a:custGeom>
              <a:avLst/>
              <a:gdLst/>
              <a:ahLst/>
              <a:cxnLst/>
              <a:rect l="l" t="t" r="r" b="b"/>
              <a:pathLst>
                <a:path w="64958" h="33981" extrusionOk="0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1;p2">
              <a:extLst>
                <a:ext uri="{FF2B5EF4-FFF2-40B4-BE49-F238E27FC236}">
                  <a16:creationId xmlns:a16="http://schemas.microsoft.com/office/drawing/2014/main" id="{B1C78784-8C1F-41B2-ECA6-A2BDFB2D3CB3}"/>
                </a:ext>
              </a:extLst>
            </p:cNvPr>
            <p:cNvSpPr/>
            <p:nvPr/>
          </p:nvSpPr>
          <p:spPr>
            <a:xfrm>
              <a:off x="-1" y="4104678"/>
              <a:ext cx="3520399" cy="1841600"/>
            </a:xfrm>
            <a:custGeom>
              <a:avLst/>
              <a:gdLst/>
              <a:ahLst/>
              <a:cxnLst/>
              <a:rect l="l" t="t" r="r" b="b"/>
              <a:pathLst>
                <a:path w="64958" h="33981" extrusionOk="0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2;p2">
              <a:extLst>
                <a:ext uri="{FF2B5EF4-FFF2-40B4-BE49-F238E27FC236}">
                  <a16:creationId xmlns:a16="http://schemas.microsoft.com/office/drawing/2014/main" id="{99D05EBA-3A6E-D785-82E3-92E2667DCABB}"/>
                </a:ext>
              </a:extLst>
            </p:cNvPr>
            <p:cNvSpPr/>
            <p:nvPr/>
          </p:nvSpPr>
          <p:spPr>
            <a:xfrm rot="10800000">
              <a:off x="-6782" y="-1232671"/>
              <a:ext cx="9150782" cy="1911396"/>
            </a:xfrm>
            <a:custGeom>
              <a:avLst/>
              <a:gdLst/>
              <a:ahLst/>
              <a:cxnLst/>
              <a:rect l="l" t="t" r="r" b="b"/>
              <a:pathLst>
                <a:path w="130200" h="26774" extrusionOk="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3;p2">
            <a:extLst>
              <a:ext uri="{FF2B5EF4-FFF2-40B4-BE49-F238E27FC236}">
                <a16:creationId xmlns:a16="http://schemas.microsoft.com/office/drawing/2014/main" id="{8696C0D7-B0A8-2D0D-3F51-381F663BAB4B}"/>
              </a:ext>
            </a:extLst>
          </p:cNvPr>
          <p:cNvGrpSpPr/>
          <p:nvPr userDrawn="1"/>
        </p:nvGrpSpPr>
        <p:grpSpPr>
          <a:xfrm>
            <a:off x="-885529" y="302485"/>
            <a:ext cx="10998540" cy="4878740"/>
            <a:chOff x="-885529" y="302485"/>
            <a:chExt cx="10998540" cy="4878740"/>
          </a:xfrm>
          <a:solidFill>
            <a:srgbClr val="0B5394"/>
          </a:solidFill>
        </p:grpSpPr>
        <p:sp>
          <p:nvSpPr>
            <p:cNvPr id="8" name="Google Shape;14;p2">
              <a:extLst>
                <a:ext uri="{FF2B5EF4-FFF2-40B4-BE49-F238E27FC236}">
                  <a16:creationId xmlns:a16="http://schemas.microsoft.com/office/drawing/2014/main" id="{3A419CA0-C93D-E464-21B6-C5F2047FBF34}"/>
                </a:ext>
              </a:extLst>
            </p:cNvPr>
            <p:cNvSpPr/>
            <p:nvPr/>
          </p:nvSpPr>
          <p:spPr>
            <a:xfrm>
              <a:off x="2581296" y="4914218"/>
              <a:ext cx="1418251" cy="267006"/>
            </a:xfrm>
            <a:custGeom>
              <a:avLst/>
              <a:gdLst/>
              <a:ahLst/>
              <a:cxnLst/>
              <a:rect l="l" t="t" r="r" b="b"/>
              <a:pathLst>
                <a:path w="22325" h="4203" extrusionOk="0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5;p2">
              <a:extLst>
                <a:ext uri="{FF2B5EF4-FFF2-40B4-BE49-F238E27FC236}">
                  <a16:creationId xmlns:a16="http://schemas.microsoft.com/office/drawing/2014/main" id="{156556CE-EA2D-7167-14BF-0FE62D458DF5}"/>
                </a:ext>
              </a:extLst>
            </p:cNvPr>
            <p:cNvSpPr/>
            <p:nvPr/>
          </p:nvSpPr>
          <p:spPr>
            <a:xfrm flipH="1">
              <a:off x="7266974" y="4937849"/>
              <a:ext cx="1205478" cy="219752"/>
            </a:xfrm>
            <a:custGeom>
              <a:avLst/>
              <a:gdLst/>
              <a:ahLst/>
              <a:cxnLst/>
              <a:rect l="l" t="t" r="r" b="b"/>
              <a:pathLst>
                <a:path w="15848" h="2889" extrusionOk="0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6;p2">
              <a:extLst>
                <a:ext uri="{FF2B5EF4-FFF2-40B4-BE49-F238E27FC236}">
                  <a16:creationId xmlns:a16="http://schemas.microsoft.com/office/drawing/2014/main" id="{F9581766-2DA3-0F6B-4995-9F64A43BC07C}"/>
                </a:ext>
              </a:extLst>
            </p:cNvPr>
            <p:cNvSpPr/>
            <p:nvPr/>
          </p:nvSpPr>
          <p:spPr>
            <a:xfrm>
              <a:off x="-293550" y="4455724"/>
              <a:ext cx="1006784" cy="183531"/>
            </a:xfrm>
            <a:custGeom>
              <a:avLst/>
              <a:gdLst/>
              <a:ahLst/>
              <a:cxnLst/>
              <a:rect l="l" t="t" r="r" b="b"/>
              <a:pathLst>
                <a:path w="15848" h="2889" extrusionOk="0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7;p2">
              <a:extLst>
                <a:ext uri="{FF2B5EF4-FFF2-40B4-BE49-F238E27FC236}">
                  <a16:creationId xmlns:a16="http://schemas.microsoft.com/office/drawing/2014/main" id="{8677B6B8-2870-03A1-1120-57F37FF5B86D}"/>
                </a:ext>
              </a:extLst>
            </p:cNvPr>
            <p:cNvSpPr/>
            <p:nvPr/>
          </p:nvSpPr>
          <p:spPr>
            <a:xfrm rot="10800000" flipH="1">
              <a:off x="8291042" y="569492"/>
              <a:ext cx="1821969" cy="184293"/>
            </a:xfrm>
            <a:custGeom>
              <a:avLst/>
              <a:gdLst/>
              <a:ahLst/>
              <a:cxnLst/>
              <a:rect l="l" t="t" r="r" b="b"/>
              <a:pathLst>
                <a:path w="28680" h="2901" extrusionOk="0">
                  <a:moveTo>
                    <a:pt x="28679" y="1"/>
                  </a:moveTo>
                  <a:lnTo>
                    <a:pt x="2737" y="162"/>
                  </a:lnTo>
                  <a:lnTo>
                    <a:pt x="1" y="2900"/>
                  </a:lnTo>
                  <a:lnTo>
                    <a:pt x="28679" y="2751"/>
                  </a:lnTo>
                  <a:lnTo>
                    <a:pt x="2867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8;p2">
              <a:extLst>
                <a:ext uri="{FF2B5EF4-FFF2-40B4-BE49-F238E27FC236}">
                  <a16:creationId xmlns:a16="http://schemas.microsoft.com/office/drawing/2014/main" id="{000A8B27-0F4A-8294-3832-BC6FB5283130}"/>
                </a:ext>
              </a:extLst>
            </p:cNvPr>
            <p:cNvSpPr/>
            <p:nvPr/>
          </p:nvSpPr>
          <p:spPr>
            <a:xfrm flipH="1">
              <a:off x="-885529" y="302485"/>
              <a:ext cx="1418251" cy="267006"/>
            </a:xfrm>
            <a:custGeom>
              <a:avLst/>
              <a:gdLst/>
              <a:ahLst/>
              <a:cxnLst/>
              <a:rect l="l" t="t" r="r" b="b"/>
              <a:pathLst>
                <a:path w="22325" h="4203" extrusionOk="0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19;p2">
            <a:extLst>
              <a:ext uri="{FF2B5EF4-FFF2-40B4-BE49-F238E27FC236}">
                <a16:creationId xmlns:a16="http://schemas.microsoft.com/office/drawing/2014/main" id="{B46E8674-8858-C75C-18B2-E74517BC3168}"/>
              </a:ext>
            </a:extLst>
          </p:cNvPr>
          <p:cNvGrpSpPr/>
          <p:nvPr userDrawn="1"/>
        </p:nvGrpSpPr>
        <p:grpSpPr>
          <a:xfrm>
            <a:off x="-689412" y="-2417039"/>
            <a:ext cx="11168659" cy="9105554"/>
            <a:chOff x="-689412" y="-2417039"/>
            <a:chExt cx="11168659" cy="9105554"/>
          </a:xfrm>
          <a:solidFill>
            <a:srgbClr val="1BBBE9"/>
          </a:solidFill>
        </p:grpSpPr>
        <p:grpSp>
          <p:nvGrpSpPr>
            <p:cNvPr id="14" name="Google Shape;20;p2">
              <a:extLst>
                <a:ext uri="{FF2B5EF4-FFF2-40B4-BE49-F238E27FC236}">
                  <a16:creationId xmlns:a16="http://schemas.microsoft.com/office/drawing/2014/main" id="{EB05D56A-96C0-3EBB-79F0-36CCDF595DF1}"/>
                </a:ext>
              </a:extLst>
            </p:cNvPr>
            <p:cNvGrpSpPr/>
            <p:nvPr/>
          </p:nvGrpSpPr>
          <p:grpSpPr>
            <a:xfrm>
              <a:off x="6699625" y="4455725"/>
              <a:ext cx="3779622" cy="1782883"/>
              <a:chOff x="5782225" y="4455725"/>
              <a:chExt cx="3779622" cy="1782883"/>
            </a:xfrm>
            <a:grpFill/>
          </p:grpSpPr>
          <p:sp>
            <p:nvSpPr>
              <p:cNvPr id="20" name="Google Shape;21;p2">
                <a:extLst>
                  <a:ext uri="{FF2B5EF4-FFF2-40B4-BE49-F238E27FC236}">
                    <a16:creationId xmlns:a16="http://schemas.microsoft.com/office/drawing/2014/main" id="{23BB5ECC-69A6-7F1C-A06F-77F4754D0D06}"/>
                  </a:ext>
                </a:extLst>
              </p:cNvPr>
              <p:cNvSpPr/>
              <p:nvPr/>
            </p:nvSpPr>
            <p:spPr>
              <a:xfrm>
                <a:off x="6756575" y="4455725"/>
                <a:ext cx="2805272" cy="1537408"/>
              </a:xfrm>
              <a:custGeom>
                <a:avLst/>
                <a:gdLst/>
                <a:ahLst/>
                <a:cxnLst/>
                <a:rect l="l" t="t" r="r" b="b"/>
                <a:pathLst>
                  <a:path w="87610" h="48014" extrusionOk="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2;p2">
                <a:extLst>
                  <a:ext uri="{FF2B5EF4-FFF2-40B4-BE49-F238E27FC236}">
                    <a16:creationId xmlns:a16="http://schemas.microsoft.com/office/drawing/2014/main" id="{67A6B963-A86C-CBB1-99DC-B9FA93FC59B7}"/>
                  </a:ext>
                </a:extLst>
              </p:cNvPr>
              <p:cNvSpPr/>
              <p:nvPr/>
            </p:nvSpPr>
            <p:spPr>
              <a:xfrm>
                <a:off x="5782225" y="4701200"/>
                <a:ext cx="2805272" cy="1537408"/>
              </a:xfrm>
              <a:custGeom>
                <a:avLst/>
                <a:gdLst/>
                <a:ahLst/>
                <a:cxnLst/>
                <a:rect l="l" t="t" r="r" b="b"/>
                <a:pathLst>
                  <a:path w="87610" h="48014" extrusionOk="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" name="Google Shape;23;p2">
              <a:extLst>
                <a:ext uri="{FF2B5EF4-FFF2-40B4-BE49-F238E27FC236}">
                  <a16:creationId xmlns:a16="http://schemas.microsoft.com/office/drawing/2014/main" id="{833CBB88-26A0-E5F9-A892-1B4998C1CDFD}"/>
                </a:ext>
              </a:extLst>
            </p:cNvPr>
            <p:cNvGrpSpPr/>
            <p:nvPr/>
          </p:nvGrpSpPr>
          <p:grpSpPr>
            <a:xfrm>
              <a:off x="-48925" y="4604000"/>
              <a:ext cx="5424616" cy="2084515"/>
              <a:chOff x="0" y="4604000"/>
              <a:chExt cx="5424616" cy="2084515"/>
            </a:xfrm>
            <a:grpFill/>
          </p:grpSpPr>
          <p:sp>
            <p:nvSpPr>
              <p:cNvPr id="18" name="Google Shape;24;p2">
                <a:extLst>
                  <a:ext uri="{FF2B5EF4-FFF2-40B4-BE49-F238E27FC236}">
                    <a16:creationId xmlns:a16="http://schemas.microsoft.com/office/drawing/2014/main" id="{AFEE3AF0-D332-6E43-2CE8-289E7E1A47B1}"/>
                  </a:ext>
                </a:extLst>
              </p:cNvPr>
              <p:cNvSpPr/>
              <p:nvPr/>
            </p:nvSpPr>
            <p:spPr>
              <a:xfrm>
                <a:off x="0" y="4604000"/>
                <a:ext cx="4495016" cy="2084515"/>
              </a:xfrm>
              <a:custGeom>
                <a:avLst/>
                <a:gdLst/>
                <a:ahLst/>
                <a:cxnLst/>
                <a:rect l="l" t="t" r="r" b="b"/>
                <a:pathLst>
                  <a:path w="101749" h="47185" extrusionOk="0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5;p2">
                <a:extLst>
                  <a:ext uri="{FF2B5EF4-FFF2-40B4-BE49-F238E27FC236}">
                    <a16:creationId xmlns:a16="http://schemas.microsoft.com/office/drawing/2014/main" id="{71E8F692-B638-C188-9D60-ECC816863163}"/>
                  </a:ext>
                </a:extLst>
              </p:cNvPr>
              <p:cNvSpPr/>
              <p:nvPr/>
            </p:nvSpPr>
            <p:spPr>
              <a:xfrm>
                <a:off x="929600" y="4604000"/>
                <a:ext cx="4495016" cy="2084515"/>
              </a:xfrm>
              <a:custGeom>
                <a:avLst/>
                <a:gdLst/>
                <a:ahLst/>
                <a:cxnLst/>
                <a:rect l="l" t="t" r="r" b="b"/>
                <a:pathLst>
                  <a:path w="101749" h="47185" extrusionOk="0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" name="Google Shape;26;p2">
              <a:extLst>
                <a:ext uri="{FF2B5EF4-FFF2-40B4-BE49-F238E27FC236}">
                  <a16:creationId xmlns:a16="http://schemas.microsoft.com/office/drawing/2014/main" id="{E87D09B7-E007-6224-ACED-6A97EB58ADFA}"/>
                </a:ext>
              </a:extLst>
            </p:cNvPr>
            <p:cNvSpPr/>
            <p:nvPr/>
          </p:nvSpPr>
          <p:spPr>
            <a:xfrm rot="10800000">
              <a:off x="-689412" y="-1173475"/>
              <a:ext cx="2805272" cy="1537408"/>
            </a:xfrm>
            <a:custGeom>
              <a:avLst/>
              <a:gdLst/>
              <a:ahLst/>
              <a:cxnLst/>
              <a:rect l="l" t="t" r="r" b="b"/>
              <a:pathLst>
                <a:path w="87610" h="48014" extrusionOk="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7;p2">
              <a:extLst>
                <a:ext uri="{FF2B5EF4-FFF2-40B4-BE49-F238E27FC236}">
                  <a16:creationId xmlns:a16="http://schemas.microsoft.com/office/drawing/2014/main" id="{E4447A6B-FF3A-7EBD-B81F-5203F51F07F4}"/>
                </a:ext>
              </a:extLst>
            </p:cNvPr>
            <p:cNvSpPr/>
            <p:nvPr/>
          </p:nvSpPr>
          <p:spPr>
            <a:xfrm rot="10800000">
              <a:off x="4880516" y="-2417039"/>
              <a:ext cx="5115407" cy="3017539"/>
            </a:xfrm>
            <a:custGeom>
              <a:avLst/>
              <a:gdLst/>
              <a:ahLst/>
              <a:cxnLst/>
              <a:rect l="l" t="t" r="r" b="b"/>
              <a:pathLst>
                <a:path w="111617" h="65842" extrusionOk="0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0963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3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760;p36">
            <a:extLst>
              <a:ext uri="{FF2B5EF4-FFF2-40B4-BE49-F238E27FC236}">
                <a16:creationId xmlns:a16="http://schemas.microsoft.com/office/drawing/2014/main" id="{104888DF-C623-6AF7-D225-A4E8E6DE260B}"/>
              </a:ext>
            </a:extLst>
          </p:cNvPr>
          <p:cNvGrpSpPr/>
          <p:nvPr/>
        </p:nvGrpSpPr>
        <p:grpSpPr>
          <a:xfrm rot="10800000">
            <a:off x="6485735" y="3561347"/>
            <a:ext cx="4793595" cy="849444"/>
            <a:chOff x="1199232" y="2120038"/>
            <a:chExt cx="4391793" cy="778340"/>
          </a:xfrm>
        </p:grpSpPr>
        <p:grpSp>
          <p:nvGrpSpPr>
            <p:cNvPr id="3" name="Google Shape;761;p36">
              <a:extLst>
                <a:ext uri="{FF2B5EF4-FFF2-40B4-BE49-F238E27FC236}">
                  <a16:creationId xmlns:a16="http://schemas.microsoft.com/office/drawing/2014/main" id="{33E53B39-0EB8-D049-DF2A-0BE41DD15A79}"/>
                </a:ext>
              </a:extLst>
            </p:cNvPr>
            <p:cNvGrpSpPr/>
            <p:nvPr/>
          </p:nvGrpSpPr>
          <p:grpSpPr>
            <a:xfrm>
              <a:off x="2227732" y="2577138"/>
              <a:ext cx="1945675" cy="56700"/>
              <a:chOff x="2227732" y="2661275"/>
              <a:chExt cx="1945675" cy="56700"/>
            </a:xfrm>
          </p:grpSpPr>
          <p:cxnSp>
            <p:nvCxnSpPr>
              <p:cNvPr id="13" name="Google Shape;762;p36">
                <a:extLst>
                  <a:ext uri="{FF2B5EF4-FFF2-40B4-BE49-F238E27FC236}">
                    <a16:creationId xmlns:a16="http://schemas.microsoft.com/office/drawing/2014/main" id="{366CA0F8-FDAE-F118-B18E-5DE31D980862}"/>
                  </a:ext>
                </a:extLst>
              </p:cNvPr>
              <p:cNvCxnSpPr/>
              <p:nvPr/>
            </p:nvCxnSpPr>
            <p:spPr>
              <a:xfrm>
                <a:off x="2227732" y="2689625"/>
                <a:ext cx="1896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" name="Google Shape;763;p36">
                <a:extLst>
                  <a:ext uri="{FF2B5EF4-FFF2-40B4-BE49-F238E27FC236}">
                    <a16:creationId xmlns:a16="http://schemas.microsoft.com/office/drawing/2014/main" id="{4B951DEF-3E18-8BBF-E2FE-7BAA112A1D7B}"/>
                  </a:ext>
                </a:extLst>
              </p:cNvPr>
              <p:cNvSpPr/>
              <p:nvPr/>
            </p:nvSpPr>
            <p:spPr>
              <a:xfrm>
                <a:off x="4116707" y="2661275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764;p36">
              <a:extLst>
                <a:ext uri="{FF2B5EF4-FFF2-40B4-BE49-F238E27FC236}">
                  <a16:creationId xmlns:a16="http://schemas.microsoft.com/office/drawing/2014/main" id="{25F1BA0F-CA7D-770F-FBEC-E4F5666AF733}"/>
                </a:ext>
              </a:extLst>
            </p:cNvPr>
            <p:cNvGrpSpPr/>
            <p:nvPr/>
          </p:nvGrpSpPr>
          <p:grpSpPr>
            <a:xfrm>
              <a:off x="1943838" y="2729277"/>
              <a:ext cx="1938597" cy="169100"/>
              <a:chOff x="2216194" y="2593212"/>
              <a:chExt cx="4728285" cy="412439"/>
            </a:xfrm>
          </p:grpSpPr>
          <p:sp>
            <p:nvSpPr>
              <p:cNvPr id="11" name="Google Shape;765;p36">
                <a:extLst>
                  <a:ext uri="{FF2B5EF4-FFF2-40B4-BE49-F238E27FC236}">
                    <a16:creationId xmlns:a16="http://schemas.microsoft.com/office/drawing/2014/main" id="{BEE703BD-C54B-7B54-3FFC-C03CF60B18C1}"/>
                  </a:ext>
                </a:extLst>
              </p:cNvPr>
              <p:cNvSpPr/>
              <p:nvPr/>
            </p:nvSpPr>
            <p:spPr>
              <a:xfrm>
                <a:off x="2216194" y="2593212"/>
                <a:ext cx="4593868" cy="355100"/>
              </a:xfrm>
              <a:custGeom>
                <a:avLst/>
                <a:gdLst/>
                <a:ahLst/>
                <a:cxnLst/>
                <a:rect l="l" t="t" r="r" b="b"/>
                <a:pathLst>
                  <a:path w="77550" h="5994" extrusionOk="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" name="Google Shape;766;p36">
                <a:extLst>
                  <a:ext uri="{FF2B5EF4-FFF2-40B4-BE49-F238E27FC236}">
                    <a16:creationId xmlns:a16="http://schemas.microsoft.com/office/drawing/2014/main" id="{1FEF6471-C54D-B56B-4855-CADA6C29905B}"/>
                  </a:ext>
                </a:extLst>
              </p:cNvPr>
              <p:cNvSpPr/>
              <p:nvPr/>
            </p:nvSpPr>
            <p:spPr>
              <a:xfrm>
                <a:off x="6810079" y="2871251"/>
                <a:ext cx="134400" cy="1344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767;p36">
              <a:extLst>
                <a:ext uri="{FF2B5EF4-FFF2-40B4-BE49-F238E27FC236}">
                  <a16:creationId xmlns:a16="http://schemas.microsoft.com/office/drawing/2014/main" id="{493C4836-0BD0-20FD-3A45-2C130002D401}"/>
                </a:ext>
              </a:extLst>
            </p:cNvPr>
            <p:cNvGrpSpPr/>
            <p:nvPr/>
          </p:nvGrpSpPr>
          <p:grpSpPr>
            <a:xfrm>
              <a:off x="1779150" y="2289288"/>
              <a:ext cx="3811875" cy="127113"/>
              <a:chOff x="1779150" y="2604263"/>
              <a:chExt cx="3811875" cy="127113"/>
            </a:xfrm>
          </p:grpSpPr>
          <p:sp>
            <p:nvSpPr>
              <p:cNvPr id="9" name="Google Shape;768;p36">
                <a:extLst>
                  <a:ext uri="{FF2B5EF4-FFF2-40B4-BE49-F238E27FC236}">
                    <a16:creationId xmlns:a16="http://schemas.microsoft.com/office/drawing/2014/main" id="{508E8B6C-4268-1D76-6F19-24115D123303}"/>
                  </a:ext>
                </a:extLst>
              </p:cNvPr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avLst/>
                <a:gdLst/>
                <a:ahLst/>
                <a:cxnLst/>
                <a:rect l="l" t="t" r="r" b="b"/>
                <a:pathLst>
                  <a:path w="150207" h="4037" extrusionOk="0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" name="Google Shape;769;p36">
                <a:extLst>
                  <a:ext uri="{FF2B5EF4-FFF2-40B4-BE49-F238E27FC236}">
                    <a16:creationId xmlns:a16="http://schemas.microsoft.com/office/drawing/2014/main" id="{0089461C-ED53-61E8-A26C-CE3DF7B64E69}"/>
                  </a:ext>
                </a:extLst>
              </p:cNvPr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770;p36">
              <a:extLst>
                <a:ext uri="{FF2B5EF4-FFF2-40B4-BE49-F238E27FC236}">
                  <a16:creationId xmlns:a16="http://schemas.microsoft.com/office/drawing/2014/main" id="{16D16AE2-22C5-F719-088A-EA957D492E9A}"/>
                </a:ext>
              </a:extLst>
            </p:cNvPr>
            <p:cNvGrpSpPr/>
            <p:nvPr/>
          </p:nvGrpSpPr>
          <p:grpSpPr>
            <a:xfrm>
              <a:off x="1199232" y="2120038"/>
              <a:ext cx="3737650" cy="56700"/>
              <a:chOff x="1199232" y="2869225"/>
              <a:chExt cx="3737650" cy="56700"/>
            </a:xfrm>
          </p:grpSpPr>
          <p:cxnSp>
            <p:nvCxnSpPr>
              <p:cNvPr id="7" name="Google Shape;771;p36">
                <a:extLst>
                  <a:ext uri="{FF2B5EF4-FFF2-40B4-BE49-F238E27FC236}">
                    <a16:creationId xmlns:a16="http://schemas.microsoft.com/office/drawing/2014/main" id="{02088CA8-B908-4C1E-E363-05523C71DC29}"/>
                  </a:ext>
                </a:extLst>
              </p:cNvPr>
              <p:cNvCxnSpPr/>
              <p:nvPr/>
            </p:nvCxnSpPr>
            <p:spPr>
              <a:xfrm>
                <a:off x="1199232" y="2897575"/>
                <a:ext cx="36879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" name="Google Shape;772;p36">
                <a:extLst>
                  <a:ext uri="{FF2B5EF4-FFF2-40B4-BE49-F238E27FC236}">
                    <a16:creationId xmlns:a16="http://schemas.microsoft.com/office/drawing/2014/main" id="{6D5002A0-8F6A-C544-17DB-C3528ED7C30D}"/>
                  </a:ext>
                </a:extLst>
              </p:cNvPr>
              <p:cNvSpPr/>
              <p:nvPr/>
            </p:nvSpPr>
            <p:spPr>
              <a:xfrm>
                <a:off x="4880182" y="2869225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" name="Google Shape;773;p36">
            <a:extLst>
              <a:ext uri="{FF2B5EF4-FFF2-40B4-BE49-F238E27FC236}">
                <a16:creationId xmlns:a16="http://schemas.microsoft.com/office/drawing/2014/main" id="{F5F57FEB-8623-CAF4-BAC5-530BEAC0072C}"/>
              </a:ext>
            </a:extLst>
          </p:cNvPr>
          <p:cNvGrpSpPr/>
          <p:nvPr/>
        </p:nvGrpSpPr>
        <p:grpSpPr>
          <a:xfrm>
            <a:off x="-1767809" y="585290"/>
            <a:ext cx="3599787" cy="1044096"/>
            <a:chOff x="-1431671" y="656504"/>
            <a:chExt cx="3599787" cy="1044096"/>
          </a:xfrm>
        </p:grpSpPr>
        <p:grpSp>
          <p:nvGrpSpPr>
            <p:cNvPr id="16" name="Google Shape;774;p36">
              <a:extLst>
                <a:ext uri="{FF2B5EF4-FFF2-40B4-BE49-F238E27FC236}">
                  <a16:creationId xmlns:a16="http://schemas.microsoft.com/office/drawing/2014/main" id="{4A8CDF3F-D750-1D3E-8D39-9061906982B3}"/>
                </a:ext>
              </a:extLst>
            </p:cNvPr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32" name="Google Shape;775;p36">
                <a:extLst>
                  <a:ext uri="{FF2B5EF4-FFF2-40B4-BE49-F238E27FC236}">
                    <a16:creationId xmlns:a16="http://schemas.microsoft.com/office/drawing/2014/main" id="{25DA4085-BBBA-DF12-990E-208CCF12533F}"/>
                  </a:ext>
                </a:extLst>
              </p:cNvPr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3" name="Google Shape;776;p36">
                <a:extLst>
                  <a:ext uri="{FF2B5EF4-FFF2-40B4-BE49-F238E27FC236}">
                    <a16:creationId xmlns:a16="http://schemas.microsoft.com/office/drawing/2014/main" id="{AEAB71A4-83B1-EBEF-3862-80F5DC805A8D}"/>
                  </a:ext>
                </a:extLst>
              </p:cNvPr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" name="Google Shape;777;p36">
              <a:extLst>
                <a:ext uri="{FF2B5EF4-FFF2-40B4-BE49-F238E27FC236}">
                  <a16:creationId xmlns:a16="http://schemas.microsoft.com/office/drawing/2014/main" id="{C9B94D31-4BF3-92A0-21E7-17400E6B16B6}"/>
                </a:ext>
              </a:extLst>
            </p:cNvPr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30" name="Google Shape;778;p36">
                <a:extLst>
                  <a:ext uri="{FF2B5EF4-FFF2-40B4-BE49-F238E27FC236}">
                    <a16:creationId xmlns:a16="http://schemas.microsoft.com/office/drawing/2014/main" id="{6F2F5328-80E2-900E-C5FE-11219A375EF9}"/>
                  </a:ext>
                </a:extLst>
              </p:cNvPr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avLst/>
                <a:gdLst/>
                <a:ahLst/>
                <a:cxnLst/>
                <a:rect l="l" t="t" r="r" b="b"/>
                <a:pathLst>
                  <a:path w="77550" h="5994" extrusionOk="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" name="Google Shape;779;p36">
                <a:extLst>
                  <a:ext uri="{FF2B5EF4-FFF2-40B4-BE49-F238E27FC236}">
                    <a16:creationId xmlns:a16="http://schemas.microsoft.com/office/drawing/2014/main" id="{39A76CDF-6444-F8E1-D6E7-4A199887A161}"/>
                  </a:ext>
                </a:extLst>
              </p:cNvPr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780;p36">
              <a:extLst>
                <a:ext uri="{FF2B5EF4-FFF2-40B4-BE49-F238E27FC236}">
                  <a16:creationId xmlns:a16="http://schemas.microsoft.com/office/drawing/2014/main" id="{E2C84ABB-3E6C-6B3F-BEC2-BEC81E0DEB58}"/>
                </a:ext>
              </a:extLst>
            </p:cNvPr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28" name="Google Shape;781;p36">
                <a:extLst>
                  <a:ext uri="{FF2B5EF4-FFF2-40B4-BE49-F238E27FC236}">
                    <a16:creationId xmlns:a16="http://schemas.microsoft.com/office/drawing/2014/main" id="{03809D64-A559-0F6C-C69E-A78F6043A8DE}"/>
                  </a:ext>
                </a:extLst>
              </p:cNvPr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avLst/>
                <a:gdLst/>
                <a:ahLst/>
                <a:cxnLst/>
                <a:rect l="l" t="t" r="r" b="b"/>
                <a:pathLst>
                  <a:path w="150207" h="4037" extrusionOk="0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" name="Google Shape;782;p36">
                <a:extLst>
                  <a:ext uri="{FF2B5EF4-FFF2-40B4-BE49-F238E27FC236}">
                    <a16:creationId xmlns:a16="http://schemas.microsoft.com/office/drawing/2014/main" id="{CB609A23-0923-C867-7646-DB056DDEB6BD}"/>
                  </a:ext>
                </a:extLst>
              </p:cNvPr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" name="Google Shape;783;p36">
              <a:extLst>
                <a:ext uri="{FF2B5EF4-FFF2-40B4-BE49-F238E27FC236}">
                  <a16:creationId xmlns:a16="http://schemas.microsoft.com/office/drawing/2014/main" id="{046AFE2A-4019-E1E9-6869-1C84641B86AE}"/>
                </a:ext>
              </a:extLst>
            </p:cNvPr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26" name="Google Shape;784;p36">
                <a:extLst>
                  <a:ext uri="{FF2B5EF4-FFF2-40B4-BE49-F238E27FC236}">
                    <a16:creationId xmlns:a16="http://schemas.microsoft.com/office/drawing/2014/main" id="{02CDD388-0135-923E-99C8-6CF6B510F30A}"/>
                  </a:ext>
                </a:extLst>
              </p:cNvPr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avLst/>
                <a:gdLst/>
                <a:ahLst/>
                <a:cxnLst/>
                <a:rect l="l" t="t" r="r" b="b"/>
                <a:pathLst>
                  <a:path w="140667" h="10153" extrusionOk="0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" name="Google Shape;785;p36">
                <a:extLst>
                  <a:ext uri="{FF2B5EF4-FFF2-40B4-BE49-F238E27FC236}">
                    <a16:creationId xmlns:a16="http://schemas.microsoft.com/office/drawing/2014/main" id="{53DDAB82-C10F-3E7A-D5A3-66ACED370F39}"/>
                  </a:ext>
                </a:extLst>
              </p:cNvPr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" name="Google Shape;786;p36">
              <a:extLst>
                <a:ext uri="{FF2B5EF4-FFF2-40B4-BE49-F238E27FC236}">
                  <a16:creationId xmlns:a16="http://schemas.microsoft.com/office/drawing/2014/main" id="{E89E2250-935C-9798-7897-0BA15D2FD9A5}"/>
                </a:ext>
              </a:extLst>
            </p:cNvPr>
            <p:cNvGrpSpPr/>
            <p:nvPr/>
          </p:nvGrpSpPr>
          <p:grpSpPr>
            <a:xfrm>
              <a:off x="-856958" y="656504"/>
              <a:ext cx="2430741" cy="185537"/>
              <a:chOff x="1748547" y="1392116"/>
              <a:chExt cx="5911958" cy="451312"/>
            </a:xfrm>
          </p:grpSpPr>
          <p:sp>
            <p:nvSpPr>
              <p:cNvPr id="24" name="Google Shape;787;p36">
                <a:extLst>
                  <a:ext uri="{FF2B5EF4-FFF2-40B4-BE49-F238E27FC236}">
                    <a16:creationId xmlns:a16="http://schemas.microsoft.com/office/drawing/2014/main" id="{070DA355-5D3C-988B-9A2E-263E40925621}"/>
                  </a:ext>
                </a:extLst>
              </p:cNvPr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avLst/>
                <a:gdLst/>
                <a:ahLst/>
                <a:cxnLst/>
                <a:rect l="l" t="t" r="r" b="b"/>
                <a:pathLst>
                  <a:path w="111066" h="7583" extrusionOk="0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5" name="Google Shape;788;p36">
                <a:extLst>
                  <a:ext uri="{FF2B5EF4-FFF2-40B4-BE49-F238E27FC236}">
                    <a16:creationId xmlns:a16="http://schemas.microsoft.com/office/drawing/2014/main" id="{BA76504C-1ACF-E1B6-6175-5A2BCF421BA2}"/>
                  </a:ext>
                </a:extLst>
              </p:cNvPr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789;p36">
              <a:extLst>
                <a:ext uri="{FF2B5EF4-FFF2-40B4-BE49-F238E27FC236}">
                  <a16:creationId xmlns:a16="http://schemas.microsoft.com/office/drawing/2014/main" id="{5CBF0906-8953-E4E7-D1CE-62D97CADD7F5}"/>
                </a:ext>
              </a:extLst>
            </p:cNvPr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22" name="Google Shape;790;p36">
                <a:extLst>
                  <a:ext uri="{FF2B5EF4-FFF2-40B4-BE49-F238E27FC236}">
                    <a16:creationId xmlns:a16="http://schemas.microsoft.com/office/drawing/2014/main" id="{D5FF9556-CE51-88D6-CD16-0259C2953832}"/>
                  </a:ext>
                </a:extLst>
              </p:cNvPr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3" name="Google Shape;791;p36">
                <a:extLst>
                  <a:ext uri="{FF2B5EF4-FFF2-40B4-BE49-F238E27FC236}">
                    <a16:creationId xmlns:a16="http://schemas.microsoft.com/office/drawing/2014/main" id="{4FA3F7A2-8D69-407E-A0A2-A015B83803DE}"/>
                  </a:ext>
                </a:extLst>
              </p:cNvPr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640610F-0523-7602-5A52-893BE0DB2B1F}"/>
              </a:ext>
            </a:extLst>
          </p:cNvPr>
          <p:cNvGrpSpPr/>
          <p:nvPr/>
        </p:nvGrpSpPr>
        <p:grpSpPr>
          <a:xfrm>
            <a:off x="0" y="1007886"/>
            <a:ext cx="9144000" cy="3134541"/>
            <a:chOff x="16042" y="986482"/>
            <a:chExt cx="9144000" cy="3134541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AA39B8-227A-FEC5-D8E7-F17A28BC6176}"/>
                </a:ext>
              </a:extLst>
            </p:cNvPr>
            <p:cNvSpPr txBox="1"/>
            <p:nvPr/>
          </p:nvSpPr>
          <p:spPr>
            <a:xfrm>
              <a:off x="16042" y="1407042"/>
              <a:ext cx="9144000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sz="3600" b="1" dirty="0">
                  <a:solidFill>
                    <a:srgbClr val="0B539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قالب پاورپوینت رایگان علم داده و آماری</a:t>
              </a:r>
              <a:endParaRPr lang="en-US" sz="3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C1EA30-D139-5417-B770-05E882BE04D9}"/>
                </a:ext>
              </a:extLst>
            </p:cNvPr>
            <p:cNvSpPr txBox="1"/>
            <p:nvPr/>
          </p:nvSpPr>
          <p:spPr>
            <a:xfrm>
              <a:off x="2361721" y="2483925"/>
              <a:ext cx="44526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1BBBE9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استاد راهنما: علیرضا عزیزی</a:t>
              </a:r>
              <a:endParaRPr lang="en-US" sz="2000" b="1" dirty="0">
                <a:solidFill>
                  <a:srgbClr val="1BBBE9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C550AAB-E23F-FE60-3CBF-8619BEB200AD}"/>
                </a:ext>
              </a:extLst>
            </p:cNvPr>
            <p:cNvSpPr txBox="1"/>
            <p:nvPr/>
          </p:nvSpPr>
          <p:spPr>
            <a:xfrm>
              <a:off x="3819758" y="986482"/>
              <a:ext cx="15365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8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عنوان ارائه:</a:t>
              </a:r>
              <a:endParaRPr lang="en-US" sz="1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90539E3-691C-F13F-71E4-DBCEFF22F1E0}"/>
                </a:ext>
              </a:extLst>
            </p:cNvPr>
            <p:cNvSpPr txBox="1"/>
            <p:nvPr/>
          </p:nvSpPr>
          <p:spPr>
            <a:xfrm>
              <a:off x="2361721" y="3106830"/>
              <a:ext cx="44526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B539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ارائه دهنده: محمد جواد عزیزپناه</a:t>
              </a:r>
              <a:endParaRPr lang="en-US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505B4D0-5BFB-8E1C-BBEB-1D855D93F595}"/>
                </a:ext>
              </a:extLst>
            </p:cNvPr>
            <p:cNvSpPr txBox="1"/>
            <p:nvPr/>
          </p:nvSpPr>
          <p:spPr>
            <a:xfrm>
              <a:off x="2361721" y="3751691"/>
              <a:ext cx="4452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8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تاریخ ارائه: ..........</a:t>
              </a:r>
              <a:endParaRPr lang="en-US" sz="1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72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oogle Shape;1763;p29">
            <a:extLst>
              <a:ext uri="{FF2B5EF4-FFF2-40B4-BE49-F238E27FC236}">
                <a16:creationId xmlns:a16="http://schemas.microsoft.com/office/drawing/2014/main" id="{E9930E30-7D3E-ACB1-960A-EC882CF36259}"/>
              </a:ext>
            </a:extLst>
          </p:cNvPr>
          <p:cNvCxnSpPr/>
          <p:nvPr/>
        </p:nvCxnSpPr>
        <p:spPr>
          <a:xfrm>
            <a:off x="5495521" y="2435688"/>
            <a:ext cx="960600" cy="55470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" name="Google Shape;1764;p29">
            <a:extLst>
              <a:ext uri="{FF2B5EF4-FFF2-40B4-BE49-F238E27FC236}">
                <a16:creationId xmlns:a16="http://schemas.microsoft.com/office/drawing/2014/main" id="{5C0281DC-AA2E-3466-9B03-D5E702F05928}"/>
              </a:ext>
            </a:extLst>
          </p:cNvPr>
          <p:cNvCxnSpPr/>
          <p:nvPr/>
        </p:nvCxnSpPr>
        <p:spPr>
          <a:xfrm>
            <a:off x="2758411" y="3244914"/>
            <a:ext cx="960600" cy="55470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" name="Google Shape;1765;p29">
            <a:extLst>
              <a:ext uri="{FF2B5EF4-FFF2-40B4-BE49-F238E27FC236}">
                <a16:creationId xmlns:a16="http://schemas.microsoft.com/office/drawing/2014/main" id="{6A662D50-AAA0-3E2B-223E-CD2622A1779C}"/>
              </a:ext>
            </a:extLst>
          </p:cNvPr>
          <p:cNvSpPr/>
          <p:nvPr/>
        </p:nvSpPr>
        <p:spPr>
          <a:xfrm>
            <a:off x="6453333" y="918257"/>
            <a:ext cx="2240400" cy="37512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767;p29">
            <a:extLst>
              <a:ext uri="{FF2B5EF4-FFF2-40B4-BE49-F238E27FC236}">
                <a16:creationId xmlns:a16="http://schemas.microsoft.com/office/drawing/2014/main" id="{9DB43CAA-E64E-0E68-7287-7E3B05ED386C}"/>
              </a:ext>
            </a:extLst>
          </p:cNvPr>
          <p:cNvSpPr/>
          <p:nvPr/>
        </p:nvSpPr>
        <p:spPr>
          <a:xfrm>
            <a:off x="525094" y="918257"/>
            <a:ext cx="2240400" cy="37512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768;p29">
            <a:extLst>
              <a:ext uri="{FF2B5EF4-FFF2-40B4-BE49-F238E27FC236}">
                <a16:creationId xmlns:a16="http://schemas.microsoft.com/office/drawing/2014/main" id="{0F09E01D-35FD-3830-D6BC-ED1DCFDEF2CA}"/>
              </a:ext>
            </a:extLst>
          </p:cNvPr>
          <p:cNvSpPr/>
          <p:nvPr/>
        </p:nvSpPr>
        <p:spPr>
          <a:xfrm>
            <a:off x="525094" y="918257"/>
            <a:ext cx="2240400" cy="37512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" name="Google Shape;1788;p29">
            <a:extLst>
              <a:ext uri="{FF2B5EF4-FFF2-40B4-BE49-F238E27FC236}">
                <a16:creationId xmlns:a16="http://schemas.microsoft.com/office/drawing/2014/main" id="{0B790BAC-5516-8EF3-761B-F2F4FE1814DC}"/>
              </a:ext>
            </a:extLst>
          </p:cNvPr>
          <p:cNvCxnSpPr/>
          <p:nvPr/>
        </p:nvCxnSpPr>
        <p:spPr>
          <a:xfrm>
            <a:off x="2758411" y="3244914"/>
            <a:ext cx="960600" cy="5547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1789;p29">
            <a:extLst>
              <a:ext uri="{FF2B5EF4-FFF2-40B4-BE49-F238E27FC236}">
                <a16:creationId xmlns:a16="http://schemas.microsoft.com/office/drawing/2014/main" id="{31FC3947-51FD-FA01-2ACE-9C47D82467E5}"/>
              </a:ext>
            </a:extLst>
          </p:cNvPr>
          <p:cNvCxnSpPr/>
          <p:nvPr/>
        </p:nvCxnSpPr>
        <p:spPr>
          <a:xfrm>
            <a:off x="5495521" y="2435688"/>
            <a:ext cx="960600" cy="5547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" name="Google Shape;1790;p29">
            <a:extLst>
              <a:ext uri="{FF2B5EF4-FFF2-40B4-BE49-F238E27FC236}">
                <a16:creationId xmlns:a16="http://schemas.microsoft.com/office/drawing/2014/main" id="{F0DAA122-5F40-DDF3-B552-352390ABE478}"/>
              </a:ext>
            </a:extLst>
          </p:cNvPr>
          <p:cNvGrpSpPr/>
          <p:nvPr/>
        </p:nvGrpSpPr>
        <p:grpSpPr>
          <a:xfrm>
            <a:off x="3072529" y="1177923"/>
            <a:ext cx="3075875" cy="2955139"/>
            <a:chOff x="2963783" y="1112815"/>
            <a:chExt cx="3216433" cy="3090180"/>
          </a:xfrm>
        </p:grpSpPr>
        <p:sp>
          <p:nvSpPr>
            <p:cNvPr id="11" name="Google Shape;1791;p29">
              <a:extLst>
                <a:ext uri="{FF2B5EF4-FFF2-40B4-BE49-F238E27FC236}">
                  <a16:creationId xmlns:a16="http://schemas.microsoft.com/office/drawing/2014/main" id="{7FBA78A4-5559-55F1-25F8-8C6D0403F375}"/>
                </a:ext>
              </a:extLst>
            </p:cNvPr>
            <p:cNvSpPr/>
            <p:nvPr/>
          </p:nvSpPr>
          <p:spPr>
            <a:xfrm>
              <a:off x="5165950" y="1462600"/>
              <a:ext cx="11950" cy="1192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08" y="0"/>
                    <a:pt x="1" y="107"/>
                    <a:pt x="1" y="238"/>
                  </a:cubicBezTo>
                  <a:cubicBezTo>
                    <a:pt x="1" y="369"/>
                    <a:pt x="108" y="476"/>
                    <a:pt x="239" y="476"/>
                  </a:cubicBezTo>
                  <a:cubicBezTo>
                    <a:pt x="370" y="476"/>
                    <a:pt x="477" y="369"/>
                    <a:pt x="477" y="238"/>
                  </a:cubicBezTo>
                  <a:cubicBezTo>
                    <a:pt x="477" y="107"/>
                    <a:pt x="370" y="0"/>
                    <a:pt x="2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92;p29">
              <a:extLst>
                <a:ext uri="{FF2B5EF4-FFF2-40B4-BE49-F238E27FC236}">
                  <a16:creationId xmlns:a16="http://schemas.microsoft.com/office/drawing/2014/main" id="{8F3987EF-01B5-A6FF-77E8-A2627DA918FE}"/>
                </a:ext>
              </a:extLst>
            </p:cNvPr>
            <p:cNvSpPr/>
            <p:nvPr/>
          </p:nvSpPr>
          <p:spPr>
            <a:xfrm>
              <a:off x="5128150" y="1398900"/>
              <a:ext cx="14025" cy="11975"/>
            </a:xfrm>
            <a:custGeom>
              <a:avLst/>
              <a:gdLst/>
              <a:ahLst/>
              <a:cxnLst/>
              <a:rect l="l" t="t" r="r" b="b"/>
              <a:pathLst>
                <a:path w="561" h="479" extrusionOk="0">
                  <a:moveTo>
                    <a:pt x="322" y="0"/>
                  </a:moveTo>
                  <a:cubicBezTo>
                    <a:pt x="108" y="0"/>
                    <a:pt x="1" y="262"/>
                    <a:pt x="155" y="405"/>
                  </a:cubicBezTo>
                  <a:cubicBezTo>
                    <a:pt x="202" y="456"/>
                    <a:pt x="262" y="478"/>
                    <a:pt x="321" y="478"/>
                  </a:cubicBezTo>
                  <a:cubicBezTo>
                    <a:pt x="442" y="478"/>
                    <a:pt x="560" y="383"/>
                    <a:pt x="560" y="238"/>
                  </a:cubicBezTo>
                  <a:cubicBezTo>
                    <a:pt x="560" y="107"/>
                    <a:pt x="453" y="0"/>
                    <a:pt x="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93;p29">
              <a:extLst>
                <a:ext uri="{FF2B5EF4-FFF2-40B4-BE49-F238E27FC236}">
                  <a16:creationId xmlns:a16="http://schemas.microsoft.com/office/drawing/2014/main" id="{5CD2E13B-0142-6298-51F4-7B28B7047E1E}"/>
                </a:ext>
              </a:extLst>
            </p:cNvPr>
            <p:cNvSpPr/>
            <p:nvPr/>
          </p:nvSpPr>
          <p:spPr>
            <a:xfrm>
              <a:off x="5121600" y="1462600"/>
              <a:ext cx="12225" cy="11925"/>
            </a:xfrm>
            <a:custGeom>
              <a:avLst/>
              <a:gdLst/>
              <a:ahLst/>
              <a:cxnLst/>
              <a:rect l="l" t="t" r="r" b="b"/>
              <a:pathLst>
                <a:path w="489" h="477" extrusionOk="0">
                  <a:moveTo>
                    <a:pt x="251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69"/>
                    <a:pt x="120" y="476"/>
                    <a:pt x="251" y="476"/>
                  </a:cubicBezTo>
                  <a:cubicBezTo>
                    <a:pt x="382" y="476"/>
                    <a:pt x="489" y="369"/>
                    <a:pt x="489" y="238"/>
                  </a:cubicBezTo>
                  <a:cubicBezTo>
                    <a:pt x="489" y="107"/>
                    <a:pt x="382" y="0"/>
                    <a:pt x="2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1794;p29">
              <a:extLst>
                <a:ext uri="{FF2B5EF4-FFF2-40B4-BE49-F238E27FC236}">
                  <a16:creationId xmlns:a16="http://schemas.microsoft.com/office/drawing/2014/main" id="{731E2D14-2475-EF89-BB36-59FE7BBD0C3F}"/>
                </a:ext>
              </a:extLst>
            </p:cNvPr>
            <p:cNvGrpSpPr/>
            <p:nvPr/>
          </p:nvGrpSpPr>
          <p:grpSpPr>
            <a:xfrm>
              <a:off x="2963783" y="1112815"/>
              <a:ext cx="3216433" cy="3090180"/>
              <a:chOff x="3045526" y="1112815"/>
              <a:chExt cx="3216433" cy="3090180"/>
            </a:xfrm>
          </p:grpSpPr>
          <p:sp>
            <p:nvSpPr>
              <p:cNvPr id="15" name="Google Shape;1795;p29">
                <a:extLst>
                  <a:ext uri="{FF2B5EF4-FFF2-40B4-BE49-F238E27FC236}">
                    <a16:creationId xmlns:a16="http://schemas.microsoft.com/office/drawing/2014/main" id="{C5E3727A-D078-A422-5169-C23ABD3284D0}"/>
                  </a:ext>
                </a:extLst>
              </p:cNvPr>
              <p:cNvSpPr/>
              <p:nvPr/>
            </p:nvSpPr>
            <p:spPr>
              <a:xfrm>
                <a:off x="5184710" y="1396630"/>
                <a:ext cx="13803" cy="13803"/>
              </a:xfrm>
              <a:custGeom>
                <a:avLst/>
                <a:gdLst/>
                <a:ahLst/>
                <a:cxnLst/>
                <a:rect l="l" t="t" r="r" b="b"/>
                <a:pathLst>
                  <a:path w="489" h="489" extrusionOk="0">
                    <a:moveTo>
                      <a:pt x="250" y="1"/>
                    </a:moveTo>
                    <a:cubicBezTo>
                      <a:pt x="119" y="1"/>
                      <a:pt x="0" y="108"/>
                      <a:pt x="0" y="251"/>
                    </a:cubicBezTo>
                    <a:cubicBezTo>
                      <a:pt x="0" y="382"/>
                      <a:pt x="119" y="489"/>
                      <a:pt x="250" y="489"/>
                    </a:cubicBezTo>
                    <a:cubicBezTo>
                      <a:pt x="381" y="489"/>
                      <a:pt x="488" y="382"/>
                      <a:pt x="488" y="251"/>
                    </a:cubicBezTo>
                    <a:cubicBezTo>
                      <a:pt x="488" y="108"/>
                      <a:pt x="381" y="1"/>
                      <a:pt x="2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796;p29">
                <a:extLst>
                  <a:ext uri="{FF2B5EF4-FFF2-40B4-BE49-F238E27FC236}">
                    <a16:creationId xmlns:a16="http://schemas.microsoft.com/office/drawing/2014/main" id="{386A4836-1CE4-37B7-6C65-7842DDD7ED3E}"/>
                  </a:ext>
                </a:extLst>
              </p:cNvPr>
              <p:cNvSpPr/>
              <p:nvPr/>
            </p:nvSpPr>
            <p:spPr>
              <a:xfrm>
                <a:off x="5565482" y="1368402"/>
                <a:ext cx="13493" cy="13465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7" extrusionOk="0">
                    <a:moveTo>
                      <a:pt x="239" y="0"/>
                    </a:moveTo>
                    <a:cubicBezTo>
                      <a:pt x="108" y="0"/>
                      <a:pt x="1" y="108"/>
                      <a:pt x="1" y="239"/>
                    </a:cubicBezTo>
                    <a:cubicBezTo>
                      <a:pt x="1" y="370"/>
                      <a:pt x="108" y="477"/>
                      <a:pt x="239" y="477"/>
                    </a:cubicBezTo>
                    <a:cubicBezTo>
                      <a:pt x="370" y="477"/>
                      <a:pt x="477" y="370"/>
                      <a:pt x="477" y="239"/>
                    </a:cubicBezTo>
                    <a:cubicBezTo>
                      <a:pt x="477" y="108"/>
                      <a:pt x="370" y="0"/>
                      <a:pt x="23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7" name="Google Shape;1797;p29">
                <a:extLst>
                  <a:ext uri="{FF2B5EF4-FFF2-40B4-BE49-F238E27FC236}">
                    <a16:creationId xmlns:a16="http://schemas.microsoft.com/office/drawing/2014/main" id="{12E7DD50-0D60-9AB5-B35D-BB87061111D6}"/>
                  </a:ext>
                </a:extLst>
              </p:cNvPr>
              <p:cNvGrpSpPr/>
              <p:nvPr/>
            </p:nvGrpSpPr>
            <p:grpSpPr>
              <a:xfrm>
                <a:off x="3045526" y="1112815"/>
                <a:ext cx="3216433" cy="3090180"/>
                <a:chOff x="3080575" y="1352573"/>
                <a:chExt cx="2848670" cy="2736852"/>
              </a:xfrm>
            </p:grpSpPr>
            <p:sp>
              <p:nvSpPr>
                <p:cNvPr id="18" name="Google Shape;1798;p29">
                  <a:extLst>
                    <a:ext uri="{FF2B5EF4-FFF2-40B4-BE49-F238E27FC236}">
                      <a16:creationId xmlns:a16="http://schemas.microsoft.com/office/drawing/2014/main" id="{B3FF4FF7-6C49-4142-0879-5E941E8F3E46}"/>
                    </a:ext>
                  </a:extLst>
                </p:cNvPr>
                <p:cNvSpPr/>
                <p:nvPr/>
              </p:nvSpPr>
              <p:spPr>
                <a:xfrm>
                  <a:off x="5020101" y="2625525"/>
                  <a:ext cx="593550" cy="350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42" h="14027" fill="none" extrusionOk="0">
                      <a:moveTo>
                        <a:pt x="1" y="14026"/>
                      </a:moveTo>
                      <a:lnTo>
                        <a:pt x="23742" y="1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accent2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1799;p29">
                  <a:extLst>
                    <a:ext uri="{FF2B5EF4-FFF2-40B4-BE49-F238E27FC236}">
                      <a16:creationId xmlns:a16="http://schemas.microsoft.com/office/drawing/2014/main" id="{B707B475-1F19-AE3D-DB33-6DB018C6A152}"/>
                    </a:ext>
                  </a:extLst>
                </p:cNvPr>
                <p:cNvSpPr/>
                <p:nvPr/>
              </p:nvSpPr>
              <p:spPr>
                <a:xfrm>
                  <a:off x="4617076" y="2493075"/>
                  <a:ext cx="802200" cy="483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088" h="19325" fill="none" extrusionOk="0">
                      <a:moveTo>
                        <a:pt x="1" y="19324"/>
                      </a:moveTo>
                      <a:lnTo>
                        <a:pt x="32088" y="1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accent2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1800;p29">
                  <a:extLst>
                    <a:ext uri="{FF2B5EF4-FFF2-40B4-BE49-F238E27FC236}">
                      <a16:creationId xmlns:a16="http://schemas.microsoft.com/office/drawing/2014/main" id="{387E6D86-6136-2D3F-7E43-29533606C865}"/>
                    </a:ext>
                  </a:extLst>
                </p:cNvPr>
                <p:cNvSpPr/>
                <p:nvPr/>
              </p:nvSpPr>
              <p:spPr>
                <a:xfrm>
                  <a:off x="4534326" y="2362400"/>
                  <a:ext cx="674825" cy="398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3" h="15944" fill="none" extrusionOk="0">
                      <a:moveTo>
                        <a:pt x="1" y="15943"/>
                      </a:moveTo>
                      <a:lnTo>
                        <a:pt x="26992" y="1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accent2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1801;p29">
                  <a:extLst>
                    <a:ext uri="{FF2B5EF4-FFF2-40B4-BE49-F238E27FC236}">
                      <a16:creationId xmlns:a16="http://schemas.microsoft.com/office/drawing/2014/main" id="{EB69DC68-A228-FAD4-6940-C3789A29D994}"/>
                    </a:ext>
                  </a:extLst>
                </p:cNvPr>
                <p:cNvSpPr/>
                <p:nvPr/>
              </p:nvSpPr>
              <p:spPr>
                <a:xfrm>
                  <a:off x="3731850" y="2733575"/>
                  <a:ext cx="1590400" cy="920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616" h="36815" extrusionOk="0">
                      <a:moveTo>
                        <a:pt x="23837" y="346"/>
                      </a:moveTo>
                      <a:lnTo>
                        <a:pt x="63032" y="22967"/>
                      </a:lnTo>
                      <a:lnTo>
                        <a:pt x="39791" y="36469"/>
                      </a:lnTo>
                      <a:lnTo>
                        <a:pt x="596" y="13847"/>
                      </a:lnTo>
                      <a:lnTo>
                        <a:pt x="23837" y="346"/>
                      </a:lnTo>
                      <a:close/>
                      <a:moveTo>
                        <a:pt x="23837" y="0"/>
                      </a:moveTo>
                      <a:lnTo>
                        <a:pt x="0" y="13847"/>
                      </a:lnTo>
                      <a:lnTo>
                        <a:pt x="39791" y="36814"/>
                      </a:lnTo>
                      <a:lnTo>
                        <a:pt x="63616" y="22967"/>
                      </a:lnTo>
                      <a:lnTo>
                        <a:pt x="2383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1802;p29">
                  <a:extLst>
                    <a:ext uri="{FF2B5EF4-FFF2-40B4-BE49-F238E27FC236}">
                      <a16:creationId xmlns:a16="http://schemas.microsoft.com/office/drawing/2014/main" id="{09F4C971-338E-A9E6-4E41-EEC478B6D2FF}"/>
                    </a:ext>
                  </a:extLst>
                </p:cNvPr>
                <p:cNvSpPr/>
                <p:nvPr/>
              </p:nvSpPr>
              <p:spPr>
                <a:xfrm>
                  <a:off x="3285379" y="2981307"/>
                  <a:ext cx="763225" cy="70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29" h="28337" fill="none" extrusionOk="0">
                      <a:moveTo>
                        <a:pt x="30528" y="0"/>
                      </a:moveTo>
                      <a:lnTo>
                        <a:pt x="30528" y="11680"/>
                      </a:lnTo>
                      <a:lnTo>
                        <a:pt x="1" y="28337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accent2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1803;p29">
                  <a:extLst>
                    <a:ext uri="{FF2B5EF4-FFF2-40B4-BE49-F238E27FC236}">
                      <a16:creationId xmlns:a16="http://schemas.microsoft.com/office/drawing/2014/main" id="{6173215D-079D-2A92-B1CC-F053B0730C33}"/>
                    </a:ext>
                  </a:extLst>
                </p:cNvPr>
                <p:cNvSpPr/>
                <p:nvPr/>
              </p:nvSpPr>
              <p:spPr>
                <a:xfrm>
                  <a:off x="3533029" y="3113757"/>
                  <a:ext cx="770650" cy="726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26" h="29076" fill="none" extrusionOk="0">
                      <a:moveTo>
                        <a:pt x="30826" y="0"/>
                      </a:moveTo>
                      <a:lnTo>
                        <a:pt x="30826" y="11669"/>
                      </a:lnTo>
                      <a:lnTo>
                        <a:pt x="1" y="29075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accent2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1804;p29">
                  <a:extLst>
                    <a:ext uri="{FF2B5EF4-FFF2-40B4-BE49-F238E27FC236}">
                      <a16:creationId xmlns:a16="http://schemas.microsoft.com/office/drawing/2014/main" id="{668D0F02-A08B-CE6A-91A8-FE2E73A3EDEE}"/>
                    </a:ext>
                  </a:extLst>
                </p:cNvPr>
                <p:cNvSpPr/>
                <p:nvPr/>
              </p:nvSpPr>
              <p:spPr>
                <a:xfrm>
                  <a:off x="3892304" y="3234907"/>
                  <a:ext cx="650100" cy="669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04" h="26778" fill="none" extrusionOk="0">
                      <a:moveTo>
                        <a:pt x="26004" y="0"/>
                      </a:moveTo>
                      <a:lnTo>
                        <a:pt x="26004" y="11680"/>
                      </a:lnTo>
                      <a:lnTo>
                        <a:pt x="1" y="26777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accent2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" name="Google Shape;1805;p29">
                  <a:extLst>
                    <a:ext uri="{FF2B5EF4-FFF2-40B4-BE49-F238E27FC236}">
                      <a16:creationId xmlns:a16="http://schemas.microsoft.com/office/drawing/2014/main" id="{F56D625D-DE98-A1BF-9CC8-956E4CFC13B7}"/>
                    </a:ext>
                  </a:extLst>
                </p:cNvPr>
                <p:cNvSpPr/>
                <p:nvPr/>
              </p:nvSpPr>
              <p:spPr>
                <a:xfrm>
                  <a:off x="3731850" y="2735075"/>
                  <a:ext cx="1590400" cy="920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616" h="36815" extrusionOk="0">
                      <a:moveTo>
                        <a:pt x="23837" y="346"/>
                      </a:moveTo>
                      <a:lnTo>
                        <a:pt x="63032" y="22967"/>
                      </a:lnTo>
                      <a:lnTo>
                        <a:pt x="39791" y="36469"/>
                      </a:lnTo>
                      <a:lnTo>
                        <a:pt x="596" y="13847"/>
                      </a:lnTo>
                      <a:lnTo>
                        <a:pt x="23837" y="346"/>
                      </a:lnTo>
                      <a:close/>
                      <a:moveTo>
                        <a:pt x="23837" y="0"/>
                      </a:moveTo>
                      <a:lnTo>
                        <a:pt x="0" y="13847"/>
                      </a:lnTo>
                      <a:lnTo>
                        <a:pt x="39791" y="36814"/>
                      </a:lnTo>
                      <a:lnTo>
                        <a:pt x="63616" y="22967"/>
                      </a:lnTo>
                      <a:lnTo>
                        <a:pt x="23837" y="0"/>
                      </a:ln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" name="Google Shape;1806;p29">
                  <a:extLst>
                    <a:ext uri="{FF2B5EF4-FFF2-40B4-BE49-F238E27FC236}">
                      <a16:creationId xmlns:a16="http://schemas.microsoft.com/office/drawing/2014/main" id="{A8E2F8BE-5B4A-D936-FBCB-6C8BA596B6F1}"/>
                    </a:ext>
                  </a:extLst>
                </p:cNvPr>
                <p:cNvSpPr/>
                <p:nvPr/>
              </p:nvSpPr>
              <p:spPr>
                <a:xfrm>
                  <a:off x="3731850" y="2735075"/>
                  <a:ext cx="1590400" cy="920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616" h="36815" extrusionOk="0">
                      <a:moveTo>
                        <a:pt x="23837" y="346"/>
                      </a:moveTo>
                      <a:lnTo>
                        <a:pt x="63032" y="22967"/>
                      </a:lnTo>
                      <a:lnTo>
                        <a:pt x="39791" y="36469"/>
                      </a:lnTo>
                      <a:lnTo>
                        <a:pt x="596" y="13847"/>
                      </a:lnTo>
                      <a:lnTo>
                        <a:pt x="23837" y="346"/>
                      </a:lnTo>
                      <a:close/>
                      <a:moveTo>
                        <a:pt x="23837" y="0"/>
                      </a:moveTo>
                      <a:lnTo>
                        <a:pt x="0" y="13847"/>
                      </a:lnTo>
                      <a:lnTo>
                        <a:pt x="39791" y="36814"/>
                      </a:lnTo>
                      <a:lnTo>
                        <a:pt x="63616" y="22967"/>
                      </a:lnTo>
                      <a:lnTo>
                        <a:pt x="2383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" name="Google Shape;1807;p29">
                  <a:extLst>
                    <a:ext uri="{FF2B5EF4-FFF2-40B4-BE49-F238E27FC236}">
                      <a16:creationId xmlns:a16="http://schemas.microsoft.com/office/drawing/2014/main" id="{51242781-AA04-C8CC-5A86-A7AF3E1916C2}"/>
                    </a:ext>
                  </a:extLst>
                </p:cNvPr>
                <p:cNvSpPr/>
                <p:nvPr/>
              </p:nvSpPr>
              <p:spPr>
                <a:xfrm>
                  <a:off x="5147500" y="2549325"/>
                  <a:ext cx="593550" cy="350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42" h="14027" fill="none" extrusionOk="0">
                      <a:moveTo>
                        <a:pt x="1" y="14026"/>
                      </a:moveTo>
                      <a:lnTo>
                        <a:pt x="23742" y="1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" name="Google Shape;1808;p29">
                  <a:extLst>
                    <a:ext uri="{FF2B5EF4-FFF2-40B4-BE49-F238E27FC236}">
                      <a16:creationId xmlns:a16="http://schemas.microsoft.com/office/drawing/2014/main" id="{658211E9-6B1E-42F1-711A-A074F36AD7C7}"/>
                    </a:ext>
                  </a:extLst>
                </p:cNvPr>
                <p:cNvSpPr/>
                <p:nvPr/>
              </p:nvSpPr>
              <p:spPr>
                <a:xfrm>
                  <a:off x="4744475" y="2416875"/>
                  <a:ext cx="802200" cy="483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088" h="19325" fill="none" extrusionOk="0">
                      <a:moveTo>
                        <a:pt x="1" y="19324"/>
                      </a:moveTo>
                      <a:lnTo>
                        <a:pt x="32088" y="1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1809;p29">
                  <a:extLst>
                    <a:ext uri="{FF2B5EF4-FFF2-40B4-BE49-F238E27FC236}">
                      <a16:creationId xmlns:a16="http://schemas.microsoft.com/office/drawing/2014/main" id="{CFFDEAC7-BDE1-CABE-9F01-91F4E35243D6}"/>
                    </a:ext>
                  </a:extLst>
                </p:cNvPr>
                <p:cNvSpPr/>
                <p:nvPr/>
              </p:nvSpPr>
              <p:spPr>
                <a:xfrm>
                  <a:off x="4661725" y="2286200"/>
                  <a:ext cx="674825" cy="398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3" h="15944" fill="none" extrusionOk="0">
                      <a:moveTo>
                        <a:pt x="1" y="15943"/>
                      </a:moveTo>
                      <a:lnTo>
                        <a:pt x="26992" y="1"/>
                      </a:lnTo>
                    </a:path>
                  </a:pathLst>
                </a:custGeom>
                <a:noFill/>
                <a:ln w="9525" cap="flat" cmpd="sng">
                  <a:solidFill>
                    <a:schemeClr val="accent4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1810;p29">
                  <a:extLst>
                    <a:ext uri="{FF2B5EF4-FFF2-40B4-BE49-F238E27FC236}">
                      <a16:creationId xmlns:a16="http://schemas.microsoft.com/office/drawing/2014/main" id="{EB4B26B9-9452-A3DA-DD8E-A321698F34CB}"/>
                    </a:ext>
                  </a:extLst>
                </p:cNvPr>
                <p:cNvSpPr/>
                <p:nvPr/>
              </p:nvSpPr>
              <p:spPr>
                <a:xfrm>
                  <a:off x="5221617" y="2584067"/>
                  <a:ext cx="54500" cy="24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0" h="985" extrusionOk="0">
                      <a:moveTo>
                        <a:pt x="945" y="0"/>
                      </a:moveTo>
                      <a:cubicBezTo>
                        <a:pt x="568" y="0"/>
                        <a:pt x="242" y="114"/>
                        <a:pt x="143" y="302"/>
                      </a:cubicBezTo>
                      <a:cubicBezTo>
                        <a:pt x="1" y="552"/>
                        <a:pt x="322" y="838"/>
                        <a:pt x="846" y="945"/>
                      </a:cubicBezTo>
                      <a:cubicBezTo>
                        <a:pt x="977" y="972"/>
                        <a:pt x="1109" y="984"/>
                        <a:pt x="1235" y="984"/>
                      </a:cubicBezTo>
                      <a:cubicBezTo>
                        <a:pt x="1612" y="984"/>
                        <a:pt x="1938" y="870"/>
                        <a:pt x="2037" y="683"/>
                      </a:cubicBezTo>
                      <a:cubicBezTo>
                        <a:pt x="2179" y="433"/>
                        <a:pt x="1858" y="147"/>
                        <a:pt x="1334" y="40"/>
                      </a:cubicBezTo>
                      <a:cubicBezTo>
                        <a:pt x="1203" y="13"/>
                        <a:pt x="1071" y="0"/>
                        <a:pt x="94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1811;p29">
                  <a:extLst>
                    <a:ext uri="{FF2B5EF4-FFF2-40B4-BE49-F238E27FC236}">
                      <a16:creationId xmlns:a16="http://schemas.microsoft.com/office/drawing/2014/main" id="{B80BA5B6-E2BC-A146-BEAE-6F04510C508E}"/>
                    </a:ext>
                  </a:extLst>
                </p:cNvPr>
                <p:cNvSpPr/>
                <p:nvPr/>
              </p:nvSpPr>
              <p:spPr>
                <a:xfrm>
                  <a:off x="5233525" y="2822175"/>
                  <a:ext cx="54200" cy="2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8" h="974" extrusionOk="0">
                      <a:moveTo>
                        <a:pt x="931" y="1"/>
                      </a:moveTo>
                      <a:cubicBezTo>
                        <a:pt x="554" y="1"/>
                        <a:pt x="229" y="112"/>
                        <a:pt x="131" y="291"/>
                      </a:cubicBezTo>
                      <a:cubicBezTo>
                        <a:pt x="1" y="541"/>
                        <a:pt x="322" y="826"/>
                        <a:pt x="846" y="934"/>
                      </a:cubicBezTo>
                      <a:cubicBezTo>
                        <a:pt x="975" y="961"/>
                        <a:pt x="1105" y="973"/>
                        <a:pt x="1231" y="973"/>
                      </a:cubicBezTo>
                      <a:cubicBezTo>
                        <a:pt x="1603" y="973"/>
                        <a:pt x="1930" y="862"/>
                        <a:pt x="2036" y="683"/>
                      </a:cubicBezTo>
                      <a:cubicBezTo>
                        <a:pt x="2167" y="433"/>
                        <a:pt x="1846" y="148"/>
                        <a:pt x="1322" y="41"/>
                      </a:cubicBezTo>
                      <a:cubicBezTo>
                        <a:pt x="1190" y="14"/>
                        <a:pt x="1057" y="1"/>
                        <a:pt x="931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1812;p29">
                  <a:extLst>
                    <a:ext uri="{FF2B5EF4-FFF2-40B4-BE49-F238E27FC236}">
                      <a16:creationId xmlns:a16="http://schemas.microsoft.com/office/drawing/2014/main" id="{FDBF167F-1317-0192-BB67-5E9A463D4C4C}"/>
                    </a:ext>
                  </a:extLst>
                </p:cNvPr>
                <p:cNvSpPr/>
                <p:nvPr/>
              </p:nvSpPr>
              <p:spPr>
                <a:xfrm>
                  <a:off x="4978133" y="2469167"/>
                  <a:ext cx="54200" cy="2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8" h="980" extrusionOk="0">
                      <a:moveTo>
                        <a:pt x="934" y="1"/>
                      </a:moveTo>
                      <a:cubicBezTo>
                        <a:pt x="556" y="1"/>
                        <a:pt x="230" y="115"/>
                        <a:pt x="132" y="302"/>
                      </a:cubicBezTo>
                      <a:cubicBezTo>
                        <a:pt x="1" y="552"/>
                        <a:pt x="322" y="838"/>
                        <a:pt x="846" y="945"/>
                      </a:cubicBezTo>
                      <a:cubicBezTo>
                        <a:pt x="971" y="968"/>
                        <a:pt x="1097" y="979"/>
                        <a:pt x="1219" y="979"/>
                      </a:cubicBezTo>
                      <a:cubicBezTo>
                        <a:pt x="1596" y="979"/>
                        <a:pt x="1929" y="872"/>
                        <a:pt x="2037" y="683"/>
                      </a:cubicBezTo>
                      <a:cubicBezTo>
                        <a:pt x="2168" y="433"/>
                        <a:pt x="1846" y="147"/>
                        <a:pt x="1322" y="40"/>
                      </a:cubicBezTo>
                      <a:cubicBezTo>
                        <a:pt x="1191" y="13"/>
                        <a:pt x="1060" y="1"/>
                        <a:pt x="93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1813;p29">
                  <a:extLst>
                    <a:ext uri="{FF2B5EF4-FFF2-40B4-BE49-F238E27FC236}">
                      <a16:creationId xmlns:a16="http://schemas.microsoft.com/office/drawing/2014/main" id="{949DD3F6-6AFB-C100-67C6-2FD03D4F0781}"/>
                    </a:ext>
                  </a:extLst>
                </p:cNvPr>
                <p:cNvSpPr/>
                <p:nvPr/>
              </p:nvSpPr>
              <p:spPr>
                <a:xfrm>
                  <a:off x="5536550" y="2643900"/>
                  <a:ext cx="54475" cy="2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9" h="980" extrusionOk="0">
                      <a:moveTo>
                        <a:pt x="945" y="0"/>
                      </a:moveTo>
                      <a:cubicBezTo>
                        <a:pt x="567" y="0"/>
                        <a:pt x="241" y="114"/>
                        <a:pt x="143" y="302"/>
                      </a:cubicBezTo>
                      <a:cubicBezTo>
                        <a:pt x="0" y="552"/>
                        <a:pt x="333" y="837"/>
                        <a:pt x="845" y="945"/>
                      </a:cubicBezTo>
                      <a:cubicBezTo>
                        <a:pt x="973" y="968"/>
                        <a:pt x="1102" y="979"/>
                        <a:pt x="1225" y="979"/>
                      </a:cubicBezTo>
                      <a:cubicBezTo>
                        <a:pt x="1607" y="979"/>
                        <a:pt x="1937" y="872"/>
                        <a:pt x="2036" y="683"/>
                      </a:cubicBezTo>
                      <a:cubicBezTo>
                        <a:pt x="2179" y="433"/>
                        <a:pt x="1857" y="147"/>
                        <a:pt x="1334" y="40"/>
                      </a:cubicBezTo>
                      <a:cubicBezTo>
                        <a:pt x="1203" y="13"/>
                        <a:pt x="1071" y="0"/>
                        <a:pt x="94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1814;p29">
                  <a:extLst>
                    <a:ext uri="{FF2B5EF4-FFF2-40B4-BE49-F238E27FC236}">
                      <a16:creationId xmlns:a16="http://schemas.microsoft.com/office/drawing/2014/main" id="{1E214765-FAA6-09FE-EC0C-012C08DD9BE9}"/>
                    </a:ext>
                  </a:extLst>
                </p:cNvPr>
                <p:cNvSpPr/>
                <p:nvPr/>
              </p:nvSpPr>
              <p:spPr>
                <a:xfrm>
                  <a:off x="3286550" y="2980050"/>
                  <a:ext cx="763225" cy="70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29" h="28337" fill="none" extrusionOk="0">
                      <a:moveTo>
                        <a:pt x="30528" y="0"/>
                      </a:moveTo>
                      <a:lnTo>
                        <a:pt x="30528" y="11680"/>
                      </a:lnTo>
                      <a:lnTo>
                        <a:pt x="1" y="28337"/>
                      </a:lnTo>
                    </a:path>
                  </a:pathLst>
                </a:custGeom>
                <a:noFill/>
                <a:ln w="9525" cap="flat" cmpd="sng">
                  <a:solidFill>
                    <a:srgbClr val="A0FDF1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" name="Google Shape;1815;p29">
                  <a:extLst>
                    <a:ext uri="{FF2B5EF4-FFF2-40B4-BE49-F238E27FC236}">
                      <a16:creationId xmlns:a16="http://schemas.microsoft.com/office/drawing/2014/main" id="{E2CD1B01-265A-199E-A3F6-E6A8905EB3FB}"/>
                    </a:ext>
                  </a:extLst>
                </p:cNvPr>
                <p:cNvSpPr/>
                <p:nvPr/>
              </p:nvSpPr>
              <p:spPr>
                <a:xfrm>
                  <a:off x="4007475" y="2941950"/>
                  <a:ext cx="84575" cy="100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3" h="4025" extrusionOk="0">
                      <a:moveTo>
                        <a:pt x="3346" y="179"/>
                      </a:moveTo>
                      <a:cubicBezTo>
                        <a:pt x="3346" y="179"/>
                        <a:pt x="3346" y="191"/>
                        <a:pt x="3346" y="191"/>
                      </a:cubicBezTo>
                      <a:cubicBezTo>
                        <a:pt x="3334" y="250"/>
                        <a:pt x="3299" y="298"/>
                        <a:pt x="3275" y="345"/>
                      </a:cubicBezTo>
                      <a:lnTo>
                        <a:pt x="3251" y="381"/>
                      </a:lnTo>
                      <a:cubicBezTo>
                        <a:pt x="3215" y="429"/>
                        <a:pt x="3168" y="476"/>
                        <a:pt x="3120" y="524"/>
                      </a:cubicBezTo>
                      <a:cubicBezTo>
                        <a:pt x="3084" y="560"/>
                        <a:pt x="3037" y="584"/>
                        <a:pt x="3001" y="619"/>
                      </a:cubicBezTo>
                      <a:cubicBezTo>
                        <a:pt x="2965" y="643"/>
                        <a:pt x="2930" y="667"/>
                        <a:pt x="2894" y="691"/>
                      </a:cubicBezTo>
                      <a:cubicBezTo>
                        <a:pt x="2787" y="750"/>
                        <a:pt x="2680" y="798"/>
                        <a:pt x="2561" y="834"/>
                      </a:cubicBezTo>
                      <a:lnTo>
                        <a:pt x="2430" y="881"/>
                      </a:lnTo>
                      <a:cubicBezTo>
                        <a:pt x="2382" y="893"/>
                        <a:pt x="2322" y="905"/>
                        <a:pt x="2263" y="917"/>
                      </a:cubicBezTo>
                      <a:cubicBezTo>
                        <a:pt x="2203" y="929"/>
                        <a:pt x="2132" y="941"/>
                        <a:pt x="2060" y="953"/>
                      </a:cubicBezTo>
                      <a:lnTo>
                        <a:pt x="2013" y="965"/>
                      </a:lnTo>
                      <a:cubicBezTo>
                        <a:pt x="1918" y="965"/>
                        <a:pt x="1822" y="976"/>
                        <a:pt x="1727" y="976"/>
                      </a:cubicBezTo>
                      <a:lnTo>
                        <a:pt x="1679" y="976"/>
                      </a:lnTo>
                      <a:cubicBezTo>
                        <a:pt x="1584" y="976"/>
                        <a:pt x="1489" y="976"/>
                        <a:pt x="1394" y="965"/>
                      </a:cubicBezTo>
                      <a:lnTo>
                        <a:pt x="1358" y="965"/>
                      </a:lnTo>
                      <a:cubicBezTo>
                        <a:pt x="1263" y="953"/>
                        <a:pt x="1179" y="929"/>
                        <a:pt x="1084" y="917"/>
                      </a:cubicBezTo>
                      <a:lnTo>
                        <a:pt x="1037" y="905"/>
                      </a:lnTo>
                      <a:cubicBezTo>
                        <a:pt x="953" y="881"/>
                        <a:pt x="882" y="857"/>
                        <a:pt x="798" y="834"/>
                      </a:cubicBezTo>
                      <a:lnTo>
                        <a:pt x="763" y="810"/>
                      </a:lnTo>
                      <a:cubicBezTo>
                        <a:pt x="667" y="786"/>
                        <a:pt x="584" y="738"/>
                        <a:pt x="501" y="691"/>
                      </a:cubicBezTo>
                      <a:cubicBezTo>
                        <a:pt x="167" y="500"/>
                        <a:pt x="1" y="250"/>
                        <a:pt x="1" y="0"/>
                      </a:cubicBezTo>
                      <a:lnTo>
                        <a:pt x="1" y="3048"/>
                      </a:lnTo>
                      <a:cubicBezTo>
                        <a:pt x="1" y="3310"/>
                        <a:pt x="155" y="3560"/>
                        <a:pt x="489" y="3751"/>
                      </a:cubicBezTo>
                      <a:cubicBezTo>
                        <a:pt x="572" y="3798"/>
                        <a:pt x="656" y="3834"/>
                        <a:pt x="739" y="3870"/>
                      </a:cubicBezTo>
                      <a:lnTo>
                        <a:pt x="751" y="3870"/>
                      </a:lnTo>
                      <a:lnTo>
                        <a:pt x="786" y="3882"/>
                      </a:lnTo>
                      <a:cubicBezTo>
                        <a:pt x="846" y="3905"/>
                        <a:pt x="894" y="3917"/>
                        <a:pt x="941" y="3929"/>
                      </a:cubicBezTo>
                      <a:lnTo>
                        <a:pt x="1025" y="3953"/>
                      </a:lnTo>
                      <a:lnTo>
                        <a:pt x="1072" y="3965"/>
                      </a:lnTo>
                      <a:lnTo>
                        <a:pt x="1120" y="3977"/>
                      </a:lnTo>
                      <a:cubicBezTo>
                        <a:pt x="1167" y="3989"/>
                        <a:pt x="1227" y="4001"/>
                        <a:pt x="1287" y="4001"/>
                      </a:cubicBezTo>
                      <a:lnTo>
                        <a:pt x="1346" y="4013"/>
                      </a:lnTo>
                      <a:lnTo>
                        <a:pt x="1382" y="4013"/>
                      </a:lnTo>
                      <a:lnTo>
                        <a:pt x="1453" y="4013"/>
                      </a:lnTo>
                      <a:cubicBezTo>
                        <a:pt x="1501" y="4013"/>
                        <a:pt x="1560" y="4024"/>
                        <a:pt x="1620" y="4024"/>
                      </a:cubicBezTo>
                      <a:lnTo>
                        <a:pt x="1787" y="4024"/>
                      </a:lnTo>
                      <a:cubicBezTo>
                        <a:pt x="1846" y="4024"/>
                        <a:pt x="1918" y="4024"/>
                        <a:pt x="1977" y="4013"/>
                      </a:cubicBezTo>
                      <a:lnTo>
                        <a:pt x="2001" y="4013"/>
                      </a:lnTo>
                      <a:lnTo>
                        <a:pt x="2049" y="4013"/>
                      </a:lnTo>
                      <a:cubicBezTo>
                        <a:pt x="2096" y="4013"/>
                        <a:pt x="2144" y="4001"/>
                        <a:pt x="2191" y="3989"/>
                      </a:cubicBezTo>
                      <a:cubicBezTo>
                        <a:pt x="2215" y="3989"/>
                        <a:pt x="2239" y="3977"/>
                        <a:pt x="2263" y="3977"/>
                      </a:cubicBezTo>
                      <a:cubicBezTo>
                        <a:pt x="2310" y="3965"/>
                        <a:pt x="2370" y="3941"/>
                        <a:pt x="2430" y="3929"/>
                      </a:cubicBezTo>
                      <a:cubicBezTo>
                        <a:pt x="2453" y="3917"/>
                        <a:pt x="2489" y="3917"/>
                        <a:pt x="2513" y="3905"/>
                      </a:cubicBezTo>
                      <a:lnTo>
                        <a:pt x="2549" y="3893"/>
                      </a:lnTo>
                      <a:cubicBezTo>
                        <a:pt x="2668" y="3858"/>
                        <a:pt x="2775" y="3810"/>
                        <a:pt x="2882" y="3739"/>
                      </a:cubicBezTo>
                      <a:lnTo>
                        <a:pt x="2906" y="3727"/>
                      </a:lnTo>
                      <a:cubicBezTo>
                        <a:pt x="2942" y="3715"/>
                        <a:pt x="2965" y="3691"/>
                        <a:pt x="2989" y="3667"/>
                      </a:cubicBezTo>
                      <a:cubicBezTo>
                        <a:pt x="3037" y="3643"/>
                        <a:pt x="3072" y="3620"/>
                        <a:pt x="3108" y="3584"/>
                      </a:cubicBezTo>
                      <a:lnTo>
                        <a:pt x="3120" y="3572"/>
                      </a:lnTo>
                      <a:cubicBezTo>
                        <a:pt x="3156" y="3536"/>
                        <a:pt x="3192" y="3501"/>
                        <a:pt x="3227" y="3465"/>
                      </a:cubicBezTo>
                      <a:lnTo>
                        <a:pt x="3251" y="3429"/>
                      </a:lnTo>
                      <a:lnTo>
                        <a:pt x="3263" y="3405"/>
                      </a:lnTo>
                      <a:cubicBezTo>
                        <a:pt x="3275" y="3393"/>
                        <a:pt x="3287" y="3370"/>
                        <a:pt x="3299" y="3358"/>
                      </a:cubicBezTo>
                      <a:cubicBezTo>
                        <a:pt x="3311" y="3334"/>
                        <a:pt x="3323" y="3298"/>
                        <a:pt x="3334" y="3262"/>
                      </a:cubicBezTo>
                      <a:cubicBezTo>
                        <a:pt x="3334" y="3262"/>
                        <a:pt x="3334" y="3251"/>
                        <a:pt x="3334" y="3251"/>
                      </a:cubicBezTo>
                      <a:cubicBezTo>
                        <a:pt x="3334" y="3239"/>
                        <a:pt x="3334" y="3239"/>
                        <a:pt x="3334" y="3227"/>
                      </a:cubicBezTo>
                      <a:cubicBezTo>
                        <a:pt x="3334" y="3215"/>
                        <a:pt x="3358" y="3191"/>
                        <a:pt x="3358" y="3167"/>
                      </a:cubicBezTo>
                      <a:cubicBezTo>
                        <a:pt x="3358" y="3131"/>
                        <a:pt x="3370" y="3108"/>
                        <a:pt x="3370" y="3072"/>
                      </a:cubicBezTo>
                      <a:lnTo>
                        <a:pt x="3370" y="3060"/>
                      </a:lnTo>
                      <a:lnTo>
                        <a:pt x="3370" y="0"/>
                      </a:lnTo>
                      <a:cubicBezTo>
                        <a:pt x="3382" y="60"/>
                        <a:pt x="3370" y="119"/>
                        <a:pt x="3346" y="17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" name="Google Shape;1816;p29">
                  <a:extLst>
                    <a:ext uri="{FF2B5EF4-FFF2-40B4-BE49-F238E27FC236}">
                      <a16:creationId xmlns:a16="http://schemas.microsoft.com/office/drawing/2014/main" id="{512D9741-9D65-D32E-40D6-2B6FBB54EF23}"/>
                    </a:ext>
                  </a:extLst>
                </p:cNvPr>
                <p:cNvSpPr/>
                <p:nvPr/>
              </p:nvSpPr>
              <p:spPr>
                <a:xfrm>
                  <a:off x="4003025" y="2917225"/>
                  <a:ext cx="93175" cy="49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7" h="1966" extrusionOk="0">
                      <a:moveTo>
                        <a:pt x="1857" y="1"/>
                      </a:moveTo>
                      <a:cubicBezTo>
                        <a:pt x="1423" y="1"/>
                        <a:pt x="988" y="96"/>
                        <a:pt x="655" y="287"/>
                      </a:cubicBezTo>
                      <a:cubicBezTo>
                        <a:pt x="0" y="680"/>
                        <a:pt x="12" y="1287"/>
                        <a:pt x="667" y="1680"/>
                      </a:cubicBezTo>
                      <a:cubicBezTo>
                        <a:pt x="1000" y="1870"/>
                        <a:pt x="1432" y="1965"/>
                        <a:pt x="1863" y="1965"/>
                      </a:cubicBezTo>
                      <a:cubicBezTo>
                        <a:pt x="2295" y="1965"/>
                        <a:pt x="2727" y="1870"/>
                        <a:pt x="3060" y="1680"/>
                      </a:cubicBezTo>
                      <a:cubicBezTo>
                        <a:pt x="3727" y="1299"/>
                        <a:pt x="3727" y="680"/>
                        <a:pt x="3060" y="287"/>
                      </a:cubicBezTo>
                      <a:cubicBezTo>
                        <a:pt x="2727" y="96"/>
                        <a:pt x="2292" y="1"/>
                        <a:pt x="1857" y="1"/>
                      </a:cubicBez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7" name="Google Shape;1817;p29">
                  <a:extLst>
                    <a:ext uri="{FF2B5EF4-FFF2-40B4-BE49-F238E27FC236}">
                      <a16:creationId xmlns:a16="http://schemas.microsoft.com/office/drawing/2014/main" id="{A936C890-5F60-0D68-A5D4-3690503E624D}"/>
                    </a:ext>
                  </a:extLst>
                </p:cNvPr>
                <p:cNvSpPr/>
                <p:nvPr/>
              </p:nvSpPr>
              <p:spPr>
                <a:xfrm>
                  <a:off x="3990525" y="2826150"/>
                  <a:ext cx="117875" cy="140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5" h="5621" extrusionOk="0">
                      <a:moveTo>
                        <a:pt x="4691" y="263"/>
                      </a:moveTo>
                      <a:lnTo>
                        <a:pt x="4691" y="286"/>
                      </a:lnTo>
                      <a:cubicBezTo>
                        <a:pt x="4655" y="358"/>
                        <a:pt x="4620" y="429"/>
                        <a:pt x="4572" y="501"/>
                      </a:cubicBezTo>
                      <a:cubicBezTo>
                        <a:pt x="4560" y="513"/>
                        <a:pt x="4560" y="524"/>
                        <a:pt x="4548" y="536"/>
                      </a:cubicBezTo>
                      <a:cubicBezTo>
                        <a:pt x="4489" y="620"/>
                        <a:pt x="4429" y="679"/>
                        <a:pt x="4358" y="751"/>
                      </a:cubicBezTo>
                      <a:cubicBezTo>
                        <a:pt x="4310" y="786"/>
                        <a:pt x="4251" y="834"/>
                        <a:pt x="4191" y="870"/>
                      </a:cubicBezTo>
                      <a:cubicBezTo>
                        <a:pt x="4143" y="905"/>
                        <a:pt x="4096" y="941"/>
                        <a:pt x="4048" y="977"/>
                      </a:cubicBezTo>
                      <a:cubicBezTo>
                        <a:pt x="3941" y="1025"/>
                        <a:pt x="3822" y="1084"/>
                        <a:pt x="3715" y="1120"/>
                      </a:cubicBezTo>
                      <a:lnTo>
                        <a:pt x="3620" y="1156"/>
                      </a:lnTo>
                      <a:cubicBezTo>
                        <a:pt x="3548" y="1179"/>
                        <a:pt x="3477" y="1203"/>
                        <a:pt x="3405" y="1227"/>
                      </a:cubicBezTo>
                      <a:cubicBezTo>
                        <a:pt x="3334" y="1251"/>
                        <a:pt x="3250" y="1263"/>
                        <a:pt x="3167" y="1286"/>
                      </a:cubicBezTo>
                      <a:cubicBezTo>
                        <a:pt x="3084" y="1298"/>
                        <a:pt x="2977" y="1322"/>
                        <a:pt x="2881" y="1334"/>
                      </a:cubicBezTo>
                      <a:lnTo>
                        <a:pt x="2810" y="1346"/>
                      </a:lnTo>
                      <a:cubicBezTo>
                        <a:pt x="2679" y="1358"/>
                        <a:pt x="2548" y="1358"/>
                        <a:pt x="2417" y="1370"/>
                      </a:cubicBezTo>
                      <a:lnTo>
                        <a:pt x="2346" y="1370"/>
                      </a:lnTo>
                      <a:cubicBezTo>
                        <a:pt x="2226" y="1370"/>
                        <a:pt x="2084" y="1358"/>
                        <a:pt x="1965" y="1346"/>
                      </a:cubicBezTo>
                      <a:lnTo>
                        <a:pt x="1905" y="1346"/>
                      </a:lnTo>
                      <a:cubicBezTo>
                        <a:pt x="1774" y="1322"/>
                        <a:pt x="1643" y="1310"/>
                        <a:pt x="1524" y="1275"/>
                      </a:cubicBezTo>
                      <a:lnTo>
                        <a:pt x="1453" y="1263"/>
                      </a:lnTo>
                      <a:cubicBezTo>
                        <a:pt x="1345" y="1227"/>
                        <a:pt x="1238" y="1203"/>
                        <a:pt x="1131" y="1156"/>
                      </a:cubicBezTo>
                      <a:lnTo>
                        <a:pt x="1072" y="1144"/>
                      </a:lnTo>
                      <a:cubicBezTo>
                        <a:pt x="941" y="1096"/>
                        <a:pt x="822" y="1036"/>
                        <a:pt x="714" y="977"/>
                      </a:cubicBezTo>
                      <a:cubicBezTo>
                        <a:pt x="250" y="703"/>
                        <a:pt x="12" y="358"/>
                        <a:pt x="12" y="1"/>
                      </a:cubicBezTo>
                      <a:lnTo>
                        <a:pt x="0" y="4263"/>
                      </a:lnTo>
                      <a:cubicBezTo>
                        <a:pt x="0" y="4608"/>
                        <a:pt x="238" y="4966"/>
                        <a:pt x="702" y="5227"/>
                      </a:cubicBezTo>
                      <a:cubicBezTo>
                        <a:pt x="810" y="5299"/>
                        <a:pt x="917" y="5347"/>
                        <a:pt x="1036" y="5394"/>
                      </a:cubicBezTo>
                      <a:lnTo>
                        <a:pt x="1060" y="5394"/>
                      </a:lnTo>
                      <a:lnTo>
                        <a:pt x="1119" y="5418"/>
                      </a:lnTo>
                      <a:cubicBezTo>
                        <a:pt x="1191" y="5442"/>
                        <a:pt x="1250" y="5466"/>
                        <a:pt x="1322" y="5489"/>
                      </a:cubicBezTo>
                      <a:cubicBezTo>
                        <a:pt x="1369" y="5501"/>
                        <a:pt x="1405" y="5501"/>
                        <a:pt x="1441" y="5513"/>
                      </a:cubicBezTo>
                      <a:lnTo>
                        <a:pt x="1512" y="5537"/>
                      </a:lnTo>
                      <a:lnTo>
                        <a:pt x="1572" y="5549"/>
                      </a:lnTo>
                      <a:cubicBezTo>
                        <a:pt x="1643" y="5561"/>
                        <a:pt x="1715" y="5573"/>
                        <a:pt x="1810" y="5585"/>
                      </a:cubicBezTo>
                      <a:lnTo>
                        <a:pt x="1893" y="5597"/>
                      </a:lnTo>
                      <a:lnTo>
                        <a:pt x="1953" y="5597"/>
                      </a:lnTo>
                      <a:lnTo>
                        <a:pt x="2036" y="5608"/>
                      </a:lnTo>
                      <a:cubicBezTo>
                        <a:pt x="2107" y="5608"/>
                        <a:pt x="2179" y="5620"/>
                        <a:pt x="2262" y="5620"/>
                      </a:cubicBezTo>
                      <a:lnTo>
                        <a:pt x="2512" y="5620"/>
                      </a:lnTo>
                      <a:cubicBezTo>
                        <a:pt x="2596" y="5620"/>
                        <a:pt x="2679" y="5608"/>
                        <a:pt x="2774" y="5597"/>
                      </a:cubicBezTo>
                      <a:lnTo>
                        <a:pt x="2798" y="5597"/>
                      </a:lnTo>
                      <a:lnTo>
                        <a:pt x="2869" y="5597"/>
                      </a:lnTo>
                      <a:cubicBezTo>
                        <a:pt x="2941" y="5585"/>
                        <a:pt x="3000" y="5573"/>
                        <a:pt x="3072" y="5561"/>
                      </a:cubicBezTo>
                      <a:cubicBezTo>
                        <a:pt x="3096" y="5561"/>
                        <a:pt x="3131" y="5549"/>
                        <a:pt x="3155" y="5537"/>
                      </a:cubicBezTo>
                      <a:cubicBezTo>
                        <a:pt x="3239" y="5525"/>
                        <a:pt x="3310" y="5501"/>
                        <a:pt x="3393" y="5477"/>
                      </a:cubicBezTo>
                      <a:cubicBezTo>
                        <a:pt x="3429" y="5477"/>
                        <a:pt x="3477" y="5466"/>
                        <a:pt x="3512" y="5454"/>
                      </a:cubicBezTo>
                      <a:lnTo>
                        <a:pt x="3608" y="5418"/>
                      </a:lnTo>
                      <a:lnTo>
                        <a:pt x="3703" y="5382"/>
                      </a:lnTo>
                      <a:cubicBezTo>
                        <a:pt x="3810" y="5335"/>
                        <a:pt x="3929" y="5287"/>
                        <a:pt x="4036" y="5227"/>
                      </a:cubicBezTo>
                      <a:lnTo>
                        <a:pt x="4060" y="5216"/>
                      </a:lnTo>
                      <a:cubicBezTo>
                        <a:pt x="4108" y="5192"/>
                        <a:pt x="4131" y="5156"/>
                        <a:pt x="4179" y="5132"/>
                      </a:cubicBezTo>
                      <a:cubicBezTo>
                        <a:pt x="4239" y="5096"/>
                        <a:pt x="4286" y="5049"/>
                        <a:pt x="4346" y="5001"/>
                      </a:cubicBezTo>
                      <a:lnTo>
                        <a:pt x="4358" y="4989"/>
                      </a:lnTo>
                      <a:cubicBezTo>
                        <a:pt x="4405" y="4942"/>
                        <a:pt x="4465" y="4894"/>
                        <a:pt x="4501" y="4835"/>
                      </a:cubicBezTo>
                      <a:cubicBezTo>
                        <a:pt x="4512" y="4823"/>
                        <a:pt x="4524" y="4811"/>
                        <a:pt x="4524" y="4799"/>
                      </a:cubicBezTo>
                      <a:cubicBezTo>
                        <a:pt x="4536" y="4787"/>
                        <a:pt x="4548" y="4775"/>
                        <a:pt x="4560" y="4763"/>
                      </a:cubicBezTo>
                      <a:cubicBezTo>
                        <a:pt x="4572" y="4739"/>
                        <a:pt x="4584" y="4715"/>
                        <a:pt x="4596" y="4692"/>
                      </a:cubicBezTo>
                      <a:cubicBezTo>
                        <a:pt x="4620" y="4656"/>
                        <a:pt x="4643" y="4608"/>
                        <a:pt x="4667" y="4561"/>
                      </a:cubicBezTo>
                      <a:cubicBezTo>
                        <a:pt x="4667" y="4561"/>
                        <a:pt x="4667" y="4549"/>
                        <a:pt x="4667" y="4537"/>
                      </a:cubicBezTo>
                      <a:cubicBezTo>
                        <a:pt x="4667" y="4537"/>
                        <a:pt x="4667" y="4525"/>
                        <a:pt x="4667" y="4513"/>
                      </a:cubicBezTo>
                      <a:cubicBezTo>
                        <a:pt x="4667" y="4489"/>
                        <a:pt x="4679" y="4454"/>
                        <a:pt x="4691" y="4430"/>
                      </a:cubicBezTo>
                      <a:cubicBezTo>
                        <a:pt x="4703" y="4382"/>
                        <a:pt x="4703" y="4334"/>
                        <a:pt x="4703" y="4299"/>
                      </a:cubicBezTo>
                      <a:cubicBezTo>
                        <a:pt x="4703" y="4287"/>
                        <a:pt x="4703" y="4275"/>
                        <a:pt x="4703" y="4275"/>
                      </a:cubicBezTo>
                      <a:lnTo>
                        <a:pt x="4715" y="13"/>
                      </a:lnTo>
                      <a:cubicBezTo>
                        <a:pt x="4715" y="96"/>
                        <a:pt x="4703" y="179"/>
                        <a:pt x="4691" y="26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8" name="Google Shape;1818;p29">
                  <a:extLst>
                    <a:ext uri="{FF2B5EF4-FFF2-40B4-BE49-F238E27FC236}">
                      <a16:creationId xmlns:a16="http://schemas.microsoft.com/office/drawing/2014/main" id="{2C3BDBFC-6971-C213-4DEC-E146D02AB05F}"/>
                    </a:ext>
                  </a:extLst>
                </p:cNvPr>
                <p:cNvSpPr/>
                <p:nvPr/>
              </p:nvSpPr>
              <p:spPr>
                <a:xfrm>
                  <a:off x="3985150" y="2792175"/>
                  <a:ext cx="129200" cy="6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8" h="2738" extrusionOk="0">
                      <a:moveTo>
                        <a:pt x="2570" y="1"/>
                      </a:moveTo>
                      <a:cubicBezTo>
                        <a:pt x="1971" y="1"/>
                        <a:pt x="1373" y="135"/>
                        <a:pt x="917" y="407"/>
                      </a:cubicBezTo>
                      <a:cubicBezTo>
                        <a:pt x="1" y="943"/>
                        <a:pt x="1" y="1800"/>
                        <a:pt x="929" y="2336"/>
                      </a:cubicBezTo>
                      <a:cubicBezTo>
                        <a:pt x="1388" y="2604"/>
                        <a:pt x="1989" y="2738"/>
                        <a:pt x="2590" y="2738"/>
                      </a:cubicBezTo>
                      <a:cubicBezTo>
                        <a:pt x="3192" y="2738"/>
                        <a:pt x="3793" y="2604"/>
                        <a:pt x="4251" y="2336"/>
                      </a:cubicBezTo>
                      <a:cubicBezTo>
                        <a:pt x="5168" y="1800"/>
                        <a:pt x="5168" y="931"/>
                        <a:pt x="4251" y="407"/>
                      </a:cubicBezTo>
                      <a:cubicBezTo>
                        <a:pt x="3784" y="138"/>
                        <a:pt x="3176" y="1"/>
                        <a:pt x="2570" y="1"/>
                      </a:cubicBez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1819;p29">
                  <a:extLst>
                    <a:ext uri="{FF2B5EF4-FFF2-40B4-BE49-F238E27FC236}">
                      <a16:creationId xmlns:a16="http://schemas.microsoft.com/office/drawing/2014/main" id="{CD4316E1-312C-2A71-9AA7-CA4525870FB6}"/>
                    </a:ext>
                  </a:extLst>
                </p:cNvPr>
                <p:cNvSpPr/>
                <p:nvPr/>
              </p:nvSpPr>
              <p:spPr>
                <a:xfrm>
                  <a:off x="3534200" y="3112500"/>
                  <a:ext cx="770650" cy="726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26" h="29076" fill="none" extrusionOk="0">
                      <a:moveTo>
                        <a:pt x="30826" y="0"/>
                      </a:moveTo>
                      <a:lnTo>
                        <a:pt x="30826" y="11669"/>
                      </a:lnTo>
                      <a:lnTo>
                        <a:pt x="1" y="29075"/>
                      </a:lnTo>
                    </a:path>
                  </a:pathLst>
                </a:custGeom>
                <a:noFill/>
                <a:ln w="9525" cap="flat" cmpd="sng">
                  <a:solidFill>
                    <a:srgbClr val="A0FDF1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" name="Google Shape;1820;p29">
                  <a:extLst>
                    <a:ext uri="{FF2B5EF4-FFF2-40B4-BE49-F238E27FC236}">
                      <a16:creationId xmlns:a16="http://schemas.microsoft.com/office/drawing/2014/main" id="{87F73457-F0DB-FBE6-50F2-FBDF7929A5BA}"/>
                    </a:ext>
                  </a:extLst>
                </p:cNvPr>
                <p:cNvSpPr/>
                <p:nvPr/>
              </p:nvSpPr>
              <p:spPr>
                <a:xfrm>
                  <a:off x="4262575" y="3073800"/>
                  <a:ext cx="84550" cy="100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2" h="4025" extrusionOk="0">
                      <a:moveTo>
                        <a:pt x="3358" y="191"/>
                      </a:moveTo>
                      <a:cubicBezTo>
                        <a:pt x="3358" y="203"/>
                        <a:pt x="3358" y="203"/>
                        <a:pt x="3358" y="215"/>
                      </a:cubicBezTo>
                      <a:cubicBezTo>
                        <a:pt x="3334" y="263"/>
                        <a:pt x="3310" y="310"/>
                        <a:pt x="3275" y="358"/>
                      </a:cubicBezTo>
                      <a:lnTo>
                        <a:pt x="3263" y="394"/>
                      </a:lnTo>
                      <a:cubicBezTo>
                        <a:pt x="3215" y="441"/>
                        <a:pt x="3167" y="489"/>
                        <a:pt x="3120" y="536"/>
                      </a:cubicBezTo>
                      <a:cubicBezTo>
                        <a:pt x="3084" y="572"/>
                        <a:pt x="3048" y="596"/>
                        <a:pt x="3001" y="632"/>
                      </a:cubicBezTo>
                      <a:cubicBezTo>
                        <a:pt x="2965" y="655"/>
                        <a:pt x="2941" y="679"/>
                        <a:pt x="2894" y="703"/>
                      </a:cubicBezTo>
                      <a:cubicBezTo>
                        <a:pt x="2786" y="763"/>
                        <a:pt x="2679" y="810"/>
                        <a:pt x="2560" y="846"/>
                      </a:cubicBezTo>
                      <a:cubicBezTo>
                        <a:pt x="2524" y="870"/>
                        <a:pt x="2477" y="882"/>
                        <a:pt x="2441" y="894"/>
                      </a:cubicBezTo>
                      <a:cubicBezTo>
                        <a:pt x="2382" y="905"/>
                        <a:pt x="2322" y="917"/>
                        <a:pt x="2274" y="929"/>
                      </a:cubicBezTo>
                      <a:cubicBezTo>
                        <a:pt x="2203" y="941"/>
                        <a:pt x="2132" y="953"/>
                        <a:pt x="2060" y="965"/>
                      </a:cubicBezTo>
                      <a:lnTo>
                        <a:pt x="2012" y="965"/>
                      </a:lnTo>
                      <a:cubicBezTo>
                        <a:pt x="1917" y="977"/>
                        <a:pt x="1822" y="977"/>
                        <a:pt x="1727" y="977"/>
                      </a:cubicBezTo>
                      <a:lnTo>
                        <a:pt x="1679" y="977"/>
                      </a:lnTo>
                      <a:cubicBezTo>
                        <a:pt x="1596" y="977"/>
                        <a:pt x="1501" y="977"/>
                        <a:pt x="1405" y="965"/>
                      </a:cubicBezTo>
                      <a:lnTo>
                        <a:pt x="1358" y="965"/>
                      </a:lnTo>
                      <a:cubicBezTo>
                        <a:pt x="1274" y="953"/>
                        <a:pt x="1179" y="941"/>
                        <a:pt x="1096" y="917"/>
                      </a:cubicBezTo>
                      <a:lnTo>
                        <a:pt x="1036" y="905"/>
                      </a:lnTo>
                      <a:cubicBezTo>
                        <a:pt x="965" y="882"/>
                        <a:pt x="881" y="858"/>
                        <a:pt x="810" y="834"/>
                      </a:cubicBezTo>
                      <a:lnTo>
                        <a:pt x="762" y="822"/>
                      </a:lnTo>
                      <a:cubicBezTo>
                        <a:pt x="679" y="786"/>
                        <a:pt x="596" y="751"/>
                        <a:pt x="512" y="703"/>
                      </a:cubicBezTo>
                      <a:cubicBezTo>
                        <a:pt x="179" y="501"/>
                        <a:pt x="12" y="251"/>
                        <a:pt x="12" y="1"/>
                      </a:cubicBezTo>
                      <a:lnTo>
                        <a:pt x="0" y="3060"/>
                      </a:lnTo>
                      <a:cubicBezTo>
                        <a:pt x="0" y="3311"/>
                        <a:pt x="167" y="3561"/>
                        <a:pt x="500" y="3751"/>
                      </a:cubicBezTo>
                      <a:cubicBezTo>
                        <a:pt x="572" y="3799"/>
                        <a:pt x="655" y="3834"/>
                        <a:pt x="739" y="3870"/>
                      </a:cubicBezTo>
                      <a:lnTo>
                        <a:pt x="762" y="3870"/>
                      </a:lnTo>
                      <a:lnTo>
                        <a:pt x="798" y="3882"/>
                      </a:lnTo>
                      <a:cubicBezTo>
                        <a:pt x="846" y="3906"/>
                        <a:pt x="893" y="3918"/>
                        <a:pt x="953" y="3942"/>
                      </a:cubicBezTo>
                      <a:lnTo>
                        <a:pt x="1036" y="3953"/>
                      </a:lnTo>
                      <a:lnTo>
                        <a:pt x="1084" y="3965"/>
                      </a:lnTo>
                      <a:lnTo>
                        <a:pt x="1120" y="3977"/>
                      </a:lnTo>
                      <a:cubicBezTo>
                        <a:pt x="1179" y="3989"/>
                        <a:pt x="1239" y="4001"/>
                        <a:pt x="1286" y="4013"/>
                      </a:cubicBezTo>
                      <a:lnTo>
                        <a:pt x="1346" y="4013"/>
                      </a:lnTo>
                      <a:lnTo>
                        <a:pt x="1393" y="4013"/>
                      </a:lnTo>
                      <a:lnTo>
                        <a:pt x="1453" y="4013"/>
                      </a:lnTo>
                      <a:cubicBezTo>
                        <a:pt x="1512" y="4013"/>
                        <a:pt x="1572" y="4013"/>
                        <a:pt x="1620" y="4025"/>
                      </a:cubicBezTo>
                      <a:lnTo>
                        <a:pt x="1798" y="4025"/>
                      </a:lnTo>
                      <a:cubicBezTo>
                        <a:pt x="1858" y="4025"/>
                        <a:pt x="1917" y="4025"/>
                        <a:pt x="1977" y="4013"/>
                      </a:cubicBezTo>
                      <a:lnTo>
                        <a:pt x="2001" y="4013"/>
                      </a:lnTo>
                      <a:lnTo>
                        <a:pt x="2048" y="4013"/>
                      </a:lnTo>
                      <a:cubicBezTo>
                        <a:pt x="2108" y="4013"/>
                        <a:pt x="2155" y="4001"/>
                        <a:pt x="2203" y="4001"/>
                      </a:cubicBezTo>
                      <a:cubicBezTo>
                        <a:pt x="2227" y="4001"/>
                        <a:pt x="2239" y="3989"/>
                        <a:pt x="2263" y="3977"/>
                      </a:cubicBezTo>
                      <a:cubicBezTo>
                        <a:pt x="2322" y="3965"/>
                        <a:pt x="2382" y="3953"/>
                        <a:pt x="2429" y="3942"/>
                      </a:cubicBezTo>
                      <a:cubicBezTo>
                        <a:pt x="2465" y="3930"/>
                        <a:pt x="2489" y="3930"/>
                        <a:pt x="2524" y="3918"/>
                      </a:cubicBezTo>
                      <a:lnTo>
                        <a:pt x="2560" y="3894"/>
                      </a:lnTo>
                      <a:cubicBezTo>
                        <a:pt x="2679" y="3858"/>
                        <a:pt x="2786" y="3811"/>
                        <a:pt x="2894" y="3751"/>
                      </a:cubicBezTo>
                      <a:lnTo>
                        <a:pt x="2917" y="3739"/>
                      </a:lnTo>
                      <a:cubicBezTo>
                        <a:pt x="2941" y="3715"/>
                        <a:pt x="2965" y="3703"/>
                        <a:pt x="3001" y="3680"/>
                      </a:cubicBezTo>
                      <a:cubicBezTo>
                        <a:pt x="3036" y="3644"/>
                        <a:pt x="3084" y="3620"/>
                        <a:pt x="3120" y="3584"/>
                      </a:cubicBezTo>
                      <a:lnTo>
                        <a:pt x="3132" y="3584"/>
                      </a:lnTo>
                      <a:cubicBezTo>
                        <a:pt x="3167" y="3549"/>
                        <a:pt x="3203" y="3513"/>
                        <a:pt x="3239" y="3477"/>
                      </a:cubicBezTo>
                      <a:cubicBezTo>
                        <a:pt x="3239" y="3465"/>
                        <a:pt x="3239" y="3453"/>
                        <a:pt x="3251" y="3441"/>
                      </a:cubicBezTo>
                      <a:lnTo>
                        <a:pt x="3275" y="3418"/>
                      </a:lnTo>
                      <a:cubicBezTo>
                        <a:pt x="3275" y="3406"/>
                        <a:pt x="3286" y="3382"/>
                        <a:pt x="3298" y="3370"/>
                      </a:cubicBezTo>
                      <a:cubicBezTo>
                        <a:pt x="3322" y="3346"/>
                        <a:pt x="3334" y="3311"/>
                        <a:pt x="3346" y="3275"/>
                      </a:cubicBezTo>
                      <a:lnTo>
                        <a:pt x="3346" y="3263"/>
                      </a:lnTo>
                      <a:cubicBezTo>
                        <a:pt x="3346" y="3251"/>
                        <a:pt x="3346" y="3251"/>
                        <a:pt x="3346" y="3239"/>
                      </a:cubicBezTo>
                      <a:cubicBezTo>
                        <a:pt x="3346" y="3227"/>
                        <a:pt x="3358" y="3203"/>
                        <a:pt x="3370" y="3180"/>
                      </a:cubicBezTo>
                      <a:cubicBezTo>
                        <a:pt x="3370" y="3144"/>
                        <a:pt x="3370" y="3120"/>
                        <a:pt x="3370" y="3084"/>
                      </a:cubicBezTo>
                      <a:lnTo>
                        <a:pt x="3370" y="3072"/>
                      </a:lnTo>
                      <a:lnTo>
                        <a:pt x="3382" y="13"/>
                      </a:lnTo>
                      <a:cubicBezTo>
                        <a:pt x="3382" y="72"/>
                        <a:pt x="3370" y="132"/>
                        <a:pt x="3358" y="19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1821;p29">
                  <a:extLst>
                    <a:ext uri="{FF2B5EF4-FFF2-40B4-BE49-F238E27FC236}">
                      <a16:creationId xmlns:a16="http://schemas.microsoft.com/office/drawing/2014/main" id="{F361561F-776D-E3E5-74A3-74E2C542667D}"/>
                    </a:ext>
                  </a:extLst>
                </p:cNvPr>
                <p:cNvSpPr/>
                <p:nvPr/>
              </p:nvSpPr>
              <p:spPr>
                <a:xfrm>
                  <a:off x="4258400" y="3049700"/>
                  <a:ext cx="92900" cy="4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6" h="1953" extrusionOk="0">
                      <a:moveTo>
                        <a:pt x="1852" y="0"/>
                      </a:moveTo>
                      <a:cubicBezTo>
                        <a:pt x="1417" y="0"/>
                        <a:pt x="983" y="95"/>
                        <a:pt x="655" y="286"/>
                      </a:cubicBezTo>
                      <a:cubicBezTo>
                        <a:pt x="1" y="667"/>
                        <a:pt x="1" y="1286"/>
                        <a:pt x="667" y="1667"/>
                      </a:cubicBezTo>
                      <a:cubicBezTo>
                        <a:pt x="995" y="1858"/>
                        <a:pt x="1423" y="1953"/>
                        <a:pt x="1854" y="1953"/>
                      </a:cubicBezTo>
                      <a:cubicBezTo>
                        <a:pt x="2284" y="1953"/>
                        <a:pt x="2715" y="1858"/>
                        <a:pt x="3049" y="1667"/>
                      </a:cubicBezTo>
                      <a:cubicBezTo>
                        <a:pt x="3715" y="1286"/>
                        <a:pt x="3715" y="667"/>
                        <a:pt x="3049" y="286"/>
                      </a:cubicBezTo>
                      <a:cubicBezTo>
                        <a:pt x="2721" y="95"/>
                        <a:pt x="2287" y="0"/>
                        <a:pt x="1852" y="0"/>
                      </a:cubicBez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" name="Google Shape;1822;p29">
                  <a:extLst>
                    <a:ext uri="{FF2B5EF4-FFF2-40B4-BE49-F238E27FC236}">
                      <a16:creationId xmlns:a16="http://schemas.microsoft.com/office/drawing/2014/main" id="{C461FFCC-0098-BD7A-23FC-0488262A1D27}"/>
                    </a:ext>
                  </a:extLst>
                </p:cNvPr>
                <p:cNvSpPr/>
                <p:nvPr/>
              </p:nvSpPr>
              <p:spPr>
                <a:xfrm>
                  <a:off x="4245900" y="2958600"/>
                  <a:ext cx="117900" cy="140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6" h="5621" extrusionOk="0">
                      <a:moveTo>
                        <a:pt x="4680" y="251"/>
                      </a:moveTo>
                      <a:lnTo>
                        <a:pt x="4680" y="275"/>
                      </a:lnTo>
                      <a:cubicBezTo>
                        <a:pt x="4644" y="358"/>
                        <a:pt x="4608" y="430"/>
                        <a:pt x="4561" y="501"/>
                      </a:cubicBezTo>
                      <a:cubicBezTo>
                        <a:pt x="4561" y="513"/>
                        <a:pt x="4549" y="525"/>
                        <a:pt x="4537" y="537"/>
                      </a:cubicBezTo>
                      <a:cubicBezTo>
                        <a:pt x="4489" y="608"/>
                        <a:pt x="4418" y="680"/>
                        <a:pt x="4346" y="739"/>
                      </a:cubicBezTo>
                      <a:cubicBezTo>
                        <a:pt x="4299" y="787"/>
                        <a:pt x="4239" y="822"/>
                        <a:pt x="4192" y="870"/>
                      </a:cubicBezTo>
                      <a:cubicBezTo>
                        <a:pt x="4144" y="894"/>
                        <a:pt x="4096" y="941"/>
                        <a:pt x="4037" y="965"/>
                      </a:cubicBezTo>
                      <a:cubicBezTo>
                        <a:pt x="3930" y="1025"/>
                        <a:pt x="3822" y="1072"/>
                        <a:pt x="3715" y="1120"/>
                      </a:cubicBezTo>
                      <a:cubicBezTo>
                        <a:pt x="3680" y="1132"/>
                        <a:pt x="3644" y="1144"/>
                        <a:pt x="3620" y="1156"/>
                      </a:cubicBezTo>
                      <a:cubicBezTo>
                        <a:pt x="3549" y="1180"/>
                        <a:pt x="3465" y="1203"/>
                        <a:pt x="3394" y="1215"/>
                      </a:cubicBezTo>
                      <a:cubicBezTo>
                        <a:pt x="3322" y="1239"/>
                        <a:pt x="3251" y="1263"/>
                        <a:pt x="3156" y="1275"/>
                      </a:cubicBezTo>
                      <a:cubicBezTo>
                        <a:pt x="3072" y="1299"/>
                        <a:pt x="2977" y="1311"/>
                        <a:pt x="2870" y="1334"/>
                      </a:cubicBezTo>
                      <a:lnTo>
                        <a:pt x="2810" y="1334"/>
                      </a:lnTo>
                      <a:cubicBezTo>
                        <a:pt x="2668" y="1346"/>
                        <a:pt x="2537" y="1358"/>
                        <a:pt x="2406" y="1358"/>
                      </a:cubicBezTo>
                      <a:lnTo>
                        <a:pt x="2346" y="1358"/>
                      </a:lnTo>
                      <a:cubicBezTo>
                        <a:pt x="2215" y="1358"/>
                        <a:pt x="2084" y="1358"/>
                        <a:pt x="1953" y="1334"/>
                      </a:cubicBezTo>
                      <a:lnTo>
                        <a:pt x="1894" y="1334"/>
                      </a:lnTo>
                      <a:cubicBezTo>
                        <a:pt x="1763" y="1322"/>
                        <a:pt x="1644" y="1299"/>
                        <a:pt x="1513" y="1275"/>
                      </a:cubicBezTo>
                      <a:lnTo>
                        <a:pt x="1453" y="1263"/>
                      </a:lnTo>
                      <a:cubicBezTo>
                        <a:pt x="1334" y="1227"/>
                        <a:pt x="1227" y="1203"/>
                        <a:pt x="1120" y="1156"/>
                      </a:cubicBezTo>
                      <a:lnTo>
                        <a:pt x="1060" y="1144"/>
                      </a:lnTo>
                      <a:cubicBezTo>
                        <a:pt x="941" y="1096"/>
                        <a:pt x="822" y="1037"/>
                        <a:pt x="703" y="965"/>
                      </a:cubicBezTo>
                      <a:cubicBezTo>
                        <a:pt x="239" y="703"/>
                        <a:pt x="12" y="346"/>
                        <a:pt x="12" y="1"/>
                      </a:cubicBezTo>
                      <a:lnTo>
                        <a:pt x="1" y="4263"/>
                      </a:lnTo>
                      <a:cubicBezTo>
                        <a:pt x="1" y="4609"/>
                        <a:pt x="227" y="4966"/>
                        <a:pt x="691" y="5228"/>
                      </a:cubicBezTo>
                      <a:cubicBezTo>
                        <a:pt x="798" y="5287"/>
                        <a:pt x="917" y="5347"/>
                        <a:pt x="1036" y="5394"/>
                      </a:cubicBezTo>
                      <a:lnTo>
                        <a:pt x="1048" y="5394"/>
                      </a:lnTo>
                      <a:lnTo>
                        <a:pt x="1108" y="5418"/>
                      </a:lnTo>
                      <a:cubicBezTo>
                        <a:pt x="1179" y="5442"/>
                        <a:pt x="1251" y="5466"/>
                        <a:pt x="1322" y="5490"/>
                      </a:cubicBezTo>
                      <a:lnTo>
                        <a:pt x="1441" y="5513"/>
                      </a:lnTo>
                      <a:lnTo>
                        <a:pt x="1501" y="5525"/>
                      </a:lnTo>
                      <a:lnTo>
                        <a:pt x="1560" y="5549"/>
                      </a:lnTo>
                      <a:cubicBezTo>
                        <a:pt x="1644" y="5561"/>
                        <a:pt x="1715" y="5573"/>
                        <a:pt x="1798" y="5585"/>
                      </a:cubicBezTo>
                      <a:lnTo>
                        <a:pt x="1882" y="5597"/>
                      </a:lnTo>
                      <a:lnTo>
                        <a:pt x="1941" y="5597"/>
                      </a:lnTo>
                      <a:lnTo>
                        <a:pt x="2025" y="5609"/>
                      </a:lnTo>
                      <a:cubicBezTo>
                        <a:pt x="2108" y="5609"/>
                        <a:pt x="2179" y="5621"/>
                        <a:pt x="2263" y="5621"/>
                      </a:cubicBezTo>
                      <a:lnTo>
                        <a:pt x="2501" y="5621"/>
                      </a:lnTo>
                      <a:cubicBezTo>
                        <a:pt x="2584" y="5621"/>
                        <a:pt x="2679" y="5609"/>
                        <a:pt x="2763" y="5597"/>
                      </a:cubicBezTo>
                      <a:lnTo>
                        <a:pt x="2787" y="5597"/>
                      </a:lnTo>
                      <a:lnTo>
                        <a:pt x="2858" y="5585"/>
                      </a:lnTo>
                      <a:cubicBezTo>
                        <a:pt x="2930" y="5585"/>
                        <a:pt x="3001" y="5573"/>
                        <a:pt x="3060" y="5561"/>
                      </a:cubicBezTo>
                      <a:cubicBezTo>
                        <a:pt x="3096" y="5561"/>
                        <a:pt x="3120" y="5549"/>
                        <a:pt x="3144" y="5537"/>
                      </a:cubicBezTo>
                      <a:cubicBezTo>
                        <a:pt x="3227" y="5525"/>
                        <a:pt x="3311" y="5502"/>
                        <a:pt x="3382" y="5478"/>
                      </a:cubicBezTo>
                      <a:cubicBezTo>
                        <a:pt x="3430" y="5466"/>
                        <a:pt x="3465" y="5466"/>
                        <a:pt x="3513" y="5454"/>
                      </a:cubicBezTo>
                      <a:cubicBezTo>
                        <a:pt x="3549" y="5442"/>
                        <a:pt x="3572" y="5430"/>
                        <a:pt x="3608" y="5418"/>
                      </a:cubicBezTo>
                      <a:lnTo>
                        <a:pt x="3692" y="5383"/>
                      </a:lnTo>
                      <a:cubicBezTo>
                        <a:pt x="3811" y="5335"/>
                        <a:pt x="3918" y="5287"/>
                        <a:pt x="4025" y="5228"/>
                      </a:cubicBezTo>
                      <a:lnTo>
                        <a:pt x="4049" y="5216"/>
                      </a:lnTo>
                      <a:cubicBezTo>
                        <a:pt x="4096" y="5192"/>
                        <a:pt x="4132" y="5156"/>
                        <a:pt x="4168" y="5132"/>
                      </a:cubicBezTo>
                      <a:cubicBezTo>
                        <a:pt x="4227" y="5085"/>
                        <a:pt x="4287" y="5049"/>
                        <a:pt x="4334" y="5002"/>
                      </a:cubicBezTo>
                      <a:lnTo>
                        <a:pt x="4358" y="4990"/>
                      </a:lnTo>
                      <a:cubicBezTo>
                        <a:pt x="4406" y="4942"/>
                        <a:pt x="4454" y="4894"/>
                        <a:pt x="4501" y="4835"/>
                      </a:cubicBezTo>
                      <a:lnTo>
                        <a:pt x="4525" y="4799"/>
                      </a:lnTo>
                      <a:lnTo>
                        <a:pt x="4549" y="4763"/>
                      </a:lnTo>
                      <a:cubicBezTo>
                        <a:pt x="4573" y="4740"/>
                        <a:pt x="4584" y="4716"/>
                        <a:pt x="4596" y="4692"/>
                      </a:cubicBezTo>
                      <a:cubicBezTo>
                        <a:pt x="4620" y="4656"/>
                        <a:pt x="4644" y="4609"/>
                        <a:pt x="4656" y="4561"/>
                      </a:cubicBezTo>
                      <a:cubicBezTo>
                        <a:pt x="4656" y="4549"/>
                        <a:pt x="4656" y="4549"/>
                        <a:pt x="4656" y="4537"/>
                      </a:cubicBezTo>
                      <a:lnTo>
                        <a:pt x="4656" y="4513"/>
                      </a:lnTo>
                      <a:cubicBezTo>
                        <a:pt x="4680" y="4442"/>
                        <a:pt x="4704" y="4370"/>
                        <a:pt x="4704" y="4299"/>
                      </a:cubicBezTo>
                      <a:lnTo>
                        <a:pt x="4704" y="4275"/>
                      </a:lnTo>
                      <a:lnTo>
                        <a:pt x="4715" y="13"/>
                      </a:lnTo>
                      <a:cubicBezTo>
                        <a:pt x="4715" y="96"/>
                        <a:pt x="4704" y="179"/>
                        <a:pt x="4680" y="25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" name="Google Shape;1823;p29">
                  <a:extLst>
                    <a:ext uri="{FF2B5EF4-FFF2-40B4-BE49-F238E27FC236}">
                      <a16:creationId xmlns:a16="http://schemas.microsoft.com/office/drawing/2014/main" id="{4C7C1763-7885-CE1E-25B2-EA82D99AA92F}"/>
                    </a:ext>
                  </a:extLst>
                </p:cNvPr>
                <p:cNvSpPr/>
                <p:nvPr/>
              </p:nvSpPr>
              <p:spPr>
                <a:xfrm>
                  <a:off x="4240250" y="2924450"/>
                  <a:ext cx="129500" cy="6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0" h="2741" extrusionOk="0">
                      <a:moveTo>
                        <a:pt x="2580" y="1"/>
                      </a:moveTo>
                      <a:cubicBezTo>
                        <a:pt x="1977" y="1"/>
                        <a:pt x="1376" y="135"/>
                        <a:pt x="917" y="402"/>
                      </a:cubicBezTo>
                      <a:cubicBezTo>
                        <a:pt x="0" y="938"/>
                        <a:pt x="0" y="1807"/>
                        <a:pt x="929" y="2343"/>
                      </a:cubicBezTo>
                      <a:cubicBezTo>
                        <a:pt x="1390" y="2607"/>
                        <a:pt x="1998" y="2741"/>
                        <a:pt x="2606" y="2741"/>
                      </a:cubicBezTo>
                      <a:cubicBezTo>
                        <a:pt x="3207" y="2741"/>
                        <a:pt x="3807" y="2610"/>
                        <a:pt x="4263" y="2343"/>
                      </a:cubicBezTo>
                      <a:cubicBezTo>
                        <a:pt x="5180" y="1796"/>
                        <a:pt x="5168" y="938"/>
                        <a:pt x="4251" y="402"/>
                      </a:cubicBezTo>
                      <a:cubicBezTo>
                        <a:pt x="3787" y="135"/>
                        <a:pt x="3182" y="1"/>
                        <a:pt x="2580" y="1"/>
                      </a:cubicBez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" name="Google Shape;1824;p29">
                  <a:extLst>
                    <a:ext uri="{FF2B5EF4-FFF2-40B4-BE49-F238E27FC236}">
                      <a16:creationId xmlns:a16="http://schemas.microsoft.com/office/drawing/2014/main" id="{BFB2C450-F2F4-1164-99CE-6F223122FC0D}"/>
                    </a:ext>
                  </a:extLst>
                </p:cNvPr>
                <p:cNvSpPr/>
                <p:nvPr/>
              </p:nvSpPr>
              <p:spPr>
                <a:xfrm>
                  <a:off x="3893475" y="3233650"/>
                  <a:ext cx="650100" cy="669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04" h="26778" fill="none" extrusionOk="0">
                      <a:moveTo>
                        <a:pt x="26004" y="0"/>
                      </a:moveTo>
                      <a:lnTo>
                        <a:pt x="26004" y="11680"/>
                      </a:lnTo>
                      <a:lnTo>
                        <a:pt x="1" y="26777"/>
                      </a:lnTo>
                    </a:path>
                  </a:pathLst>
                </a:custGeom>
                <a:noFill/>
                <a:ln w="9525" cap="flat" cmpd="sng">
                  <a:solidFill>
                    <a:srgbClr val="A0FDF1"/>
                  </a:solidFill>
                  <a:prstDash val="solid"/>
                  <a:miter lim="1190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" name="Google Shape;1825;p29">
                  <a:extLst>
                    <a:ext uri="{FF2B5EF4-FFF2-40B4-BE49-F238E27FC236}">
                      <a16:creationId xmlns:a16="http://schemas.microsoft.com/office/drawing/2014/main" id="{84DA1450-7E4D-102E-C351-5113D041F3F1}"/>
                    </a:ext>
                  </a:extLst>
                </p:cNvPr>
                <p:cNvSpPr/>
                <p:nvPr/>
              </p:nvSpPr>
              <p:spPr>
                <a:xfrm>
                  <a:off x="4501300" y="3195250"/>
                  <a:ext cx="84550" cy="100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2" h="4025" extrusionOk="0">
                      <a:moveTo>
                        <a:pt x="3358" y="179"/>
                      </a:moveTo>
                      <a:cubicBezTo>
                        <a:pt x="3358" y="191"/>
                        <a:pt x="3358" y="191"/>
                        <a:pt x="3358" y="203"/>
                      </a:cubicBezTo>
                      <a:cubicBezTo>
                        <a:pt x="3334" y="250"/>
                        <a:pt x="3310" y="310"/>
                        <a:pt x="3274" y="358"/>
                      </a:cubicBezTo>
                      <a:lnTo>
                        <a:pt x="3262" y="381"/>
                      </a:lnTo>
                      <a:cubicBezTo>
                        <a:pt x="3215" y="441"/>
                        <a:pt x="3179" y="488"/>
                        <a:pt x="3120" y="536"/>
                      </a:cubicBezTo>
                      <a:cubicBezTo>
                        <a:pt x="3084" y="560"/>
                        <a:pt x="3048" y="596"/>
                        <a:pt x="3001" y="619"/>
                      </a:cubicBezTo>
                      <a:cubicBezTo>
                        <a:pt x="2965" y="643"/>
                        <a:pt x="2941" y="667"/>
                        <a:pt x="2905" y="691"/>
                      </a:cubicBezTo>
                      <a:cubicBezTo>
                        <a:pt x="2798" y="750"/>
                        <a:pt x="2679" y="798"/>
                        <a:pt x="2572" y="846"/>
                      </a:cubicBezTo>
                      <a:cubicBezTo>
                        <a:pt x="2524" y="858"/>
                        <a:pt x="2489" y="869"/>
                        <a:pt x="2441" y="881"/>
                      </a:cubicBezTo>
                      <a:cubicBezTo>
                        <a:pt x="2393" y="893"/>
                        <a:pt x="2334" y="917"/>
                        <a:pt x="2274" y="929"/>
                      </a:cubicBezTo>
                      <a:cubicBezTo>
                        <a:pt x="2215" y="941"/>
                        <a:pt x="2131" y="953"/>
                        <a:pt x="2060" y="953"/>
                      </a:cubicBezTo>
                      <a:lnTo>
                        <a:pt x="2012" y="965"/>
                      </a:lnTo>
                      <a:cubicBezTo>
                        <a:pt x="1917" y="977"/>
                        <a:pt x="1822" y="977"/>
                        <a:pt x="1727" y="977"/>
                      </a:cubicBezTo>
                      <a:lnTo>
                        <a:pt x="1691" y="977"/>
                      </a:lnTo>
                      <a:cubicBezTo>
                        <a:pt x="1596" y="977"/>
                        <a:pt x="1500" y="977"/>
                        <a:pt x="1405" y="965"/>
                      </a:cubicBezTo>
                      <a:lnTo>
                        <a:pt x="1357" y="965"/>
                      </a:lnTo>
                      <a:cubicBezTo>
                        <a:pt x="1274" y="953"/>
                        <a:pt x="1179" y="941"/>
                        <a:pt x="1096" y="917"/>
                      </a:cubicBezTo>
                      <a:lnTo>
                        <a:pt x="1048" y="905"/>
                      </a:lnTo>
                      <a:cubicBezTo>
                        <a:pt x="965" y="893"/>
                        <a:pt x="881" y="869"/>
                        <a:pt x="810" y="834"/>
                      </a:cubicBezTo>
                      <a:lnTo>
                        <a:pt x="774" y="822"/>
                      </a:lnTo>
                      <a:cubicBezTo>
                        <a:pt x="679" y="786"/>
                        <a:pt x="595" y="750"/>
                        <a:pt x="512" y="703"/>
                      </a:cubicBezTo>
                      <a:cubicBezTo>
                        <a:pt x="179" y="512"/>
                        <a:pt x="12" y="250"/>
                        <a:pt x="12" y="0"/>
                      </a:cubicBezTo>
                      <a:lnTo>
                        <a:pt x="0" y="3060"/>
                      </a:lnTo>
                      <a:cubicBezTo>
                        <a:pt x="0" y="3310"/>
                        <a:pt x="167" y="3560"/>
                        <a:pt x="500" y="3763"/>
                      </a:cubicBezTo>
                      <a:cubicBezTo>
                        <a:pt x="584" y="3798"/>
                        <a:pt x="667" y="3846"/>
                        <a:pt x="750" y="3870"/>
                      </a:cubicBezTo>
                      <a:lnTo>
                        <a:pt x="762" y="3870"/>
                      </a:lnTo>
                      <a:lnTo>
                        <a:pt x="798" y="3894"/>
                      </a:lnTo>
                      <a:cubicBezTo>
                        <a:pt x="845" y="3906"/>
                        <a:pt x="905" y="3929"/>
                        <a:pt x="953" y="3941"/>
                      </a:cubicBezTo>
                      <a:cubicBezTo>
                        <a:pt x="976" y="3953"/>
                        <a:pt x="1000" y="3953"/>
                        <a:pt x="1036" y="3965"/>
                      </a:cubicBezTo>
                      <a:lnTo>
                        <a:pt x="1084" y="3977"/>
                      </a:lnTo>
                      <a:lnTo>
                        <a:pt x="1119" y="3977"/>
                      </a:lnTo>
                      <a:cubicBezTo>
                        <a:pt x="1179" y="3989"/>
                        <a:pt x="1238" y="4001"/>
                        <a:pt x="1298" y="4013"/>
                      </a:cubicBezTo>
                      <a:lnTo>
                        <a:pt x="1357" y="4013"/>
                      </a:lnTo>
                      <a:lnTo>
                        <a:pt x="1393" y="4013"/>
                      </a:lnTo>
                      <a:lnTo>
                        <a:pt x="1453" y="4013"/>
                      </a:lnTo>
                      <a:cubicBezTo>
                        <a:pt x="1512" y="4013"/>
                        <a:pt x="1572" y="4025"/>
                        <a:pt x="1619" y="4025"/>
                      </a:cubicBezTo>
                      <a:lnTo>
                        <a:pt x="1798" y="4025"/>
                      </a:lnTo>
                      <a:lnTo>
                        <a:pt x="1988" y="4013"/>
                      </a:lnTo>
                      <a:lnTo>
                        <a:pt x="2000" y="4013"/>
                      </a:lnTo>
                      <a:lnTo>
                        <a:pt x="2060" y="4013"/>
                      </a:lnTo>
                      <a:cubicBezTo>
                        <a:pt x="2108" y="4001"/>
                        <a:pt x="2155" y="4001"/>
                        <a:pt x="2203" y="3989"/>
                      </a:cubicBezTo>
                      <a:cubicBezTo>
                        <a:pt x="2227" y="3989"/>
                        <a:pt x="2239" y="3977"/>
                        <a:pt x="2262" y="3977"/>
                      </a:cubicBezTo>
                      <a:cubicBezTo>
                        <a:pt x="2322" y="3965"/>
                        <a:pt x="2381" y="3941"/>
                        <a:pt x="2429" y="3929"/>
                      </a:cubicBezTo>
                      <a:cubicBezTo>
                        <a:pt x="2465" y="3917"/>
                        <a:pt x="2500" y="3917"/>
                        <a:pt x="2524" y="3906"/>
                      </a:cubicBezTo>
                      <a:cubicBezTo>
                        <a:pt x="2548" y="3894"/>
                        <a:pt x="2548" y="3894"/>
                        <a:pt x="2560" y="3894"/>
                      </a:cubicBezTo>
                      <a:cubicBezTo>
                        <a:pt x="2679" y="3858"/>
                        <a:pt x="2786" y="3798"/>
                        <a:pt x="2893" y="3739"/>
                      </a:cubicBezTo>
                      <a:lnTo>
                        <a:pt x="2917" y="3727"/>
                      </a:lnTo>
                      <a:cubicBezTo>
                        <a:pt x="2941" y="3715"/>
                        <a:pt x="2965" y="3691"/>
                        <a:pt x="3001" y="3667"/>
                      </a:cubicBezTo>
                      <a:cubicBezTo>
                        <a:pt x="3036" y="3644"/>
                        <a:pt x="3084" y="3608"/>
                        <a:pt x="3120" y="3584"/>
                      </a:cubicBezTo>
                      <a:lnTo>
                        <a:pt x="3131" y="3572"/>
                      </a:lnTo>
                      <a:cubicBezTo>
                        <a:pt x="3167" y="3536"/>
                        <a:pt x="3203" y="3501"/>
                        <a:pt x="3239" y="3453"/>
                      </a:cubicBezTo>
                      <a:cubicBezTo>
                        <a:pt x="3239" y="3453"/>
                        <a:pt x="3251" y="3441"/>
                        <a:pt x="3251" y="3429"/>
                      </a:cubicBezTo>
                      <a:lnTo>
                        <a:pt x="3274" y="3406"/>
                      </a:lnTo>
                      <a:cubicBezTo>
                        <a:pt x="3286" y="3382"/>
                        <a:pt x="3298" y="3370"/>
                        <a:pt x="3298" y="3358"/>
                      </a:cubicBezTo>
                      <a:cubicBezTo>
                        <a:pt x="3322" y="3322"/>
                        <a:pt x="3334" y="3298"/>
                        <a:pt x="3346" y="3263"/>
                      </a:cubicBezTo>
                      <a:cubicBezTo>
                        <a:pt x="3346" y="3251"/>
                        <a:pt x="3346" y="3251"/>
                        <a:pt x="3346" y="3251"/>
                      </a:cubicBezTo>
                      <a:lnTo>
                        <a:pt x="3346" y="3227"/>
                      </a:lnTo>
                      <a:cubicBezTo>
                        <a:pt x="3346" y="3227"/>
                        <a:pt x="3358" y="3191"/>
                        <a:pt x="3370" y="3167"/>
                      </a:cubicBezTo>
                      <a:cubicBezTo>
                        <a:pt x="3370" y="3132"/>
                        <a:pt x="3370" y="3096"/>
                        <a:pt x="3370" y="3072"/>
                      </a:cubicBezTo>
                      <a:lnTo>
                        <a:pt x="3370" y="3060"/>
                      </a:lnTo>
                      <a:lnTo>
                        <a:pt x="3382" y="0"/>
                      </a:lnTo>
                      <a:cubicBezTo>
                        <a:pt x="3382" y="60"/>
                        <a:pt x="3382" y="119"/>
                        <a:pt x="3358" y="17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" name="Google Shape;1826;p29">
                  <a:extLst>
                    <a:ext uri="{FF2B5EF4-FFF2-40B4-BE49-F238E27FC236}">
                      <a16:creationId xmlns:a16="http://schemas.microsoft.com/office/drawing/2014/main" id="{04481449-1D7A-A2A3-CE67-22F610E45386}"/>
                    </a:ext>
                  </a:extLst>
                </p:cNvPr>
                <p:cNvSpPr/>
                <p:nvPr/>
              </p:nvSpPr>
              <p:spPr>
                <a:xfrm>
                  <a:off x="4497125" y="3170850"/>
                  <a:ext cx="92900" cy="4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6" h="1953" extrusionOk="0">
                      <a:moveTo>
                        <a:pt x="1864" y="0"/>
                      </a:moveTo>
                      <a:cubicBezTo>
                        <a:pt x="1432" y="0"/>
                        <a:pt x="1001" y="95"/>
                        <a:pt x="667" y="286"/>
                      </a:cubicBezTo>
                      <a:cubicBezTo>
                        <a:pt x="0" y="667"/>
                        <a:pt x="0" y="1286"/>
                        <a:pt x="667" y="1667"/>
                      </a:cubicBezTo>
                      <a:cubicBezTo>
                        <a:pt x="995" y="1857"/>
                        <a:pt x="1426" y="1953"/>
                        <a:pt x="1859" y="1953"/>
                      </a:cubicBezTo>
                      <a:cubicBezTo>
                        <a:pt x="2292" y="1953"/>
                        <a:pt x="2727" y="1857"/>
                        <a:pt x="3060" y="1667"/>
                      </a:cubicBezTo>
                      <a:cubicBezTo>
                        <a:pt x="3715" y="1286"/>
                        <a:pt x="3715" y="667"/>
                        <a:pt x="3060" y="286"/>
                      </a:cubicBezTo>
                      <a:cubicBezTo>
                        <a:pt x="2727" y="95"/>
                        <a:pt x="2295" y="0"/>
                        <a:pt x="1864" y="0"/>
                      </a:cubicBez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" name="Google Shape;1827;p29">
                  <a:extLst>
                    <a:ext uri="{FF2B5EF4-FFF2-40B4-BE49-F238E27FC236}">
                      <a16:creationId xmlns:a16="http://schemas.microsoft.com/office/drawing/2014/main" id="{E7424AB0-F602-CF4D-FACC-ECDD072BF6BA}"/>
                    </a:ext>
                  </a:extLst>
                </p:cNvPr>
                <p:cNvSpPr/>
                <p:nvPr/>
              </p:nvSpPr>
              <p:spPr>
                <a:xfrm>
                  <a:off x="4484325" y="3079450"/>
                  <a:ext cx="117900" cy="140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6" h="5633" extrusionOk="0">
                      <a:moveTo>
                        <a:pt x="4692" y="263"/>
                      </a:moveTo>
                      <a:cubicBezTo>
                        <a:pt x="4692" y="275"/>
                        <a:pt x="4692" y="275"/>
                        <a:pt x="4692" y="287"/>
                      </a:cubicBezTo>
                      <a:cubicBezTo>
                        <a:pt x="4656" y="370"/>
                        <a:pt x="4620" y="441"/>
                        <a:pt x="4572" y="513"/>
                      </a:cubicBezTo>
                      <a:cubicBezTo>
                        <a:pt x="4561" y="525"/>
                        <a:pt x="4561" y="537"/>
                        <a:pt x="4549" y="549"/>
                      </a:cubicBezTo>
                      <a:cubicBezTo>
                        <a:pt x="4489" y="620"/>
                        <a:pt x="4430" y="691"/>
                        <a:pt x="4358" y="751"/>
                      </a:cubicBezTo>
                      <a:cubicBezTo>
                        <a:pt x="4311" y="799"/>
                        <a:pt x="4251" y="834"/>
                        <a:pt x="4191" y="870"/>
                      </a:cubicBezTo>
                      <a:cubicBezTo>
                        <a:pt x="4144" y="918"/>
                        <a:pt x="4096" y="941"/>
                        <a:pt x="4049" y="977"/>
                      </a:cubicBezTo>
                      <a:cubicBezTo>
                        <a:pt x="3941" y="1037"/>
                        <a:pt x="3822" y="1084"/>
                        <a:pt x="3715" y="1132"/>
                      </a:cubicBezTo>
                      <a:lnTo>
                        <a:pt x="3620" y="1168"/>
                      </a:lnTo>
                      <a:cubicBezTo>
                        <a:pt x="3549" y="1191"/>
                        <a:pt x="3477" y="1203"/>
                        <a:pt x="3406" y="1227"/>
                      </a:cubicBezTo>
                      <a:cubicBezTo>
                        <a:pt x="3334" y="1251"/>
                        <a:pt x="3251" y="1275"/>
                        <a:pt x="3168" y="1287"/>
                      </a:cubicBezTo>
                      <a:cubicBezTo>
                        <a:pt x="3084" y="1311"/>
                        <a:pt x="2977" y="1322"/>
                        <a:pt x="2882" y="1334"/>
                      </a:cubicBezTo>
                      <a:cubicBezTo>
                        <a:pt x="2858" y="1334"/>
                        <a:pt x="2834" y="1346"/>
                        <a:pt x="2810" y="1346"/>
                      </a:cubicBezTo>
                      <a:cubicBezTo>
                        <a:pt x="2679" y="1358"/>
                        <a:pt x="2548" y="1370"/>
                        <a:pt x="2417" y="1370"/>
                      </a:cubicBezTo>
                      <a:lnTo>
                        <a:pt x="2346" y="1370"/>
                      </a:lnTo>
                      <a:cubicBezTo>
                        <a:pt x="2215" y="1370"/>
                        <a:pt x="2096" y="1358"/>
                        <a:pt x="1965" y="1346"/>
                      </a:cubicBezTo>
                      <a:lnTo>
                        <a:pt x="1905" y="1346"/>
                      </a:lnTo>
                      <a:cubicBezTo>
                        <a:pt x="1775" y="1322"/>
                        <a:pt x="1644" y="1299"/>
                        <a:pt x="1524" y="1275"/>
                      </a:cubicBezTo>
                      <a:lnTo>
                        <a:pt x="1453" y="1263"/>
                      </a:lnTo>
                      <a:cubicBezTo>
                        <a:pt x="1346" y="1227"/>
                        <a:pt x="1239" y="1203"/>
                        <a:pt x="1132" y="1156"/>
                      </a:cubicBezTo>
                      <a:lnTo>
                        <a:pt x="1072" y="1144"/>
                      </a:lnTo>
                      <a:cubicBezTo>
                        <a:pt x="941" y="1096"/>
                        <a:pt x="822" y="1037"/>
                        <a:pt x="715" y="977"/>
                      </a:cubicBezTo>
                      <a:cubicBezTo>
                        <a:pt x="251" y="703"/>
                        <a:pt x="12" y="346"/>
                        <a:pt x="12" y="1"/>
                      </a:cubicBezTo>
                      <a:lnTo>
                        <a:pt x="0" y="4263"/>
                      </a:lnTo>
                      <a:cubicBezTo>
                        <a:pt x="0" y="4609"/>
                        <a:pt x="239" y="4966"/>
                        <a:pt x="703" y="5228"/>
                      </a:cubicBezTo>
                      <a:cubicBezTo>
                        <a:pt x="810" y="5299"/>
                        <a:pt x="917" y="5347"/>
                        <a:pt x="1036" y="5394"/>
                      </a:cubicBezTo>
                      <a:lnTo>
                        <a:pt x="1060" y="5406"/>
                      </a:lnTo>
                      <a:lnTo>
                        <a:pt x="1120" y="5418"/>
                      </a:lnTo>
                      <a:cubicBezTo>
                        <a:pt x="1191" y="5442"/>
                        <a:pt x="1251" y="5466"/>
                        <a:pt x="1322" y="5490"/>
                      </a:cubicBezTo>
                      <a:lnTo>
                        <a:pt x="1441" y="5525"/>
                      </a:lnTo>
                      <a:lnTo>
                        <a:pt x="1513" y="5537"/>
                      </a:lnTo>
                      <a:lnTo>
                        <a:pt x="1572" y="5549"/>
                      </a:lnTo>
                      <a:cubicBezTo>
                        <a:pt x="1644" y="5573"/>
                        <a:pt x="1715" y="5585"/>
                        <a:pt x="1810" y="5597"/>
                      </a:cubicBezTo>
                      <a:lnTo>
                        <a:pt x="1894" y="5597"/>
                      </a:lnTo>
                      <a:lnTo>
                        <a:pt x="1953" y="5609"/>
                      </a:lnTo>
                      <a:lnTo>
                        <a:pt x="2036" y="5621"/>
                      </a:lnTo>
                      <a:cubicBezTo>
                        <a:pt x="2108" y="5621"/>
                        <a:pt x="2179" y="5632"/>
                        <a:pt x="2263" y="5632"/>
                      </a:cubicBezTo>
                      <a:lnTo>
                        <a:pt x="2513" y="5632"/>
                      </a:lnTo>
                      <a:cubicBezTo>
                        <a:pt x="2596" y="5632"/>
                        <a:pt x="2679" y="5621"/>
                        <a:pt x="2775" y="5609"/>
                      </a:cubicBezTo>
                      <a:lnTo>
                        <a:pt x="2798" y="5609"/>
                      </a:lnTo>
                      <a:lnTo>
                        <a:pt x="2870" y="5609"/>
                      </a:lnTo>
                      <a:cubicBezTo>
                        <a:pt x="2941" y="5597"/>
                        <a:pt x="3001" y="5585"/>
                        <a:pt x="3072" y="5573"/>
                      </a:cubicBezTo>
                      <a:lnTo>
                        <a:pt x="3156" y="5549"/>
                      </a:lnTo>
                      <a:cubicBezTo>
                        <a:pt x="3239" y="5537"/>
                        <a:pt x="3310" y="5513"/>
                        <a:pt x="3394" y="5490"/>
                      </a:cubicBezTo>
                      <a:cubicBezTo>
                        <a:pt x="3429" y="5478"/>
                        <a:pt x="3477" y="5478"/>
                        <a:pt x="3513" y="5466"/>
                      </a:cubicBezTo>
                      <a:cubicBezTo>
                        <a:pt x="3560" y="5454"/>
                        <a:pt x="3572" y="5442"/>
                        <a:pt x="3608" y="5430"/>
                      </a:cubicBezTo>
                      <a:lnTo>
                        <a:pt x="3703" y="5394"/>
                      </a:lnTo>
                      <a:cubicBezTo>
                        <a:pt x="3810" y="5347"/>
                        <a:pt x="3930" y="5299"/>
                        <a:pt x="4037" y="5240"/>
                      </a:cubicBezTo>
                      <a:lnTo>
                        <a:pt x="4061" y="5228"/>
                      </a:lnTo>
                      <a:cubicBezTo>
                        <a:pt x="4108" y="5204"/>
                        <a:pt x="4132" y="5168"/>
                        <a:pt x="4180" y="5144"/>
                      </a:cubicBezTo>
                      <a:cubicBezTo>
                        <a:pt x="4239" y="5097"/>
                        <a:pt x="4287" y="5061"/>
                        <a:pt x="4346" y="5013"/>
                      </a:cubicBezTo>
                      <a:lnTo>
                        <a:pt x="4358" y="5001"/>
                      </a:lnTo>
                      <a:cubicBezTo>
                        <a:pt x="4418" y="4954"/>
                        <a:pt x="4465" y="4906"/>
                        <a:pt x="4501" y="4847"/>
                      </a:cubicBezTo>
                      <a:cubicBezTo>
                        <a:pt x="4513" y="4835"/>
                        <a:pt x="4525" y="4823"/>
                        <a:pt x="4537" y="4811"/>
                      </a:cubicBezTo>
                      <a:cubicBezTo>
                        <a:pt x="4537" y="4799"/>
                        <a:pt x="4549" y="4787"/>
                        <a:pt x="4561" y="4775"/>
                      </a:cubicBezTo>
                      <a:cubicBezTo>
                        <a:pt x="4572" y="4751"/>
                        <a:pt x="4584" y="4728"/>
                        <a:pt x="4596" y="4704"/>
                      </a:cubicBezTo>
                      <a:cubicBezTo>
                        <a:pt x="4632" y="4668"/>
                        <a:pt x="4644" y="4620"/>
                        <a:pt x="4668" y="4573"/>
                      </a:cubicBezTo>
                      <a:cubicBezTo>
                        <a:pt x="4668" y="4561"/>
                        <a:pt x="4668" y="4561"/>
                        <a:pt x="4668" y="4549"/>
                      </a:cubicBezTo>
                      <a:cubicBezTo>
                        <a:pt x="4668" y="4549"/>
                        <a:pt x="4668" y="4537"/>
                        <a:pt x="4668" y="4525"/>
                      </a:cubicBezTo>
                      <a:cubicBezTo>
                        <a:pt x="4668" y="4501"/>
                        <a:pt x="4680" y="4466"/>
                        <a:pt x="4692" y="4442"/>
                      </a:cubicBezTo>
                      <a:cubicBezTo>
                        <a:pt x="4703" y="4394"/>
                        <a:pt x="4703" y="4347"/>
                        <a:pt x="4703" y="4311"/>
                      </a:cubicBezTo>
                      <a:lnTo>
                        <a:pt x="4703" y="4287"/>
                      </a:lnTo>
                      <a:lnTo>
                        <a:pt x="4715" y="25"/>
                      </a:lnTo>
                      <a:cubicBezTo>
                        <a:pt x="4715" y="108"/>
                        <a:pt x="4703" y="179"/>
                        <a:pt x="4692" y="26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2"/>
                    </a:gs>
                  </a:gsLst>
                  <a:lin ang="540070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" name="Google Shape;1828;p29">
                  <a:extLst>
                    <a:ext uri="{FF2B5EF4-FFF2-40B4-BE49-F238E27FC236}">
                      <a16:creationId xmlns:a16="http://schemas.microsoft.com/office/drawing/2014/main" id="{C099FD8C-F1CB-BB4F-EC3D-502256EBE82D}"/>
                    </a:ext>
                  </a:extLst>
                </p:cNvPr>
                <p:cNvSpPr/>
                <p:nvPr/>
              </p:nvSpPr>
              <p:spPr>
                <a:xfrm>
                  <a:off x="4478975" y="3045600"/>
                  <a:ext cx="129500" cy="6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0" h="2741" extrusionOk="0">
                      <a:moveTo>
                        <a:pt x="2584" y="0"/>
                      </a:moveTo>
                      <a:cubicBezTo>
                        <a:pt x="1980" y="0"/>
                        <a:pt x="1375" y="134"/>
                        <a:pt x="917" y="402"/>
                      </a:cubicBezTo>
                      <a:cubicBezTo>
                        <a:pt x="0" y="938"/>
                        <a:pt x="12" y="1807"/>
                        <a:pt x="929" y="2343"/>
                      </a:cubicBezTo>
                      <a:cubicBezTo>
                        <a:pt x="1396" y="2606"/>
                        <a:pt x="2004" y="2740"/>
                        <a:pt x="2610" y="2740"/>
                      </a:cubicBezTo>
                      <a:cubicBezTo>
                        <a:pt x="3210" y="2740"/>
                        <a:pt x="3807" y="2609"/>
                        <a:pt x="4263" y="2343"/>
                      </a:cubicBezTo>
                      <a:cubicBezTo>
                        <a:pt x="5179" y="1807"/>
                        <a:pt x="5179" y="938"/>
                        <a:pt x="4251" y="402"/>
                      </a:cubicBezTo>
                      <a:cubicBezTo>
                        <a:pt x="3792" y="134"/>
                        <a:pt x="3188" y="0"/>
                        <a:pt x="2584" y="0"/>
                      </a:cubicBezTo>
                      <a:close/>
                    </a:path>
                  </a:pathLst>
                </a:custGeom>
                <a:solidFill>
                  <a:srgbClr val="C1C1C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" name="Google Shape;1829;p29">
                  <a:extLst>
                    <a:ext uri="{FF2B5EF4-FFF2-40B4-BE49-F238E27FC236}">
                      <a16:creationId xmlns:a16="http://schemas.microsoft.com/office/drawing/2014/main" id="{F25B3BC6-4BAE-D068-AEFE-F8CC818BF30D}"/>
                    </a:ext>
                  </a:extLst>
                </p:cNvPr>
                <p:cNvSpPr/>
                <p:nvPr/>
              </p:nvSpPr>
              <p:spPr>
                <a:xfrm>
                  <a:off x="4503375" y="3521084"/>
                  <a:ext cx="54200" cy="24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8" h="973" extrusionOk="0">
                      <a:moveTo>
                        <a:pt x="943" y="0"/>
                      </a:moveTo>
                      <a:cubicBezTo>
                        <a:pt x="566" y="0"/>
                        <a:pt x="241" y="112"/>
                        <a:pt x="143" y="290"/>
                      </a:cubicBezTo>
                      <a:cubicBezTo>
                        <a:pt x="1" y="540"/>
                        <a:pt x="322" y="826"/>
                        <a:pt x="846" y="933"/>
                      </a:cubicBezTo>
                      <a:cubicBezTo>
                        <a:pt x="977" y="960"/>
                        <a:pt x="1109" y="972"/>
                        <a:pt x="1234" y="972"/>
                      </a:cubicBezTo>
                      <a:cubicBezTo>
                        <a:pt x="1612" y="972"/>
                        <a:pt x="1938" y="859"/>
                        <a:pt x="2036" y="671"/>
                      </a:cubicBezTo>
                      <a:cubicBezTo>
                        <a:pt x="2167" y="433"/>
                        <a:pt x="1846" y="147"/>
                        <a:pt x="1334" y="40"/>
                      </a:cubicBezTo>
                      <a:cubicBezTo>
                        <a:pt x="1202" y="13"/>
                        <a:pt x="1069" y="0"/>
                        <a:pt x="94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" name="Google Shape;1830;p29">
                  <a:extLst>
                    <a:ext uri="{FF2B5EF4-FFF2-40B4-BE49-F238E27FC236}">
                      <a16:creationId xmlns:a16="http://schemas.microsoft.com/office/drawing/2014/main" id="{2455CF15-0D87-9E9B-90DE-60653C8C477E}"/>
                    </a:ext>
                  </a:extLst>
                </p:cNvPr>
                <p:cNvSpPr/>
                <p:nvPr/>
              </p:nvSpPr>
              <p:spPr>
                <a:xfrm>
                  <a:off x="4273275" y="3393400"/>
                  <a:ext cx="54200" cy="2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8" h="979" extrusionOk="0">
                      <a:moveTo>
                        <a:pt x="946" y="0"/>
                      </a:moveTo>
                      <a:cubicBezTo>
                        <a:pt x="568" y="0"/>
                        <a:pt x="242" y="114"/>
                        <a:pt x="144" y="302"/>
                      </a:cubicBezTo>
                      <a:cubicBezTo>
                        <a:pt x="1" y="552"/>
                        <a:pt x="322" y="837"/>
                        <a:pt x="846" y="944"/>
                      </a:cubicBezTo>
                      <a:cubicBezTo>
                        <a:pt x="974" y="968"/>
                        <a:pt x="1103" y="979"/>
                        <a:pt x="1226" y="979"/>
                      </a:cubicBezTo>
                      <a:cubicBezTo>
                        <a:pt x="1608" y="979"/>
                        <a:pt x="1938" y="872"/>
                        <a:pt x="2037" y="683"/>
                      </a:cubicBezTo>
                      <a:cubicBezTo>
                        <a:pt x="2168" y="433"/>
                        <a:pt x="1846" y="147"/>
                        <a:pt x="1334" y="40"/>
                      </a:cubicBezTo>
                      <a:cubicBezTo>
                        <a:pt x="1204" y="13"/>
                        <a:pt x="1072" y="0"/>
                        <a:pt x="946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" name="Google Shape;1831;p29">
                  <a:extLst>
                    <a:ext uri="{FF2B5EF4-FFF2-40B4-BE49-F238E27FC236}">
                      <a16:creationId xmlns:a16="http://schemas.microsoft.com/office/drawing/2014/main" id="{659C8E68-094E-F62E-8236-1E4728549B09}"/>
                    </a:ext>
                  </a:extLst>
                </p:cNvPr>
                <p:cNvSpPr/>
                <p:nvPr/>
              </p:nvSpPr>
              <p:spPr>
                <a:xfrm>
                  <a:off x="4024150" y="3251700"/>
                  <a:ext cx="54200" cy="2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8" h="980" extrusionOk="0">
                      <a:moveTo>
                        <a:pt x="945" y="1"/>
                      </a:moveTo>
                      <a:cubicBezTo>
                        <a:pt x="567" y="1"/>
                        <a:pt x="242" y="115"/>
                        <a:pt x="143" y="302"/>
                      </a:cubicBezTo>
                      <a:cubicBezTo>
                        <a:pt x="0" y="552"/>
                        <a:pt x="322" y="838"/>
                        <a:pt x="846" y="945"/>
                      </a:cubicBezTo>
                      <a:cubicBezTo>
                        <a:pt x="974" y="968"/>
                        <a:pt x="1102" y="980"/>
                        <a:pt x="1225" y="980"/>
                      </a:cubicBezTo>
                      <a:cubicBezTo>
                        <a:pt x="1607" y="980"/>
                        <a:pt x="1937" y="872"/>
                        <a:pt x="2036" y="683"/>
                      </a:cubicBezTo>
                      <a:cubicBezTo>
                        <a:pt x="2167" y="433"/>
                        <a:pt x="1846" y="147"/>
                        <a:pt x="1334" y="40"/>
                      </a:cubicBezTo>
                      <a:cubicBezTo>
                        <a:pt x="1203" y="13"/>
                        <a:pt x="1071" y="1"/>
                        <a:pt x="94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" name="Google Shape;1832;p29">
                  <a:extLst>
                    <a:ext uri="{FF2B5EF4-FFF2-40B4-BE49-F238E27FC236}">
                      <a16:creationId xmlns:a16="http://schemas.microsoft.com/office/drawing/2014/main" id="{3DF13AA8-E82B-58F7-437E-A5B53E4929EB}"/>
                    </a:ext>
                  </a:extLst>
                </p:cNvPr>
                <p:cNvSpPr/>
                <p:nvPr/>
              </p:nvSpPr>
              <p:spPr>
                <a:xfrm>
                  <a:off x="3830494" y="2195581"/>
                  <a:ext cx="450975" cy="2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39" h="8407" extrusionOk="0">
                      <a:moveTo>
                        <a:pt x="7061" y="8407"/>
                      </a:moveTo>
                      <a:lnTo>
                        <a:pt x="18039" y="2025"/>
                      </a:lnTo>
                      <a:cubicBezTo>
                        <a:pt x="17932" y="1942"/>
                        <a:pt x="17812" y="1858"/>
                        <a:pt x="17705" y="1775"/>
                      </a:cubicBezTo>
                      <a:cubicBezTo>
                        <a:pt x="17598" y="1704"/>
                        <a:pt x="17479" y="1620"/>
                        <a:pt x="17372" y="1537"/>
                      </a:cubicBezTo>
                      <a:lnTo>
                        <a:pt x="17348" y="1525"/>
                      </a:lnTo>
                      <a:lnTo>
                        <a:pt x="17324" y="1513"/>
                      </a:lnTo>
                      <a:cubicBezTo>
                        <a:pt x="17229" y="1442"/>
                        <a:pt x="17134" y="1382"/>
                        <a:pt x="17027" y="1323"/>
                      </a:cubicBezTo>
                      <a:cubicBezTo>
                        <a:pt x="16920" y="1251"/>
                        <a:pt x="16812" y="1180"/>
                        <a:pt x="16705" y="1120"/>
                      </a:cubicBezTo>
                      <a:lnTo>
                        <a:pt x="16634" y="1073"/>
                      </a:lnTo>
                      <a:cubicBezTo>
                        <a:pt x="16550" y="1025"/>
                        <a:pt x="16455" y="977"/>
                        <a:pt x="16384" y="930"/>
                      </a:cubicBezTo>
                      <a:lnTo>
                        <a:pt x="16277" y="882"/>
                      </a:lnTo>
                      <a:lnTo>
                        <a:pt x="16158" y="822"/>
                      </a:lnTo>
                      <a:lnTo>
                        <a:pt x="16050" y="763"/>
                      </a:lnTo>
                      <a:lnTo>
                        <a:pt x="15896" y="692"/>
                      </a:lnTo>
                      <a:lnTo>
                        <a:pt x="15777" y="632"/>
                      </a:lnTo>
                      <a:lnTo>
                        <a:pt x="15729" y="608"/>
                      </a:lnTo>
                      <a:cubicBezTo>
                        <a:pt x="15622" y="561"/>
                        <a:pt x="15515" y="525"/>
                        <a:pt x="15407" y="477"/>
                      </a:cubicBezTo>
                      <a:cubicBezTo>
                        <a:pt x="15300" y="430"/>
                        <a:pt x="15193" y="394"/>
                        <a:pt x="15086" y="358"/>
                      </a:cubicBezTo>
                      <a:cubicBezTo>
                        <a:pt x="15074" y="358"/>
                        <a:pt x="15062" y="346"/>
                        <a:pt x="15050" y="346"/>
                      </a:cubicBezTo>
                      <a:lnTo>
                        <a:pt x="14931" y="311"/>
                      </a:lnTo>
                      <a:lnTo>
                        <a:pt x="14776" y="251"/>
                      </a:lnTo>
                      <a:lnTo>
                        <a:pt x="14693" y="227"/>
                      </a:lnTo>
                      <a:lnTo>
                        <a:pt x="14550" y="191"/>
                      </a:lnTo>
                      <a:lnTo>
                        <a:pt x="14443" y="168"/>
                      </a:lnTo>
                      <a:cubicBezTo>
                        <a:pt x="14407" y="156"/>
                        <a:pt x="14372" y="144"/>
                        <a:pt x="14336" y="144"/>
                      </a:cubicBezTo>
                      <a:lnTo>
                        <a:pt x="14193" y="108"/>
                      </a:lnTo>
                      <a:lnTo>
                        <a:pt x="14122" y="96"/>
                      </a:lnTo>
                      <a:cubicBezTo>
                        <a:pt x="14074" y="84"/>
                        <a:pt x="14038" y="72"/>
                        <a:pt x="13991" y="72"/>
                      </a:cubicBezTo>
                      <a:lnTo>
                        <a:pt x="13824" y="49"/>
                      </a:lnTo>
                      <a:lnTo>
                        <a:pt x="13764" y="37"/>
                      </a:lnTo>
                      <a:cubicBezTo>
                        <a:pt x="13729" y="37"/>
                        <a:pt x="13681" y="25"/>
                        <a:pt x="13633" y="25"/>
                      </a:cubicBezTo>
                      <a:lnTo>
                        <a:pt x="13467" y="1"/>
                      </a:lnTo>
                      <a:lnTo>
                        <a:pt x="13419" y="1"/>
                      </a:lnTo>
                      <a:lnTo>
                        <a:pt x="13300" y="1"/>
                      </a:lnTo>
                      <a:lnTo>
                        <a:pt x="13098" y="1"/>
                      </a:lnTo>
                      <a:lnTo>
                        <a:pt x="13038" y="1"/>
                      </a:lnTo>
                      <a:lnTo>
                        <a:pt x="12955" y="1"/>
                      </a:lnTo>
                      <a:cubicBezTo>
                        <a:pt x="12871" y="1"/>
                        <a:pt x="12788" y="1"/>
                        <a:pt x="12705" y="13"/>
                      </a:cubicBezTo>
                      <a:lnTo>
                        <a:pt x="12633" y="13"/>
                      </a:lnTo>
                      <a:lnTo>
                        <a:pt x="12574" y="13"/>
                      </a:lnTo>
                      <a:cubicBezTo>
                        <a:pt x="12455" y="25"/>
                        <a:pt x="12324" y="49"/>
                        <a:pt x="12205" y="72"/>
                      </a:cubicBezTo>
                      <a:lnTo>
                        <a:pt x="12169" y="72"/>
                      </a:lnTo>
                      <a:lnTo>
                        <a:pt x="12169" y="72"/>
                      </a:lnTo>
                      <a:cubicBezTo>
                        <a:pt x="12145" y="72"/>
                        <a:pt x="12121" y="84"/>
                        <a:pt x="12086" y="84"/>
                      </a:cubicBezTo>
                      <a:cubicBezTo>
                        <a:pt x="12014" y="108"/>
                        <a:pt x="11943" y="120"/>
                        <a:pt x="11871" y="144"/>
                      </a:cubicBezTo>
                      <a:lnTo>
                        <a:pt x="11764" y="180"/>
                      </a:lnTo>
                      <a:lnTo>
                        <a:pt x="11609" y="215"/>
                      </a:lnTo>
                      <a:lnTo>
                        <a:pt x="11574" y="239"/>
                      </a:lnTo>
                      <a:cubicBezTo>
                        <a:pt x="11502" y="263"/>
                        <a:pt x="11431" y="287"/>
                        <a:pt x="11371" y="322"/>
                      </a:cubicBezTo>
                      <a:lnTo>
                        <a:pt x="11264" y="358"/>
                      </a:lnTo>
                      <a:cubicBezTo>
                        <a:pt x="11169" y="406"/>
                        <a:pt x="11062" y="465"/>
                        <a:pt x="10966" y="513"/>
                      </a:cubicBezTo>
                      <a:lnTo>
                        <a:pt x="1" y="6883"/>
                      </a:lnTo>
                      <a:cubicBezTo>
                        <a:pt x="96" y="6835"/>
                        <a:pt x="191" y="6776"/>
                        <a:pt x="298" y="6740"/>
                      </a:cubicBezTo>
                      <a:lnTo>
                        <a:pt x="394" y="6692"/>
                      </a:lnTo>
                      <a:cubicBezTo>
                        <a:pt x="465" y="6668"/>
                        <a:pt x="537" y="6633"/>
                        <a:pt x="608" y="6609"/>
                      </a:cubicBezTo>
                      <a:cubicBezTo>
                        <a:pt x="679" y="6585"/>
                        <a:pt x="727" y="6573"/>
                        <a:pt x="787" y="6549"/>
                      </a:cubicBezTo>
                      <a:lnTo>
                        <a:pt x="894" y="6514"/>
                      </a:lnTo>
                      <a:cubicBezTo>
                        <a:pt x="965" y="6502"/>
                        <a:pt x="1037" y="6478"/>
                        <a:pt x="1120" y="6466"/>
                      </a:cubicBezTo>
                      <a:cubicBezTo>
                        <a:pt x="1144" y="6466"/>
                        <a:pt x="1168" y="6454"/>
                        <a:pt x="1191" y="6442"/>
                      </a:cubicBezTo>
                      <a:lnTo>
                        <a:pt x="1227" y="6442"/>
                      </a:lnTo>
                      <a:cubicBezTo>
                        <a:pt x="1346" y="6418"/>
                        <a:pt x="1477" y="6395"/>
                        <a:pt x="1596" y="6383"/>
                      </a:cubicBezTo>
                      <a:lnTo>
                        <a:pt x="1727" y="6371"/>
                      </a:lnTo>
                      <a:cubicBezTo>
                        <a:pt x="1810" y="6371"/>
                        <a:pt x="1894" y="6359"/>
                        <a:pt x="1977" y="6359"/>
                      </a:cubicBezTo>
                      <a:lnTo>
                        <a:pt x="2132" y="6359"/>
                      </a:lnTo>
                      <a:lnTo>
                        <a:pt x="2334" y="6359"/>
                      </a:lnTo>
                      <a:lnTo>
                        <a:pt x="2501" y="6371"/>
                      </a:lnTo>
                      <a:lnTo>
                        <a:pt x="2668" y="6383"/>
                      </a:lnTo>
                      <a:cubicBezTo>
                        <a:pt x="2727" y="6395"/>
                        <a:pt x="2799" y="6407"/>
                        <a:pt x="2858" y="6407"/>
                      </a:cubicBezTo>
                      <a:lnTo>
                        <a:pt x="3013" y="6442"/>
                      </a:lnTo>
                      <a:cubicBezTo>
                        <a:pt x="3084" y="6454"/>
                        <a:pt x="3156" y="6466"/>
                        <a:pt x="3227" y="6478"/>
                      </a:cubicBezTo>
                      <a:cubicBezTo>
                        <a:pt x="3275" y="6490"/>
                        <a:pt x="3311" y="6490"/>
                        <a:pt x="3358" y="6502"/>
                      </a:cubicBezTo>
                      <a:cubicBezTo>
                        <a:pt x="3430" y="6526"/>
                        <a:pt x="3513" y="6537"/>
                        <a:pt x="3585" y="6561"/>
                      </a:cubicBezTo>
                      <a:lnTo>
                        <a:pt x="3727" y="6597"/>
                      </a:lnTo>
                      <a:cubicBezTo>
                        <a:pt x="3799" y="6621"/>
                        <a:pt x="3882" y="6645"/>
                        <a:pt x="3966" y="6680"/>
                      </a:cubicBezTo>
                      <a:lnTo>
                        <a:pt x="4085" y="6716"/>
                      </a:lnTo>
                      <a:cubicBezTo>
                        <a:pt x="4323" y="6799"/>
                        <a:pt x="4561" y="6895"/>
                        <a:pt x="4811" y="7014"/>
                      </a:cubicBezTo>
                      <a:lnTo>
                        <a:pt x="4930" y="7061"/>
                      </a:lnTo>
                      <a:lnTo>
                        <a:pt x="5180" y="7192"/>
                      </a:lnTo>
                      <a:lnTo>
                        <a:pt x="5311" y="7264"/>
                      </a:lnTo>
                      <a:cubicBezTo>
                        <a:pt x="5430" y="7323"/>
                        <a:pt x="5549" y="7383"/>
                        <a:pt x="5656" y="7454"/>
                      </a:cubicBezTo>
                      <a:cubicBezTo>
                        <a:pt x="5894" y="7585"/>
                        <a:pt x="6121" y="7728"/>
                        <a:pt x="6347" y="7883"/>
                      </a:cubicBezTo>
                      <a:lnTo>
                        <a:pt x="6371" y="7895"/>
                      </a:lnTo>
                      <a:cubicBezTo>
                        <a:pt x="6609" y="8061"/>
                        <a:pt x="6835" y="8228"/>
                        <a:pt x="7061" y="840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" name="Google Shape;1833;p29">
                  <a:extLst>
                    <a:ext uri="{FF2B5EF4-FFF2-40B4-BE49-F238E27FC236}">
                      <a16:creationId xmlns:a16="http://schemas.microsoft.com/office/drawing/2014/main" id="{C568B1D0-4529-DA8C-A700-BF8E75FCA1CD}"/>
                    </a:ext>
                  </a:extLst>
                </p:cNvPr>
                <p:cNvSpPr/>
                <p:nvPr/>
              </p:nvSpPr>
              <p:spPr>
                <a:xfrm>
                  <a:off x="4072794" y="1994081"/>
                  <a:ext cx="692375" cy="53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95" h="21265" extrusionOk="0">
                      <a:moveTo>
                        <a:pt x="8752" y="8787"/>
                      </a:moveTo>
                      <a:lnTo>
                        <a:pt x="8871" y="8882"/>
                      </a:lnTo>
                      <a:cubicBezTo>
                        <a:pt x="9109" y="9061"/>
                        <a:pt x="9335" y="9252"/>
                        <a:pt x="9561" y="9442"/>
                      </a:cubicBezTo>
                      <a:cubicBezTo>
                        <a:pt x="9597" y="9478"/>
                        <a:pt x="9633" y="9514"/>
                        <a:pt x="9680" y="9549"/>
                      </a:cubicBezTo>
                      <a:cubicBezTo>
                        <a:pt x="9906" y="9752"/>
                        <a:pt x="10133" y="9954"/>
                        <a:pt x="10359" y="10168"/>
                      </a:cubicBezTo>
                      <a:lnTo>
                        <a:pt x="10406" y="10216"/>
                      </a:lnTo>
                      <a:cubicBezTo>
                        <a:pt x="10633" y="10430"/>
                        <a:pt x="10847" y="10657"/>
                        <a:pt x="11061" y="10883"/>
                      </a:cubicBezTo>
                      <a:cubicBezTo>
                        <a:pt x="11085" y="10907"/>
                        <a:pt x="11109" y="10930"/>
                        <a:pt x="11133" y="10954"/>
                      </a:cubicBezTo>
                      <a:cubicBezTo>
                        <a:pt x="11347" y="11192"/>
                        <a:pt x="11561" y="11430"/>
                        <a:pt x="11764" y="11669"/>
                      </a:cubicBezTo>
                      <a:lnTo>
                        <a:pt x="11859" y="11776"/>
                      </a:lnTo>
                      <a:cubicBezTo>
                        <a:pt x="12061" y="12014"/>
                        <a:pt x="12252" y="12252"/>
                        <a:pt x="12442" y="12502"/>
                      </a:cubicBezTo>
                      <a:cubicBezTo>
                        <a:pt x="12490" y="12562"/>
                        <a:pt x="12538" y="12621"/>
                        <a:pt x="12573" y="12681"/>
                      </a:cubicBezTo>
                      <a:cubicBezTo>
                        <a:pt x="12704" y="12847"/>
                        <a:pt x="12835" y="13026"/>
                        <a:pt x="12966" y="13204"/>
                      </a:cubicBezTo>
                      <a:cubicBezTo>
                        <a:pt x="13062" y="13335"/>
                        <a:pt x="13157" y="13478"/>
                        <a:pt x="13264" y="13621"/>
                      </a:cubicBezTo>
                      <a:cubicBezTo>
                        <a:pt x="13407" y="13835"/>
                        <a:pt x="13550" y="14050"/>
                        <a:pt x="13681" y="14264"/>
                      </a:cubicBezTo>
                      <a:cubicBezTo>
                        <a:pt x="13716" y="14300"/>
                        <a:pt x="13740" y="14347"/>
                        <a:pt x="13764" y="14383"/>
                      </a:cubicBezTo>
                      <a:cubicBezTo>
                        <a:pt x="13931" y="14657"/>
                        <a:pt x="14097" y="14919"/>
                        <a:pt x="14252" y="15193"/>
                      </a:cubicBezTo>
                      <a:cubicBezTo>
                        <a:pt x="14324" y="15324"/>
                        <a:pt x="14395" y="15443"/>
                        <a:pt x="14467" y="15574"/>
                      </a:cubicBezTo>
                      <a:cubicBezTo>
                        <a:pt x="14574" y="15764"/>
                        <a:pt x="14681" y="15967"/>
                        <a:pt x="14788" y="16169"/>
                      </a:cubicBezTo>
                      <a:lnTo>
                        <a:pt x="14883" y="16348"/>
                      </a:lnTo>
                      <a:cubicBezTo>
                        <a:pt x="15026" y="16633"/>
                        <a:pt x="15169" y="16907"/>
                        <a:pt x="15288" y="17193"/>
                      </a:cubicBezTo>
                      <a:cubicBezTo>
                        <a:pt x="15312" y="17229"/>
                        <a:pt x="15324" y="17264"/>
                        <a:pt x="15348" y="17300"/>
                      </a:cubicBezTo>
                      <a:cubicBezTo>
                        <a:pt x="15479" y="17598"/>
                        <a:pt x="15610" y="17884"/>
                        <a:pt x="15729" y="18181"/>
                      </a:cubicBezTo>
                      <a:cubicBezTo>
                        <a:pt x="15740" y="18217"/>
                        <a:pt x="15752" y="18265"/>
                        <a:pt x="15776" y="18300"/>
                      </a:cubicBezTo>
                      <a:cubicBezTo>
                        <a:pt x="15883" y="18598"/>
                        <a:pt x="16002" y="18884"/>
                        <a:pt x="16110" y="19181"/>
                      </a:cubicBezTo>
                      <a:lnTo>
                        <a:pt x="16145" y="19312"/>
                      </a:lnTo>
                      <a:cubicBezTo>
                        <a:pt x="16252" y="19610"/>
                        <a:pt x="16348" y="19908"/>
                        <a:pt x="16431" y="20193"/>
                      </a:cubicBezTo>
                      <a:cubicBezTo>
                        <a:pt x="16443" y="20241"/>
                        <a:pt x="16455" y="20289"/>
                        <a:pt x="16479" y="20324"/>
                      </a:cubicBezTo>
                      <a:cubicBezTo>
                        <a:pt x="16562" y="20646"/>
                        <a:pt x="16645" y="20955"/>
                        <a:pt x="16729" y="21265"/>
                      </a:cubicBezTo>
                      <a:lnTo>
                        <a:pt x="27694" y="14895"/>
                      </a:lnTo>
                      <a:cubicBezTo>
                        <a:pt x="27682" y="14836"/>
                        <a:pt x="27671" y="14788"/>
                        <a:pt x="27659" y="14728"/>
                      </a:cubicBezTo>
                      <a:cubicBezTo>
                        <a:pt x="27611" y="14562"/>
                        <a:pt x="27563" y="14383"/>
                        <a:pt x="27504" y="14205"/>
                      </a:cubicBezTo>
                      <a:cubicBezTo>
                        <a:pt x="27492" y="14121"/>
                        <a:pt x="27456" y="14038"/>
                        <a:pt x="27432" y="13955"/>
                      </a:cubicBezTo>
                      <a:cubicBezTo>
                        <a:pt x="27421" y="13907"/>
                        <a:pt x="27409" y="13859"/>
                        <a:pt x="27397" y="13824"/>
                      </a:cubicBezTo>
                      <a:cubicBezTo>
                        <a:pt x="27385" y="13776"/>
                        <a:pt x="27373" y="13716"/>
                        <a:pt x="27349" y="13669"/>
                      </a:cubicBezTo>
                      <a:cubicBezTo>
                        <a:pt x="27301" y="13490"/>
                        <a:pt x="27242" y="13324"/>
                        <a:pt x="27182" y="13145"/>
                      </a:cubicBezTo>
                      <a:cubicBezTo>
                        <a:pt x="27159" y="13073"/>
                        <a:pt x="27135" y="13002"/>
                        <a:pt x="27111" y="12931"/>
                      </a:cubicBezTo>
                      <a:cubicBezTo>
                        <a:pt x="27099" y="12895"/>
                        <a:pt x="27087" y="12847"/>
                        <a:pt x="27063" y="12800"/>
                      </a:cubicBezTo>
                      <a:cubicBezTo>
                        <a:pt x="27051" y="12764"/>
                        <a:pt x="27028" y="12692"/>
                        <a:pt x="27004" y="12633"/>
                      </a:cubicBezTo>
                      <a:cubicBezTo>
                        <a:pt x="26944" y="12466"/>
                        <a:pt x="26885" y="12300"/>
                        <a:pt x="26825" y="12145"/>
                      </a:cubicBezTo>
                      <a:cubicBezTo>
                        <a:pt x="26789" y="12073"/>
                        <a:pt x="26766" y="11990"/>
                        <a:pt x="26730" y="11919"/>
                      </a:cubicBezTo>
                      <a:cubicBezTo>
                        <a:pt x="26718" y="11883"/>
                        <a:pt x="26706" y="11847"/>
                        <a:pt x="26682" y="11811"/>
                      </a:cubicBezTo>
                      <a:cubicBezTo>
                        <a:pt x="26670" y="11764"/>
                        <a:pt x="26647" y="11704"/>
                        <a:pt x="26623" y="11657"/>
                      </a:cubicBezTo>
                      <a:cubicBezTo>
                        <a:pt x="26563" y="11502"/>
                        <a:pt x="26492" y="11335"/>
                        <a:pt x="26420" y="11180"/>
                      </a:cubicBezTo>
                      <a:cubicBezTo>
                        <a:pt x="26385" y="11097"/>
                        <a:pt x="26349" y="11014"/>
                        <a:pt x="26313" y="10930"/>
                      </a:cubicBezTo>
                      <a:lnTo>
                        <a:pt x="26254" y="10811"/>
                      </a:lnTo>
                      <a:lnTo>
                        <a:pt x="26194" y="10692"/>
                      </a:lnTo>
                      <a:cubicBezTo>
                        <a:pt x="26123" y="10514"/>
                        <a:pt x="26039" y="10347"/>
                        <a:pt x="25956" y="10180"/>
                      </a:cubicBezTo>
                      <a:cubicBezTo>
                        <a:pt x="25920" y="10109"/>
                        <a:pt x="25885" y="10037"/>
                        <a:pt x="25849" y="9978"/>
                      </a:cubicBezTo>
                      <a:cubicBezTo>
                        <a:pt x="25813" y="9906"/>
                        <a:pt x="25777" y="9847"/>
                        <a:pt x="25754" y="9787"/>
                      </a:cubicBezTo>
                      <a:cubicBezTo>
                        <a:pt x="25718" y="9728"/>
                        <a:pt x="25682" y="9644"/>
                        <a:pt x="25646" y="9573"/>
                      </a:cubicBezTo>
                      <a:cubicBezTo>
                        <a:pt x="25575" y="9442"/>
                        <a:pt x="25492" y="9323"/>
                        <a:pt x="25432" y="9192"/>
                      </a:cubicBezTo>
                      <a:cubicBezTo>
                        <a:pt x="25361" y="9061"/>
                        <a:pt x="25289" y="8942"/>
                        <a:pt x="25218" y="8823"/>
                      </a:cubicBezTo>
                      <a:cubicBezTo>
                        <a:pt x="25194" y="8787"/>
                        <a:pt x="25182" y="8740"/>
                        <a:pt x="25158" y="8704"/>
                      </a:cubicBezTo>
                      <a:cubicBezTo>
                        <a:pt x="25015" y="8478"/>
                        <a:pt x="24873" y="8240"/>
                        <a:pt x="24730" y="8013"/>
                      </a:cubicBezTo>
                      <a:cubicBezTo>
                        <a:pt x="24706" y="7966"/>
                        <a:pt x="24670" y="7930"/>
                        <a:pt x="24646" y="7882"/>
                      </a:cubicBezTo>
                      <a:cubicBezTo>
                        <a:pt x="24551" y="7728"/>
                        <a:pt x="24444" y="7573"/>
                        <a:pt x="24349" y="7418"/>
                      </a:cubicBezTo>
                      <a:cubicBezTo>
                        <a:pt x="24313" y="7358"/>
                        <a:pt x="24265" y="7299"/>
                        <a:pt x="24230" y="7239"/>
                      </a:cubicBezTo>
                      <a:cubicBezTo>
                        <a:pt x="24134" y="7097"/>
                        <a:pt x="24027" y="6966"/>
                        <a:pt x="23932" y="6823"/>
                      </a:cubicBezTo>
                      <a:cubicBezTo>
                        <a:pt x="23861" y="6739"/>
                        <a:pt x="23801" y="6644"/>
                        <a:pt x="23741" y="6549"/>
                      </a:cubicBezTo>
                      <a:cubicBezTo>
                        <a:pt x="23670" y="6466"/>
                        <a:pt x="23611" y="6382"/>
                        <a:pt x="23539" y="6299"/>
                      </a:cubicBezTo>
                      <a:cubicBezTo>
                        <a:pt x="23503" y="6239"/>
                        <a:pt x="23456" y="6180"/>
                        <a:pt x="23408" y="6120"/>
                      </a:cubicBezTo>
                      <a:cubicBezTo>
                        <a:pt x="23372" y="6073"/>
                        <a:pt x="23349" y="6037"/>
                        <a:pt x="23313" y="5989"/>
                      </a:cubicBezTo>
                      <a:cubicBezTo>
                        <a:pt x="23182" y="5834"/>
                        <a:pt x="23051" y="5668"/>
                        <a:pt x="22920" y="5513"/>
                      </a:cubicBezTo>
                      <a:lnTo>
                        <a:pt x="22825" y="5406"/>
                      </a:lnTo>
                      <a:cubicBezTo>
                        <a:pt x="22801" y="5370"/>
                        <a:pt x="22765" y="5323"/>
                        <a:pt x="22729" y="5287"/>
                      </a:cubicBezTo>
                      <a:cubicBezTo>
                        <a:pt x="22670" y="5215"/>
                        <a:pt x="22598" y="5144"/>
                        <a:pt x="22539" y="5061"/>
                      </a:cubicBezTo>
                      <a:cubicBezTo>
                        <a:pt x="22408" y="4906"/>
                        <a:pt x="22277" y="4763"/>
                        <a:pt x="22146" y="4620"/>
                      </a:cubicBezTo>
                      <a:lnTo>
                        <a:pt x="22098" y="4584"/>
                      </a:lnTo>
                      <a:lnTo>
                        <a:pt x="22027" y="4513"/>
                      </a:lnTo>
                      <a:cubicBezTo>
                        <a:pt x="21932" y="4406"/>
                        <a:pt x="21836" y="4299"/>
                        <a:pt x="21729" y="4191"/>
                      </a:cubicBezTo>
                      <a:cubicBezTo>
                        <a:pt x="21634" y="4096"/>
                        <a:pt x="21491" y="3953"/>
                        <a:pt x="21372" y="3834"/>
                      </a:cubicBezTo>
                      <a:cubicBezTo>
                        <a:pt x="21360" y="3822"/>
                        <a:pt x="21348" y="3810"/>
                        <a:pt x="21325" y="3799"/>
                      </a:cubicBezTo>
                      <a:cubicBezTo>
                        <a:pt x="21325" y="3787"/>
                        <a:pt x="21313" y="3787"/>
                        <a:pt x="21313" y="3775"/>
                      </a:cubicBezTo>
                      <a:cubicBezTo>
                        <a:pt x="21158" y="3632"/>
                        <a:pt x="21015" y="3501"/>
                        <a:pt x="20860" y="3370"/>
                      </a:cubicBezTo>
                      <a:cubicBezTo>
                        <a:pt x="20789" y="3298"/>
                        <a:pt x="20717" y="3239"/>
                        <a:pt x="20646" y="3167"/>
                      </a:cubicBezTo>
                      <a:lnTo>
                        <a:pt x="20527" y="3072"/>
                      </a:lnTo>
                      <a:lnTo>
                        <a:pt x="20420" y="2977"/>
                      </a:lnTo>
                      <a:cubicBezTo>
                        <a:pt x="20265" y="2846"/>
                        <a:pt x="20122" y="2727"/>
                        <a:pt x="19967" y="2608"/>
                      </a:cubicBezTo>
                      <a:lnTo>
                        <a:pt x="19836" y="2513"/>
                      </a:lnTo>
                      <a:lnTo>
                        <a:pt x="19717" y="2417"/>
                      </a:lnTo>
                      <a:cubicBezTo>
                        <a:pt x="19658" y="2370"/>
                        <a:pt x="19586" y="2322"/>
                        <a:pt x="19527" y="2263"/>
                      </a:cubicBezTo>
                      <a:cubicBezTo>
                        <a:pt x="19372" y="2167"/>
                        <a:pt x="19241" y="2060"/>
                        <a:pt x="19098" y="1965"/>
                      </a:cubicBezTo>
                      <a:lnTo>
                        <a:pt x="19003" y="1905"/>
                      </a:lnTo>
                      <a:lnTo>
                        <a:pt x="18908" y="1846"/>
                      </a:lnTo>
                      <a:cubicBezTo>
                        <a:pt x="18824" y="1786"/>
                        <a:pt x="18741" y="1727"/>
                        <a:pt x="18658" y="1679"/>
                      </a:cubicBezTo>
                      <a:cubicBezTo>
                        <a:pt x="18527" y="1584"/>
                        <a:pt x="18384" y="1501"/>
                        <a:pt x="18241" y="1417"/>
                      </a:cubicBezTo>
                      <a:lnTo>
                        <a:pt x="18146" y="1358"/>
                      </a:lnTo>
                      <a:cubicBezTo>
                        <a:pt x="18038" y="1298"/>
                        <a:pt x="17931" y="1239"/>
                        <a:pt x="17824" y="1179"/>
                      </a:cubicBezTo>
                      <a:cubicBezTo>
                        <a:pt x="17776" y="1155"/>
                        <a:pt x="17741" y="1143"/>
                        <a:pt x="17693" y="1120"/>
                      </a:cubicBezTo>
                      <a:lnTo>
                        <a:pt x="17538" y="1036"/>
                      </a:lnTo>
                      <a:lnTo>
                        <a:pt x="17407" y="965"/>
                      </a:lnTo>
                      <a:cubicBezTo>
                        <a:pt x="17336" y="929"/>
                        <a:pt x="17276" y="905"/>
                        <a:pt x="17205" y="870"/>
                      </a:cubicBezTo>
                      <a:lnTo>
                        <a:pt x="17062" y="798"/>
                      </a:lnTo>
                      <a:lnTo>
                        <a:pt x="17003" y="774"/>
                      </a:lnTo>
                      <a:cubicBezTo>
                        <a:pt x="16860" y="715"/>
                        <a:pt x="16729" y="655"/>
                        <a:pt x="16598" y="608"/>
                      </a:cubicBezTo>
                      <a:lnTo>
                        <a:pt x="16598" y="608"/>
                      </a:lnTo>
                      <a:cubicBezTo>
                        <a:pt x="16455" y="548"/>
                        <a:pt x="16324" y="501"/>
                        <a:pt x="16193" y="453"/>
                      </a:cubicBezTo>
                      <a:lnTo>
                        <a:pt x="16133" y="441"/>
                      </a:lnTo>
                      <a:lnTo>
                        <a:pt x="15991" y="393"/>
                      </a:lnTo>
                      <a:lnTo>
                        <a:pt x="15788" y="322"/>
                      </a:lnTo>
                      <a:lnTo>
                        <a:pt x="15681" y="298"/>
                      </a:lnTo>
                      <a:lnTo>
                        <a:pt x="15502" y="250"/>
                      </a:lnTo>
                      <a:lnTo>
                        <a:pt x="15371" y="203"/>
                      </a:lnTo>
                      <a:lnTo>
                        <a:pt x="15217" y="179"/>
                      </a:lnTo>
                      <a:lnTo>
                        <a:pt x="15038" y="131"/>
                      </a:lnTo>
                      <a:lnTo>
                        <a:pt x="14943" y="120"/>
                      </a:lnTo>
                      <a:lnTo>
                        <a:pt x="14788" y="84"/>
                      </a:lnTo>
                      <a:cubicBezTo>
                        <a:pt x="14717" y="84"/>
                        <a:pt x="14645" y="60"/>
                        <a:pt x="14586" y="60"/>
                      </a:cubicBezTo>
                      <a:lnTo>
                        <a:pt x="14502" y="48"/>
                      </a:lnTo>
                      <a:lnTo>
                        <a:pt x="14347" y="24"/>
                      </a:lnTo>
                      <a:lnTo>
                        <a:pt x="14121" y="0"/>
                      </a:lnTo>
                      <a:lnTo>
                        <a:pt x="14062" y="0"/>
                      </a:lnTo>
                      <a:lnTo>
                        <a:pt x="13907" y="0"/>
                      </a:lnTo>
                      <a:cubicBezTo>
                        <a:pt x="13824" y="0"/>
                        <a:pt x="13740" y="0"/>
                        <a:pt x="13657" y="0"/>
                      </a:cubicBezTo>
                      <a:lnTo>
                        <a:pt x="13585" y="0"/>
                      </a:lnTo>
                      <a:lnTo>
                        <a:pt x="13478" y="0"/>
                      </a:lnTo>
                      <a:cubicBezTo>
                        <a:pt x="13371" y="0"/>
                        <a:pt x="13264" y="0"/>
                        <a:pt x="13157" y="12"/>
                      </a:cubicBezTo>
                      <a:lnTo>
                        <a:pt x="13062" y="12"/>
                      </a:lnTo>
                      <a:cubicBezTo>
                        <a:pt x="13038" y="12"/>
                        <a:pt x="13014" y="24"/>
                        <a:pt x="12990" y="24"/>
                      </a:cubicBezTo>
                      <a:cubicBezTo>
                        <a:pt x="12835" y="36"/>
                        <a:pt x="12681" y="60"/>
                        <a:pt x="12526" y="84"/>
                      </a:cubicBezTo>
                      <a:lnTo>
                        <a:pt x="12478" y="84"/>
                      </a:lnTo>
                      <a:lnTo>
                        <a:pt x="12478" y="84"/>
                      </a:lnTo>
                      <a:cubicBezTo>
                        <a:pt x="12442" y="84"/>
                        <a:pt x="12407" y="108"/>
                        <a:pt x="12383" y="108"/>
                      </a:cubicBezTo>
                      <a:cubicBezTo>
                        <a:pt x="12288" y="131"/>
                        <a:pt x="12192" y="155"/>
                        <a:pt x="12097" y="179"/>
                      </a:cubicBezTo>
                      <a:lnTo>
                        <a:pt x="11966" y="227"/>
                      </a:lnTo>
                      <a:cubicBezTo>
                        <a:pt x="11895" y="239"/>
                        <a:pt x="11835" y="262"/>
                        <a:pt x="11776" y="286"/>
                      </a:cubicBezTo>
                      <a:lnTo>
                        <a:pt x="11740" y="298"/>
                      </a:lnTo>
                      <a:cubicBezTo>
                        <a:pt x="11645" y="334"/>
                        <a:pt x="11561" y="370"/>
                        <a:pt x="11466" y="405"/>
                      </a:cubicBezTo>
                      <a:lnTo>
                        <a:pt x="11347" y="465"/>
                      </a:lnTo>
                      <a:cubicBezTo>
                        <a:pt x="11216" y="524"/>
                        <a:pt x="11085" y="584"/>
                        <a:pt x="10966" y="655"/>
                      </a:cubicBezTo>
                      <a:lnTo>
                        <a:pt x="10966" y="655"/>
                      </a:lnTo>
                      <a:lnTo>
                        <a:pt x="0" y="7037"/>
                      </a:lnTo>
                      <a:cubicBezTo>
                        <a:pt x="119" y="6966"/>
                        <a:pt x="250" y="6894"/>
                        <a:pt x="370" y="6835"/>
                      </a:cubicBezTo>
                      <a:lnTo>
                        <a:pt x="500" y="6787"/>
                      </a:lnTo>
                      <a:cubicBezTo>
                        <a:pt x="596" y="6739"/>
                        <a:pt x="679" y="6704"/>
                        <a:pt x="774" y="6668"/>
                      </a:cubicBezTo>
                      <a:cubicBezTo>
                        <a:pt x="858" y="6644"/>
                        <a:pt x="917" y="6620"/>
                        <a:pt x="989" y="6596"/>
                      </a:cubicBezTo>
                      <a:lnTo>
                        <a:pt x="1132" y="6561"/>
                      </a:lnTo>
                      <a:cubicBezTo>
                        <a:pt x="1227" y="6525"/>
                        <a:pt x="1322" y="6513"/>
                        <a:pt x="1417" y="6489"/>
                      </a:cubicBezTo>
                      <a:cubicBezTo>
                        <a:pt x="1441" y="6477"/>
                        <a:pt x="1477" y="6466"/>
                        <a:pt x="1501" y="6466"/>
                      </a:cubicBezTo>
                      <a:lnTo>
                        <a:pt x="1560" y="6454"/>
                      </a:lnTo>
                      <a:cubicBezTo>
                        <a:pt x="1703" y="6430"/>
                        <a:pt x="1870" y="6406"/>
                        <a:pt x="2024" y="6382"/>
                      </a:cubicBezTo>
                      <a:lnTo>
                        <a:pt x="2191" y="6370"/>
                      </a:lnTo>
                      <a:cubicBezTo>
                        <a:pt x="2298" y="6370"/>
                        <a:pt x="2405" y="6358"/>
                        <a:pt x="2513" y="6358"/>
                      </a:cubicBezTo>
                      <a:lnTo>
                        <a:pt x="2691" y="6358"/>
                      </a:lnTo>
                      <a:lnTo>
                        <a:pt x="2941" y="6358"/>
                      </a:lnTo>
                      <a:cubicBezTo>
                        <a:pt x="3037" y="6358"/>
                        <a:pt x="3084" y="6358"/>
                        <a:pt x="3156" y="6370"/>
                      </a:cubicBezTo>
                      <a:cubicBezTo>
                        <a:pt x="3227" y="6382"/>
                        <a:pt x="3298" y="6382"/>
                        <a:pt x="3370" y="6394"/>
                      </a:cubicBezTo>
                      <a:lnTo>
                        <a:pt x="3608" y="6418"/>
                      </a:lnTo>
                      <a:lnTo>
                        <a:pt x="3810" y="6454"/>
                      </a:lnTo>
                      <a:cubicBezTo>
                        <a:pt x="3894" y="6466"/>
                        <a:pt x="3989" y="6489"/>
                        <a:pt x="4072" y="6501"/>
                      </a:cubicBezTo>
                      <a:cubicBezTo>
                        <a:pt x="4132" y="6513"/>
                        <a:pt x="4191" y="6525"/>
                        <a:pt x="4251" y="6549"/>
                      </a:cubicBezTo>
                      <a:cubicBezTo>
                        <a:pt x="4346" y="6561"/>
                        <a:pt x="4430" y="6585"/>
                        <a:pt x="4525" y="6608"/>
                      </a:cubicBezTo>
                      <a:lnTo>
                        <a:pt x="4703" y="6656"/>
                      </a:lnTo>
                      <a:cubicBezTo>
                        <a:pt x="4811" y="6692"/>
                        <a:pt x="4906" y="6727"/>
                        <a:pt x="5013" y="6751"/>
                      </a:cubicBezTo>
                      <a:lnTo>
                        <a:pt x="5156" y="6799"/>
                      </a:lnTo>
                      <a:cubicBezTo>
                        <a:pt x="5311" y="6858"/>
                        <a:pt x="5453" y="6906"/>
                        <a:pt x="5620" y="6977"/>
                      </a:cubicBezTo>
                      <a:lnTo>
                        <a:pt x="5620" y="6977"/>
                      </a:lnTo>
                      <a:cubicBezTo>
                        <a:pt x="5763" y="7037"/>
                        <a:pt x="5918" y="7097"/>
                        <a:pt x="6085" y="7168"/>
                      </a:cubicBezTo>
                      <a:cubicBezTo>
                        <a:pt x="6132" y="7192"/>
                        <a:pt x="6180" y="7216"/>
                        <a:pt x="6227" y="7239"/>
                      </a:cubicBezTo>
                      <a:cubicBezTo>
                        <a:pt x="6335" y="7287"/>
                        <a:pt x="6442" y="7347"/>
                        <a:pt x="6561" y="7394"/>
                      </a:cubicBezTo>
                      <a:lnTo>
                        <a:pt x="6716" y="7489"/>
                      </a:lnTo>
                      <a:cubicBezTo>
                        <a:pt x="6870" y="7561"/>
                        <a:pt x="7013" y="7632"/>
                        <a:pt x="7168" y="7728"/>
                      </a:cubicBezTo>
                      <a:cubicBezTo>
                        <a:pt x="7430" y="7870"/>
                        <a:pt x="7680" y="8037"/>
                        <a:pt x="7942" y="8204"/>
                      </a:cubicBezTo>
                      <a:lnTo>
                        <a:pt x="8037" y="8275"/>
                      </a:lnTo>
                      <a:cubicBezTo>
                        <a:pt x="8275" y="8454"/>
                        <a:pt x="8513" y="8621"/>
                        <a:pt x="8752" y="878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" name="Google Shape;1834;p29">
                  <a:extLst>
                    <a:ext uri="{FF2B5EF4-FFF2-40B4-BE49-F238E27FC236}">
                      <a16:creationId xmlns:a16="http://schemas.microsoft.com/office/drawing/2014/main" id="{A1E35A2C-A56C-09A9-A7EA-100AA5337C06}"/>
                    </a:ext>
                  </a:extLst>
                </p:cNvPr>
                <p:cNvSpPr/>
                <p:nvPr/>
              </p:nvSpPr>
              <p:spPr>
                <a:xfrm>
                  <a:off x="4490694" y="2357950"/>
                  <a:ext cx="520925" cy="54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37" h="21682" extrusionOk="0">
                      <a:moveTo>
                        <a:pt x="20837" y="13978"/>
                      </a:moveTo>
                      <a:cubicBezTo>
                        <a:pt x="20837" y="13847"/>
                        <a:pt x="20825" y="13728"/>
                        <a:pt x="20813" y="13597"/>
                      </a:cubicBezTo>
                      <a:cubicBezTo>
                        <a:pt x="20813" y="13478"/>
                        <a:pt x="20801" y="13347"/>
                        <a:pt x="20789" y="13216"/>
                      </a:cubicBezTo>
                      <a:cubicBezTo>
                        <a:pt x="20777" y="13097"/>
                        <a:pt x="20753" y="12966"/>
                        <a:pt x="20741" y="12835"/>
                      </a:cubicBezTo>
                      <a:cubicBezTo>
                        <a:pt x="20730" y="12716"/>
                        <a:pt x="20706" y="12585"/>
                        <a:pt x="20682" y="12454"/>
                      </a:cubicBezTo>
                      <a:cubicBezTo>
                        <a:pt x="20670" y="12323"/>
                        <a:pt x="20646" y="12192"/>
                        <a:pt x="20622" y="12049"/>
                      </a:cubicBezTo>
                      <a:cubicBezTo>
                        <a:pt x="20599" y="11918"/>
                        <a:pt x="20563" y="11787"/>
                        <a:pt x="20539" y="11644"/>
                      </a:cubicBezTo>
                      <a:cubicBezTo>
                        <a:pt x="20503" y="11513"/>
                        <a:pt x="20480" y="11371"/>
                        <a:pt x="20444" y="11240"/>
                      </a:cubicBezTo>
                      <a:cubicBezTo>
                        <a:pt x="20408" y="11109"/>
                        <a:pt x="20372" y="10966"/>
                        <a:pt x="20337" y="10823"/>
                      </a:cubicBezTo>
                      <a:cubicBezTo>
                        <a:pt x="20289" y="10692"/>
                        <a:pt x="20253" y="10549"/>
                        <a:pt x="20218" y="10418"/>
                      </a:cubicBezTo>
                      <a:cubicBezTo>
                        <a:pt x="20170" y="10275"/>
                        <a:pt x="20122" y="10144"/>
                        <a:pt x="20087" y="10013"/>
                      </a:cubicBezTo>
                      <a:cubicBezTo>
                        <a:pt x="20039" y="9882"/>
                        <a:pt x="19991" y="9751"/>
                        <a:pt x="19944" y="9620"/>
                      </a:cubicBezTo>
                      <a:cubicBezTo>
                        <a:pt x="19896" y="9477"/>
                        <a:pt x="19849" y="9358"/>
                        <a:pt x="19801" y="9227"/>
                      </a:cubicBezTo>
                      <a:cubicBezTo>
                        <a:pt x="19741" y="9108"/>
                        <a:pt x="19694" y="8977"/>
                        <a:pt x="19646" y="8858"/>
                      </a:cubicBezTo>
                      <a:cubicBezTo>
                        <a:pt x="19598" y="8727"/>
                        <a:pt x="19539" y="8608"/>
                        <a:pt x="19491" y="8477"/>
                      </a:cubicBezTo>
                      <a:cubicBezTo>
                        <a:pt x="19432" y="8358"/>
                        <a:pt x="19372" y="8227"/>
                        <a:pt x="19313" y="8108"/>
                      </a:cubicBezTo>
                      <a:cubicBezTo>
                        <a:pt x="19253" y="7977"/>
                        <a:pt x="19182" y="7834"/>
                        <a:pt x="19122" y="7692"/>
                      </a:cubicBezTo>
                      <a:cubicBezTo>
                        <a:pt x="19051" y="7561"/>
                        <a:pt x="18956" y="7382"/>
                        <a:pt x="18872" y="7227"/>
                      </a:cubicBezTo>
                      <a:cubicBezTo>
                        <a:pt x="18753" y="7001"/>
                        <a:pt x="18622" y="6763"/>
                        <a:pt x="18491" y="6537"/>
                      </a:cubicBezTo>
                      <a:cubicBezTo>
                        <a:pt x="18313" y="6227"/>
                        <a:pt x="18110" y="5918"/>
                        <a:pt x="17920" y="5620"/>
                      </a:cubicBezTo>
                      <a:cubicBezTo>
                        <a:pt x="17753" y="5382"/>
                        <a:pt x="17586" y="5144"/>
                        <a:pt x="17420" y="4917"/>
                      </a:cubicBezTo>
                      <a:cubicBezTo>
                        <a:pt x="17301" y="4763"/>
                        <a:pt x="17193" y="4608"/>
                        <a:pt x="17074" y="4465"/>
                      </a:cubicBezTo>
                      <a:cubicBezTo>
                        <a:pt x="16979" y="4334"/>
                        <a:pt x="16872" y="4215"/>
                        <a:pt x="16777" y="4096"/>
                      </a:cubicBezTo>
                      <a:cubicBezTo>
                        <a:pt x="16670" y="3965"/>
                        <a:pt x="16574" y="3858"/>
                        <a:pt x="16479" y="3739"/>
                      </a:cubicBezTo>
                      <a:cubicBezTo>
                        <a:pt x="16372" y="3620"/>
                        <a:pt x="16277" y="3512"/>
                        <a:pt x="16181" y="3405"/>
                      </a:cubicBezTo>
                      <a:cubicBezTo>
                        <a:pt x="16086" y="3298"/>
                        <a:pt x="15967" y="3179"/>
                        <a:pt x="15860" y="3072"/>
                      </a:cubicBezTo>
                      <a:cubicBezTo>
                        <a:pt x="15753" y="2965"/>
                        <a:pt x="15646" y="2846"/>
                        <a:pt x="15527" y="2750"/>
                      </a:cubicBezTo>
                      <a:cubicBezTo>
                        <a:pt x="15419" y="2643"/>
                        <a:pt x="15300" y="2536"/>
                        <a:pt x="15193" y="2429"/>
                      </a:cubicBezTo>
                      <a:cubicBezTo>
                        <a:pt x="15074" y="2322"/>
                        <a:pt x="14955" y="2227"/>
                        <a:pt x="14848" y="2131"/>
                      </a:cubicBezTo>
                      <a:cubicBezTo>
                        <a:pt x="14729" y="2036"/>
                        <a:pt x="14610" y="1941"/>
                        <a:pt x="14491" y="1846"/>
                      </a:cubicBezTo>
                      <a:cubicBezTo>
                        <a:pt x="14384" y="1750"/>
                        <a:pt x="14264" y="1667"/>
                        <a:pt x="14157" y="1584"/>
                      </a:cubicBezTo>
                      <a:cubicBezTo>
                        <a:pt x="14038" y="1500"/>
                        <a:pt x="13931" y="1429"/>
                        <a:pt x="13812" y="1346"/>
                      </a:cubicBezTo>
                      <a:cubicBezTo>
                        <a:pt x="13705" y="1262"/>
                        <a:pt x="13598" y="1191"/>
                        <a:pt x="13491" y="1131"/>
                      </a:cubicBezTo>
                      <a:cubicBezTo>
                        <a:pt x="13372" y="1060"/>
                        <a:pt x="13264" y="988"/>
                        <a:pt x="13157" y="929"/>
                      </a:cubicBezTo>
                      <a:lnTo>
                        <a:pt x="13074" y="881"/>
                      </a:lnTo>
                      <a:cubicBezTo>
                        <a:pt x="13002" y="834"/>
                        <a:pt x="12919" y="786"/>
                        <a:pt x="12836" y="738"/>
                      </a:cubicBezTo>
                      <a:cubicBezTo>
                        <a:pt x="12729" y="679"/>
                        <a:pt x="12621" y="631"/>
                        <a:pt x="12514" y="584"/>
                      </a:cubicBezTo>
                      <a:cubicBezTo>
                        <a:pt x="12419" y="524"/>
                        <a:pt x="12312" y="476"/>
                        <a:pt x="12205" y="429"/>
                      </a:cubicBezTo>
                      <a:cubicBezTo>
                        <a:pt x="12109" y="381"/>
                        <a:pt x="12002" y="334"/>
                        <a:pt x="11895" y="298"/>
                      </a:cubicBezTo>
                      <a:cubicBezTo>
                        <a:pt x="11800" y="262"/>
                        <a:pt x="11693" y="214"/>
                        <a:pt x="11586" y="179"/>
                      </a:cubicBezTo>
                      <a:cubicBezTo>
                        <a:pt x="11478" y="143"/>
                        <a:pt x="11371" y="107"/>
                        <a:pt x="11276" y="72"/>
                      </a:cubicBezTo>
                      <a:cubicBezTo>
                        <a:pt x="11169" y="48"/>
                        <a:pt x="11074" y="24"/>
                        <a:pt x="10978" y="0"/>
                      </a:cubicBezTo>
                      <a:lnTo>
                        <a:pt x="1" y="6370"/>
                      </a:lnTo>
                      <a:cubicBezTo>
                        <a:pt x="96" y="6394"/>
                        <a:pt x="191" y="6418"/>
                        <a:pt x="287" y="6453"/>
                      </a:cubicBezTo>
                      <a:cubicBezTo>
                        <a:pt x="394" y="6477"/>
                        <a:pt x="501" y="6513"/>
                        <a:pt x="608" y="6560"/>
                      </a:cubicBezTo>
                      <a:cubicBezTo>
                        <a:pt x="715" y="6596"/>
                        <a:pt x="810" y="6632"/>
                        <a:pt x="918" y="6668"/>
                      </a:cubicBezTo>
                      <a:cubicBezTo>
                        <a:pt x="1025" y="6715"/>
                        <a:pt x="1132" y="6763"/>
                        <a:pt x="1227" y="6810"/>
                      </a:cubicBezTo>
                      <a:cubicBezTo>
                        <a:pt x="1334" y="6858"/>
                        <a:pt x="1441" y="6906"/>
                        <a:pt x="1537" y="6953"/>
                      </a:cubicBezTo>
                      <a:cubicBezTo>
                        <a:pt x="1644" y="7013"/>
                        <a:pt x="1751" y="7061"/>
                        <a:pt x="1858" y="7120"/>
                      </a:cubicBezTo>
                      <a:lnTo>
                        <a:pt x="2096" y="7251"/>
                      </a:lnTo>
                      <a:lnTo>
                        <a:pt x="2180" y="7299"/>
                      </a:lnTo>
                      <a:cubicBezTo>
                        <a:pt x="2287" y="7358"/>
                        <a:pt x="2394" y="7430"/>
                        <a:pt x="2501" y="7501"/>
                      </a:cubicBezTo>
                      <a:cubicBezTo>
                        <a:pt x="2620" y="7572"/>
                        <a:pt x="2727" y="7644"/>
                        <a:pt x="2834" y="7715"/>
                      </a:cubicBezTo>
                      <a:cubicBezTo>
                        <a:pt x="2942" y="7787"/>
                        <a:pt x="3061" y="7882"/>
                        <a:pt x="3180" y="7965"/>
                      </a:cubicBezTo>
                      <a:cubicBezTo>
                        <a:pt x="3287" y="8049"/>
                        <a:pt x="3406" y="8132"/>
                        <a:pt x="3513" y="8215"/>
                      </a:cubicBezTo>
                      <a:cubicBezTo>
                        <a:pt x="3632" y="8311"/>
                        <a:pt x="3751" y="8406"/>
                        <a:pt x="3870" y="8501"/>
                      </a:cubicBezTo>
                      <a:cubicBezTo>
                        <a:pt x="3977" y="8596"/>
                        <a:pt x="4097" y="8704"/>
                        <a:pt x="4216" y="8799"/>
                      </a:cubicBezTo>
                      <a:cubicBezTo>
                        <a:pt x="4323" y="8894"/>
                        <a:pt x="4442" y="9013"/>
                        <a:pt x="4549" y="9120"/>
                      </a:cubicBezTo>
                      <a:cubicBezTo>
                        <a:pt x="4668" y="9227"/>
                        <a:pt x="4775" y="9335"/>
                        <a:pt x="4882" y="9442"/>
                      </a:cubicBezTo>
                      <a:cubicBezTo>
                        <a:pt x="4990" y="9549"/>
                        <a:pt x="5097" y="9668"/>
                        <a:pt x="5204" y="9775"/>
                      </a:cubicBezTo>
                      <a:cubicBezTo>
                        <a:pt x="5299" y="9894"/>
                        <a:pt x="5406" y="10001"/>
                        <a:pt x="5501" y="10120"/>
                      </a:cubicBezTo>
                      <a:cubicBezTo>
                        <a:pt x="5597" y="10228"/>
                        <a:pt x="5704" y="10347"/>
                        <a:pt x="5799" y="10466"/>
                      </a:cubicBezTo>
                      <a:cubicBezTo>
                        <a:pt x="5894" y="10585"/>
                        <a:pt x="6002" y="10716"/>
                        <a:pt x="6097" y="10835"/>
                      </a:cubicBezTo>
                      <a:cubicBezTo>
                        <a:pt x="6216" y="10990"/>
                        <a:pt x="6323" y="11132"/>
                        <a:pt x="6442" y="11287"/>
                      </a:cubicBezTo>
                      <a:cubicBezTo>
                        <a:pt x="6609" y="11525"/>
                        <a:pt x="6775" y="11752"/>
                        <a:pt x="6930" y="12002"/>
                      </a:cubicBezTo>
                      <a:cubicBezTo>
                        <a:pt x="7133" y="12299"/>
                        <a:pt x="7323" y="12597"/>
                        <a:pt x="7514" y="12918"/>
                      </a:cubicBezTo>
                      <a:cubicBezTo>
                        <a:pt x="7645" y="13145"/>
                        <a:pt x="7776" y="13371"/>
                        <a:pt x="7895" y="13609"/>
                      </a:cubicBezTo>
                      <a:cubicBezTo>
                        <a:pt x="7978" y="13752"/>
                        <a:pt x="8061" y="13907"/>
                        <a:pt x="8133" y="14073"/>
                      </a:cubicBezTo>
                      <a:cubicBezTo>
                        <a:pt x="8216" y="14228"/>
                        <a:pt x="8276" y="14335"/>
                        <a:pt x="8335" y="14478"/>
                      </a:cubicBezTo>
                      <a:cubicBezTo>
                        <a:pt x="8395" y="14621"/>
                        <a:pt x="8454" y="14728"/>
                        <a:pt x="8502" y="14859"/>
                      </a:cubicBezTo>
                      <a:cubicBezTo>
                        <a:pt x="8561" y="14978"/>
                        <a:pt x="8621" y="15109"/>
                        <a:pt x="8669" y="15228"/>
                      </a:cubicBezTo>
                      <a:cubicBezTo>
                        <a:pt x="8716" y="15359"/>
                        <a:pt x="8776" y="15478"/>
                        <a:pt x="8811" y="15609"/>
                      </a:cubicBezTo>
                      <a:cubicBezTo>
                        <a:pt x="8859" y="15740"/>
                        <a:pt x="8919" y="15859"/>
                        <a:pt x="8966" y="15990"/>
                      </a:cubicBezTo>
                      <a:cubicBezTo>
                        <a:pt x="9014" y="16121"/>
                        <a:pt x="9061" y="16252"/>
                        <a:pt x="9109" y="16383"/>
                      </a:cubicBezTo>
                      <a:cubicBezTo>
                        <a:pt x="9145" y="16514"/>
                        <a:pt x="9192" y="16657"/>
                        <a:pt x="9228" y="16788"/>
                      </a:cubicBezTo>
                      <a:cubicBezTo>
                        <a:pt x="9276" y="16919"/>
                        <a:pt x="9311" y="17062"/>
                        <a:pt x="9359" y="17205"/>
                      </a:cubicBezTo>
                      <a:cubicBezTo>
                        <a:pt x="9395" y="17336"/>
                        <a:pt x="9431" y="17478"/>
                        <a:pt x="9466" y="17609"/>
                      </a:cubicBezTo>
                      <a:cubicBezTo>
                        <a:pt x="9502" y="17752"/>
                        <a:pt x="9526" y="17883"/>
                        <a:pt x="9562" y="18026"/>
                      </a:cubicBezTo>
                      <a:cubicBezTo>
                        <a:pt x="9585" y="18157"/>
                        <a:pt x="9609" y="18300"/>
                        <a:pt x="9645" y="18431"/>
                      </a:cubicBezTo>
                      <a:cubicBezTo>
                        <a:pt x="9669" y="18562"/>
                        <a:pt x="9692" y="18693"/>
                        <a:pt x="9704" y="18824"/>
                      </a:cubicBezTo>
                      <a:cubicBezTo>
                        <a:pt x="9728" y="18955"/>
                        <a:pt x="9752" y="19086"/>
                        <a:pt x="9764" y="19217"/>
                      </a:cubicBezTo>
                      <a:cubicBezTo>
                        <a:pt x="9776" y="19348"/>
                        <a:pt x="9800" y="19467"/>
                        <a:pt x="9812" y="19598"/>
                      </a:cubicBezTo>
                      <a:cubicBezTo>
                        <a:pt x="9823" y="19717"/>
                        <a:pt x="9823" y="19848"/>
                        <a:pt x="9835" y="19979"/>
                      </a:cubicBezTo>
                      <a:cubicBezTo>
                        <a:pt x="9847" y="20098"/>
                        <a:pt x="9847" y="20229"/>
                        <a:pt x="9859" y="20348"/>
                      </a:cubicBezTo>
                      <a:cubicBezTo>
                        <a:pt x="9859" y="20479"/>
                        <a:pt x="9859" y="20586"/>
                        <a:pt x="9859" y="20705"/>
                      </a:cubicBezTo>
                      <a:lnTo>
                        <a:pt x="9859" y="20729"/>
                      </a:lnTo>
                      <a:lnTo>
                        <a:pt x="9859" y="21074"/>
                      </a:lnTo>
                      <a:cubicBezTo>
                        <a:pt x="9859" y="21193"/>
                        <a:pt x="9835" y="21336"/>
                        <a:pt x="9835" y="21455"/>
                      </a:cubicBezTo>
                      <a:cubicBezTo>
                        <a:pt x="9835" y="21527"/>
                        <a:pt x="9812" y="21610"/>
                        <a:pt x="9812" y="21681"/>
                      </a:cubicBezTo>
                      <a:lnTo>
                        <a:pt x="20777" y="15300"/>
                      </a:lnTo>
                      <a:cubicBezTo>
                        <a:pt x="20777" y="15228"/>
                        <a:pt x="20789" y="15157"/>
                        <a:pt x="20801" y="15085"/>
                      </a:cubicBezTo>
                      <a:cubicBezTo>
                        <a:pt x="20813" y="14954"/>
                        <a:pt x="20825" y="14835"/>
                        <a:pt x="20825" y="14704"/>
                      </a:cubicBezTo>
                      <a:cubicBezTo>
                        <a:pt x="20825" y="14573"/>
                        <a:pt x="20825" y="14466"/>
                        <a:pt x="20837" y="14347"/>
                      </a:cubicBezTo>
                      <a:lnTo>
                        <a:pt x="20837" y="14323"/>
                      </a:lnTo>
                      <a:cubicBezTo>
                        <a:pt x="20837" y="14216"/>
                        <a:pt x="20837" y="14097"/>
                        <a:pt x="20837" y="1397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" name="Google Shape;1835;p29">
                  <a:extLst>
                    <a:ext uri="{FF2B5EF4-FFF2-40B4-BE49-F238E27FC236}">
                      <a16:creationId xmlns:a16="http://schemas.microsoft.com/office/drawing/2014/main" id="{1583C725-A453-AA3A-85C9-9795427B476A}"/>
                    </a:ext>
                  </a:extLst>
                </p:cNvPr>
                <p:cNvSpPr/>
                <p:nvPr/>
              </p:nvSpPr>
              <p:spPr>
                <a:xfrm>
                  <a:off x="4735969" y="2732819"/>
                  <a:ext cx="486100" cy="56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44" h="22468" extrusionOk="0">
                      <a:moveTo>
                        <a:pt x="19443" y="11668"/>
                      </a:moveTo>
                      <a:cubicBezTo>
                        <a:pt x="19443" y="11573"/>
                        <a:pt x="19443" y="11466"/>
                        <a:pt x="19432" y="11359"/>
                      </a:cubicBezTo>
                      <a:cubicBezTo>
                        <a:pt x="19432" y="11311"/>
                        <a:pt x="19432" y="11264"/>
                        <a:pt x="19420" y="11204"/>
                      </a:cubicBezTo>
                      <a:lnTo>
                        <a:pt x="19420" y="11145"/>
                      </a:lnTo>
                      <a:cubicBezTo>
                        <a:pt x="19420" y="11133"/>
                        <a:pt x="19420" y="11073"/>
                        <a:pt x="19408" y="11037"/>
                      </a:cubicBezTo>
                      <a:cubicBezTo>
                        <a:pt x="19396" y="10930"/>
                        <a:pt x="19384" y="10823"/>
                        <a:pt x="19372" y="10716"/>
                      </a:cubicBezTo>
                      <a:cubicBezTo>
                        <a:pt x="19360" y="10609"/>
                        <a:pt x="19348" y="10502"/>
                        <a:pt x="19324" y="10394"/>
                      </a:cubicBezTo>
                      <a:cubicBezTo>
                        <a:pt x="19324" y="10394"/>
                        <a:pt x="19324" y="10383"/>
                        <a:pt x="19324" y="10383"/>
                      </a:cubicBezTo>
                      <a:lnTo>
                        <a:pt x="19324" y="10371"/>
                      </a:lnTo>
                      <a:cubicBezTo>
                        <a:pt x="19312" y="10275"/>
                        <a:pt x="19289" y="10168"/>
                        <a:pt x="19277" y="10073"/>
                      </a:cubicBezTo>
                      <a:cubicBezTo>
                        <a:pt x="19253" y="9966"/>
                        <a:pt x="19229" y="9847"/>
                        <a:pt x="19205" y="9728"/>
                      </a:cubicBezTo>
                      <a:cubicBezTo>
                        <a:pt x="19193" y="9692"/>
                        <a:pt x="19182" y="9644"/>
                        <a:pt x="19182" y="9609"/>
                      </a:cubicBezTo>
                      <a:cubicBezTo>
                        <a:pt x="19170" y="9573"/>
                        <a:pt x="19170" y="9561"/>
                        <a:pt x="19158" y="9537"/>
                      </a:cubicBezTo>
                      <a:cubicBezTo>
                        <a:pt x="19146" y="9490"/>
                        <a:pt x="19134" y="9442"/>
                        <a:pt x="19122" y="9394"/>
                      </a:cubicBezTo>
                      <a:cubicBezTo>
                        <a:pt x="19098" y="9275"/>
                        <a:pt x="19062" y="9156"/>
                        <a:pt x="19039" y="9049"/>
                      </a:cubicBezTo>
                      <a:cubicBezTo>
                        <a:pt x="19015" y="8966"/>
                        <a:pt x="18991" y="8882"/>
                        <a:pt x="18967" y="8799"/>
                      </a:cubicBezTo>
                      <a:lnTo>
                        <a:pt x="18943" y="8751"/>
                      </a:lnTo>
                      <a:lnTo>
                        <a:pt x="18931" y="8704"/>
                      </a:lnTo>
                      <a:cubicBezTo>
                        <a:pt x="18896" y="8585"/>
                        <a:pt x="18860" y="8478"/>
                        <a:pt x="18824" y="8370"/>
                      </a:cubicBezTo>
                      <a:cubicBezTo>
                        <a:pt x="18789" y="8251"/>
                        <a:pt x="18753" y="8144"/>
                        <a:pt x="18717" y="8037"/>
                      </a:cubicBezTo>
                      <a:lnTo>
                        <a:pt x="18693" y="7989"/>
                      </a:lnTo>
                      <a:cubicBezTo>
                        <a:pt x="18693" y="7966"/>
                        <a:pt x="18670" y="7954"/>
                        <a:pt x="18670" y="7930"/>
                      </a:cubicBezTo>
                      <a:cubicBezTo>
                        <a:pt x="18646" y="7870"/>
                        <a:pt x="18622" y="7799"/>
                        <a:pt x="18586" y="7727"/>
                      </a:cubicBezTo>
                      <a:cubicBezTo>
                        <a:pt x="18550" y="7620"/>
                        <a:pt x="18503" y="7513"/>
                        <a:pt x="18467" y="7418"/>
                      </a:cubicBezTo>
                      <a:cubicBezTo>
                        <a:pt x="18431" y="7335"/>
                        <a:pt x="18396" y="7263"/>
                        <a:pt x="18372" y="7192"/>
                      </a:cubicBezTo>
                      <a:cubicBezTo>
                        <a:pt x="18372" y="7168"/>
                        <a:pt x="18360" y="7156"/>
                        <a:pt x="18348" y="7144"/>
                      </a:cubicBezTo>
                      <a:lnTo>
                        <a:pt x="18336" y="7108"/>
                      </a:lnTo>
                      <a:cubicBezTo>
                        <a:pt x="18289" y="7001"/>
                        <a:pt x="18241" y="6894"/>
                        <a:pt x="18181" y="6787"/>
                      </a:cubicBezTo>
                      <a:cubicBezTo>
                        <a:pt x="18134" y="6692"/>
                        <a:pt x="18074" y="6561"/>
                        <a:pt x="18015" y="6454"/>
                      </a:cubicBezTo>
                      <a:cubicBezTo>
                        <a:pt x="18015" y="6430"/>
                        <a:pt x="18003" y="6418"/>
                        <a:pt x="17991" y="6394"/>
                      </a:cubicBezTo>
                      <a:cubicBezTo>
                        <a:pt x="17979" y="6382"/>
                        <a:pt x="17967" y="6346"/>
                        <a:pt x="17955" y="6334"/>
                      </a:cubicBezTo>
                      <a:cubicBezTo>
                        <a:pt x="17908" y="6239"/>
                        <a:pt x="17860" y="6144"/>
                        <a:pt x="17812" y="6061"/>
                      </a:cubicBezTo>
                      <a:cubicBezTo>
                        <a:pt x="17765" y="5965"/>
                        <a:pt x="17693" y="5834"/>
                        <a:pt x="17634" y="5727"/>
                      </a:cubicBezTo>
                      <a:cubicBezTo>
                        <a:pt x="17598" y="5668"/>
                        <a:pt x="17562" y="5608"/>
                        <a:pt x="17538" y="5549"/>
                      </a:cubicBezTo>
                      <a:lnTo>
                        <a:pt x="17491" y="5489"/>
                      </a:lnTo>
                      <a:cubicBezTo>
                        <a:pt x="17443" y="5394"/>
                        <a:pt x="17372" y="5299"/>
                        <a:pt x="17312" y="5203"/>
                      </a:cubicBezTo>
                      <a:cubicBezTo>
                        <a:pt x="17229" y="5060"/>
                        <a:pt x="17146" y="4918"/>
                        <a:pt x="17062" y="4787"/>
                      </a:cubicBezTo>
                      <a:cubicBezTo>
                        <a:pt x="17038" y="4763"/>
                        <a:pt x="17026" y="4739"/>
                        <a:pt x="17015" y="4715"/>
                      </a:cubicBezTo>
                      <a:cubicBezTo>
                        <a:pt x="16884" y="4525"/>
                        <a:pt x="16741" y="4322"/>
                        <a:pt x="16610" y="4144"/>
                      </a:cubicBezTo>
                      <a:lnTo>
                        <a:pt x="16610" y="4144"/>
                      </a:lnTo>
                      <a:lnTo>
                        <a:pt x="16610" y="4144"/>
                      </a:lnTo>
                      <a:cubicBezTo>
                        <a:pt x="16515" y="4013"/>
                        <a:pt x="16419" y="3882"/>
                        <a:pt x="16312" y="3763"/>
                      </a:cubicBezTo>
                      <a:cubicBezTo>
                        <a:pt x="16241" y="3656"/>
                        <a:pt x="16157" y="3560"/>
                        <a:pt x="16074" y="3465"/>
                      </a:cubicBezTo>
                      <a:lnTo>
                        <a:pt x="16074" y="3465"/>
                      </a:lnTo>
                      <a:lnTo>
                        <a:pt x="16074" y="3465"/>
                      </a:lnTo>
                      <a:cubicBezTo>
                        <a:pt x="15991" y="3358"/>
                        <a:pt x="15907" y="3263"/>
                        <a:pt x="15824" y="3167"/>
                      </a:cubicBezTo>
                      <a:cubicBezTo>
                        <a:pt x="15741" y="3060"/>
                        <a:pt x="15657" y="2977"/>
                        <a:pt x="15574" y="2882"/>
                      </a:cubicBezTo>
                      <a:lnTo>
                        <a:pt x="15526" y="2846"/>
                      </a:lnTo>
                      <a:lnTo>
                        <a:pt x="15491" y="2798"/>
                      </a:lnTo>
                      <a:cubicBezTo>
                        <a:pt x="15431" y="2727"/>
                        <a:pt x="15372" y="2667"/>
                        <a:pt x="15312" y="2608"/>
                      </a:cubicBezTo>
                      <a:cubicBezTo>
                        <a:pt x="15217" y="2513"/>
                        <a:pt x="15121" y="2429"/>
                        <a:pt x="15038" y="2334"/>
                      </a:cubicBezTo>
                      <a:lnTo>
                        <a:pt x="14943" y="2263"/>
                      </a:lnTo>
                      <a:lnTo>
                        <a:pt x="14883" y="2191"/>
                      </a:lnTo>
                      <a:lnTo>
                        <a:pt x="14752" y="2072"/>
                      </a:lnTo>
                      <a:cubicBezTo>
                        <a:pt x="14657" y="1989"/>
                        <a:pt x="14562" y="1905"/>
                        <a:pt x="14455" y="1822"/>
                      </a:cubicBezTo>
                      <a:lnTo>
                        <a:pt x="14336" y="1715"/>
                      </a:lnTo>
                      <a:lnTo>
                        <a:pt x="14264" y="1667"/>
                      </a:lnTo>
                      <a:lnTo>
                        <a:pt x="14169" y="1584"/>
                      </a:lnTo>
                      <a:cubicBezTo>
                        <a:pt x="14074" y="1512"/>
                        <a:pt x="13978" y="1429"/>
                        <a:pt x="13883" y="1370"/>
                      </a:cubicBezTo>
                      <a:lnTo>
                        <a:pt x="13681" y="1215"/>
                      </a:lnTo>
                      <a:lnTo>
                        <a:pt x="13633" y="1191"/>
                      </a:lnTo>
                      <a:lnTo>
                        <a:pt x="13597" y="1167"/>
                      </a:lnTo>
                      <a:cubicBezTo>
                        <a:pt x="13514" y="1096"/>
                        <a:pt x="13419" y="1036"/>
                        <a:pt x="13324" y="977"/>
                      </a:cubicBezTo>
                      <a:cubicBezTo>
                        <a:pt x="13240" y="917"/>
                        <a:pt x="13145" y="870"/>
                        <a:pt x="13050" y="810"/>
                      </a:cubicBezTo>
                      <a:lnTo>
                        <a:pt x="12990" y="774"/>
                      </a:lnTo>
                      <a:lnTo>
                        <a:pt x="12788" y="667"/>
                      </a:lnTo>
                      <a:cubicBezTo>
                        <a:pt x="12705" y="619"/>
                        <a:pt x="12609" y="572"/>
                        <a:pt x="12526" y="524"/>
                      </a:cubicBezTo>
                      <a:lnTo>
                        <a:pt x="12490" y="512"/>
                      </a:lnTo>
                      <a:lnTo>
                        <a:pt x="12443" y="489"/>
                      </a:lnTo>
                      <a:cubicBezTo>
                        <a:pt x="12383" y="465"/>
                        <a:pt x="12324" y="429"/>
                        <a:pt x="12264" y="405"/>
                      </a:cubicBezTo>
                      <a:cubicBezTo>
                        <a:pt x="12181" y="369"/>
                        <a:pt x="12097" y="334"/>
                        <a:pt x="12014" y="298"/>
                      </a:cubicBezTo>
                      <a:lnTo>
                        <a:pt x="11978" y="286"/>
                      </a:lnTo>
                      <a:lnTo>
                        <a:pt x="11931" y="262"/>
                      </a:lnTo>
                      <a:lnTo>
                        <a:pt x="11752" y="203"/>
                      </a:lnTo>
                      <a:cubicBezTo>
                        <a:pt x="11657" y="167"/>
                        <a:pt x="11573" y="143"/>
                        <a:pt x="11490" y="108"/>
                      </a:cubicBezTo>
                      <a:lnTo>
                        <a:pt x="11478" y="108"/>
                      </a:lnTo>
                      <a:lnTo>
                        <a:pt x="11454" y="108"/>
                      </a:lnTo>
                      <a:cubicBezTo>
                        <a:pt x="11371" y="84"/>
                        <a:pt x="11300" y="72"/>
                        <a:pt x="11216" y="48"/>
                      </a:cubicBezTo>
                      <a:cubicBezTo>
                        <a:pt x="11133" y="24"/>
                        <a:pt x="11073" y="12"/>
                        <a:pt x="10990" y="0"/>
                      </a:cubicBezTo>
                      <a:lnTo>
                        <a:pt x="1" y="6346"/>
                      </a:lnTo>
                      <a:cubicBezTo>
                        <a:pt x="155" y="6382"/>
                        <a:pt x="310" y="6418"/>
                        <a:pt x="465" y="6465"/>
                      </a:cubicBezTo>
                      <a:lnTo>
                        <a:pt x="489" y="6465"/>
                      </a:lnTo>
                      <a:cubicBezTo>
                        <a:pt x="643" y="6513"/>
                        <a:pt x="786" y="6561"/>
                        <a:pt x="953" y="6620"/>
                      </a:cubicBezTo>
                      <a:lnTo>
                        <a:pt x="989" y="6644"/>
                      </a:lnTo>
                      <a:cubicBezTo>
                        <a:pt x="1144" y="6704"/>
                        <a:pt x="1298" y="6763"/>
                        <a:pt x="1453" y="6846"/>
                      </a:cubicBezTo>
                      <a:lnTo>
                        <a:pt x="1501" y="6870"/>
                      </a:lnTo>
                      <a:cubicBezTo>
                        <a:pt x="1667" y="6942"/>
                        <a:pt x="1834" y="7037"/>
                        <a:pt x="2001" y="7132"/>
                      </a:cubicBezTo>
                      <a:cubicBezTo>
                        <a:pt x="2227" y="7263"/>
                        <a:pt x="2441" y="7394"/>
                        <a:pt x="2656" y="7549"/>
                      </a:cubicBezTo>
                      <a:lnTo>
                        <a:pt x="2691" y="7573"/>
                      </a:lnTo>
                      <a:cubicBezTo>
                        <a:pt x="2894" y="7716"/>
                        <a:pt x="3084" y="7858"/>
                        <a:pt x="3287" y="8025"/>
                      </a:cubicBezTo>
                      <a:lnTo>
                        <a:pt x="3358" y="8073"/>
                      </a:lnTo>
                      <a:cubicBezTo>
                        <a:pt x="3537" y="8216"/>
                        <a:pt x="3727" y="8382"/>
                        <a:pt x="3906" y="8549"/>
                      </a:cubicBezTo>
                      <a:lnTo>
                        <a:pt x="3977" y="8609"/>
                      </a:lnTo>
                      <a:cubicBezTo>
                        <a:pt x="4156" y="8787"/>
                        <a:pt x="4334" y="8966"/>
                        <a:pt x="4513" y="9156"/>
                      </a:cubicBezTo>
                      <a:lnTo>
                        <a:pt x="4549" y="9204"/>
                      </a:lnTo>
                      <a:cubicBezTo>
                        <a:pt x="4739" y="9394"/>
                        <a:pt x="4918" y="9609"/>
                        <a:pt x="5096" y="9823"/>
                      </a:cubicBezTo>
                      <a:lnTo>
                        <a:pt x="5096" y="9823"/>
                      </a:lnTo>
                      <a:cubicBezTo>
                        <a:pt x="5287" y="10037"/>
                        <a:pt x="5466" y="10264"/>
                        <a:pt x="5632" y="10502"/>
                      </a:cubicBezTo>
                      <a:lnTo>
                        <a:pt x="5632" y="10502"/>
                      </a:lnTo>
                      <a:cubicBezTo>
                        <a:pt x="5775" y="10704"/>
                        <a:pt x="5942" y="10930"/>
                        <a:pt x="6073" y="11145"/>
                      </a:cubicBezTo>
                      <a:cubicBezTo>
                        <a:pt x="6168" y="11287"/>
                        <a:pt x="6251" y="11418"/>
                        <a:pt x="6335" y="11561"/>
                      </a:cubicBezTo>
                      <a:cubicBezTo>
                        <a:pt x="6430" y="11704"/>
                        <a:pt x="6489" y="11799"/>
                        <a:pt x="6561" y="11918"/>
                      </a:cubicBezTo>
                      <a:cubicBezTo>
                        <a:pt x="6585" y="11966"/>
                        <a:pt x="6620" y="12026"/>
                        <a:pt x="6656" y="12085"/>
                      </a:cubicBezTo>
                      <a:cubicBezTo>
                        <a:pt x="6763" y="12288"/>
                        <a:pt x="6870" y="12478"/>
                        <a:pt x="6978" y="12692"/>
                      </a:cubicBezTo>
                      <a:lnTo>
                        <a:pt x="7013" y="12752"/>
                      </a:lnTo>
                      <a:cubicBezTo>
                        <a:pt x="7144" y="13002"/>
                        <a:pt x="7263" y="13252"/>
                        <a:pt x="7371" y="13502"/>
                      </a:cubicBezTo>
                      <a:lnTo>
                        <a:pt x="7382" y="13538"/>
                      </a:lnTo>
                      <a:cubicBezTo>
                        <a:pt x="7490" y="13788"/>
                        <a:pt x="7597" y="14038"/>
                        <a:pt x="7680" y="14276"/>
                      </a:cubicBezTo>
                      <a:lnTo>
                        <a:pt x="7704" y="14324"/>
                      </a:lnTo>
                      <a:cubicBezTo>
                        <a:pt x="7799" y="14585"/>
                        <a:pt x="7882" y="14847"/>
                        <a:pt x="7954" y="15097"/>
                      </a:cubicBezTo>
                      <a:cubicBezTo>
                        <a:pt x="7954" y="15121"/>
                        <a:pt x="7966" y="15133"/>
                        <a:pt x="7978" y="15145"/>
                      </a:cubicBezTo>
                      <a:cubicBezTo>
                        <a:pt x="8049" y="15395"/>
                        <a:pt x="8109" y="15645"/>
                        <a:pt x="8168" y="15895"/>
                      </a:cubicBezTo>
                      <a:cubicBezTo>
                        <a:pt x="8168" y="15919"/>
                        <a:pt x="8180" y="15943"/>
                        <a:pt x="8192" y="15967"/>
                      </a:cubicBezTo>
                      <a:cubicBezTo>
                        <a:pt x="8252" y="16217"/>
                        <a:pt x="8299" y="16479"/>
                        <a:pt x="8335" y="16729"/>
                      </a:cubicBezTo>
                      <a:lnTo>
                        <a:pt x="8335" y="16740"/>
                      </a:lnTo>
                      <a:cubicBezTo>
                        <a:pt x="8371" y="17002"/>
                        <a:pt x="8406" y="17252"/>
                        <a:pt x="8430" y="17502"/>
                      </a:cubicBezTo>
                      <a:lnTo>
                        <a:pt x="8430" y="17562"/>
                      </a:lnTo>
                      <a:cubicBezTo>
                        <a:pt x="8442" y="17824"/>
                        <a:pt x="8454" y="18074"/>
                        <a:pt x="8454" y="18312"/>
                      </a:cubicBezTo>
                      <a:cubicBezTo>
                        <a:pt x="8454" y="18431"/>
                        <a:pt x="8454" y="18550"/>
                        <a:pt x="8454" y="18669"/>
                      </a:cubicBezTo>
                      <a:lnTo>
                        <a:pt x="8454" y="18765"/>
                      </a:lnTo>
                      <a:cubicBezTo>
                        <a:pt x="8454" y="18848"/>
                        <a:pt x="8442" y="18931"/>
                        <a:pt x="8430" y="19003"/>
                      </a:cubicBezTo>
                      <a:cubicBezTo>
                        <a:pt x="8430" y="19050"/>
                        <a:pt x="8418" y="19098"/>
                        <a:pt x="8418" y="19134"/>
                      </a:cubicBezTo>
                      <a:cubicBezTo>
                        <a:pt x="8418" y="19205"/>
                        <a:pt x="8406" y="19265"/>
                        <a:pt x="8394" y="19336"/>
                      </a:cubicBezTo>
                      <a:cubicBezTo>
                        <a:pt x="8383" y="19396"/>
                        <a:pt x="8383" y="19431"/>
                        <a:pt x="8371" y="19479"/>
                      </a:cubicBezTo>
                      <a:lnTo>
                        <a:pt x="8347" y="19658"/>
                      </a:lnTo>
                      <a:cubicBezTo>
                        <a:pt x="8335" y="19705"/>
                        <a:pt x="8323" y="19753"/>
                        <a:pt x="8311" y="19800"/>
                      </a:cubicBezTo>
                      <a:cubicBezTo>
                        <a:pt x="8299" y="19848"/>
                        <a:pt x="8287" y="19908"/>
                        <a:pt x="8275" y="19955"/>
                      </a:cubicBezTo>
                      <a:cubicBezTo>
                        <a:pt x="8263" y="19991"/>
                        <a:pt x="8252" y="20074"/>
                        <a:pt x="8228" y="20134"/>
                      </a:cubicBezTo>
                      <a:cubicBezTo>
                        <a:pt x="8216" y="20181"/>
                        <a:pt x="8204" y="20217"/>
                        <a:pt x="8192" y="20265"/>
                      </a:cubicBezTo>
                      <a:cubicBezTo>
                        <a:pt x="8168" y="20336"/>
                        <a:pt x="8144" y="20408"/>
                        <a:pt x="8121" y="20467"/>
                      </a:cubicBezTo>
                      <a:cubicBezTo>
                        <a:pt x="8109" y="20503"/>
                        <a:pt x="8097" y="20539"/>
                        <a:pt x="8085" y="20574"/>
                      </a:cubicBezTo>
                      <a:cubicBezTo>
                        <a:pt x="8037" y="20693"/>
                        <a:pt x="7990" y="20801"/>
                        <a:pt x="7942" y="20908"/>
                      </a:cubicBezTo>
                      <a:cubicBezTo>
                        <a:pt x="7942" y="20920"/>
                        <a:pt x="7930" y="20931"/>
                        <a:pt x="7930" y="20943"/>
                      </a:cubicBezTo>
                      <a:cubicBezTo>
                        <a:pt x="7859" y="21074"/>
                        <a:pt x="7787" y="21217"/>
                        <a:pt x="7704" y="21348"/>
                      </a:cubicBezTo>
                      <a:cubicBezTo>
                        <a:pt x="7704" y="21348"/>
                        <a:pt x="7692" y="21360"/>
                        <a:pt x="7692" y="21372"/>
                      </a:cubicBezTo>
                      <a:cubicBezTo>
                        <a:pt x="7621" y="21479"/>
                        <a:pt x="7549" y="21574"/>
                        <a:pt x="7478" y="21670"/>
                      </a:cubicBezTo>
                      <a:lnTo>
                        <a:pt x="7418" y="21741"/>
                      </a:lnTo>
                      <a:cubicBezTo>
                        <a:pt x="7359" y="21824"/>
                        <a:pt x="7275" y="21908"/>
                        <a:pt x="7204" y="21979"/>
                      </a:cubicBezTo>
                      <a:lnTo>
                        <a:pt x="7180" y="22003"/>
                      </a:lnTo>
                      <a:cubicBezTo>
                        <a:pt x="7097" y="22074"/>
                        <a:pt x="7013" y="22158"/>
                        <a:pt x="6918" y="22229"/>
                      </a:cubicBezTo>
                      <a:lnTo>
                        <a:pt x="6859" y="22277"/>
                      </a:lnTo>
                      <a:cubicBezTo>
                        <a:pt x="6763" y="22348"/>
                        <a:pt x="6668" y="22408"/>
                        <a:pt x="6573" y="22467"/>
                      </a:cubicBezTo>
                      <a:lnTo>
                        <a:pt x="17538" y="16086"/>
                      </a:lnTo>
                      <a:cubicBezTo>
                        <a:pt x="17646" y="16026"/>
                        <a:pt x="17741" y="15967"/>
                        <a:pt x="17824" y="15895"/>
                      </a:cubicBezTo>
                      <a:lnTo>
                        <a:pt x="17896" y="15848"/>
                      </a:lnTo>
                      <a:cubicBezTo>
                        <a:pt x="17979" y="15776"/>
                        <a:pt x="18074" y="15705"/>
                        <a:pt x="18158" y="15621"/>
                      </a:cubicBezTo>
                      <a:lnTo>
                        <a:pt x="18169" y="15609"/>
                      </a:lnTo>
                      <a:cubicBezTo>
                        <a:pt x="18253" y="15526"/>
                        <a:pt x="18324" y="15443"/>
                        <a:pt x="18396" y="15359"/>
                      </a:cubicBezTo>
                      <a:lnTo>
                        <a:pt x="18443" y="15300"/>
                      </a:lnTo>
                      <a:cubicBezTo>
                        <a:pt x="18527" y="15205"/>
                        <a:pt x="18598" y="15097"/>
                        <a:pt x="18658" y="15002"/>
                      </a:cubicBezTo>
                      <a:lnTo>
                        <a:pt x="18658" y="15002"/>
                      </a:lnTo>
                      <a:cubicBezTo>
                        <a:pt x="18658" y="14990"/>
                        <a:pt x="18658" y="14978"/>
                        <a:pt x="18670" y="14978"/>
                      </a:cubicBezTo>
                      <a:cubicBezTo>
                        <a:pt x="18753" y="14847"/>
                        <a:pt x="18824" y="14716"/>
                        <a:pt x="18896" y="14574"/>
                      </a:cubicBezTo>
                      <a:cubicBezTo>
                        <a:pt x="18896" y="14574"/>
                        <a:pt x="18896" y="14562"/>
                        <a:pt x="18908" y="14550"/>
                      </a:cubicBezTo>
                      <a:cubicBezTo>
                        <a:pt x="18908" y="14550"/>
                        <a:pt x="18908" y="14550"/>
                        <a:pt x="18908" y="14538"/>
                      </a:cubicBezTo>
                      <a:cubicBezTo>
                        <a:pt x="18955" y="14443"/>
                        <a:pt x="19003" y="14324"/>
                        <a:pt x="19039" y="14216"/>
                      </a:cubicBezTo>
                      <a:cubicBezTo>
                        <a:pt x="19051" y="14204"/>
                        <a:pt x="19051" y="14193"/>
                        <a:pt x="19051" y="14181"/>
                      </a:cubicBezTo>
                      <a:cubicBezTo>
                        <a:pt x="19062" y="14157"/>
                        <a:pt x="19074" y="14133"/>
                        <a:pt x="19086" y="14109"/>
                      </a:cubicBezTo>
                      <a:cubicBezTo>
                        <a:pt x="19110" y="14038"/>
                        <a:pt x="19134" y="13966"/>
                        <a:pt x="19146" y="13895"/>
                      </a:cubicBezTo>
                      <a:cubicBezTo>
                        <a:pt x="19146" y="13883"/>
                        <a:pt x="19158" y="13859"/>
                        <a:pt x="19170" y="13847"/>
                      </a:cubicBezTo>
                      <a:cubicBezTo>
                        <a:pt x="19170" y="13823"/>
                        <a:pt x="19182" y="13788"/>
                        <a:pt x="19193" y="13764"/>
                      </a:cubicBezTo>
                      <a:cubicBezTo>
                        <a:pt x="19205" y="13704"/>
                        <a:pt x="19217" y="13645"/>
                        <a:pt x="19241" y="13585"/>
                      </a:cubicBezTo>
                      <a:cubicBezTo>
                        <a:pt x="19241" y="13562"/>
                        <a:pt x="19253" y="13538"/>
                        <a:pt x="19253" y="13514"/>
                      </a:cubicBezTo>
                      <a:cubicBezTo>
                        <a:pt x="19253" y="13490"/>
                        <a:pt x="19265" y="13454"/>
                        <a:pt x="19277" y="13431"/>
                      </a:cubicBezTo>
                      <a:cubicBezTo>
                        <a:pt x="19277" y="13395"/>
                        <a:pt x="19289" y="13323"/>
                        <a:pt x="19301" y="13276"/>
                      </a:cubicBezTo>
                      <a:cubicBezTo>
                        <a:pt x="19301" y="13252"/>
                        <a:pt x="19312" y="13228"/>
                        <a:pt x="19312" y="13204"/>
                      </a:cubicBezTo>
                      <a:cubicBezTo>
                        <a:pt x="19324" y="13169"/>
                        <a:pt x="19324" y="13133"/>
                        <a:pt x="19336" y="13109"/>
                      </a:cubicBezTo>
                      <a:cubicBezTo>
                        <a:pt x="19336" y="13073"/>
                        <a:pt x="19348" y="13014"/>
                        <a:pt x="19348" y="12954"/>
                      </a:cubicBezTo>
                      <a:cubicBezTo>
                        <a:pt x="19348" y="12931"/>
                        <a:pt x="19348" y="12907"/>
                        <a:pt x="19360" y="12883"/>
                      </a:cubicBezTo>
                      <a:cubicBezTo>
                        <a:pt x="19372" y="12859"/>
                        <a:pt x="19372" y="12800"/>
                        <a:pt x="19372" y="12764"/>
                      </a:cubicBezTo>
                      <a:cubicBezTo>
                        <a:pt x="19384" y="12716"/>
                        <a:pt x="19384" y="12669"/>
                        <a:pt x="19396" y="12621"/>
                      </a:cubicBezTo>
                      <a:lnTo>
                        <a:pt x="19396" y="12573"/>
                      </a:lnTo>
                      <a:cubicBezTo>
                        <a:pt x="19396" y="12514"/>
                        <a:pt x="19396" y="12442"/>
                        <a:pt x="19408" y="12383"/>
                      </a:cubicBezTo>
                      <a:lnTo>
                        <a:pt x="19408" y="12288"/>
                      </a:lnTo>
                      <a:lnTo>
                        <a:pt x="19408" y="12264"/>
                      </a:lnTo>
                      <a:lnTo>
                        <a:pt x="19408" y="11954"/>
                      </a:lnTo>
                      <a:lnTo>
                        <a:pt x="19408" y="11930"/>
                      </a:lnTo>
                      <a:cubicBezTo>
                        <a:pt x="19443" y="11871"/>
                        <a:pt x="19443" y="11776"/>
                        <a:pt x="19443" y="1166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" name="Google Shape;1836;p29">
                  <a:extLst>
                    <a:ext uri="{FF2B5EF4-FFF2-40B4-BE49-F238E27FC236}">
                      <a16:creationId xmlns:a16="http://schemas.microsoft.com/office/drawing/2014/main" id="{7DD7A0D2-038E-7647-7A67-B2FC5326D137}"/>
                    </a:ext>
                  </a:extLst>
                </p:cNvPr>
                <p:cNvSpPr/>
                <p:nvPr/>
              </p:nvSpPr>
              <p:spPr>
                <a:xfrm>
                  <a:off x="3789481" y="2138095"/>
                  <a:ext cx="1175750" cy="117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30" h="46819" extrusionOk="0">
                      <a:moveTo>
                        <a:pt x="14659" y="1"/>
                      </a:moveTo>
                      <a:cubicBezTo>
                        <a:pt x="11364" y="1"/>
                        <a:pt x="9093" y="2615"/>
                        <a:pt x="9084" y="7134"/>
                      </a:cubicBezTo>
                      <a:cubicBezTo>
                        <a:pt x="9084" y="8134"/>
                        <a:pt x="9180" y="9123"/>
                        <a:pt x="9382" y="10111"/>
                      </a:cubicBezTo>
                      <a:cubicBezTo>
                        <a:pt x="8942" y="9754"/>
                        <a:pt x="8465" y="9444"/>
                        <a:pt x="7977" y="9158"/>
                      </a:cubicBezTo>
                      <a:cubicBezTo>
                        <a:pt x="6698" y="8418"/>
                        <a:pt x="5487" y="8067"/>
                        <a:pt x="4415" y="8067"/>
                      </a:cubicBezTo>
                      <a:cubicBezTo>
                        <a:pt x="1813" y="8067"/>
                        <a:pt x="20" y="10129"/>
                        <a:pt x="12" y="13695"/>
                      </a:cubicBezTo>
                      <a:cubicBezTo>
                        <a:pt x="0" y="18588"/>
                        <a:pt x="3322" y="24505"/>
                        <a:pt x="7525" y="27184"/>
                      </a:cubicBezTo>
                      <a:lnTo>
                        <a:pt x="40541" y="45948"/>
                      </a:lnTo>
                      <a:cubicBezTo>
                        <a:pt x="41576" y="46538"/>
                        <a:pt x="42554" y="46818"/>
                        <a:pt x="43421" y="46818"/>
                      </a:cubicBezTo>
                      <a:cubicBezTo>
                        <a:pt x="45547" y="46818"/>
                        <a:pt x="47009" y="45136"/>
                        <a:pt x="47018" y="42210"/>
                      </a:cubicBezTo>
                      <a:cubicBezTo>
                        <a:pt x="47030" y="38090"/>
                        <a:pt x="44136" y="33078"/>
                        <a:pt x="40553" y="31006"/>
                      </a:cubicBezTo>
                      <a:cubicBezTo>
                        <a:pt x="39922" y="30637"/>
                        <a:pt x="39243" y="30375"/>
                        <a:pt x="38529" y="30220"/>
                      </a:cubicBezTo>
                      <a:cubicBezTo>
                        <a:pt x="38564" y="29899"/>
                        <a:pt x="38588" y="29566"/>
                        <a:pt x="38588" y="29244"/>
                      </a:cubicBezTo>
                      <a:cubicBezTo>
                        <a:pt x="38600" y="24303"/>
                        <a:pt x="35123" y="18278"/>
                        <a:pt x="30825" y="15790"/>
                      </a:cubicBezTo>
                      <a:cubicBezTo>
                        <a:pt x="30159" y="15397"/>
                        <a:pt x="29456" y="15099"/>
                        <a:pt x="28718" y="14909"/>
                      </a:cubicBezTo>
                      <a:cubicBezTo>
                        <a:pt x="27432" y="9515"/>
                        <a:pt x="23646" y="3967"/>
                        <a:pt x="19169" y="1383"/>
                      </a:cubicBezTo>
                      <a:cubicBezTo>
                        <a:pt x="17549" y="445"/>
                        <a:pt x="16017" y="1"/>
                        <a:pt x="14659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" name="Google Shape;1837;p29">
                  <a:extLst>
                    <a:ext uri="{FF2B5EF4-FFF2-40B4-BE49-F238E27FC236}">
                      <a16:creationId xmlns:a16="http://schemas.microsoft.com/office/drawing/2014/main" id="{CAED589D-7B7E-378C-6BE9-60EB06E5EE76}"/>
                    </a:ext>
                  </a:extLst>
                </p:cNvPr>
                <p:cNvSpPr/>
                <p:nvPr/>
              </p:nvSpPr>
              <p:spPr>
                <a:xfrm>
                  <a:off x="5165950" y="1601000"/>
                  <a:ext cx="11950" cy="1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8" h="489" extrusionOk="0">
                      <a:moveTo>
                        <a:pt x="239" y="1"/>
                      </a:moveTo>
                      <a:cubicBezTo>
                        <a:pt x="108" y="1"/>
                        <a:pt x="1" y="120"/>
                        <a:pt x="1" y="251"/>
                      </a:cubicBezTo>
                      <a:cubicBezTo>
                        <a:pt x="1" y="382"/>
                        <a:pt x="108" y="489"/>
                        <a:pt x="239" y="489"/>
                      </a:cubicBezTo>
                      <a:cubicBezTo>
                        <a:pt x="370" y="489"/>
                        <a:pt x="477" y="382"/>
                        <a:pt x="477" y="251"/>
                      </a:cubicBezTo>
                      <a:cubicBezTo>
                        <a:pt x="477" y="120"/>
                        <a:pt x="370" y="1"/>
                        <a:pt x="23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" name="Google Shape;1838;p29">
                  <a:extLst>
                    <a:ext uri="{FF2B5EF4-FFF2-40B4-BE49-F238E27FC236}">
                      <a16:creationId xmlns:a16="http://schemas.microsoft.com/office/drawing/2014/main" id="{D4D525DF-054D-40F5-828E-3DAC799DF537}"/>
                    </a:ext>
                  </a:extLst>
                </p:cNvPr>
                <p:cNvSpPr/>
                <p:nvPr/>
              </p:nvSpPr>
              <p:spPr>
                <a:xfrm>
                  <a:off x="5496650" y="1579275"/>
                  <a:ext cx="12225" cy="1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489" extrusionOk="0">
                      <a:moveTo>
                        <a:pt x="251" y="0"/>
                      </a:moveTo>
                      <a:cubicBezTo>
                        <a:pt x="120" y="0"/>
                        <a:pt x="1" y="108"/>
                        <a:pt x="1" y="239"/>
                      </a:cubicBezTo>
                      <a:cubicBezTo>
                        <a:pt x="1" y="381"/>
                        <a:pt x="120" y="489"/>
                        <a:pt x="251" y="489"/>
                      </a:cubicBezTo>
                      <a:cubicBezTo>
                        <a:pt x="382" y="489"/>
                        <a:pt x="489" y="381"/>
                        <a:pt x="489" y="239"/>
                      </a:cubicBezTo>
                      <a:cubicBezTo>
                        <a:pt x="489" y="108"/>
                        <a:pt x="382" y="0"/>
                        <a:pt x="25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" name="Google Shape;1839;p29">
                  <a:extLst>
                    <a:ext uri="{FF2B5EF4-FFF2-40B4-BE49-F238E27FC236}">
                      <a16:creationId xmlns:a16="http://schemas.microsoft.com/office/drawing/2014/main" id="{E323AC7C-AD21-C943-7E83-9C8C45D3692E}"/>
                    </a:ext>
                  </a:extLst>
                </p:cNvPr>
                <p:cNvSpPr/>
                <p:nvPr/>
              </p:nvSpPr>
              <p:spPr>
                <a:xfrm>
                  <a:off x="5450525" y="1579275"/>
                  <a:ext cx="1430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" h="483" extrusionOk="0">
                      <a:moveTo>
                        <a:pt x="322" y="0"/>
                      </a:moveTo>
                      <a:cubicBezTo>
                        <a:pt x="107" y="0"/>
                        <a:pt x="0" y="262"/>
                        <a:pt x="155" y="417"/>
                      </a:cubicBezTo>
                      <a:cubicBezTo>
                        <a:pt x="204" y="462"/>
                        <a:pt x="264" y="483"/>
                        <a:pt x="323" y="483"/>
                      </a:cubicBezTo>
                      <a:cubicBezTo>
                        <a:pt x="449" y="483"/>
                        <a:pt x="572" y="389"/>
                        <a:pt x="572" y="250"/>
                      </a:cubicBezTo>
                      <a:cubicBezTo>
                        <a:pt x="572" y="108"/>
                        <a:pt x="453" y="0"/>
                        <a:pt x="3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1840;p29">
                  <a:extLst>
                    <a:ext uri="{FF2B5EF4-FFF2-40B4-BE49-F238E27FC236}">
                      <a16:creationId xmlns:a16="http://schemas.microsoft.com/office/drawing/2014/main" id="{B62F3E69-3B28-61A6-A941-78541DD390CE}"/>
                    </a:ext>
                  </a:extLst>
                </p:cNvPr>
                <p:cNvSpPr/>
                <p:nvPr/>
              </p:nvSpPr>
              <p:spPr>
                <a:xfrm>
                  <a:off x="3138325" y="3465225"/>
                  <a:ext cx="373875" cy="23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28" extrusionOk="0">
                      <a:moveTo>
                        <a:pt x="14943" y="72"/>
                      </a:moveTo>
                      <a:lnTo>
                        <a:pt x="14942" y="330"/>
                      </a:lnTo>
                      <a:lnTo>
                        <a:pt x="14942" y="330"/>
                      </a:lnTo>
                      <a:cubicBezTo>
                        <a:pt x="14942" y="327"/>
                        <a:pt x="14943" y="325"/>
                        <a:pt x="14943" y="322"/>
                      </a:cubicBezTo>
                      <a:lnTo>
                        <a:pt x="14943" y="262"/>
                      </a:lnTo>
                      <a:cubicBezTo>
                        <a:pt x="14955" y="191"/>
                        <a:pt x="14955" y="119"/>
                        <a:pt x="14943" y="72"/>
                      </a:cubicBezTo>
                      <a:close/>
                      <a:moveTo>
                        <a:pt x="12" y="0"/>
                      </a:moveTo>
                      <a:lnTo>
                        <a:pt x="0" y="4882"/>
                      </a:lnTo>
                      <a:cubicBezTo>
                        <a:pt x="0" y="6001"/>
                        <a:pt x="727" y="7120"/>
                        <a:pt x="2203" y="7966"/>
                      </a:cubicBezTo>
                      <a:cubicBezTo>
                        <a:pt x="2382" y="8073"/>
                        <a:pt x="2560" y="8168"/>
                        <a:pt x="2751" y="8251"/>
                      </a:cubicBezTo>
                      <a:cubicBezTo>
                        <a:pt x="2822" y="8287"/>
                        <a:pt x="2882" y="8311"/>
                        <a:pt x="2953" y="8335"/>
                      </a:cubicBezTo>
                      <a:cubicBezTo>
                        <a:pt x="3060" y="8394"/>
                        <a:pt x="3167" y="8442"/>
                        <a:pt x="3287" y="8489"/>
                      </a:cubicBezTo>
                      <a:lnTo>
                        <a:pt x="3346" y="8513"/>
                      </a:lnTo>
                      <a:lnTo>
                        <a:pt x="3477" y="8561"/>
                      </a:lnTo>
                      <a:cubicBezTo>
                        <a:pt x="3620" y="8608"/>
                        <a:pt x="3775" y="8668"/>
                        <a:pt x="3918" y="8704"/>
                      </a:cubicBezTo>
                      <a:cubicBezTo>
                        <a:pt x="3977" y="8728"/>
                        <a:pt x="4025" y="8739"/>
                        <a:pt x="4084" y="8751"/>
                      </a:cubicBezTo>
                      <a:cubicBezTo>
                        <a:pt x="4132" y="8775"/>
                        <a:pt x="4156" y="8775"/>
                        <a:pt x="4191" y="8787"/>
                      </a:cubicBezTo>
                      <a:cubicBezTo>
                        <a:pt x="4251" y="8811"/>
                        <a:pt x="4310" y="8823"/>
                        <a:pt x="4382" y="8835"/>
                      </a:cubicBezTo>
                      <a:cubicBezTo>
                        <a:pt x="4525" y="8870"/>
                        <a:pt x="4691" y="8918"/>
                        <a:pt x="4846" y="8954"/>
                      </a:cubicBezTo>
                      <a:cubicBezTo>
                        <a:pt x="4882" y="8954"/>
                        <a:pt x="4930" y="8966"/>
                        <a:pt x="4965" y="8978"/>
                      </a:cubicBezTo>
                      <a:lnTo>
                        <a:pt x="5156" y="9013"/>
                      </a:lnTo>
                      <a:cubicBezTo>
                        <a:pt x="5287" y="9037"/>
                        <a:pt x="5418" y="9061"/>
                        <a:pt x="5549" y="9085"/>
                      </a:cubicBezTo>
                      <a:lnTo>
                        <a:pt x="5704" y="9109"/>
                      </a:lnTo>
                      <a:lnTo>
                        <a:pt x="5882" y="9132"/>
                      </a:lnTo>
                      <a:cubicBezTo>
                        <a:pt x="6013" y="9144"/>
                        <a:pt x="6132" y="9156"/>
                        <a:pt x="6263" y="9168"/>
                      </a:cubicBezTo>
                      <a:cubicBezTo>
                        <a:pt x="6323" y="9168"/>
                        <a:pt x="6370" y="9192"/>
                        <a:pt x="6430" y="9192"/>
                      </a:cubicBezTo>
                      <a:lnTo>
                        <a:pt x="6608" y="9204"/>
                      </a:lnTo>
                      <a:cubicBezTo>
                        <a:pt x="6727" y="9204"/>
                        <a:pt x="6858" y="9216"/>
                        <a:pt x="6977" y="9216"/>
                      </a:cubicBezTo>
                      <a:cubicBezTo>
                        <a:pt x="7049" y="9216"/>
                        <a:pt x="7108" y="9228"/>
                        <a:pt x="7168" y="9228"/>
                      </a:cubicBezTo>
                      <a:lnTo>
                        <a:pt x="8049" y="9228"/>
                      </a:lnTo>
                      <a:cubicBezTo>
                        <a:pt x="8228" y="9228"/>
                        <a:pt x="8394" y="9216"/>
                        <a:pt x="8561" y="9192"/>
                      </a:cubicBezTo>
                      <a:cubicBezTo>
                        <a:pt x="8632" y="9192"/>
                        <a:pt x="8692" y="9192"/>
                        <a:pt x="8763" y="9180"/>
                      </a:cubicBezTo>
                      <a:lnTo>
                        <a:pt x="8859" y="9168"/>
                      </a:lnTo>
                      <a:cubicBezTo>
                        <a:pt x="8918" y="9168"/>
                        <a:pt x="8966" y="9156"/>
                        <a:pt x="9013" y="9156"/>
                      </a:cubicBezTo>
                      <a:cubicBezTo>
                        <a:pt x="9180" y="9132"/>
                        <a:pt x="9359" y="9109"/>
                        <a:pt x="9525" y="9085"/>
                      </a:cubicBezTo>
                      <a:lnTo>
                        <a:pt x="9656" y="9061"/>
                      </a:lnTo>
                      <a:lnTo>
                        <a:pt x="9716" y="9049"/>
                      </a:lnTo>
                      <a:cubicBezTo>
                        <a:pt x="9799" y="9037"/>
                        <a:pt x="9871" y="9013"/>
                        <a:pt x="9954" y="9001"/>
                      </a:cubicBezTo>
                      <a:cubicBezTo>
                        <a:pt x="10097" y="8966"/>
                        <a:pt x="10228" y="8942"/>
                        <a:pt x="10371" y="8906"/>
                      </a:cubicBezTo>
                      <a:cubicBezTo>
                        <a:pt x="10466" y="8882"/>
                        <a:pt x="10561" y="8859"/>
                        <a:pt x="10668" y="8835"/>
                      </a:cubicBezTo>
                      <a:cubicBezTo>
                        <a:pt x="10799" y="8799"/>
                        <a:pt x="10930" y="8763"/>
                        <a:pt x="11049" y="8716"/>
                      </a:cubicBezTo>
                      <a:lnTo>
                        <a:pt x="11133" y="8692"/>
                      </a:lnTo>
                      <a:cubicBezTo>
                        <a:pt x="11288" y="8644"/>
                        <a:pt x="11430" y="8597"/>
                        <a:pt x="11585" y="8537"/>
                      </a:cubicBezTo>
                      <a:lnTo>
                        <a:pt x="11645" y="8513"/>
                      </a:lnTo>
                      <a:cubicBezTo>
                        <a:pt x="11811" y="8442"/>
                        <a:pt x="11966" y="8382"/>
                        <a:pt x="12121" y="8311"/>
                      </a:cubicBezTo>
                      <a:lnTo>
                        <a:pt x="12264" y="8239"/>
                      </a:lnTo>
                      <a:cubicBezTo>
                        <a:pt x="12431" y="8156"/>
                        <a:pt x="12609" y="8073"/>
                        <a:pt x="12764" y="7977"/>
                      </a:cubicBezTo>
                      <a:lnTo>
                        <a:pt x="12859" y="7918"/>
                      </a:lnTo>
                      <a:cubicBezTo>
                        <a:pt x="12990" y="7846"/>
                        <a:pt x="13121" y="7751"/>
                        <a:pt x="13240" y="7668"/>
                      </a:cubicBezTo>
                      <a:lnTo>
                        <a:pt x="13300" y="7632"/>
                      </a:lnTo>
                      <a:cubicBezTo>
                        <a:pt x="13443" y="7537"/>
                        <a:pt x="13562" y="7430"/>
                        <a:pt x="13693" y="7335"/>
                      </a:cubicBezTo>
                      <a:lnTo>
                        <a:pt x="13740" y="7287"/>
                      </a:lnTo>
                      <a:lnTo>
                        <a:pt x="13812" y="7227"/>
                      </a:lnTo>
                      <a:cubicBezTo>
                        <a:pt x="13907" y="7144"/>
                        <a:pt x="13990" y="7049"/>
                        <a:pt x="14074" y="6954"/>
                      </a:cubicBezTo>
                      <a:cubicBezTo>
                        <a:pt x="14097" y="6942"/>
                        <a:pt x="14109" y="6918"/>
                        <a:pt x="14121" y="6894"/>
                      </a:cubicBezTo>
                      <a:cubicBezTo>
                        <a:pt x="14181" y="6846"/>
                        <a:pt x="14228" y="6787"/>
                        <a:pt x="14276" y="6727"/>
                      </a:cubicBezTo>
                      <a:cubicBezTo>
                        <a:pt x="14383" y="6584"/>
                        <a:pt x="14478" y="6442"/>
                        <a:pt x="14574" y="6287"/>
                      </a:cubicBezTo>
                      <a:cubicBezTo>
                        <a:pt x="14645" y="6144"/>
                        <a:pt x="14717" y="6001"/>
                        <a:pt x="14776" y="5858"/>
                      </a:cubicBezTo>
                      <a:cubicBezTo>
                        <a:pt x="14824" y="5715"/>
                        <a:pt x="14859" y="5584"/>
                        <a:pt x="14895" y="5441"/>
                      </a:cubicBezTo>
                      <a:lnTo>
                        <a:pt x="14895" y="5394"/>
                      </a:lnTo>
                      <a:cubicBezTo>
                        <a:pt x="14907" y="5334"/>
                        <a:pt x="14919" y="5263"/>
                        <a:pt x="14919" y="5191"/>
                      </a:cubicBezTo>
                      <a:lnTo>
                        <a:pt x="14919" y="5120"/>
                      </a:lnTo>
                      <a:cubicBezTo>
                        <a:pt x="14919" y="5084"/>
                        <a:pt x="14931" y="5049"/>
                        <a:pt x="14931" y="5013"/>
                      </a:cubicBezTo>
                      <a:lnTo>
                        <a:pt x="14931" y="4953"/>
                      </a:lnTo>
                      <a:lnTo>
                        <a:pt x="14942" y="330"/>
                      </a:lnTo>
                      <a:lnTo>
                        <a:pt x="14942" y="330"/>
                      </a:lnTo>
                      <a:cubicBezTo>
                        <a:pt x="14930" y="494"/>
                        <a:pt x="14894" y="646"/>
                        <a:pt x="14848" y="798"/>
                      </a:cubicBezTo>
                      <a:cubicBezTo>
                        <a:pt x="14848" y="810"/>
                        <a:pt x="14848" y="822"/>
                        <a:pt x="14848" y="822"/>
                      </a:cubicBezTo>
                      <a:cubicBezTo>
                        <a:pt x="14824" y="905"/>
                        <a:pt x="14800" y="977"/>
                        <a:pt x="14764" y="1048"/>
                      </a:cubicBezTo>
                      <a:lnTo>
                        <a:pt x="14752" y="1072"/>
                      </a:lnTo>
                      <a:cubicBezTo>
                        <a:pt x="14609" y="1417"/>
                        <a:pt x="14407" y="1739"/>
                        <a:pt x="14145" y="2012"/>
                      </a:cubicBezTo>
                      <a:cubicBezTo>
                        <a:pt x="14133" y="2036"/>
                        <a:pt x="14121" y="2048"/>
                        <a:pt x="14097" y="2072"/>
                      </a:cubicBezTo>
                      <a:cubicBezTo>
                        <a:pt x="14002" y="2179"/>
                        <a:pt x="13883" y="2298"/>
                        <a:pt x="13764" y="2405"/>
                      </a:cubicBezTo>
                      <a:lnTo>
                        <a:pt x="13716" y="2441"/>
                      </a:lnTo>
                      <a:cubicBezTo>
                        <a:pt x="13585" y="2548"/>
                        <a:pt x="13454" y="2655"/>
                        <a:pt x="13324" y="2739"/>
                      </a:cubicBezTo>
                      <a:lnTo>
                        <a:pt x="13264" y="2786"/>
                      </a:lnTo>
                      <a:cubicBezTo>
                        <a:pt x="13121" y="2894"/>
                        <a:pt x="12966" y="2989"/>
                        <a:pt x="12800" y="3084"/>
                      </a:cubicBezTo>
                      <a:cubicBezTo>
                        <a:pt x="12621" y="3179"/>
                        <a:pt x="12466" y="3263"/>
                        <a:pt x="12288" y="3346"/>
                      </a:cubicBezTo>
                      <a:lnTo>
                        <a:pt x="12157" y="3417"/>
                      </a:lnTo>
                      <a:cubicBezTo>
                        <a:pt x="12002" y="3489"/>
                        <a:pt x="11835" y="3560"/>
                        <a:pt x="11669" y="3620"/>
                      </a:cubicBezTo>
                      <a:lnTo>
                        <a:pt x="11609" y="3644"/>
                      </a:lnTo>
                      <a:cubicBezTo>
                        <a:pt x="11430" y="3715"/>
                        <a:pt x="11252" y="3775"/>
                        <a:pt x="11073" y="3834"/>
                      </a:cubicBezTo>
                      <a:cubicBezTo>
                        <a:pt x="10942" y="3870"/>
                        <a:pt x="10811" y="3906"/>
                        <a:pt x="10680" y="3941"/>
                      </a:cubicBezTo>
                      <a:cubicBezTo>
                        <a:pt x="10585" y="3965"/>
                        <a:pt x="10490" y="4001"/>
                        <a:pt x="10383" y="4025"/>
                      </a:cubicBezTo>
                      <a:cubicBezTo>
                        <a:pt x="10252" y="4048"/>
                        <a:pt x="10109" y="4084"/>
                        <a:pt x="9978" y="4108"/>
                      </a:cubicBezTo>
                      <a:cubicBezTo>
                        <a:pt x="9871" y="4132"/>
                        <a:pt x="9775" y="4156"/>
                        <a:pt x="9680" y="4167"/>
                      </a:cubicBezTo>
                      <a:lnTo>
                        <a:pt x="9549" y="4191"/>
                      </a:lnTo>
                      <a:cubicBezTo>
                        <a:pt x="9383" y="4215"/>
                        <a:pt x="9204" y="4239"/>
                        <a:pt x="9037" y="4263"/>
                      </a:cubicBezTo>
                      <a:cubicBezTo>
                        <a:pt x="8978" y="4263"/>
                        <a:pt x="8930" y="4275"/>
                        <a:pt x="8882" y="4275"/>
                      </a:cubicBezTo>
                      <a:cubicBezTo>
                        <a:pt x="8787" y="4287"/>
                        <a:pt x="8680" y="4298"/>
                        <a:pt x="8585" y="4310"/>
                      </a:cubicBezTo>
                      <a:cubicBezTo>
                        <a:pt x="8418" y="4322"/>
                        <a:pt x="8251" y="4334"/>
                        <a:pt x="8085" y="4334"/>
                      </a:cubicBezTo>
                      <a:lnTo>
                        <a:pt x="7751" y="4346"/>
                      </a:lnTo>
                      <a:lnTo>
                        <a:pt x="7347" y="4346"/>
                      </a:lnTo>
                      <a:cubicBezTo>
                        <a:pt x="7216" y="4346"/>
                        <a:pt x="7120" y="4346"/>
                        <a:pt x="7001" y="4334"/>
                      </a:cubicBezTo>
                      <a:cubicBezTo>
                        <a:pt x="6894" y="4334"/>
                        <a:pt x="6751" y="4322"/>
                        <a:pt x="6620" y="4322"/>
                      </a:cubicBezTo>
                      <a:cubicBezTo>
                        <a:pt x="6501" y="4310"/>
                        <a:pt x="6394" y="4298"/>
                        <a:pt x="6275" y="4287"/>
                      </a:cubicBezTo>
                      <a:cubicBezTo>
                        <a:pt x="6168" y="4275"/>
                        <a:pt x="6025" y="4263"/>
                        <a:pt x="5906" y="4251"/>
                      </a:cubicBezTo>
                      <a:cubicBezTo>
                        <a:pt x="5787" y="4239"/>
                        <a:pt x="5680" y="4215"/>
                        <a:pt x="5573" y="4203"/>
                      </a:cubicBezTo>
                      <a:cubicBezTo>
                        <a:pt x="5453" y="4179"/>
                        <a:pt x="5311" y="4156"/>
                        <a:pt x="5180" y="4132"/>
                      </a:cubicBezTo>
                      <a:cubicBezTo>
                        <a:pt x="5072" y="4108"/>
                        <a:pt x="4965" y="4096"/>
                        <a:pt x="4870" y="4072"/>
                      </a:cubicBezTo>
                      <a:cubicBezTo>
                        <a:pt x="4703" y="4036"/>
                        <a:pt x="4549" y="4001"/>
                        <a:pt x="4394" y="3953"/>
                      </a:cubicBezTo>
                      <a:cubicBezTo>
                        <a:pt x="4299" y="3929"/>
                        <a:pt x="4203" y="3906"/>
                        <a:pt x="4096" y="3870"/>
                      </a:cubicBezTo>
                      <a:lnTo>
                        <a:pt x="3941" y="3822"/>
                      </a:lnTo>
                      <a:cubicBezTo>
                        <a:pt x="3799" y="3775"/>
                        <a:pt x="3644" y="3727"/>
                        <a:pt x="3489" y="3679"/>
                      </a:cubicBezTo>
                      <a:lnTo>
                        <a:pt x="3358" y="3632"/>
                      </a:lnTo>
                      <a:cubicBezTo>
                        <a:pt x="3227" y="3572"/>
                        <a:pt x="3096" y="3513"/>
                        <a:pt x="2965" y="3465"/>
                      </a:cubicBezTo>
                      <a:cubicBezTo>
                        <a:pt x="2894" y="3429"/>
                        <a:pt x="2834" y="3405"/>
                        <a:pt x="2763" y="3382"/>
                      </a:cubicBezTo>
                      <a:cubicBezTo>
                        <a:pt x="2584" y="3286"/>
                        <a:pt x="2394" y="3191"/>
                        <a:pt x="2215" y="3084"/>
                      </a:cubicBezTo>
                      <a:cubicBezTo>
                        <a:pt x="1298" y="2560"/>
                        <a:pt x="667" y="1917"/>
                        <a:pt x="322" y="1250"/>
                      </a:cubicBezTo>
                      <a:cubicBezTo>
                        <a:pt x="119" y="869"/>
                        <a:pt x="12" y="441"/>
                        <a:pt x="12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" name="Google Shape;1841;p29">
                  <a:extLst>
                    <a:ext uri="{FF2B5EF4-FFF2-40B4-BE49-F238E27FC236}">
                      <a16:creationId xmlns:a16="http://schemas.microsoft.com/office/drawing/2014/main" id="{D2B86D4F-F452-88CA-A0C9-8863EDD04AF4}"/>
                    </a:ext>
                  </a:extLst>
                </p:cNvPr>
                <p:cNvSpPr/>
                <p:nvPr/>
              </p:nvSpPr>
              <p:spPr>
                <a:xfrm>
                  <a:off x="3119875" y="3347050"/>
                  <a:ext cx="410775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1" h="9514" extrusionOk="0">
                      <a:moveTo>
                        <a:pt x="13478" y="1703"/>
                      </a:moveTo>
                      <a:cubicBezTo>
                        <a:pt x="16419" y="3394"/>
                        <a:pt x="16431" y="6132"/>
                        <a:pt x="13526" y="7823"/>
                      </a:cubicBezTo>
                      <a:cubicBezTo>
                        <a:pt x="10609" y="9514"/>
                        <a:pt x="5870" y="9514"/>
                        <a:pt x="2941" y="7823"/>
                      </a:cubicBezTo>
                      <a:cubicBezTo>
                        <a:pt x="0" y="6132"/>
                        <a:pt x="0" y="3394"/>
                        <a:pt x="2905" y="1703"/>
                      </a:cubicBezTo>
                      <a:cubicBezTo>
                        <a:pt x="5822" y="1"/>
                        <a:pt x="10549" y="1"/>
                        <a:pt x="13478" y="1703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" name="Google Shape;1842;p29">
                  <a:extLst>
                    <a:ext uri="{FF2B5EF4-FFF2-40B4-BE49-F238E27FC236}">
                      <a16:creationId xmlns:a16="http://schemas.microsoft.com/office/drawing/2014/main" id="{D0F48620-F27C-72EA-A3D1-E076306EE4E2}"/>
                    </a:ext>
                  </a:extLst>
                </p:cNvPr>
                <p:cNvSpPr/>
                <p:nvPr/>
              </p:nvSpPr>
              <p:spPr>
                <a:xfrm>
                  <a:off x="3218700" y="3404500"/>
                  <a:ext cx="213125" cy="12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5" h="4930" extrusionOk="0">
                      <a:moveTo>
                        <a:pt x="6989" y="870"/>
                      </a:moveTo>
                      <a:cubicBezTo>
                        <a:pt x="8513" y="1751"/>
                        <a:pt x="8525" y="3179"/>
                        <a:pt x="7013" y="4049"/>
                      </a:cubicBezTo>
                      <a:cubicBezTo>
                        <a:pt x="5501" y="4930"/>
                        <a:pt x="3048" y="4930"/>
                        <a:pt x="1524" y="4049"/>
                      </a:cubicBezTo>
                      <a:cubicBezTo>
                        <a:pt x="0" y="3179"/>
                        <a:pt x="0" y="1751"/>
                        <a:pt x="1500" y="870"/>
                      </a:cubicBezTo>
                      <a:cubicBezTo>
                        <a:pt x="3012" y="0"/>
                        <a:pt x="5477" y="0"/>
                        <a:pt x="6989" y="870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" name="Google Shape;1843;p29">
                  <a:extLst>
                    <a:ext uri="{FF2B5EF4-FFF2-40B4-BE49-F238E27FC236}">
                      <a16:creationId xmlns:a16="http://schemas.microsoft.com/office/drawing/2014/main" id="{BA99098C-0ACA-CB69-660F-AB29C1180DE2}"/>
                    </a:ext>
                  </a:extLst>
                </p:cNvPr>
                <p:cNvSpPr/>
                <p:nvPr/>
              </p:nvSpPr>
              <p:spPr>
                <a:xfrm>
                  <a:off x="3243100" y="3422850"/>
                  <a:ext cx="164025" cy="86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1" h="3455" extrusionOk="0">
                      <a:moveTo>
                        <a:pt x="3265" y="0"/>
                      </a:moveTo>
                      <a:cubicBezTo>
                        <a:pt x="2506" y="0"/>
                        <a:pt x="1748" y="167"/>
                        <a:pt x="1167" y="505"/>
                      </a:cubicBezTo>
                      <a:cubicBezTo>
                        <a:pt x="0" y="1183"/>
                        <a:pt x="12" y="2279"/>
                        <a:pt x="1179" y="2945"/>
                      </a:cubicBezTo>
                      <a:cubicBezTo>
                        <a:pt x="1763" y="3285"/>
                        <a:pt x="2528" y="3454"/>
                        <a:pt x="3292" y="3454"/>
                      </a:cubicBezTo>
                      <a:cubicBezTo>
                        <a:pt x="4057" y="3454"/>
                        <a:pt x="4822" y="3285"/>
                        <a:pt x="5406" y="2945"/>
                      </a:cubicBezTo>
                      <a:cubicBezTo>
                        <a:pt x="6561" y="2279"/>
                        <a:pt x="6561" y="1183"/>
                        <a:pt x="5382" y="505"/>
                      </a:cubicBezTo>
                      <a:cubicBezTo>
                        <a:pt x="4796" y="170"/>
                        <a:pt x="4030" y="0"/>
                        <a:pt x="3265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1844;p29">
                  <a:extLst>
                    <a:ext uri="{FF2B5EF4-FFF2-40B4-BE49-F238E27FC236}">
                      <a16:creationId xmlns:a16="http://schemas.microsoft.com/office/drawing/2014/main" id="{9A6C6B89-1AC3-FBE1-1DE8-EA4E983403CF}"/>
                    </a:ext>
                  </a:extLst>
                </p:cNvPr>
                <p:cNvSpPr/>
                <p:nvPr/>
              </p:nvSpPr>
              <p:spPr>
                <a:xfrm>
                  <a:off x="3102600" y="3444975"/>
                  <a:ext cx="445325" cy="27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13" h="10979" extrusionOk="0">
                      <a:moveTo>
                        <a:pt x="17812" y="48"/>
                      </a:moveTo>
                      <a:lnTo>
                        <a:pt x="17812" y="100"/>
                      </a:lnTo>
                      <a:lnTo>
                        <a:pt x="17812" y="100"/>
                      </a:lnTo>
                      <a:cubicBezTo>
                        <a:pt x="17812" y="83"/>
                        <a:pt x="17812" y="66"/>
                        <a:pt x="17812" y="48"/>
                      </a:cubicBezTo>
                      <a:close/>
                      <a:moveTo>
                        <a:pt x="24" y="1"/>
                      </a:moveTo>
                      <a:lnTo>
                        <a:pt x="1" y="5799"/>
                      </a:lnTo>
                      <a:cubicBezTo>
                        <a:pt x="1" y="7132"/>
                        <a:pt x="882" y="8466"/>
                        <a:pt x="2632" y="9478"/>
                      </a:cubicBezTo>
                      <a:cubicBezTo>
                        <a:pt x="2846" y="9597"/>
                        <a:pt x="3061" y="9704"/>
                        <a:pt x="3287" y="9811"/>
                      </a:cubicBezTo>
                      <a:cubicBezTo>
                        <a:pt x="3358" y="9847"/>
                        <a:pt x="3442" y="9883"/>
                        <a:pt x="3513" y="9919"/>
                      </a:cubicBezTo>
                      <a:cubicBezTo>
                        <a:pt x="3656" y="9978"/>
                        <a:pt x="3787" y="10038"/>
                        <a:pt x="3918" y="10085"/>
                      </a:cubicBezTo>
                      <a:lnTo>
                        <a:pt x="3989" y="10121"/>
                      </a:lnTo>
                      <a:lnTo>
                        <a:pt x="4144" y="10169"/>
                      </a:lnTo>
                      <a:cubicBezTo>
                        <a:pt x="4323" y="10240"/>
                        <a:pt x="4501" y="10300"/>
                        <a:pt x="4680" y="10359"/>
                      </a:cubicBezTo>
                      <a:lnTo>
                        <a:pt x="4870" y="10419"/>
                      </a:lnTo>
                      <a:lnTo>
                        <a:pt x="5001" y="10454"/>
                      </a:lnTo>
                      <a:cubicBezTo>
                        <a:pt x="5073" y="10478"/>
                        <a:pt x="5144" y="10490"/>
                        <a:pt x="5228" y="10514"/>
                      </a:cubicBezTo>
                      <a:cubicBezTo>
                        <a:pt x="5406" y="10561"/>
                        <a:pt x="5597" y="10609"/>
                        <a:pt x="5775" y="10645"/>
                      </a:cubicBezTo>
                      <a:cubicBezTo>
                        <a:pt x="5823" y="10657"/>
                        <a:pt x="5870" y="10669"/>
                        <a:pt x="5930" y="10681"/>
                      </a:cubicBezTo>
                      <a:cubicBezTo>
                        <a:pt x="6001" y="10692"/>
                        <a:pt x="6073" y="10704"/>
                        <a:pt x="6144" y="10716"/>
                      </a:cubicBezTo>
                      <a:cubicBezTo>
                        <a:pt x="6299" y="10752"/>
                        <a:pt x="6466" y="10776"/>
                        <a:pt x="6621" y="10800"/>
                      </a:cubicBezTo>
                      <a:cubicBezTo>
                        <a:pt x="6680" y="10812"/>
                        <a:pt x="6740" y="10823"/>
                        <a:pt x="6811" y="10835"/>
                      </a:cubicBezTo>
                      <a:cubicBezTo>
                        <a:pt x="6871" y="10847"/>
                        <a:pt x="6954" y="10847"/>
                        <a:pt x="7013" y="10859"/>
                      </a:cubicBezTo>
                      <a:cubicBezTo>
                        <a:pt x="7168" y="10883"/>
                        <a:pt x="7311" y="10895"/>
                        <a:pt x="7466" y="10907"/>
                      </a:cubicBezTo>
                      <a:cubicBezTo>
                        <a:pt x="7537" y="10907"/>
                        <a:pt x="7609" y="10931"/>
                        <a:pt x="7680" y="10931"/>
                      </a:cubicBezTo>
                      <a:cubicBezTo>
                        <a:pt x="7716" y="10937"/>
                        <a:pt x="7749" y="10937"/>
                        <a:pt x="7781" y="10937"/>
                      </a:cubicBezTo>
                      <a:cubicBezTo>
                        <a:pt x="7814" y="10937"/>
                        <a:pt x="7847" y="10937"/>
                        <a:pt x="7883" y="10942"/>
                      </a:cubicBezTo>
                      <a:cubicBezTo>
                        <a:pt x="8025" y="10954"/>
                        <a:pt x="8180" y="10966"/>
                        <a:pt x="8323" y="10966"/>
                      </a:cubicBezTo>
                      <a:cubicBezTo>
                        <a:pt x="8395" y="10966"/>
                        <a:pt x="8478" y="10978"/>
                        <a:pt x="8549" y="10978"/>
                      </a:cubicBezTo>
                      <a:lnTo>
                        <a:pt x="9609" y="10978"/>
                      </a:lnTo>
                      <a:cubicBezTo>
                        <a:pt x="9811" y="10966"/>
                        <a:pt x="10014" y="10954"/>
                        <a:pt x="10204" y="10931"/>
                      </a:cubicBezTo>
                      <a:cubicBezTo>
                        <a:pt x="10288" y="10931"/>
                        <a:pt x="10371" y="10919"/>
                        <a:pt x="10454" y="10919"/>
                      </a:cubicBezTo>
                      <a:lnTo>
                        <a:pt x="10562" y="10895"/>
                      </a:lnTo>
                      <a:lnTo>
                        <a:pt x="10752" y="10883"/>
                      </a:lnTo>
                      <a:cubicBezTo>
                        <a:pt x="10954" y="10859"/>
                        <a:pt x="11157" y="10823"/>
                        <a:pt x="11359" y="10788"/>
                      </a:cubicBezTo>
                      <a:lnTo>
                        <a:pt x="11514" y="10764"/>
                      </a:lnTo>
                      <a:lnTo>
                        <a:pt x="11585" y="10752"/>
                      </a:lnTo>
                      <a:cubicBezTo>
                        <a:pt x="11681" y="10740"/>
                        <a:pt x="11776" y="10716"/>
                        <a:pt x="11871" y="10692"/>
                      </a:cubicBezTo>
                      <a:cubicBezTo>
                        <a:pt x="12038" y="10657"/>
                        <a:pt x="12205" y="10633"/>
                        <a:pt x="12359" y="10585"/>
                      </a:cubicBezTo>
                      <a:cubicBezTo>
                        <a:pt x="12478" y="10561"/>
                        <a:pt x="12597" y="10526"/>
                        <a:pt x="12717" y="10490"/>
                      </a:cubicBezTo>
                      <a:cubicBezTo>
                        <a:pt x="12859" y="10454"/>
                        <a:pt x="13026" y="10419"/>
                        <a:pt x="13169" y="10359"/>
                      </a:cubicBezTo>
                      <a:lnTo>
                        <a:pt x="13276" y="10335"/>
                      </a:lnTo>
                      <a:cubicBezTo>
                        <a:pt x="13455" y="10276"/>
                        <a:pt x="13633" y="10216"/>
                        <a:pt x="13812" y="10145"/>
                      </a:cubicBezTo>
                      <a:lnTo>
                        <a:pt x="13895" y="10109"/>
                      </a:lnTo>
                      <a:cubicBezTo>
                        <a:pt x="14086" y="10038"/>
                        <a:pt x="14276" y="9954"/>
                        <a:pt x="14455" y="9871"/>
                      </a:cubicBezTo>
                      <a:lnTo>
                        <a:pt x="14622" y="9788"/>
                      </a:lnTo>
                      <a:cubicBezTo>
                        <a:pt x="14836" y="9692"/>
                        <a:pt x="15038" y="9585"/>
                        <a:pt x="15217" y="9478"/>
                      </a:cubicBezTo>
                      <a:lnTo>
                        <a:pt x="15324" y="9418"/>
                      </a:lnTo>
                      <a:cubicBezTo>
                        <a:pt x="15491" y="9323"/>
                        <a:pt x="15634" y="9216"/>
                        <a:pt x="15788" y="9121"/>
                      </a:cubicBezTo>
                      <a:lnTo>
                        <a:pt x="15860" y="9061"/>
                      </a:lnTo>
                      <a:cubicBezTo>
                        <a:pt x="16015" y="8942"/>
                        <a:pt x="16169" y="8823"/>
                        <a:pt x="16312" y="8704"/>
                      </a:cubicBezTo>
                      <a:lnTo>
                        <a:pt x="16384" y="8645"/>
                      </a:lnTo>
                      <a:lnTo>
                        <a:pt x="16455" y="8573"/>
                      </a:lnTo>
                      <a:cubicBezTo>
                        <a:pt x="16574" y="8466"/>
                        <a:pt x="16681" y="8359"/>
                        <a:pt x="16777" y="8252"/>
                      </a:cubicBezTo>
                      <a:lnTo>
                        <a:pt x="16836" y="8180"/>
                      </a:lnTo>
                      <a:cubicBezTo>
                        <a:pt x="16896" y="8121"/>
                        <a:pt x="16955" y="8049"/>
                        <a:pt x="17015" y="7978"/>
                      </a:cubicBezTo>
                      <a:cubicBezTo>
                        <a:pt x="17146" y="7811"/>
                        <a:pt x="17265" y="7633"/>
                        <a:pt x="17372" y="7454"/>
                      </a:cubicBezTo>
                      <a:cubicBezTo>
                        <a:pt x="17455" y="7287"/>
                        <a:pt x="17539" y="7121"/>
                        <a:pt x="17610" y="6942"/>
                      </a:cubicBezTo>
                      <a:cubicBezTo>
                        <a:pt x="17670" y="6787"/>
                        <a:pt x="17717" y="6609"/>
                        <a:pt x="17753" y="6442"/>
                      </a:cubicBezTo>
                      <a:cubicBezTo>
                        <a:pt x="17753" y="6430"/>
                        <a:pt x="17753" y="6418"/>
                        <a:pt x="17765" y="6394"/>
                      </a:cubicBezTo>
                      <a:cubicBezTo>
                        <a:pt x="17765" y="6394"/>
                        <a:pt x="17765" y="6394"/>
                        <a:pt x="17765" y="6382"/>
                      </a:cubicBezTo>
                      <a:cubicBezTo>
                        <a:pt x="17777" y="6311"/>
                        <a:pt x="17789" y="6228"/>
                        <a:pt x="17801" y="6144"/>
                      </a:cubicBezTo>
                      <a:lnTo>
                        <a:pt x="17801" y="6049"/>
                      </a:lnTo>
                      <a:lnTo>
                        <a:pt x="17801" y="5930"/>
                      </a:lnTo>
                      <a:lnTo>
                        <a:pt x="17801" y="5859"/>
                      </a:lnTo>
                      <a:lnTo>
                        <a:pt x="17812" y="100"/>
                      </a:lnTo>
                      <a:lnTo>
                        <a:pt x="17812" y="100"/>
                      </a:lnTo>
                      <a:cubicBezTo>
                        <a:pt x="17812" y="166"/>
                        <a:pt x="17810" y="230"/>
                        <a:pt x="17801" y="286"/>
                      </a:cubicBezTo>
                      <a:lnTo>
                        <a:pt x="17801" y="358"/>
                      </a:lnTo>
                      <a:cubicBezTo>
                        <a:pt x="17777" y="560"/>
                        <a:pt x="17741" y="751"/>
                        <a:pt x="17681" y="941"/>
                      </a:cubicBezTo>
                      <a:lnTo>
                        <a:pt x="17670" y="965"/>
                      </a:lnTo>
                      <a:cubicBezTo>
                        <a:pt x="17646" y="1048"/>
                        <a:pt x="17610" y="1144"/>
                        <a:pt x="17574" y="1227"/>
                      </a:cubicBezTo>
                      <a:lnTo>
                        <a:pt x="17562" y="1251"/>
                      </a:lnTo>
                      <a:cubicBezTo>
                        <a:pt x="17396" y="1668"/>
                        <a:pt x="17146" y="2049"/>
                        <a:pt x="16848" y="2382"/>
                      </a:cubicBezTo>
                      <a:cubicBezTo>
                        <a:pt x="16824" y="2406"/>
                        <a:pt x="16812" y="2430"/>
                        <a:pt x="16788" y="2453"/>
                      </a:cubicBezTo>
                      <a:cubicBezTo>
                        <a:pt x="16669" y="2584"/>
                        <a:pt x="16538" y="2715"/>
                        <a:pt x="16396" y="2846"/>
                      </a:cubicBezTo>
                      <a:lnTo>
                        <a:pt x="16324" y="2894"/>
                      </a:lnTo>
                      <a:cubicBezTo>
                        <a:pt x="16181" y="3025"/>
                        <a:pt x="16026" y="3144"/>
                        <a:pt x="15872" y="3263"/>
                      </a:cubicBezTo>
                      <a:lnTo>
                        <a:pt x="15800" y="3311"/>
                      </a:lnTo>
                      <a:cubicBezTo>
                        <a:pt x="15622" y="3430"/>
                        <a:pt x="15431" y="3561"/>
                        <a:pt x="15229" y="3668"/>
                      </a:cubicBezTo>
                      <a:cubicBezTo>
                        <a:pt x="15026" y="3787"/>
                        <a:pt x="14836" y="3882"/>
                        <a:pt x="14633" y="3989"/>
                      </a:cubicBezTo>
                      <a:lnTo>
                        <a:pt x="14479" y="4061"/>
                      </a:lnTo>
                      <a:cubicBezTo>
                        <a:pt x="14288" y="4156"/>
                        <a:pt x="14098" y="4227"/>
                        <a:pt x="13907" y="4311"/>
                      </a:cubicBezTo>
                      <a:cubicBezTo>
                        <a:pt x="13871" y="4311"/>
                        <a:pt x="13848" y="4335"/>
                        <a:pt x="13824" y="4335"/>
                      </a:cubicBezTo>
                      <a:cubicBezTo>
                        <a:pt x="13621" y="4418"/>
                        <a:pt x="13407" y="4489"/>
                        <a:pt x="13181" y="4561"/>
                      </a:cubicBezTo>
                      <a:cubicBezTo>
                        <a:pt x="13038" y="4608"/>
                        <a:pt x="12883" y="4644"/>
                        <a:pt x="12728" y="4692"/>
                      </a:cubicBezTo>
                      <a:cubicBezTo>
                        <a:pt x="12609" y="4727"/>
                        <a:pt x="12490" y="4751"/>
                        <a:pt x="12371" y="4787"/>
                      </a:cubicBezTo>
                      <a:cubicBezTo>
                        <a:pt x="12216" y="4823"/>
                        <a:pt x="12050" y="4858"/>
                        <a:pt x="11883" y="4894"/>
                      </a:cubicBezTo>
                      <a:cubicBezTo>
                        <a:pt x="11764" y="4918"/>
                        <a:pt x="11645" y="4942"/>
                        <a:pt x="11526" y="4966"/>
                      </a:cubicBezTo>
                      <a:lnTo>
                        <a:pt x="11371" y="4989"/>
                      </a:lnTo>
                      <a:cubicBezTo>
                        <a:pt x="11169" y="5025"/>
                        <a:pt x="10966" y="5049"/>
                        <a:pt x="10764" y="5073"/>
                      </a:cubicBezTo>
                      <a:lnTo>
                        <a:pt x="10573" y="5097"/>
                      </a:lnTo>
                      <a:cubicBezTo>
                        <a:pt x="10454" y="5108"/>
                        <a:pt x="10335" y="5120"/>
                        <a:pt x="10216" y="5120"/>
                      </a:cubicBezTo>
                      <a:cubicBezTo>
                        <a:pt x="10014" y="5144"/>
                        <a:pt x="9823" y="5156"/>
                        <a:pt x="9621" y="5168"/>
                      </a:cubicBezTo>
                      <a:cubicBezTo>
                        <a:pt x="9490" y="5168"/>
                        <a:pt x="9371" y="5168"/>
                        <a:pt x="9240" y="5180"/>
                      </a:cubicBezTo>
                      <a:lnTo>
                        <a:pt x="8752" y="5180"/>
                      </a:lnTo>
                      <a:cubicBezTo>
                        <a:pt x="8609" y="5180"/>
                        <a:pt x="8478" y="5180"/>
                        <a:pt x="8335" y="5168"/>
                      </a:cubicBezTo>
                      <a:cubicBezTo>
                        <a:pt x="8204" y="5156"/>
                        <a:pt x="8037" y="5156"/>
                        <a:pt x="7895" y="5144"/>
                      </a:cubicBezTo>
                      <a:cubicBezTo>
                        <a:pt x="7740" y="5132"/>
                        <a:pt x="7621" y="5120"/>
                        <a:pt x="7478" y="5108"/>
                      </a:cubicBezTo>
                      <a:cubicBezTo>
                        <a:pt x="7347" y="5097"/>
                        <a:pt x="7180" y="5073"/>
                        <a:pt x="7037" y="5061"/>
                      </a:cubicBezTo>
                      <a:cubicBezTo>
                        <a:pt x="6882" y="5037"/>
                        <a:pt x="6763" y="5025"/>
                        <a:pt x="6632" y="5001"/>
                      </a:cubicBezTo>
                      <a:cubicBezTo>
                        <a:pt x="6478" y="4977"/>
                        <a:pt x="6323" y="4954"/>
                        <a:pt x="6168" y="4918"/>
                      </a:cubicBezTo>
                      <a:cubicBezTo>
                        <a:pt x="6037" y="4894"/>
                        <a:pt x="5918" y="4870"/>
                        <a:pt x="5799" y="4846"/>
                      </a:cubicBezTo>
                      <a:cubicBezTo>
                        <a:pt x="5609" y="4799"/>
                        <a:pt x="5430" y="4751"/>
                        <a:pt x="5239" y="4704"/>
                      </a:cubicBezTo>
                      <a:cubicBezTo>
                        <a:pt x="5120" y="4680"/>
                        <a:pt x="5001" y="4644"/>
                        <a:pt x="4882" y="4608"/>
                      </a:cubicBezTo>
                      <a:lnTo>
                        <a:pt x="4704" y="4561"/>
                      </a:lnTo>
                      <a:cubicBezTo>
                        <a:pt x="4513" y="4501"/>
                        <a:pt x="4335" y="4430"/>
                        <a:pt x="4156" y="4370"/>
                      </a:cubicBezTo>
                      <a:lnTo>
                        <a:pt x="4013" y="4311"/>
                      </a:lnTo>
                      <a:cubicBezTo>
                        <a:pt x="3846" y="4251"/>
                        <a:pt x="3692" y="4180"/>
                        <a:pt x="3537" y="4108"/>
                      </a:cubicBezTo>
                      <a:cubicBezTo>
                        <a:pt x="3453" y="4073"/>
                        <a:pt x="3382" y="4049"/>
                        <a:pt x="3299" y="4013"/>
                      </a:cubicBezTo>
                      <a:cubicBezTo>
                        <a:pt x="3072" y="3906"/>
                        <a:pt x="2858" y="3787"/>
                        <a:pt x="2644" y="3668"/>
                      </a:cubicBezTo>
                      <a:cubicBezTo>
                        <a:pt x="1548" y="3037"/>
                        <a:pt x="798" y="2275"/>
                        <a:pt x="382" y="1477"/>
                      </a:cubicBezTo>
                      <a:cubicBezTo>
                        <a:pt x="144" y="1025"/>
                        <a:pt x="24" y="513"/>
                        <a:pt x="24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" name="Google Shape;1845;p29">
                  <a:extLst>
                    <a:ext uri="{FF2B5EF4-FFF2-40B4-BE49-F238E27FC236}">
                      <a16:creationId xmlns:a16="http://schemas.microsoft.com/office/drawing/2014/main" id="{D26F43BE-EB26-6EAD-27BB-D79772FC27D5}"/>
                    </a:ext>
                  </a:extLst>
                </p:cNvPr>
                <p:cNvSpPr/>
                <p:nvPr/>
              </p:nvSpPr>
              <p:spPr>
                <a:xfrm>
                  <a:off x="3080575" y="3303900"/>
                  <a:ext cx="489375" cy="28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23" extrusionOk="0">
                      <a:moveTo>
                        <a:pt x="16062" y="2012"/>
                      </a:moveTo>
                      <a:cubicBezTo>
                        <a:pt x="19563" y="4036"/>
                        <a:pt x="19574" y="7299"/>
                        <a:pt x="16110" y="9311"/>
                      </a:cubicBezTo>
                      <a:cubicBezTo>
                        <a:pt x="12633" y="11323"/>
                        <a:pt x="7001" y="11323"/>
                        <a:pt x="3501" y="9311"/>
                      </a:cubicBezTo>
                      <a:cubicBezTo>
                        <a:pt x="13" y="7287"/>
                        <a:pt x="1" y="4024"/>
                        <a:pt x="3465" y="2012"/>
                      </a:cubicBezTo>
                      <a:cubicBezTo>
                        <a:pt x="6930" y="12"/>
                        <a:pt x="12574" y="0"/>
                        <a:pt x="16062" y="201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" name="Google Shape;1846;p29">
                  <a:extLst>
                    <a:ext uri="{FF2B5EF4-FFF2-40B4-BE49-F238E27FC236}">
                      <a16:creationId xmlns:a16="http://schemas.microsoft.com/office/drawing/2014/main" id="{D6D25506-F047-4B75-282E-F4E6668BB44E}"/>
                    </a:ext>
                  </a:extLst>
                </p:cNvPr>
                <p:cNvSpPr/>
                <p:nvPr/>
              </p:nvSpPr>
              <p:spPr>
                <a:xfrm>
                  <a:off x="3237450" y="3394675"/>
                  <a:ext cx="175625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5" h="4073" extrusionOk="0">
                      <a:moveTo>
                        <a:pt x="5763" y="727"/>
                      </a:moveTo>
                      <a:cubicBezTo>
                        <a:pt x="7025" y="1453"/>
                        <a:pt x="7025" y="2620"/>
                        <a:pt x="5787" y="3346"/>
                      </a:cubicBezTo>
                      <a:cubicBezTo>
                        <a:pt x="4536" y="4072"/>
                        <a:pt x="2512" y="4072"/>
                        <a:pt x="1250" y="3346"/>
                      </a:cubicBezTo>
                      <a:cubicBezTo>
                        <a:pt x="0" y="2620"/>
                        <a:pt x="0" y="1453"/>
                        <a:pt x="1238" y="727"/>
                      </a:cubicBezTo>
                      <a:cubicBezTo>
                        <a:pt x="2489" y="1"/>
                        <a:pt x="4513" y="12"/>
                        <a:pt x="5763" y="727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" name="Google Shape;1847;p29">
                  <a:extLst>
                    <a:ext uri="{FF2B5EF4-FFF2-40B4-BE49-F238E27FC236}">
                      <a16:creationId xmlns:a16="http://schemas.microsoft.com/office/drawing/2014/main" id="{B26978B5-14BE-8B53-D151-5F55A228CD32}"/>
                    </a:ext>
                  </a:extLst>
                </p:cNvPr>
                <p:cNvSpPr/>
                <p:nvPr/>
              </p:nvSpPr>
              <p:spPr>
                <a:xfrm>
                  <a:off x="3138325" y="3260425"/>
                  <a:ext cx="373875" cy="23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29" extrusionOk="0">
                      <a:moveTo>
                        <a:pt x="14931" y="60"/>
                      </a:moveTo>
                      <a:lnTo>
                        <a:pt x="14930" y="432"/>
                      </a:lnTo>
                      <a:lnTo>
                        <a:pt x="14930" y="432"/>
                      </a:lnTo>
                      <a:cubicBezTo>
                        <a:pt x="14936" y="392"/>
                        <a:pt x="14940" y="351"/>
                        <a:pt x="14943" y="310"/>
                      </a:cubicBezTo>
                      <a:lnTo>
                        <a:pt x="14943" y="251"/>
                      </a:lnTo>
                      <a:cubicBezTo>
                        <a:pt x="14955" y="179"/>
                        <a:pt x="14955" y="120"/>
                        <a:pt x="14931" y="60"/>
                      </a:cubicBezTo>
                      <a:close/>
                      <a:moveTo>
                        <a:pt x="12" y="1"/>
                      </a:moveTo>
                      <a:lnTo>
                        <a:pt x="0" y="4882"/>
                      </a:lnTo>
                      <a:cubicBezTo>
                        <a:pt x="0" y="6002"/>
                        <a:pt x="727" y="7121"/>
                        <a:pt x="2203" y="7966"/>
                      </a:cubicBezTo>
                      <a:cubicBezTo>
                        <a:pt x="2382" y="8073"/>
                        <a:pt x="2560" y="8168"/>
                        <a:pt x="2751" y="8252"/>
                      </a:cubicBezTo>
                      <a:cubicBezTo>
                        <a:pt x="2822" y="8288"/>
                        <a:pt x="2882" y="8311"/>
                        <a:pt x="2953" y="8335"/>
                      </a:cubicBezTo>
                      <a:cubicBezTo>
                        <a:pt x="3060" y="8383"/>
                        <a:pt x="3167" y="8442"/>
                        <a:pt x="3287" y="8490"/>
                      </a:cubicBezTo>
                      <a:cubicBezTo>
                        <a:pt x="3310" y="8502"/>
                        <a:pt x="3322" y="8502"/>
                        <a:pt x="3346" y="8514"/>
                      </a:cubicBezTo>
                      <a:lnTo>
                        <a:pt x="3477" y="8561"/>
                      </a:lnTo>
                      <a:cubicBezTo>
                        <a:pt x="3620" y="8609"/>
                        <a:pt x="3775" y="8669"/>
                        <a:pt x="3918" y="8704"/>
                      </a:cubicBezTo>
                      <a:lnTo>
                        <a:pt x="4084" y="8752"/>
                      </a:lnTo>
                      <a:lnTo>
                        <a:pt x="4191" y="8788"/>
                      </a:lnTo>
                      <a:cubicBezTo>
                        <a:pt x="4251" y="8811"/>
                        <a:pt x="4310" y="8823"/>
                        <a:pt x="4382" y="8835"/>
                      </a:cubicBezTo>
                      <a:cubicBezTo>
                        <a:pt x="4525" y="8871"/>
                        <a:pt x="4691" y="8919"/>
                        <a:pt x="4846" y="8954"/>
                      </a:cubicBezTo>
                      <a:lnTo>
                        <a:pt x="4965" y="8978"/>
                      </a:lnTo>
                      <a:cubicBezTo>
                        <a:pt x="5025" y="8990"/>
                        <a:pt x="5096" y="9002"/>
                        <a:pt x="5156" y="9014"/>
                      </a:cubicBezTo>
                      <a:cubicBezTo>
                        <a:pt x="5287" y="9038"/>
                        <a:pt x="5418" y="9061"/>
                        <a:pt x="5549" y="9085"/>
                      </a:cubicBezTo>
                      <a:cubicBezTo>
                        <a:pt x="5608" y="9085"/>
                        <a:pt x="5656" y="9097"/>
                        <a:pt x="5704" y="9109"/>
                      </a:cubicBezTo>
                      <a:lnTo>
                        <a:pt x="5882" y="9133"/>
                      </a:lnTo>
                      <a:cubicBezTo>
                        <a:pt x="6013" y="9145"/>
                        <a:pt x="6132" y="9157"/>
                        <a:pt x="6263" y="9169"/>
                      </a:cubicBezTo>
                      <a:cubicBezTo>
                        <a:pt x="6323" y="9169"/>
                        <a:pt x="6370" y="9181"/>
                        <a:pt x="6430" y="9192"/>
                      </a:cubicBezTo>
                      <a:lnTo>
                        <a:pt x="6608" y="9192"/>
                      </a:lnTo>
                      <a:cubicBezTo>
                        <a:pt x="6727" y="9204"/>
                        <a:pt x="6858" y="9216"/>
                        <a:pt x="6977" y="9216"/>
                      </a:cubicBezTo>
                      <a:cubicBezTo>
                        <a:pt x="7049" y="9216"/>
                        <a:pt x="7108" y="9228"/>
                        <a:pt x="7168" y="9228"/>
                      </a:cubicBezTo>
                      <a:lnTo>
                        <a:pt x="7930" y="9228"/>
                      </a:lnTo>
                      <a:lnTo>
                        <a:pt x="8049" y="9216"/>
                      </a:lnTo>
                      <a:cubicBezTo>
                        <a:pt x="8216" y="9216"/>
                        <a:pt x="8382" y="9204"/>
                        <a:pt x="8549" y="9181"/>
                      </a:cubicBezTo>
                      <a:cubicBezTo>
                        <a:pt x="8621" y="9181"/>
                        <a:pt x="8692" y="9181"/>
                        <a:pt x="8752" y="9169"/>
                      </a:cubicBezTo>
                      <a:lnTo>
                        <a:pt x="8847" y="9157"/>
                      </a:lnTo>
                      <a:lnTo>
                        <a:pt x="9002" y="9145"/>
                      </a:lnTo>
                      <a:cubicBezTo>
                        <a:pt x="9180" y="9121"/>
                        <a:pt x="9347" y="9097"/>
                        <a:pt x="9525" y="9073"/>
                      </a:cubicBezTo>
                      <a:lnTo>
                        <a:pt x="9644" y="9050"/>
                      </a:lnTo>
                      <a:lnTo>
                        <a:pt x="9704" y="9038"/>
                      </a:lnTo>
                      <a:cubicBezTo>
                        <a:pt x="9787" y="9026"/>
                        <a:pt x="9871" y="9002"/>
                        <a:pt x="9942" y="8990"/>
                      </a:cubicBezTo>
                      <a:cubicBezTo>
                        <a:pt x="10085" y="8966"/>
                        <a:pt x="10228" y="8930"/>
                        <a:pt x="10359" y="8895"/>
                      </a:cubicBezTo>
                      <a:cubicBezTo>
                        <a:pt x="10466" y="8871"/>
                        <a:pt x="10561" y="8847"/>
                        <a:pt x="10657" y="8823"/>
                      </a:cubicBezTo>
                      <a:cubicBezTo>
                        <a:pt x="10787" y="8788"/>
                        <a:pt x="10918" y="8752"/>
                        <a:pt x="11049" y="8716"/>
                      </a:cubicBezTo>
                      <a:lnTo>
                        <a:pt x="11133" y="8692"/>
                      </a:lnTo>
                      <a:cubicBezTo>
                        <a:pt x="11276" y="8633"/>
                        <a:pt x="11430" y="8585"/>
                        <a:pt x="11573" y="8526"/>
                      </a:cubicBezTo>
                      <a:lnTo>
                        <a:pt x="11645" y="8502"/>
                      </a:lnTo>
                      <a:cubicBezTo>
                        <a:pt x="11800" y="8430"/>
                        <a:pt x="11966" y="8371"/>
                        <a:pt x="12121" y="8299"/>
                      </a:cubicBezTo>
                      <a:lnTo>
                        <a:pt x="12252" y="8228"/>
                      </a:lnTo>
                      <a:cubicBezTo>
                        <a:pt x="12431" y="8145"/>
                        <a:pt x="12597" y="8061"/>
                        <a:pt x="12764" y="7966"/>
                      </a:cubicBezTo>
                      <a:lnTo>
                        <a:pt x="12847" y="7907"/>
                      </a:lnTo>
                      <a:cubicBezTo>
                        <a:pt x="12990" y="7835"/>
                        <a:pt x="13109" y="7752"/>
                        <a:pt x="13228" y="7657"/>
                      </a:cubicBezTo>
                      <a:lnTo>
                        <a:pt x="13288" y="7621"/>
                      </a:lnTo>
                      <a:cubicBezTo>
                        <a:pt x="13431" y="7526"/>
                        <a:pt x="13562" y="7418"/>
                        <a:pt x="13681" y="7311"/>
                      </a:cubicBezTo>
                      <a:lnTo>
                        <a:pt x="13728" y="7276"/>
                      </a:lnTo>
                      <a:lnTo>
                        <a:pt x="13800" y="7216"/>
                      </a:lnTo>
                      <a:cubicBezTo>
                        <a:pt x="13895" y="7121"/>
                        <a:pt x="13978" y="7037"/>
                        <a:pt x="14062" y="6942"/>
                      </a:cubicBezTo>
                      <a:cubicBezTo>
                        <a:pt x="14086" y="6918"/>
                        <a:pt x="14097" y="6906"/>
                        <a:pt x="14109" y="6883"/>
                      </a:cubicBezTo>
                      <a:cubicBezTo>
                        <a:pt x="14169" y="6823"/>
                        <a:pt x="14216" y="6775"/>
                        <a:pt x="14264" y="6716"/>
                      </a:cubicBezTo>
                      <a:cubicBezTo>
                        <a:pt x="14371" y="6573"/>
                        <a:pt x="14478" y="6418"/>
                        <a:pt x="14562" y="6263"/>
                      </a:cubicBezTo>
                      <a:cubicBezTo>
                        <a:pt x="14633" y="6133"/>
                        <a:pt x="14705" y="5990"/>
                        <a:pt x="14764" y="5847"/>
                      </a:cubicBezTo>
                      <a:cubicBezTo>
                        <a:pt x="14812" y="5704"/>
                        <a:pt x="14848" y="5561"/>
                        <a:pt x="14883" y="5418"/>
                      </a:cubicBezTo>
                      <a:cubicBezTo>
                        <a:pt x="14883" y="5406"/>
                        <a:pt x="14883" y="5394"/>
                        <a:pt x="14883" y="5382"/>
                      </a:cubicBezTo>
                      <a:cubicBezTo>
                        <a:pt x="14895" y="5311"/>
                        <a:pt x="14907" y="5251"/>
                        <a:pt x="14907" y="5180"/>
                      </a:cubicBezTo>
                      <a:lnTo>
                        <a:pt x="14907" y="5097"/>
                      </a:lnTo>
                      <a:cubicBezTo>
                        <a:pt x="14907" y="5061"/>
                        <a:pt x="14919" y="5037"/>
                        <a:pt x="14919" y="5001"/>
                      </a:cubicBezTo>
                      <a:lnTo>
                        <a:pt x="14919" y="4930"/>
                      </a:lnTo>
                      <a:lnTo>
                        <a:pt x="14930" y="432"/>
                      </a:lnTo>
                      <a:lnTo>
                        <a:pt x="14930" y="432"/>
                      </a:lnTo>
                      <a:cubicBezTo>
                        <a:pt x="14913" y="558"/>
                        <a:pt x="14883" y="682"/>
                        <a:pt x="14848" y="799"/>
                      </a:cubicBezTo>
                      <a:cubicBezTo>
                        <a:pt x="14848" y="799"/>
                        <a:pt x="14848" y="810"/>
                        <a:pt x="14848" y="822"/>
                      </a:cubicBezTo>
                      <a:cubicBezTo>
                        <a:pt x="14824" y="894"/>
                        <a:pt x="14800" y="965"/>
                        <a:pt x="14764" y="1037"/>
                      </a:cubicBezTo>
                      <a:lnTo>
                        <a:pt x="14752" y="1060"/>
                      </a:lnTo>
                      <a:cubicBezTo>
                        <a:pt x="14609" y="1406"/>
                        <a:pt x="14407" y="1727"/>
                        <a:pt x="14145" y="2013"/>
                      </a:cubicBezTo>
                      <a:cubicBezTo>
                        <a:pt x="14133" y="2025"/>
                        <a:pt x="14121" y="2049"/>
                        <a:pt x="14097" y="2061"/>
                      </a:cubicBezTo>
                      <a:cubicBezTo>
                        <a:pt x="13990" y="2180"/>
                        <a:pt x="13883" y="2287"/>
                        <a:pt x="13764" y="2394"/>
                      </a:cubicBezTo>
                      <a:lnTo>
                        <a:pt x="13716" y="2442"/>
                      </a:lnTo>
                      <a:cubicBezTo>
                        <a:pt x="13597" y="2549"/>
                        <a:pt x="13466" y="2644"/>
                        <a:pt x="13324" y="2739"/>
                      </a:cubicBezTo>
                      <a:lnTo>
                        <a:pt x="13264" y="2787"/>
                      </a:lnTo>
                      <a:cubicBezTo>
                        <a:pt x="13121" y="2894"/>
                        <a:pt x="12966" y="2989"/>
                        <a:pt x="12800" y="3085"/>
                      </a:cubicBezTo>
                      <a:cubicBezTo>
                        <a:pt x="12621" y="3180"/>
                        <a:pt x="12466" y="3263"/>
                        <a:pt x="12288" y="3346"/>
                      </a:cubicBezTo>
                      <a:lnTo>
                        <a:pt x="12157" y="3418"/>
                      </a:lnTo>
                      <a:cubicBezTo>
                        <a:pt x="12002" y="3489"/>
                        <a:pt x="11835" y="3549"/>
                        <a:pt x="11669" y="3620"/>
                      </a:cubicBezTo>
                      <a:lnTo>
                        <a:pt x="11609" y="3644"/>
                      </a:lnTo>
                      <a:cubicBezTo>
                        <a:pt x="11430" y="3716"/>
                        <a:pt x="11252" y="3775"/>
                        <a:pt x="11073" y="3835"/>
                      </a:cubicBezTo>
                      <a:cubicBezTo>
                        <a:pt x="10942" y="3870"/>
                        <a:pt x="10811" y="3906"/>
                        <a:pt x="10680" y="3942"/>
                      </a:cubicBezTo>
                      <a:cubicBezTo>
                        <a:pt x="10585" y="3966"/>
                        <a:pt x="10490" y="3989"/>
                        <a:pt x="10383" y="4013"/>
                      </a:cubicBezTo>
                      <a:cubicBezTo>
                        <a:pt x="10252" y="4049"/>
                        <a:pt x="10109" y="4085"/>
                        <a:pt x="9978" y="4108"/>
                      </a:cubicBezTo>
                      <a:cubicBezTo>
                        <a:pt x="9871" y="4132"/>
                        <a:pt x="9775" y="4144"/>
                        <a:pt x="9680" y="4168"/>
                      </a:cubicBezTo>
                      <a:lnTo>
                        <a:pt x="9549" y="4192"/>
                      </a:lnTo>
                      <a:cubicBezTo>
                        <a:pt x="9383" y="4216"/>
                        <a:pt x="9204" y="4239"/>
                        <a:pt x="9037" y="4263"/>
                      </a:cubicBezTo>
                      <a:cubicBezTo>
                        <a:pt x="8978" y="4263"/>
                        <a:pt x="8930" y="4275"/>
                        <a:pt x="8882" y="4275"/>
                      </a:cubicBezTo>
                      <a:cubicBezTo>
                        <a:pt x="8787" y="4287"/>
                        <a:pt x="8680" y="4299"/>
                        <a:pt x="8585" y="4299"/>
                      </a:cubicBezTo>
                      <a:cubicBezTo>
                        <a:pt x="8418" y="4323"/>
                        <a:pt x="8251" y="4335"/>
                        <a:pt x="8085" y="4335"/>
                      </a:cubicBezTo>
                      <a:lnTo>
                        <a:pt x="7751" y="4347"/>
                      </a:lnTo>
                      <a:lnTo>
                        <a:pt x="7347" y="4347"/>
                      </a:lnTo>
                      <a:lnTo>
                        <a:pt x="7001" y="4335"/>
                      </a:lnTo>
                      <a:cubicBezTo>
                        <a:pt x="6882" y="4335"/>
                        <a:pt x="6751" y="4323"/>
                        <a:pt x="6620" y="4323"/>
                      </a:cubicBezTo>
                      <a:cubicBezTo>
                        <a:pt x="6501" y="4311"/>
                        <a:pt x="6394" y="4299"/>
                        <a:pt x="6275" y="4287"/>
                      </a:cubicBezTo>
                      <a:cubicBezTo>
                        <a:pt x="6168" y="4275"/>
                        <a:pt x="6025" y="4263"/>
                        <a:pt x="5906" y="4251"/>
                      </a:cubicBezTo>
                      <a:cubicBezTo>
                        <a:pt x="5787" y="4228"/>
                        <a:pt x="5680" y="4216"/>
                        <a:pt x="5573" y="4204"/>
                      </a:cubicBezTo>
                      <a:cubicBezTo>
                        <a:pt x="5453" y="4180"/>
                        <a:pt x="5311" y="4156"/>
                        <a:pt x="5180" y="4132"/>
                      </a:cubicBezTo>
                      <a:cubicBezTo>
                        <a:pt x="5072" y="4108"/>
                        <a:pt x="4965" y="4097"/>
                        <a:pt x="4870" y="4073"/>
                      </a:cubicBezTo>
                      <a:cubicBezTo>
                        <a:pt x="4703" y="4037"/>
                        <a:pt x="4549" y="3989"/>
                        <a:pt x="4394" y="3954"/>
                      </a:cubicBezTo>
                      <a:cubicBezTo>
                        <a:pt x="4299" y="3930"/>
                        <a:pt x="4203" y="3906"/>
                        <a:pt x="4096" y="3870"/>
                      </a:cubicBezTo>
                      <a:lnTo>
                        <a:pt x="3941" y="3823"/>
                      </a:lnTo>
                      <a:cubicBezTo>
                        <a:pt x="3799" y="3775"/>
                        <a:pt x="3644" y="3727"/>
                        <a:pt x="3489" y="3680"/>
                      </a:cubicBezTo>
                      <a:lnTo>
                        <a:pt x="3358" y="3632"/>
                      </a:lnTo>
                      <a:cubicBezTo>
                        <a:pt x="3227" y="3573"/>
                        <a:pt x="3096" y="3513"/>
                        <a:pt x="2965" y="3466"/>
                      </a:cubicBezTo>
                      <a:cubicBezTo>
                        <a:pt x="2894" y="3430"/>
                        <a:pt x="2834" y="3406"/>
                        <a:pt x="2763" y="3370"/>
                      </a:cubicBezTo>
                      <a:cubicBezTo>
                        <a:pt x="2584" y="3287"/>
                        <a:pt x="2394" y="3192"/>
                        <a:pt x="2215" y="3085"/>
                      </a:cubicBezTo>
                      <a:cubicBezTo>
                        <a:pt x="1298" y="2561"/>
                        <a:pt x="667" y="1918"/>
                        <a:pt x="322" y="1251"/>
                      </a:cubicBezTo>
                      <a:cubicBezTo>
                        <a:pt x="119" y="858"/>
                        <a:pt x="12" y="441"/>
                        <a:pt x="12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" name="Google Shape;1848;p29">
                  <a:extLst>
                    <a:ext uri="{FF2B5EF4-FFF2-40B4-BE49-F238E27FC236}">
                      <a16:creationId xmlns:a16="http://schemas.microsoft.com/office/drawing/2014/main" id="{C6669299-1693-66FB-589A-4D1E503699B5}"/>
                    </a:ext>
                  </a:extLst>
                </p:cNvPr>
                <p:cNvSpPr/>
                <p:nvPr/>
              </p:nvSpPr>
              <p:spPr>
                <a:xfrm>
                  <a:off x="3119875" y="3142275"/>
                  <a:ext cx="410775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1" h="9514" extrusionOk="0">
                      <a:moveTo>
                        <a:pt x="13478" y="1691"/>
                      </a:moveTo>
                      <a:cubicBezTo>
                        <a:pt x="16419" y="3381"/>
                        <a:pt x="16431" y="6120"/>
                        <a:pt x="13526" y="7822"/>
                      </a:cubicBezTo>
                      <a:cubicBezTo>
                        <a:pt x="10609" y="9513"/>
                        <a:pt x="5870" y="9513"/>
                        <a:pt x="2941" y="7822"/>
                      </a:cubicBezTo>
                      <a:cubicBezTo>
                        <a:pt x="0" y="6120"/>
                        <a:pt x="0" y="3381"/>
                        <a:pt x="2905" y="1691"/>
                      </a:cubicBezTo>
                      <a:cubicBezTo>
                        <a:pt x="5822" y="0"/>
                        <a:pt x="10549" y="0"/>
                        <a:pt x="13478" y="169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1849;p29">
                  <a:extLst>
                    <a:ext uri="{FF2B5EF4-FFF2-40B4-BE49-F238E27FC236}">
                      <a16:creationId xmlns:a16="http://schemas.microsoft.com/office/drawing/2014/main" id="{6D9166A6-1B98-200C-61D7-A8050B1798CA}"/>
                    </a:ext>
                  </a:extLst>
                </p:cNvPr>
                <p:cNvSpPr/>
                <p:nvPr/>
              </p:nvSpPr>
              <p:spPr>
                <a:xfrm>
                  <a:off x="3218700" y="3199425"/>
                  <a:ext cx="213125" cy="12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5" h="4942" extrusionOk="0">
                      <a:moveTo>
                        <a:pt x="6989" y="881"/>
                      </a:moveTo>
                      <a:cubicBezTo>
                        <a:pt x="8513" y="1762"/>
                        <a:pt x="8525" y="3179"/>
                        <a:pt x="7013" y="4060"/>
                      </a:cubicBezTo>
                      <a:cubicBezTo>
                        <a:pt x="5501" y="4941"/>
                        <a:pt x="3048" y="4941"/>
                        <a:pt x="1524" y="4060"/>
                      </a:cubicBezTo>
                      <a:cubicBezTo>
                        <a:pt x="0" y="3179"/>
                        <a:pt x="0" y="1762"/>
                        <a:pt x="1500" y="881"/>
                      </a:cubicBezTo>
                      <a:cubicBezTo>
                        <a:pt x="3012" y="0"/>
                        <a:pt x="5477" y="0"/>
                        <a:pt x="6989" y="88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" name="Google Shape;1850;p29">
                  <a:extLst>
                    <a:ext uri="{FF2B5EF4-FFF2-40B4-BE49-F238E27FC236}">
                      <a16:creationId xmlns:a16="http://schemas.microsoft.com/office/drawing/2014/main" id="{6A281866-E817-94A2-CDE2-DC500BE24F52}"/>
                    </a:ext>
                  </a:extLst>
                </p:cNvPr>
                <p:cNvSpPr/>
                <p:nvPr/>
              </p:nvSpPr>
              <p:spPr>
                <a:xfrm>
                  <a:off x="3243100" y="3217950"/>
                  <a:ext cx="164025" cy="86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1" h="3455" extrusionOk="0">
                      <a:moveTo>
                        <a:pt x="3275" y="0"/>
                      </a:moveTo>
                      <a:cubicBezTo>
                        <a:pt x="2513" y="0"/>
                        <a:pt x="1751" y="170"/>
                        <a:pt x="1167" y="509"/>
                      </a:cubicBezTo>
                      <a:cubicBezTo>
                        <a:pt x="0" y="1176"/>
                        <a:pt x="12" y="2271"/>
                        <a:pt x="1179" y="2950"/>
                      </a:cubicBezTo>
                      <a:cubicBezTo>
                        <a:pt x="1760" y="3288"/>
                        <a:pt x="2521" y="3454"/>
                        <a:pt x="3282" y="3454"/>
                      </a:cubicBezTo>
                      <a:cubicBezTo>
                        <a:pt x="4051" y="3454"/>
                        <a:pt x="4820" y="3285"/>
                        <a:pt x="5406" y="2950"/>
                      </a:cubicBezTo>
                      <a:cubicBezTo>
                        <a:pt x="6561" y="2271"/>
                        <a:pt x="6561" y="1176"/>
                        <a:pt x="5382" y="509"/>
                      </a:cubicBezTo>
                      <a:cubicBezTo>
                        <a:pt x="4799" y="170"/>
                        <a:pt x="4037" y="0"/>
                        <a:pt x="3275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1851;p29">
                  <a:extLst>
                    <a:ext uri="{FF2B5EF4-FFF2-40B4-BE49-F238E27FC236}">
                      <a16:creationId xmlns:a16="http://schemas.microsoft.com/office/drawing/2014/main" id="{B599462D-F841-BFDC-B546-A5470F9CD2D7}"/>
                    </a:ext>
                  </a:extLst>
                </p:cNvPr>
                <p:cNvSpPr/>
                <p:nvPr/>
              </p:nvSpPr>
              <p:spPr>
                <a:xfrm>
                  <a:off x="3102600" y="3239900"/>
                  <a:ext cx="445325" cy="27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13" h="10978" extrusionOk="0">
                      <a:moveTo>
                        <a:pt x="17812" y="60"/>
                      </a:moveTo>
                      <a:lnTo>
                        <a:pt x="17812" y="103"/>
                      </a:lnTo>
                      <a:lnTo>
                        <a:pt x="17812" y="103"/>
                      </a:lnTo>
                      <a:cubicBezTo>
                        <a:pt x="17812" y="88"/>
                        <a:pt x="17812" y="74"/>
                        <a:pt x="17812" y="60"/>
                      </a:cubicBezTo>
                      <a:close/>
                      <a:moveTo>
                        <a:pt x="24" y="0"/>
                      </a:moveTo>
                      <a:lnTo>
                        <a:pt x="1" y="5799"/>
                      </a:lnTo>
                      <a:cubicBezTo>
                        <a:pt x="1" y="7132"/>
                        <a:pt x="882" y="8466"/>
                        <a:pt x="2632" y="9478"/>
                      </a:cubicBezTo>
                      <a:cubicBezTo>
                        <a:pt x="2846" y="9597"/>
                        <a:pt x="3061" y="9716"/>
                        <a:pt x="3287" y="9823"/>
                      </a:cubicBezTo>
                      <a:cubicBezTo>
                        <a:pt x="3358" y="9859"/>
                        <a:pt x="3442" y="9882"/>
                        <a:pt x="3513" y="9918"/>
                      </a:cubicBezTo>
                      <a:cubicBezTo>
                        <a:pt x="3656" y="9978"/>
                        <a:pt x="3787" y="10037"/>
                        <a:pt x="3918" y="10097"/>
                      </a:cubicBezTo>
                      <a:lnTo>
                        <a:pt x="3989" y="10121"/>
                      </a:lnTo>
                      <a:cubicBezTo>
                        <a:pt x="4037" y="10144"/>
                        <a:pt x="4096" y="10156"/>
                        <a:pt x="4144" y="10180"/>
                      </a:cubicBezTo>
                      <a:cubicBezTo>
                        <a:pt x="4323" y="10240"/>
                        <a:pt x="4501" y="10299"/>
                        <a:pt x="4680" y="10359"/>
                      </a:cubicBezTo>
                      <a:lnTo>
                        <a:pt x="4870" y="10418"/>
                      </a:lnTo>
                      <a:lnTo>
                        <a:pt x="5001" y="10454"/>
                      </a:lnTo>
                      <a:cubicBezTo>
                        <a:pt x="5073" y="10478"/>
                        <a:pt x="5144" y="10490"/>
                        <a:pt x="5228" y="10513"/>
                      </a:cubicBezTo>
                      <a:cubicBezTo>
                        <a:pt x="5406" y="10561"/>
                        <a:pt x="5597" y="10609"/>
                        <a:pt x="5775" y="10644"/>
                      </a:cubicBezTo>
                      <a:cubicBezTo>
                        <a:pt x="5823" y="10656"/>
                        <a:pt x="5870" y="10680"/>
                        <a:pt x="5930" y="10680"/>
                      </a:cubicBezTo>
                      <a:cubicBezTo>
                        <a:pt x="6001" y="10704"/>
                        <a:pt x="6073" y="10716"/>
                        <a:pt x="6144" y="10728"/>
                      </a:cubicBezTo>
                      <a:cubicBezTo>
                        <a:pt x="6299" y="10752"/>
                        <a:pt x="6466" y="10787"/>
                        <a:pt x="6621" y="10811"/>
                      </a:cubicBezTo>
                      <a:lnTo>
                        <a:pt x="6811" y="10835"/>
                      </a:lnTo>
                      <a:cubicBezTo>
                        <a:pt x="6882" y="10847"/>
                        <a:pt x="6954" y="10859"/>
                        <a:pt x="7013" y="10859"/>
                      </a:cubicBezTo>
                      <a:cubicBezTo>
                        <a:pt x="7168" y="10883"/>
                        <a:pt x="7311" y="10894"/>
                        <a:pt x="7466" y="10918"/>
                      </a:cubicBezTo>
                      <a:cubicBezTo>
                        <a:pt x="7537" y="10918"/>
                        <a:pt x="7609" y="10930"/>
                        <a:pt x="7680" y="10942"/>
                      </a:cubicBezTo>
                      <a:lnTo>
                        <a:pt x="7883" y="10942"/>
                      </a:lnTo>
                      <a:cubicBezTo>
                        <a:pt x="8025" y="10954"/>
                        <a:pt x="8180" y="10966"/>
                        <a:pt x="8323" y="10966"/>
                      </a:cubicBezTo>
                      <a:cubicBezTo>
                        <a:pt x="8395" y="10966"/>
                        <a:pt x="8478" y="10978"/>
                        <a:pt x="8549" y="10978"/>
                      </a:cubicBezTo>
                      <a:lnTo>
                        <a:pt x="9609" y="10978"/>
                      </a:lnTo>
                      <a:cubicBezTo>
                        <a:pt x="9811" y="10966"/>
                        <a:pt x="10014" y="10954"/>
                        <a:pt x="10204" y="10930"/>
                      </a:cubicBezTo>
                      <a:cubicBezTo>
                        <a:pt x="10288" y="10930"/>
                        <a:pt x="10371" y="10930"/>
                        <a:pt x="10454" y="10918"/>
                      </a:cubicBezTo>
                      <a:cubicBezTo>
                        <a:pt x="10490" y="10918"/>
                        <a:pt x="10526" y="10906"/>
                        <a:pt x="10562" y="10906"/>
                      </a:cubicBezTo>
                      <a:lnTo>
                        <a:pt x="10752" y="10883"/>
                      </a:lnTo>
                      <a:cubicBezTo>
                        <a:pt x="10954" y="10859"/>
                        <a:pt x="11157" y="10823"/>
                        <a:pt x="11359" y="10799"/>
                      </a:cubicBezTo>
                      <a:lnTo>
                        <a:pt x="11514" y="10775"/>
                      </a:lnTo>
                      <a:lnTo>
                        <a:pt x="11585" y="10764"/>
                      </a:lnTo>
                      <a:cubicBezTo>
                        <a:pt x="11681" y="10740"/>
                        <a:pt x="11776" y="10716"/>
                        <a:pt x="11871" y="10692"/>
                      </a:cubicBezTo>
                      <a:cubicBezTo>
                        <a:pt x="12038" y="10668"/>
                        <a:pt x="12205" y="10633"/>
                        <a:pt x="12359" y="10597"/>
                      </a:cubicBezTo>
                      <a:cubicBezTo>
                        <a:pt x="12478" y="10561"/>
                        <a:pt x="12597" y="10525"/>
                        <a:pt x="12717" y="10502"/>
                      </a:cubicBezTo>
                      <a:cubicBezTo>
                        <a:pt x="12859" y="10454"/>
                        <a:pt x="13026" y="10418"/>
                        <a:pt x="13169" y="10371"/>
                      </a:cubicBezTo>
                      <a:lnTo>
                        <a:pt x="13276" y="10335"/>
                      </a:lnTo>
                      <a:cubicBezTo>
                        <a:pt x="13455" y="10275"/>
                        <a:pt x="13633" y="10216"/>
                        <a:pt x="13812" y="10144"/>
                      </a:cubicBezTo>
                      <a:lnTo>
                        <a:pt x="13895" y="10121"/>
                      </a:lnTo>
                      <a:cubicBezTo>
                        <a:pt x="14086" y="10037"/>
                        <a:pt x="14276" y="9966"/>
                        <a:pt x="14455" y="9871"/>
                      </a:cubicBezTo>
                      <a:lnTo>
                        <a:pt x="14622" y="9799"/>
                      </a:lnTo>
                      <a:cubicBezTo>
                        <a:pt x="14836" y="9692"/>
                        <a:pt x="15038" y="9597"/>
                        <a:pt x="15217" y="9478"/>
                      </a:cubicBezTo>
                      <a:lnTo>
                        <a:pt x="15324" y="9418"/>
                      </a:lnTo>
                      <a:cubicBezTo>
                        <a:pt x="15491" y="9323"/>
                        <a:pt x="15634" y="9216"/>
                        <a:pt x="15788" y="9120"/>
                      </a:cubicBezTo>
                      <a:lnTo>
                        <a:pt x="15860" y="9073"/>
                      </a:lnTo>
                      <a:cubicBezTo>
                        <a:pt x="16015" y="8954"/>
                        <a:pt x="16169" y="8823"/>
                        <a:pt x="16312" y="8704"/>
                      </a:cubicBezTo>
                      <a:lnTo>
                        <a:pt x="16384" y="8644"/>
                      </a:lnTo>
                      <a:lnTo>
                        <a:pt x="16455" y="8585"/>
                      </a:lnTo>
                      <a:cubicBezTo>
                        <a:pt x="16574" y="8478"/>
                        <a:pt x="16681" y="8370"/>
                        <a:pt x="16777" y="8263"/>
                      </a:cubicBezTo>
                      <a:cubicBezTo>
                        <a:pt x="16800" y="8239"/>
                        <a:pt x="16812" y="8216"/>
                        <a:pt x="16836" y="8192"/>
                      </a:cubicBezTo>
                      <a:cubicBezTo>
                        <a:pt x="16896" y="8120"/>
                        <a:pt x="16955" y="8049"/>
                        <a:pt x="17015" y="7989"/>
                      </a:cubicBezTo>
                      <a:cubicBezTo>
                        <a:pt x="17146" y="7823"/>
                        <a:pt x="17265" y="7644"/>
                        <a:pt x="17372" y="7454"/>
                      </a:cubicBezTo>
                      <a:cubicBezTo>
                        <a:pt x="17455" y="7287"/>
                        <a:pt x="17539" y="7120"/>
                        <a:pt x="17610" y="6954"/>
                      </a:cubicBezTo>
                      <a:cubicBezTo>
                        <a:pt x="17670" y="6787"/>
                        <a:pt x="17717" y="6620"/>
                        <a:pt x="17753" y="6442"/>
                      </a:cubicBezTo>
                      <a:cubicBezTo>
                        <a:pt x="17753" y="6430"/>
                        <a:pt x="17753" y="6418"/>
                        <a:pt x="17765" y="6394"/>
                      </a:cubicBezTo>
                      <a:cubicBezTo>
                        <a:pt x="17777" y="6322"/>
                        <a:pt x="17789" y="6239"/>
                        <a:pt x="17801" y="6156"/>
                      </a:cubicBezTo>
                      <a:lnTo>
                        <a:pt x="17801" y="6061"/>
                      </a:lnTo>
                      <a:lnTo>
                        <a:pt x="17801" y="5941"/>
                      </a:lnTo>
                      <a:lnTo>
                        <a:pt x="17801" y="5870"/>
                      </a:lnTo>
                      <a:lnTo>
                        <a:pt x="17812" y="103"/>
                      </a:lnTo>
                      <a:lnTo>
                        <a:pt x="17812" y="103"/>
                      </a:lnTo>
                      <a:cubicBezTo>
                        <a:pt x="17812" y="164"/>
                        <a:pt x="17810" y="231"/>
                        <a:pt x="17801" y="298"/>
                      </a:cubicBezTo>
                      <a:lnTo>
                        <a:pt x="17801" y="369"/>
                      </a:lnTo>
                      <a:cubicBezTo>
                        <a:pt x="17777" y="560"/>
                        <a:pt x="17741" y="750"/>
                        <a:pt x="17681" y="941"/>
                      </a:cubicBezTo>
                      <a:lnTo>
                        <a:pt x="17670" y="965"/>
                      </a:lnTo>
                      <a:cubicBezTo>
                        <a:pt x="17646" y="1060"/>
                        <a:pt x="17610" y="1143"/>
                        <a:pt x="17574" y="1239"/>
                      </a:cubicBezTo>
                      <a:lnTo>
                        <a:pt x="17562" y="1262"/>
                      </a:lnTo>
                      <a:cubicBezTo>
                        <a:pt x="17396" y="1667"/>
                        <a:pt x="17146" y="2048"/>
                        <a:pt x="16848" y="2382"/>
                      </a:cubicBezTo>
                      <a:cubicBezTo>
                        <a:pt x="16824" y="2405"/>
                        <a:pt x="16812" y="2429"/>
                        <a:pt x="16788" y="2453"/>
                      </a:cubicBezTo>
                      <a:cubicBezTo>
                        <a:pt x="16669" y="2584"/>
                        <a:pt x="16538" y="2715"/>
                        <a:pt x="16396" y="2846"/>
                      </a:cubicBezTo>
                      <a:lnTo>
                        <a:pt x="16324" y="2893"/>
                      </a:lnTo>
                      <a:cubicBezTo>
                        <a:pt x="16181" y="3024"/>
                        <a:pt x="16026" y="3144"/>
                        <a:pt x="15872" y="3263"/>
                      </a:cubicBezTo>
                      <a:lnTo>
                        <a:pt x="15800" y="3310"/>
                      </a:lnTo>
                      <a:cubicBezTo>
                        <a:pt x="15622" y="3441"/>
                        <a:pt x="15431" y="3560"/>
                        <a:pt x="15229" y="3679"/>
                      </a:cubicBezTo>
                      <a:cubicBezTo>
                        <a:pt x="15026" y="3786"/>
                        <a:pt x="14836" y="3894"/>
                        <a:pt x="14633" y="3989"/>
                      </a:cubicBezTo>
                      <a:lnTo>
                        <a:pt x="14479" y="4072"/>
                      </a:lnTo>
                      <a:cubicBezTo>
                        <a:pt x="14288" y="4156"/>
                        <a:pt x="14098" y="4239"/>
                        <a:pt x="13907" y="4310"/>
                      </a:cubicBezTo>
                      <a:lnTo>
                        <a:pt x="13824" y="4346"/>
                      </a:lnTo>
                      <a:cubicBezTo>
                        <a:pt x="13621" y="4417"/>
                        <a:pt x="13407" y="4489"/>
                        <a:pt x="13181" y="4560"/>
                      </a:cubicBezTo>
                      <a:cubicBezTo>
                        <a:pt x="13038" y="4608"/>
                        <a:pt x="12883" y="4656"/>
                        <a:pt x="12728" y="4691"/>
                      </a:cubicBezTo>
                      <a:cubicBezTo>
                        <a:pt x="12609" y="4727"/>
                        <a:pt x="12490" y="4763"/>
                        <a:pt x="12371" y="4787"/>
                      </a:cubicBezTo>
                      <a:cubicBezTo>
                        <a:pt x="12216" y="4822"/>
                        <a:pt x="12050" y="4858"/>
                        <a:pt x="11883" y="4894"/>
                      </a:cubicBezTo>
                      <a:cubicBezTo>
                        <a:pt x="11764" y="4918"/>
                        <a:pt x="11645" y="4941"/>
                        <a:pt x="11526" y="4965"/>
                      </a:cubicBezTo>
                      <a:lnTo>
                        <a:pt x="11371" y="4989"/>
                      </a:lnTo>
                      <a:cubicBezTo>
                        <a:pt x="11169" y="5025"/>
                        <a:pt x="10966" y="5049"/>
                        <a:pt x="10764" y="5072"/>
                      </a:cubicBezTo>
                      <a:lnTo>
                        <a:pt x="10573" y="5096"/>
                      </a:lnTo>
                      <a:cubicBezTo>
                        <a:pt x="10454" y="5108"/>
                        <a:pt x="10335" y="5120"/>
                        <a:pt x="10216" y="5132"/>
                      </a:cubicBezTo>
                      <a:cubicBezTo>
                        <a:pt x="10014" y="5144"/>
                        <a:pt x="9823" y="5156"/>
                        <a:pt x="9621" y="5168"/>
                      </a:cubicBezTo>
                      <a:cubicBezTo>
                        <a:pt x="9490" y="5168"/>
                        <a:pt x="9371" y="5179"/>
                        <a:pt x="9240" y="5179"/>
                      </a:cubicBezTo>
                      <a:lnTo>
                        <a:pt x="8752" y="5179"/>
                      </a:lnTo>
                      <a:cubicBezTo>
                        <a:pt x="8609" y="5179"/>
                        <a:pt x="8478" y="5179"/>
                        <a:pt x="8335" y="5168"/>
                      </a:cubicBezTo>
                      <a:cubicBezTo>
                        <a:pt x="8204" y="5156"/>
                        <a:pt x="8037" y="5156"/>
                        <a:pt x="7895" y="5144"/>
                      </a:cubicBezTo>
                      <a:cubicBezTo>
                        <a:pt x="7740" y="5132"/>
                        <a:pt x="7621" y="5120"/>
                        <a:pt x="7478" y="5108"/>
                      </a:cubicBezTo>
                      <a:cubicBezTo>
                        <a:pt x="7347" y="5096"/>
                        <a:pt x="7180" y="5084"/>
                        <a:pt x="7037" y="5060"/>
                      </a:cubicBezTo>
                      <a:cubicBezTo>
                        <a:pt x="6882" y="5037"/>
                        <a:pt x="6763" y="5025"/>
                        <a:pt x="6632" y="5001"/>
                      </a:cubicBezTo>
                      <a:cubicBezTo>
                        <a:pt x="6478" y="4977"/>
                        <a:pt x="6323" y="4953"/>
                        <a:pt x="6168" y="4918"/>
                      </a:cubicBezTo>
                      <a:cubicBezTo>
                        <a:pt x="6037" y="4894"/>
                        <a:pt x="5918" y="4870"/>
                        <a:pt x="5799" y="4846"/>
                      </a:cubicBezTo>
                      <a:cubicBezTo>
                        <a:pt x="5609" y="4810"/>
                        <a:pt x="5430" y="4763"/>
                        <a:pt x="5239" y="4715"/>
                      </a:cubicBezTo>
                      <a:cubicBezTo>
                        <a:pt x="5120" y="4679"/>
                        <a:pt x="5001" y="4656"/>
                        <a:pt x="4882" y="4620"/>
                      </a:cubicBezTo>
                      <a:lnTo>
                        <a:pt x="4704" y="4560"/>
                      </a:lnTo>
                      <a:cubicBezTo>
                        <a:pt x="4513" y="4501"/>
                        <a:pt x="4335" y="4441"/>
                        <a:pt x="4156" y="4370"/>
                      </a:cubicBezTo>
                      <a:cubicBezTo>
                        <a:pt x="4108" y="4358"/>
                        <a:pt x="4049" y="4334"/>
                        <a:pt x="4013" y="4310"/>
                      </a:cubicBezTo>
                      <a:cubicBezTo>
                        <a:pt x="3846" y="4251"/>
                        <a:pt x="3692" y="4179"/>
                        <a:pt x="3537" y="4120"/>
                      </a:cubicBezTo>
                      <a:cubicBezTo>
                        <a:pt x="3453" y="4084"/>
                        <a:pt x="3382" y="4048"/>
                        <a:pt x="3299" y="4013"/>
                      </a:cubicBezTo>
                      <a:cubicBezTo>
                        <a:pt x="3072" y="3906"/>
                        <a:pt x="2858" y="3798"/>
                        <a:pt x="2644" y="3667"/>
                      </a:cubicBezTo>
                      <a:cubicBezTo>
                        <a:pt x="1548" y="3036"/>
                        <a:pt x="798" y="2286"/>
                        <a:pt x="382" y="1477"/>
                      </a:cubicBezTo>
                      <a:cubicBezTo>
                        <a:pt x="144" y="1024"/>
                        <a:pt x="24" y="512"/>
                        <a:pt x="2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" name="Google Shape;1852;p29">
                  <a:extLst>
                    <a:ext uri="{FF2B5EF4-FFF2-40B4-BE49-F238E27FC236}">
                      <a16:creationId xmlns:a16="http://schemas.microsoft.com/office/drawing/2014/main" id="{6DC58EDD-F24A-71C3-BA3C-7224058C2790}"/>
                    </a:ext>
                  </a:extLst>
                </p:cNvPr>
                <p:cNvSpPr/>
                <p:nvPr/>
              </p:nvSpPr>
              <p:spPr>
                <a:xfrm>
                  <a:off x="3080575" y="3098800"/>
                  <a:ext cx="489375" cy="28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36" extrusionOk="0">
                      <a:moveTo>
                        <a:pt x="16062" y="2025"/>
                      </a:moveTo>
                      <a:cubicBezTo>
                        <a:pt x="19563" y="4037"/>
                        <a:pt x="19574" y="7299"/>
                        <a:pt x="16110" y="9311"/>
                      </a:cubicBezTo>
                      <a:cubicBezTo>
                        <a:pt x="12633" y="11324"/>
                        <a:pt x="7001" y="11335"/>
                        <a:pt x="3501" y="9311"/>
                      </a:cubicBezTo>
                      <a:cubicBezTo>
                        <a:pt x="13" y="7299"/>
                        <a:pt x="1" y="4025"/>
                        <a:pt x="3465" y="2025"/>
                      </a:cubicBezTo>
                      <a:cubicBezTo>
                        <a:pt x="6930" y="13"/>
                        <a:pt x="12574" y="1"/>
                        <a:pt x="16062" y="20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1853;p29">
                  <a:extLst>
                    <a:ext uri="{FF2B5EF4-FFF2-40B4-BE49-F238E27FC236}">
                      <a16:creationId xmlns:a16="http://schemas.microsoft.com/office/drawing/2014/main" id="{27D6FFE3-941D-1679-D285-947B2C3E4BB4}"/>
                    </a:ext>
                  </a:extLst>
                </p:cNvPr>
                <p:cNvSpPr/>
                <p:nvPr/>
              </p:nvSpPr>
              <p:spPr>
                <a:xfrm>
                  <a:off x="3237450" y="3189600"/>
                  <a:ext cx="175625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5" h="4073" extrusionOk="0">
                      <a:moveTo>
                        <a:pt x="5763" y="726"/>
                      </a:moveTo>
                      <a:cubicBezTo>
                        <a:pt x="7025" y="1453"/>
                        <a:pt x="7025" y="2619"/>
                        <a:pt x="5787" y="3346"/>
                      </a:cubicBezTo>
                      <a:cubicBezTo>
                        <a:pt x="4536" y="4072"/>
                        <a:pt x="2512" y="4072"/>
                        <a:pt x="1250" y="3346"/>
                      </a:cubicBezTo>
                      <a:cubicBezTo>
                        <a:pt x="0" y="2631"/>
                        <a:pt x="0" y="1453"/>
                        <a:pt x="1238" y="726"/>
                      </a:cubicBezTo>
                      <a:cubicBezTo>
                        <a:pt x="2489" y="0"/>
                        <a:pt x="4513" y="0"/>
                        <a:pt x="5763" y="726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1854;p29">
                  <a:extLst>
                    <a:ext uri="{FF2B5EF4-FFF2-40B4-BE49-F238E27FC236}">
                      <a16:creationId xmlns:a16="http://schemas.microsoft.com/office/drawing/2014/main" id="{3FD3C9E3-7230-B642-C679-C290F9151882}"/>
                    </a:ext>
                  </a:extLst>
                </p:cNvPr>
                <p:cNvSpPr/>
                <p:nvPr/>
              </p:nvSpPr>
              <p:spPr>
                <a:xfrm>
                  <a:off x="3138325" y="3055650"/>
                  <a:ext cx="373875" cy="23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28" extrusionOk="0">
                      <a:moveTo>
                        <a:pt x="14931" y="48"/>
                      </a:moveTo>
                      <a:lnTo>
                        <a:pt x="14930" y="425"/>
                      </a:lnTo>
                      <a:lnTo>
                        <a:pt x="14930" y="425"/>
                      </a:lnTo>
                      <a:cubicBezTo>
                        <a:pt x="14936" y="386"/>
                        <a:pt x="14940" y="348"/>
                        <a:pt x="14943" y="310"/>
                      </a:cubicBezTo>
                      <a:lnTo>
                        <a:pt x="14943" y="250"/>
                      </a:lnTo>
                      <a:cubicBezTo>
                        <a:pt x="14955" y="179"/>
                        <a:pt x="14955" y="107"/>
                        <a:pt x="14931" y="48"/>
                      </a:cubicBezTo>
                      <a:close/>
                      <a:moveTo>
                        <a:pt x="12" y="0"/>
                      </a:moveTo>
                      <a:lnTo>
                        <a:pt x="0" y="4870"/>
                      </a:lnTo>
                      <a:cubicBezTo>
                        <a:pt x="0" y="5989"/>
                        <a:pt x="727" y="7108"/>
                        <a:pt x="2203" y="7954"/>
                      </a:cubicBezTo>
                      <a:cubicBezTo>
                        <a:pt x="2382" y="8061"/>
                        <a:pt x="2560" y="8156"/>
                        <a:pt x="2751" y="8239"/>
                      </a:cubicBezTo>
                      <a:cubicBezTo>
                        <a:pt x="2822" y="8275"/>
                        <a:pt x="2882" y="8299"/>
                        <a:pt x="2953" y="8335"/>
                      </a:cubicBezTo>
                      <a:cubicBezTo>
                        <a:pt x="3060" y="8382"/>
                        <a:pt x="3167" y="8430"/>
                        <a:pt x="3287" y="8478"/>
                      </a:cubicBezTo>
                      <a:lnTo>
                        <a:pt x="3346" y="8501"/>
                      </a:lnTo>
                      <a:cubicBezTo>
                        <a:pt x="3394" y="8513"/>
                        <a:pt x="3429" y="8537"/>
                        <a:pt x="3477" y="8549"/>
                      </a:cubicBezTo>
                      <a:cubicBezTo>
                        <a:pt x="3620" y="8597"/>
                        <a:pt x="3775" y="8656"/>
                        <a:pt x="3918" y="8704"/>
                      </a:cubicBezTo>
                      <a:lnTo>
                        <a:pt x="4084" y="8751"/>
                      </a:lnTo>
                      <a:lnTo>
                        <a:pt x="4191" y="8787"/>
                      </a:lnTo>
                      <a:cubicBezTo>
                        <a:pt x="4251" y="8799"/>
                        <a:pt x="4310" y="8811"/>
                        <a:pt x="4382" y="8835"/>
                      </a:cubicBezTo>
                      <a:cubicBezTo>
                        <a:pt x="4525" y="8870"/>
                        <a:pt x="4691" y="8906"/>
                        <a:pt x="4846" y="8942"/>
                      </a:cubicBezTo>
                      <a:lnTo>
                        <a:pt x="4965" y="8978"/>
                      </a:lnTo>
                      <a:cubicBezTo>
                        <a:pt x="5025" y="8990"/>
                        <a:pt x="5096" y="9001"/>
                        <a:pt x="5156" y="9013"/>
                      </a:cubicBezTo>
                      <a:cubicBezTo>
                        <a:pt x="5287" y="9037"/>
                        <a:pt x="5418" y="9061"/>
                        <a:pt x="5549" y="9073"/>
                      </a:cubicBezTo>
                      <a:cubicBezTo>
                        <a:pt x="5608" y="9085"/>
                        <a:pt x="5656" y="9097"/>
                        <a:pt x="5704" y="9109"/>
                      </a:cubicBezTo>
                      <a:cubicBezTo>
                        <a:pt x="5763" y="9109"/>
                        <a:pt x="5823" y="9120"/>
                        <a:pt x="5882" y="9120"/>
                      </a:cubicBezTo>
                      <a:cubicBezTo>
                        <a:pt x="6013" y="9144"/>
                        <a:pt x="6132" y="9156"/>
                        <a:pt x="6263" y="9168"/>
                      </a:cubicBezTo>
                      <a:lnTo>
                        <a:pt x="6430" y="9192"/>
                      </a:lnTo>
                      <a:lnTo>
                        <a:pt x="6608" y="9192"/>
                      </a:lnTo>
                      <a:cubicBezTo>
                        <a:pt x="6727" y="9204"/>
                        <a:pt x="6858" y="9216"/>
                        <a:pt x="6977" y="9216"/>
                      </a:cubicBezTo>
                      <a:cubicBezTo>
                        <a:pt x="7049" y="9216"/>
                        <a:pt x="7108" y="9228"/>
                        <a:pt x="7168" y="9228"/>
                      </a:cubicBezTo>
                      <a:lnTo>
                        <a:pt x="7930" y="9228"/>
                      </a:lnTo>
                      <a:lnTo>
                        <a:pt x="8049" y="9216"/>
                      </a:lnTo>
                      <a:cubicBezTo>
                        <a:pt x="8216" y="9216"/>
                        <a:pt x="8382" y="9192"/>
                        <a:pt x="8549" y="9180"/>
                      </a:cubicBezTo>
                      <a:lnTo>
                        <a:pt x="8752" y="9168"/>
                      </a:lnTo>
                      <a:lnTo>
                        <a:pt x="8847" y="9156"/>
                      </a:lnTo>
                      <a:lnTo>
                        <a:pt x="9002" y="9144"/>
                      </a:lnTo>
                      <a:cubicBezTo>
                        <a:pt x="9180" y="9120"/>
                        <a:pt x="9347" y="9097"/>
                        <a:pt x="9525" y="9061"/>
                      </a:cubicBezTo>
                      <a:lnTo>
                        <a:pt x="9644" y="9049"/>
                      </a:lnTo>
                      <a:lnTo>
                        <a:pt x="9704" y="9037"/>
                      </a:lnTo>
                      <a:cubicBezTo>
                        <a:pt x="9787" y="9025"/>
                        <a:pt x="9871" y="9001"/>
                        <a:pt x="9942" y="8990"/>
                      </a:cubicBezTo>
                      <a:cubicBezTo>
                        <a:pt x="10085" y="8954"/>
                        <a:pt x="10228" y="8930"/>
                        <a:pt x="10359" y="8894"/>
                      </a:cubicBezTo>
                      <a:cubicBezTo>
                        <a:pt x="10466" y="8870"/>
                        <a:pt x="10561" y="8847"/>
                        <a:pt x="10657" y="8823"/>
                      </a:cubicBezTo>
                      <a:cubicBezTo>
                        <a:pt x="10787" y="8787"/>
                        <a:pt x="10918" y="8751"/>
                        <a:pt x="11049" y="8704"/>
                      </a:cubicBezTo>
                      <a:lnTo>
                        <a:pt x="11133" y="8680"/>
                      </a:lnTo>
                      <a:cubicBezTo>
                        <a:pt x="11276" y="8632"/>
                        <a:pt x="11430" y="8585"/>
                        <a:pt x="11573" y="8525"/>
                      </a:cubicBezTo>
                      <a:cubicBezTo>
                        <a:pt x="11597" y="8513"/>
                        <a:pt x="11621" y="8501"/>
                        <a:pt x="11645" y="8501"/>
                      </a:cubicBezTo>
                      <a:cubicBezTo>
                        <a:pt x="11800" y="8430"/>
                        <a:pt x="11966" y="8370"/>
                        <a:pt x="12121" y="8287"/>
                      </a:cubicBezTo>
                      <a:lnTo>
                        <a:pt x="12252" y="8228"/>
                      </a:lnTo>
                      <a:cubicBezTo>
                        <a:pt x="12431" y="8144"/>
                        <a:pt x="12597" y="8061"/>
                        <a:pt x="12764" y="7966"/>
                      </a:cubicBezTo>
                      <a:cubicBezTo>
                        <a:pt x="12788" y="7942"/>
                        <a:pt x="12823" y="7930"/>
                        <a:pt x="12847" y="7906"/>
                      </a:cubicBezTo>
                      <a:cubicBezTo>
                        <a:pt x="12990" y="7823"/>
                        <a:pt x="13109" y="7739"/>
                        <a:pt x="13228" y="7656"/>
                      </a:cubicBezTo>
                      <a:lnTo>
                        <a:pt x="13288" y="7620"/>
                      </a:lnTo>
                      <a:cubicBezTo>
                        <a:pt x="13431" y="7513"/>
                        <a:pt x="13562" y="7418"/>
                        <a:pt x="13681" y="7323"/>
                      </a:cubicBezTo>
                      <a:lnTo>
                        <a:pt x="13728" y="7275"/>
                      </a:lnTo>
                      <a:lnTo>
                        <a:pt x="13800" y="7215"/>
                      </a:lnTo>
                      <a:cubicBezTo>
                        <a:pt x="13895" y="7132"/>
                        <a:pt x="13978" y="7037"/>
                        <a:pt x="14062" y="6942"/>
                      </a:cubicBezTo>
                      <a:cubicBezTo>
                        <a:pt x="14086" y="6930"/>
                        <a:pt x="14097" y="6906"/>
                        <a:pt x="14109" y="6882"/>
                      </a:cubicBezTo>
                      <a:cubicBezTo>
                        <a:pt x="14169" y="6834"/>
                        <a:pt x="14216" y="6775"/>
                        <a:pt x="14264" y="6715"/>
                      </a:cubicBezTo>
                      <a:cubicBezTo>
                        <a:pt x="14371" y="6573"/>
                        <a:pt x="14478" y="6430"/>
                        <a:pt x="14562" y="6275"/>
                      </a:cubicBezTo>
                      <a:cubicBezTo>
                        <a:pt x="14633" y="6132"/>
                        <a:pt x="14705" y="5989"/>
                        <a:pt x="14764" y="5846"/>
                      </a:cubicBezTo>
                      <a:cubicBezTo>
                        <a:pt x="14812" y="5703"/>
                        <a:pt x="14848" y="5572"/>
                        <a:pt x="14883" y="5418"/>
                      </a:cubicBezTo>
                      <a:cubicBezTo>
                        <a:pt x="14883" y="5406"/>
                        <a:pt x="14883" y="5394"/>
                        <a:pt x="14883" y="5382"/>
                      </a:cubicBezTo>
                      <a:cubicBezTo>
                        <a:pt x="14895" y="5310"/>
                        <a:pt x="14907" y="5239"/>
                        <a:pt x="14907" y="5180"/>
                      </a:cubicBezTo>
                      <a:lnTo>
                        <a:pt x="14907" y="5096"/>
                      </a:lnTo>
                      <a:cubicBezTo>
                        <a:pt x="14907" y="5060"/>
                        <a:pt x="14919" y="5025"/>
                        <a:pt x="14919" y="4989"/>
                      </a:cubicBezTo>
                      <a:lnTo>
                        <a:pt x="14919" y="4929"/>
                      </a:lnTo>
                      <a:lnTo>
                        <a:pt x="14930" y="425"/>
                      </a:lnTo>
                      <a:lnTo>
                        <a:pt x="14930" y="425"/>
                      </a:lnTo>
                      <a:cubicBezTo>
                        <a:pt x="14913" y="545"/>
                        <a:pt x="14883" y="669"/>
                        <a:pt x="14848" y="786"/>
                      </a:cubicBezTo>
                      <a:cubicBezTo>
                        <a:pt x="14848" y="798"/>
                        <a:pt x="14848" y="810"/>
                        <a:pt x="14848" y="810"/>
                      </a:cubicBezTo>
                      <a:cubicBezTo>
                        <a:pt x="14824" y="881"/>
                        <a:pt x="14800" y="965"/>
                        <a:pt x="14764" y="1036"/>
                      </a:cubicBezTo>
                      <a:lnTo>
                        <a:pt x="14752" y="1060"/>
                      </a:lnTo>
                      <a:cubicBezTo>
                        <a:pt x="14609" y="1405"/>
                        <a:pt x="14407" y="1715"/>
                        <a:pt x="14145" y="2001"/>
                      </a:cubicBezTo>
                      <a:lnTo>
                        <a:pt x="14097" y="2060"/>
                      </a:lnTo>
                      <a:cubicBezTo>
                        <a:pt x="13990" y="2167"/>
                        <a:pt x="13883" y="2286"/>
                        <a:pt x="13764" y="2382"/>
                      </a:cubicBezTo>
                      <a:lnTo>
                        <a:pt x="13716" y="2429"/>
                      </a:lnTo>
                      <a:cubicBezTo>
                        <a:pt x="13597" y="2536"/>
                        <a:pt x="13466" y="2632"/>
                        <a:pt x="13324" y="2739"/>
                      </a:cubicBezTo>
                      <a:lnTo>
                        <a:pt x="13264" y="2774"/>
                      </a:lnTo>
                      <a:cubicBezTo>
                        <a:pt x="13121" y="2882"/>
                        <a:pt x="12966" y="2989"/>
                        <a:pt x="12800" y="3072"/>
                      </a:cubicBezTo>
                      <a:cubicBezTo>
                        <a:pt x="12621" y="3167"/>
                        <a:pt x="12466" y="3263"/>
                        <a:pt x="12288" y="3346"/>
                      </a:cubicBezTo>
                      <a:lnTo>
                        <a:pt x="12157" y="3405"/>
                      </a:lnTo>
                      <a:cubicBezTo>
                        <a:pt x="12002" y="3477"/>
                        <a:pt x="11835" y="3548"/>
                        <a:pt x="11669" y="3608"/>
                      </a:cubicBezTo>
                      <a:cubicBezTo>
                        <a:pt x="11657" y="3620"/>
                        <a:pt x="11633" y="3632"/>
                        <a:pt x="11609" y="3632"/>
                      </a:cubicBezTo>
                      <a:cubicBezTo>
                        <a:pt x="11430" y="3703"/>
                        <a:pt x="11252" y="3763"/>
                        <a:pt x="11073" y="3822"/>
                      </a:cubicBezTo>
                      <a:cubicBezTo>
                        <a:pt x="10942" y="3858"/>
                        <a:pt x="10811" y="3894"/>
                        <a:pt x="10680" y="3929"/>
                      </a:cubicBezTo>
                      <a:cubicBezTo>
                        <a:pt x="10585" y="3953"/>
                        <a:pt x="10490" y="3989"/>
                        <a:pt x="10383" y="4013"/>
                      </a:cubicBezTo>
                      <a:cubicBezTo>
                        <a:pt x="10252" y="4037"/>
                        <a:pt x="10109" y="4072"/>
                        <a:pt x="9978" y="4096"/>
                      </a:cubicBezTo>
                      <a:cubicBezTo>
                        <a:pt x="9871" y="4120"/>
                        <a:pt x="9775" y="4144"/>
                        <a:pt x="9680" y="4156"/>
                      </a:cubicBezTo>
                      <a:lnTo>
                        <a:pt x="9549" y="4179"/>
                      </a:lnTo>
                      <a:cubicBezTo>
                        <a:pt x="9383" y="4203"/>
                        <a:pt x="9204" y="4227"/>
                        <a:pt x="9037" y="4251"/>
                      </a:cubicBezTo>
                      <a:lnTo>
                        <a:pt x="8882" y="4275"/>
                      </a:lnTo>
                      <a:cubicBezTo>
                        <a:pt x="8787" y="4287"/>
                        <a:pt x="8680" y="4287"/>
                        <a:pt x="8585" y="4298"/>
                      </a:cubicBezTo>
                      <a:cubicBezTo>
                        <a:pt x="8418" y="4310"/>
                        <a:pt x="8251" y="4322"/>
                        <a:pt x="8085" y="4334"/>
                      </a:cubicBezTo>
                      <a:lnTo>
                        <a:pt x="7347" y="4334"/>
                      </a:lnTo>
                      <a:cubicBezTo>
                        <a:pt x="7216" y="4334"/>
                        <a:pt x="7120" y="4334"/>
                        <a:pt x="7001" y="4322"/>
                      </a:cubicBezTo>
                      <a:cubicBezTo>
                        <a:pt x="6894" y="4322"/>
                        <a:pt x="6751" y="4310"/>
                        <a:pt x="6620" y="4310"/>
                      </a:cubicBezTo>
                      <a:cubicBezTo>
                        <a:pt x="6501" y="4298"/>
                        <a:pt x="6394" y="4287"/>
                        <a:pt x="6275" y="4275"/>
                      </a:cubicBezTo>
                      <a:cubicBezTo>
                        <a:pt x="6168" y="4263"/>
                        <a:pt x="6025" y="4251"/>
                        <a:pt x="5906" y="4239"/>
                      </a:cubicBezTo>
                      <a:cubicBezTo>
                        <a:pt x="5787" y="4215"/>
                        <a:pt x="5680" y="4203"/>
                        <a:pt x="5573" y="4191"/>
                      </a:cubicBezTo>
                      <a:cubicBezTo>
                        <a:pt x="5453" y="4167"/>
                        <a:pt x="5311" y="4144"/>
                        <a:pt x="5180" y="4120"/>
                      </a:cubicBezTo>
                      <a:cubicBezTo>
                        <a:pt x="5072" y="4096"/>
                        <a:pt x="4965" y="4084"/>
                        <a:pt x="4870" y="4060"/>
                      </a:cubicBezTo>
                      <a:cubicBezTo>
                        <a:pt x="4703" y="4025"/>
                        <a:pt x="4549" y="3989"/>
                        <a:pt x="4394" y="3941"/>
                      </a:cubicBezTo>
                      <a:cubicBezTo>
                        <a:pt x="4299" y="3917"/>
                        <a:pt x="4203" y="3894"/>
                        <a:pt x="4096" y="3870"/>
                      </a:cubicBezTo>
                      <a:lnTo>
                        <a:pt x="3941" y="3810"/>
                      </a:lnTo>
                      <a:cubicBezTo>
                        <a:pt x="3799" y="3763"/>
                        <a:pt x="3644" y="3715"/>
                        <a:pt x="3489" y="3667"/>
                      </a:cubicBezTo>
                      <a:lnTo>
                        <a:pt x="3358" y="3620"/>
                      </a:lnTo>
                      <a:cubicBezTo>
                        <a:pt x="3227" y="3572"/>
                        <a:pt x="3096" y="3513"/>
                        <a:pt x="2965" y="3453"/>
                      </a:cubicBezTo>
                      <a:cubicBezTo>
                        <a:pt x="2894" y="3417"/>
                        <a:pt x="2834" y="3394"/>
                        <a:pt x="2763" y="3370"/>
                      </a:cubicBezTo>
                      <a:cubicBezTo>
                        <a:pt x="2584" y="3275"/>
                        <a:pt x="2394" y="3179"/>
                        <a:pt x="2215" y="3084"/>
                      </a:cubicBezTo>
                      <a:cubicBezTo>
                        <a:pt x="1298" y="2548"/>
                        <a:pt x="667" y="1917"/>
                        <a:pt x="322" y="1239"/>
                      </a:cubicBezTo>
                      <a:cubicBezTo>
                        <a:pt x="119" y="858"/>
                        <a:pt x="12" y="429"/>
                        <a:pt x="12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1855;p29">
                  <a:extLst>
                    <a:ext uri="{FF2B5EF4-FFF2-40B4-BE49-F238E27FC236}">
                      <a16:creationId xmlns:a16="http://schemas.microsoft.com/office/drawing/2014/main" id="{CE6AE649-C978-7FD4-CDF8-4D02B307D8E5}"/>
                    </a:ext>
                  </a:extLst>
                </p:cNvPr>
                <p:cNvSpPr/>
                <p:nvPr/>
              </p:nvSpPr>
              <p:spPr>
                <a:xfrm>
                  <a:off x="3119875" y="2937175"/>
                  <a:ext cx="410775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1" h="9514" extrusionOk="0">
                      <a:moveTo>
                        <a:pt x="13478" y="1691"/>
                      </a:moveTo>
                      <a:cubicBezTo>
                        <a:pt x="16419" y="3394"/>
                        <a:pt x="16431" y="6132"/>
                        <a:pt x="13526" y="7823"/>
                      </a:cubicBezTo>
                      <a:cubicBezTo>
                        <a:pt x="10609" y="9514"/>
                        <a:pt x="5870" y="9514"/>
                        <a:pt x="2941" y="7823"/>
                      </a:cubicBezTo>
                      <a:cubicBezTo>
                        <a:pt x="0" y="6132"/>
                        <a:pt x="0" y="3382"/>
                        <a:pt x="2905" y="1691"/>
                      </a:cubicBezTo>
                      <a:cubicBezTo>
                        <a:pt x="5822" y="1"/>
                        <a:pt x="10549" y="1"/>
                        <a:pt x="13478" y="169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1856;p29">
                  <a:extLst>
                    <a:ext uri="{FF2B5EF4-FFF2-40B4-BE49-F238E27FC236}">
                      <a16:creationId xmlns:a16="http://schemas.microsoft.com/office/drawing/2014/main" id="{81CA4BDD-34C6-9634-95CB-EE7642D8137C}"/>
                    </a:ext>
                  </a:extLst>
                </p:cNvPr>
                <p:cNvSpPr/>
                <p:nvPr/>
              </p:nvSpPr>
              <p:spPr>
                <a:xfrm>
                  <a:off x="3218700" y="2994325"/>
                  <a:ext cx="213125" cy="12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5" h="4942" extrusionOk="0">
                      <a:moveTo>
                        <a:pt x="6989" y="882"/>
                      </a:moveTo>
                      <a:cubicBezTo>
                        <a:pt x="8513" y="1763"/>
                        <a:pt x="8525" y="3180"/>
                        <a:pt x="7013" y="4061"/>
                      </a:cubicBezTo>
                      <a:cubicBezTo>
                        <a:pt x="5501" y="4942"/>
                        <a:pt x="3048" y="4942"/>
                        <a:pt x="1524" y="4061"/>
                      </a:cubicBezTo>
                      <a:cubicBezTo>
                        <a:pt x="0" y="3192"/>
                        <a:pt x="0" y="1763"/>
                        <a:pt x="1500" y="882"/>
                      </a:cubicBezTo>
                      <a:cubicBezTo>
                        <a:pt x="3012" y="1"/>
                        <a:pt x="5477" y="1"/>
                        <a:pt x="6989" y="882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" name="Google Shape;1857;p29">
                  <a:extLst>
                    <a:ext uri="{FF2B5EF4-FFF2-40B4-BE49-F238E27FC236}">
                      <a16:creationId xmlns:a16="http://schemas.microsoft.com/office/drawing/2014/main" id="{EED6C9FE-1095-ED26-1F02-11AF0802CBA1}"/>
                    </a:ext>
                  </a:extLst>
                </p:cNvPr>
                <p:cNvSpPr/>
                <p:nvPr/>
              </p:nvSpPr>
              <p:spPr>
                <a:xfrm>
                  <a:off x="3243100" y="3012850"/>
                  <a:ext cx="164025" cy="86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1" h="3460" extrusionOk="0">
                      <a:moveTo>
                        <a:pt x="3275" y="1"/>
                      </a:moveTo>
                      <a:cubicBezTo>
                        <a:pt x="2513" y="1"/>
                        <a:pt x="1751" y="170"/>
                        <a:pt x="1167" y="510"/>
                      </a:cubicBezTo>
                      <a:cubicBezTo>
                        <a:pt x="0" y="1188"/>
                        <a:pt x="12" y="2284"/>
                        <a:pt x="1179" y="2951"/>
                      </a:cubicBezTo>
                      <a:cubicBezTo>
                        <a:pt x="1763" y="3290"/>
                        <a:pt x="2528" y="3460"/>
                        <a:pt x="3292" y="3460"/>
                      </a:cubicBezTo>
                      <a:cubicBezTo>
                        <a:pt x="4057" y="3460"/>
                        <a:pt x="4822" y="3290"/>
                        <a:pt x="5406" y="2951"/>
                      </a:cubicBezTo>
                      <a:cubicBezTo>
                        <a:pt x="6561" y="2284"/>
                        <a:pt x="6561" y="1188"/>
                        <a:pt x="5382" y="510"/>
                      </a:cubicBezTo>
                      <a:cubicBezTo>
                        <a:pt x="4799" y="170"/>
                        <a:pt x="4037" y="1"/>
                        <a:pt x="3275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" name="Google Shape;1858;p29">
                  <a:extLst>
                    <a:ext uri="{FF2B5EF4-FFF2-40B4-BE49-F238E27FC236}">
                      <a16:creationId xmlns:a16="http://schemas.microsoft.com/office/drawing/2014/main" id="{AB6D03DB-A80D-0AEF-5782-C49E78BDB450}"/>
                    </a:ext>
                  </a:extLst>
                </p:cNvPr>
                <p:cNvSpPr/>
                <p:nvPr/>
              </p:nvSpPr>
              <p:spPr>
                <a:xfrm>
                  <a:off x="3102600" y="3034800"/>
                  <a:ext cx="445325" cy="27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13" h="10991" extrusionOk="0">
                      <a:moveTo>
                        <a:pt x="17812" y="72"/>
                      </a:moveTo>
                      <a:lnTo>
                        <a:pt x="17812" y="114"/>
                      </a:lnTo>
                      <a:lnTo>
                        <a:pt x="17812" y="114"/>
                      </a:lnTo>
                      <a:cubicBezTo>
                        <a:pt x="17812" y="100"/>
                        <a:pt x="17812" y="86"/>
                        <a:pt x="17812" y="72"/>
                      </a:cubicBezTo>
                      <a:close/>
                      <a:moveTo>
                        <a:pt x="24" y="1"/>
                      </a:moveTo>
                      <a:lnTo>
                        <a:pt x="1" y="5811"/>
                      </a:lnTo>
                      <a:cubicBezTo>
                        <a:pt x="1" y="7145"/>
                        <a:pt x="882" y="8478"/>
                        <a:pt x="2632" y="9490"/>
                      </a:cubicBezTo>
                      <a:cubicBezTo>
                        <a:pt x="2846" y="9609"/>
                        <a:pt x="3061" y="9728"/>
                        <a:pt x="3287" y="9835"/>
                      </a:cubicBezTo>
                      <a:cubicBezTo>
                        <a:pt x="3358" y="9871"/>
                        <a:pt x="3442" y="9895"/>
                        <a:pt x="3513" y="9931"/>
                      </a:cubicBezTo>
                      <a:cubicBezTo>
                        <a:pt x="3656" y="9990"/>
                        <a:pt x="3787" y="10050"/>
                        <a:pt x="3918" y="10109"/>
                      </a:cubicBezTo>
                      <a:lnTo>
                        <a:pt x="3989" y="10133"/>
                      </a:lnTo>
                      <a:cubicBezTo>
                        <a:pt x="4037" y="10157"/>
                        <a:pt x="4096" y="10169"/>
                        <a:pt x="4144" y="10193"/>
                      </a:cubicBezTo>
                      <a:cubicBezTo>
                        <a:pt x="4323" y="10252"/>
                        <a:pt x="4501" y="10312"/>
                        <a:pt x="4680" y="10371"/>
                      </a:cubicBezTo>
                      <a:lnTo>
                        <a:pt x="4870" y="10431"/>
                      </a:lnTo>
                      <a:lnTo>
                        <a:pt x="5001" y="10466"/>
                      </a:lnTo>
                      <a:cubicBezTo>
                        <a:pt x="5073" y="10490"/>
                        <a:pt x="5144" y="10502"/>
                        <a:pt x="5228" y="10526"/>
                      </a:cubicBezTo>
                      <a:cubicBezTo>
                        <a:pt x="5406" y="10574"/>
                        <a:pt x="5597" y="10621"/>
                        <a:pt x="5775" y="10657"/>
                      </a:cubicBezTo>
                      <a:cubicBezTo>
                        <a:pt x="5823" y="10669"/>
                        <a:pt x="5870" y="10693"/>
                        <a:pt x="5930" y="10705"/>
                      </a:cubicBezTo>
                      <a:cubicBezTo>
                        <a:pt x="6001" y="10716"/>
                        <a:pt x="6073" y="10728"/>
                        <a:pt x="6144" y="10740"/>
                      </a:cubicBezTo>
                      <a:cubicBezTo>
                        <a:pt x="6299" y="10764"/>
                        <a:pt x="6466" y="10800"/>
                        <a:pt x="6621" y="10824"/>
                      </a:cubicBezTo>
                      <a:cubicBezTo>
                        <a:pt x="6680" y="10824"/>
                        <a:pt x="6740" y="10847"/>
                        <a:pt x="6811" y="10847"/>
                      </a:cubicBezTo>
                      <a:lnTo>
                        <a:pt x="7013" y="10871"/>
                      </a:lnTo>
                      <a:cubicBezTo>
                        <a:pt x="7168" y="10895"/>
                        <a:pt x="7311" y="10907"/>
                        <a:pt x="7466" y="10931"/>
                      </a:cubicBezTo>
                      <a:cubicBezTo>
                        <a:pt x="7537" y="10931"/>
                        <a:pt x="7609" y="10943"/>
                        <a:pt x="7680" y="10955"/>
                      </a:cubicBezTo>
                      <a:lnTo>
                        <a:pt x="7883" y="10955"/>
                      </a:lnTo>
                      <a:cubicBezTo>
                        <a:pt x="8025" y="10967"/>
                        <a:pt x="8180" y="10978"/>
                        <a:pt x="8323" y="10978"/>
                      </a:cubicBezTo>
                      <a:cubicBezTo>
                        <a:pt x="8395" y="10978"/>
                        <a:pt x="8478" y="10990"/>
                        <a:pt x="8549" y="10990"/>
                      </a:cubicBezTo>
                      <a:lnTo>
                        <a:pt x="9609" y="10990"/>
                      </a:lnTo>
                      <a:cubicBezTo>
                        <a:pt x="9811" y="10978"/>
                        <a:pt x="10014" y="10967"/>
                        <a:pt x="10204" y="10943"/>
                      </a:cubicBezTo>
                      <a:cubicBezTo>
                        <a:pt x="10288" y="10943"/>
                        <a:pt x="10371" y="10943"/>
                        <a:pt x="10454" y="10931"/>
                      </a:cubicBezTo>
                      <a:lnTo>
                        <a:pt x="10562" y="10919"/>
                      </a:lnTo>
                      <a:lnTo>
                        <a:pt x="10752" y="10895"/>
                      </a:lnTo>
                      <a:cubicBezTo>
                        <a:pt x="10954" y="10871"/>
                        <a:pt x="11157" y="10836"/>
                        <a:pt x="11359" y="10812"/>
                      </a:cubicBezTo>
                      <a:lnTo>
                        <a:pt x="11514" y="10788"/>
                      </a:lnTo>
                      <a:lnTo>
                        <a:pt x="11585" y="10776"/>
                      </a:lnTo>
                      <a:cubicBezTo>
                        <a:pt x="11681" y="10752"/>
                        <a:pt x="11776" y="10728"/>
                        <a:pt x="11871" y="10716"/>
                      </a:cubicBezTo>
                      <a:cubicBezTo>
                        <a:pt x="12038" y="10681"/>
                        <a:pt x="12205" y="10645"/>
                        <a:pt x="12359" y="10609"/>
                      </a:cubicBezTo>
                      <a:cubicBezTo>
                        <a:pt x="12478" y="10574"/>
                        <a:pt x="12597" y="10538"/>
                        <a:pt x="12717" y="10514"/>
                      </a:cubicBezTo>
                      <a:cubicBezTo>
                        <a:pt x="12859" y="10466"/>
                        <a:pt x="13026" y="10431"/>
                        <a:pt x="13169" y="10383"/>
                      </a:cubicBezTo>
                      <a:lnTo>
                        <a:pt x="13276" y="10347"/>
                      </a:lnTo>
                      <a:cubicBezTo>
                        <a:pt x="13455" y="10300"/>
                        <a:pt x="13633" y="10228"/>
                        <a:pt x="13812" y="10157"/>
                      </a:cubicBezTo>
                      <a:lnTo>
                        <a:pt x="13895" y="10133"/>
                      </a:lnTo>
                      <a:cubicBezTo>
                        <a:pt x="14086" y="10050"/>
                        <a:pt x="14276" y="9978"/>
                        <a:pt x="14455" y="9883"/>
                      </a:cubicBezTo>
                      <a:lnTo>
                        <a:pt x="14622" y="9812"/>
                      </a:lnTo>
                      <a:cubicBezTo>
                        <a:pt x="14836" y="9716"/>
                        <a:pt x="15038" y="9609"/>
                        <a:pt x="15217" y="9490"/>
                      </a:cubicBezTo>
                      <a:lnTo>
                        <a:pt x="15324" y="9431"/>
                      </a:lnTo>
                      <a:cubicBezTo>
                        <a:pt x="15491" y="9335"/>
                        <a:pt x="15634" y="9228"/>
                        <a:pt x="15788" y="9133"/>
                      </a:cubicBezTo>
                      <a:lnTo>
                        <a:pt x="15860" y="9085"/>
                      </a:lnTo>
                      <a:cubicBezTo>
                        <a:pt x="16015" y="8966"/>
                        <a:pt x="16169" y="8847"/>
                        <a:pt x="16312" y="8716"/>
                      </a:cubicBezTo>
                      <a:lnTo>
                        <a:pt x="16384" y="8657"/>
                      </a:lnTo>
                      <a:lnTo>
                        <a:pt x="16455" y="8597"/>
                      </a:lnTo>
                      <a:cubicBezTo>
                        <a:pt x="16574" y="8490"/>
                        <a:pt x="16681" y="8383"/>
                        <a:pt x="16777" y="8276"/>
                      </a:cubicBezTo>
                      <a:cubicBezTo>
                        <a:pt x="16800" y="8252"/>
                        <a:pt x="16812" y="8228"/>
                        <a:pt x="16836" y="8204"/>
                      </a:cubicBezTo>
                      <a:cubicBezTo>
                        <a:pt x="16896" y="8133"/>
                        <a:pt x="16955" y="8073"/>
                        <a:pt x="17015" y="8002"/>
                      </a:cubicBezTo>
                      <a:cubicBezTo>
                        <a:pt x="17146" y="7835"/>
                        <a:pt x="17265" y="7657"/>
                        <a:pt x="17372" y="7466"/>
                      </a:cubicBezTo>
                      <a:cubicBezTo>
                        <a:pt x="17455" y="7299"/>
                        <a:pt x="17539" y="7133"/>
                        <a:pt x="17610" y="6966"/>
                      </a:cubicBezTo>
                      <a:cubicBezTo>
                        <a:pt x="17670" y="6799"/>
                        <a:pt x="17717" y="6633"/>
                        <a:pt x="17753" y="6454"/>
                      </a:cubicBezTo>
                      <a:cubicBezTo>
                        <a:pt x="17753" y="6442"/>
                        <a:pt x="17753" y="6430"/>
                        <a:pt x="17765" y="6418"/>
                      </a:cubicBezTo>
                      <a:cubicBezTo>
                        <a:pt x="17765" y="6406"/>
                        <a:pt x="17765" y="6406"/>
                        <a:pt x="17765" y="6406"/>
                      </a:cubicBezTo>
                      <a:cubicBezTo>
                        <a:pt x="17777" y="6323"/>
                        <a:pt x="17789" y="6240"/>
                        <a:pt x="17801" y="6168"/>
                      </a:cubicBezTo>
                      <a:lnTo>
                        <a:pt x="17801" y="6073"/>
                      </a:lnTo>
                      <a:lnTo>
                        <a:pt x="17801" y="5954"/>
                      </a:lnTo>
                      <a:lnTo>
                        <a:pt x="17801" y="5871"/>
                      </a:lnTo>
                      <a:lnTo>
                        <a:pt x="17812" y="114"/>
                      </a:lnTo>
                      <a:lnTo>
                        <a:pt x="17812" y="114"/>
                      </a:lnTo>
                      <a:cubicBezTo>
                        <a:pt x="17812" y="172"/>
                        <a:pt x="17810" y="231"/>
                        <a:pt x="17801" y="299"/>
                      </a:cubicBezTo>
                      <a:lnTo>
                        <a:pt x="17801" y="370"/>
                      </a:lnTo>
                      <a:cubicBezTo>
                        <a:pt x="17777" y="572"/>
                        <a:pt x="17741" y="763"/>
                        <a:pt x="17681" y="953"/>
                      </a:cubicBezTo>
                      <a:lnTo>
                        <a:pt x="17670" y="977"/>
                      </a:lnTo>
                      <a:cubicBezTo>
                        <a:pt x="17646" y="1061"/>
                        <a:pt x="17610" y="1156"/>
                        <a:pt x="17574" y="1239"/>
                      </a:cubicBezTo>
                      <a:lnTo>
                        <a:pt x="17562" y="1263"/>
                      </a:lnTo>
                      <a:cubicBezTo>
                        <a:pt x="17384" y="1680"/>
                        <a:pt x="17146" y="2061"/>
                        <a:pt x="16848" y="2394"/>
                      </a:cubicBezTo>
                      <a:cubicBezTo>
                        <a:pt x="16824" y="2406"/>
                        <a:pt x="16812" y="2430"/>
                        <a:pt x="16788" y="2454"/>
                      </a:cubicBezTo>
                      <a:cubicBezTo>
                        <a:pt x="16658" y="2596"/>
                        <a:pt x="16527" y="2727"/>
                        <a:pt x="16396" y="2846"/>
                      </a:cubicBezTo>
                      <a:lnTo>
                        <a:pt x="16324" y="2906"/>
                      </a:lnTo>
                      <a:cubicBezTo>
                        <a:pt x="16181" y="3025"/>
                        <a:pt x="16026" y="3144"/>
                        <a:pt x="15872" y="3263"/>
                      </a:cubicBezTo>
                      <a:cubicBezTo>
                        <a:pt x="15848" y="3287"/>
                        <a:pt x="15824" y="3299"/>
                        <a:pt x="15800" y="3323"/>
                      </a:cubicBezTo>
                      <a:cubicBezTo>
                        <a:pt x="15622" y="3442"/>
                        <a:pt x="15431" y="3561"/>
                        <a:pt x="15229" y="3680"/>
                      </a:cubicBezTo>
                      <a:cubicBezTo>
                        <a:pt x="15026" y="3799"/>
                        <a:pt x="14836" y="3894"/>
                        <a:pt x="14633" y="4001"/>
                      </a:cubicBezTo>
                      <a:lnTo>
                        <a:pt x="14479" y="4073"/>
                      </a:lnTo>
                      <a:cubicBezTo>
                        <a:pt x="14288" y="4156"/>
                        <a:pt x="14098" y="4239"/>
                        <a:pt x="13907" y="4323"/>
                      </a:cubicBezTo>
                      <a:lnTo>
                        <a:pt x="13824" y="4347"/>
                      </a:lnTo>
                      <a:cubicBezTo>
                        <a:pt x="13621" y="4430"/>
                        <a:pt x="13407" y="4501"/>
                        <a:pt x="13181" y="4573"/>
                      </a:cubicBezTo>
                      <a:cubicBezTo>
                        <a:pt x="13038" y="4620"/>
                        <a:pt x="12883" y="4656"/>
                        <a:pt x="12728" y="4704"/>
                      </a:cubicBezTo>
                      <a:cubicBezTo>
                        <a:pt x="12609" y="4728"/>
                        <a:pt x="12490" y="4763"/>
                        <a:pt x="12371" y="4799"/>
                      </a:cubicBezTo>
                      <a:cubicBezTo>
                        <a:pt x="12216" y="4835"/>
                        <a:pt x="12050" y="4871"/>
                        <a:pt x="11883" y="4894"/>
                      </a:cubicBezTo>
                      <a:cubicBezTo>
                        <a:pt x="11764" y="4918"/>
                        <a:pt x="11645" y="4954"/>
                        <a:pt x="11526" y="4978"/>
                      </a:cubicBezTo>
                      <a:lnTo>
                        <a:pt x="11371" y="5001"/>
                      </a:lnTo>
                      <a:cubicBezTo>
                        <a:pt x="11169" y="5025"/>
                        <a:pt x="10966" y="5061"/>
                        <a:pt x="10764" y="5085"/>
                      </a:cubicBezTo>
                      <a:lnTo>
                        <a:pt x="10573" y="5109"/>
                      </a:lnTo>
                      <a:cubicBezTo>
                        <a:pt x="10454" y="5121"/>
                        <a:pt x="10335" y="5121"/>
                        <a:pt x="10216" y="5132"/>
                      </a:cubicBezTo>
                      <a:cubicBezTo>
                        <a:pt x="10014" y="5156"/>
                        <a:pt x="9823" y="5168"/>
                        <a:pt x="9621" y="5180"/>
                      </a:cubicBezTo>
                      <a:lnTo>
                        <a:pt x="8752" y="5180"/>
                      </a:lnTo>
                      <a:cubicBezTo>
                        <a:pt x="8609" y="5180"/>
                        <a:pt x="8478" y="5180"/>
                        <a:pt x="8335" y="5168"/>
                      </a:cubicBezTo>
                      <a:cubicBezTo>
                        <a:pt x="8204" y="5156"/>
                        <a:pt x="8037" y="5156"/>
                        <a:pt x="7895" y="5144"/>
                      </a:cubicBezTo>
                      <a:cubicBezTo>
                        <a:pt x="7740" y="5144"/>
                        <a:pt x="7621" y="5132"/>
                        <a:pt x="7478" y="5121"/>
                      </a:cubicBezTo>
                      <a:cubicBezTo>
                        <a:pt x="7347" y="5097"/>
                        <a:pt x="7180" y="5085"/>
                        <a:pt x="7037" y="5061"/>
                      </a:cubicBezTo>
                      <a:cubicBezTo>
                        <a:pt x="6882" y="5049"/>
                        <a:pt x="6763" y="5025"/>
                        <a:pt x="6632" y="5013"/>
                      </a:cubicBezTo>
                      <a:cubicBezTo>
                        <a:pt x="6478" y="4990"/>
                        <a:pt x="6323" y="4954"/>
                        <a:pt x="6168" y="4930"/>
                      </a:cubicBezTo>
                      <a:cubicBezTo>
                        <a:pt x="6037" y="4906"/>
                        <a:pt x="5918" y="4882"/>
                        <a:pt x="5799" y="4847"/>
                      </a:cubicBezTo>
                      <a:cubicBezTo>
                        <a:pt x="5609" y="4811"/>
                        <a:pt x="5430" y="4763"/>
                        <a:pt x="5239" y="4716"/>
                      </a:cubicBezTo>
                      <a:cubicBezTo>
                        <a:pt x="5120" y="4680"/>
                        <a:pt x="5001" y="4656"/>
                        <a:pt x="4882" y="4620"/>
                      </a:cubicBezTo>
                      <a:cubicBezTo>
                        <a:pt x="4823" y="4609"/>
                        <a:pt x="4763" y="4585"/>
                        <a:pt x="4704" y="4561"/>
                      </a:cubicBezTo>
                      <a:cubicBezTo>
                        <a:pt x="4513" y="4501"/>
                        <a:pt x="4335" y="4442"/>
                        <a:pt x="4156" y="4382"/>
                      </a:cubicBezTo>
                      <a:lnTo>
                        <a:pt x="4013" y="4323"/>
                      </a:lnTo>
                      <a:cubicBezTo>
                        <a:pt x="3846" y="4263"/>
                        <a:pt x="3692" y="4192"/>
                        <a:pt x="3537" y="4120"/>
                      </a:cubicBezTo>
                      <a:cubicBezTo>
                        <a:pt x="3453" y="4085"/>
                        <a:pt x="3382" y="4061"/>
                        <a:pt x="3299" y="4025"/>
                      </a:cubicBezTo>
                      <a:cubicBezTo>
                        <a:pt x="3072" y="3918"/>
                        <a:pt x="2858" y="3799"/>
                        <a:pt x="2644" y="3680"/>
                      </a:cubicBezTo>
                      <a:cubicBezTo>
                        <a:pt x="1548" y="3049"/>
                        <a:pt x="798" y="2287"/>
                        <a:pt x="382" y="1489"/>
                      </a:cubicBezTo>
                      <a:cubicBezTo>
                        <a:pt x="144" y="1025"/>
                        <a:pt x="24" y="525"/>
                        <a:pt x="24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" name="Google Shape;1859;p29">
                  <a:extLst>
                    <a:ext uri="{FF2B5EF4-FFF2-40B4-BE49-F238E27FC236}">
                      <a16:creationId xmlns:a16="http://schemas.microsoft.com/office/drawing/2014/main" id="{85B07CF0-ADCB-D04F-2DCA-5F1F945FE64A}"/>
                    </a:ext>
                  </a:extLst>
                </p:cNvPr>
                <p:cNvSpPr/>
                <p:nvPr/>
              </p:nvSpPr>
              <p:spPr>
                <a:xfrm>
                  <a:off x="3080575" y="2894025"/>
                  <a:ext cx="489375" cy="28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24" extrusionOk="0">
                      <a:moveTo>
                        <a:pt x="16062" y="2012"/>
                      </a:moveTo>
                      <a:cubicBezTo>
                        <a:pt x="19563" y="4025"/>
                        <a:pt x="19574" y="7299"/>
                        <a:pt x="16110" y="9311"/>
                      </a:cubicBezTo>
                      <a:cubicBezTo>
                        <a:pt x="12633" y="11323"/>
                        <a:pt x="7001" y="11323"/>
                        <a:pt x="3501" y="9311"/>
                      </a:cubicBezTo>
                      <a:cubicBezTo>
                        <a:pt x="13" y="7299"/>
                        <a:pt x="1" y="4025"/>
                        <a:pt x="3465" y="2012"/>
                      </a:cubicBezTo>
                      <a:cubicBezTo>
                        <a:pt x="6930" y="0"/>
                        <a:pt x="12574" y="0"/>
                        <a:pt x="16062" y="201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0" name="Google Shape;1860;p29">
                  <a:extLst>
                    <a:ext uri="{FF2B5EF4-FFF2-40B4-BE49-F238E27FC236}">
                      <a16:creationId xmlns:a16="http://schemas.microsoft.com/office/drawing/2014/main" id="{F6A2D382-48FE-B8B2-271D-6BC83AC7EA9C}"/>
                    </a:ext>
                  </a:extLst>
                </p:cNvPr>
                <p:cNvSpPr/>
                <p:nvPr/>
              </p:nvSpPr>
              <p:spPr>
                <a:xfrm>
                  <a:off x="3237450" y="2984800"/>
                  <a:ext cx="175625" cy="10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5" h="4061" extrusionOk="0">
                      <a:moveTo>
                        <a:pt x="5763" y="727"/>
                      </a:moveTo>
                      <a:cubicBezTo>
                        <a:pt x="7025" y="1441"/>
                        <a:pt x="7025" y="2620"/>
                        <a:pt x="5787" y="3346"/>
                      </a:cubicBezTo>
                      <a:cubicBezTo>
                        <a:pt x="4536" y="4061"/>
                        <a:pt x="2512" y="4061"/>
                        <a:pt x="1250" y="3346"/>
                      </a:cubicBezTo>
                      <a:cubicBezTo>
                        <a:pt x="0" y="2620"/>
                        <a:pt x="0" y="1441"/>
                        <a:pt x="1238" y="727"/>
                      </a:cubicBezTo>
                      <a:cubicBezTo>
                        <a:pt x="2489" y="1"/>
                        <a:pt x="4513" y="1"/>
                        <a:pt x="5763" y="72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1" name="Google Shape;1861;p29">
                  <a:extLst>
                    <a:ext uri="{FF2B5EF4-FFF2-40B4-BE49-F238E27FC236}">
                      <a16:creationId xmlns:a16="http://schemas.microsoft.com/office/drawing/2014/main" id="{23A6602B-87DB-4E76-1342-22DF2D83B6DF}"/>
                    </a:ext>
                  </a:extLst>
                </p:cNvPr>
                <p:cNvSpPr/>
                <p:nvPr/>
              </p:nvSpPr>
              <p:spPr>
                <a:xfrm>
                  <a:off x="3263050" y="2997900"/>
                  <a:ext cx="124425" cy="7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7" h="3049" extrusionOk="0">
                      <a:moveTo>
                        <a:pt x="4965" y="24"/>
                      </a:moveTo>
                      <a:lnTo>
                        <a:pt x="4965" y="108"/>
                      </a:lnTo>
                      <a:cubicBezTo>
                        <a:pt x="4977" y="84"/>
                        <a:pt x="4977" y="60"/>
                        <a:pt x="4965" y="24"/>
                      </a:cubicBezTo>
                      <a:close/>
                      <a:moveTo>
                        <a:pt x="0" y="1"/>
                      </a:moveTo>
                      <a:lnTo>
                        <a:pt x="0" y="1632"/>
                      </a:lnTo>
                      <a:cubicBezTo>
                        <a:pt x="0" y="2001"/>
                        <a:pt x="250" y="2370"/>
                        <a:pt x="738" y="2656"/>
                      </a:cubicBezTo>
                      <a:cubicBezTo>
                        <a:pt x="798" y="2691"/>
                        <a:pt x="857" y="2727"/>
                        <a:pt x="917" y="2751"/>
                      </a:cubicBezTo>
                      <a:lnTo>
                        <a:pt x="988" y="2787"/>
                      </a:lnTo>
                      <a:lnTo>
                        <a:pt x="1096" y="2834"/>
                      </a:lnTo>
                      <a:lnTo>
                        <a:pt x="1119" y="2834"/>
                      </a:lnTo>
                      <a:lnTo>
                        <a:pt x="1167" y="2846"/>
                      </a:lnTo>
                      <a:lnTo>
                        <a:pt x="1310" y="2894"/>
                      </a:lnTo>
                      <a:lnTo>
                        <a:pt x="1357" y="2918"/>
                      </a:lnTo>
                      <a:lnTo>
                        <a:pt x="1393" y="2929"/>
                      </a:lnTo>
                      <a:lnTo>
                        <a:pt x="1465" y="2941"/>
                      </a:lnTo>
                      <a:cubicBezTo>
                        <a:pt x="1512" y="2953"/>
                        <a:pt x="1572" y="2965"/>
                        <a:pt x="1607" y="2977"/>
                      </a:cubicBezTo>
                      <a:lnTo>
                        <a:pt x="1655" y="2989"/>
                      </a:lnTo>
                      <a:lnTo>
                        <a:pt x="1715" y="3001"/>
                      </a:lnTo>
                      <a:lnTo>
                        <a:pt x="1846" y="3025"/>
                      </a:lnTo>
                      <a:lnTo>
                        <a:pt x="1905" y="3037"/>
                      </a:lnTo>
                      <a:lnTo>
                        <a:pt x="1965" y="3037"/>
                      </a:lnTo>
                      <a:lnTo>
                        <a:pt x="2084" y="3049"/>
                      </a:lnTo>
                      <a:lnTo>
                        <a:pt x="2679" y="3049"/>
                      </a:lnTo>
                      <a:cubicBezTo>
                        <a:pt x="2739" y="3049"/>
                        <a:pt x="2786" y="3049"/>
                        <a:pt x="2846" y="3037"/>
                      </a:cubicBezTo>
                      <a:lnTo>
                        <a:pt x="3001" y="3037"/>
                      </a:lnTo>
                      <a:lnTo>
                        <a:pt x="3167" y="3013"/>
                      </a:lnTo>
                      <a:lnTo>
                        <a:pt x="3227" y="3013"/>
                      </a:lnTo>
                      <a:lnTo>
                        <a:pt x="3310" y="3001"/>
                      </a:lnTo>
                      <a:lnTo>
                        <a:pt x="3453" y="2965"/>
                      </a:lnTo>
                      <a:lnTo>
                        <a:pt x="3548" y="2941"/>
                      </a:lnTo>
                      <a:lnTo>
                        <a:pt x="3679" y="2906"/>
                      </a:lnTo>
                      <a:lnTo>
                        <a:pt x="3703" y="2906"/>
                      </a:lnTo>
                      <a:cubicBezTo>
                        <a:pt x="3751" y="2882"/>
                        <a:pt x="3810" y="2870"/>
                        <a:pt x="3858" y="2846"/>
                      </a:cubicBezTo>
                      <a:lnTo>
                        <a:pt x="3870" y="2846"/>
                      </a:lnTo>
                      <a:cubicBezTo>
                        <a:pt x="3929" y="2822"/>
                        <a:pt x="3977" y="2798"/>
                        <a:pt x="4036" y="2775"/>
                      </a:cubicBezTo>
                      <a:lnTo>
                        <a:pt x="4084" y="2751"/>
                      </a:lnTo>
                      <a:cubicBezTo>
                        <a:pt x="4132" y="2727"/>
                        <a:pt x="4191" y="2691"/>
                        <a:pt x="4251" y="2668"/>
                      </a:cubicBezTo>
                      <a:lnTo>
                        <a:pt x="4274" y="2644"/>
                      </a:lnTo>
                      <a:cubicBezTo>
                        <a:pt x="4322" y="2620"/>
                        <a:pt x="4370" y="2596"/>
                        <a:pt x="4405" y="2560"/>
                      </a:cubicBezTo>
                      <a:lnTo>
                        <a:pt x="4429" y="2548"/>
                      </a:lnTo>
                      <a:cubicBezTo>
                        <a:pt x="4477" y="2513"/>
                        <a:pt x="4513" y="2477"/>
                        <a:pt x="4548" y="2441"/>
                      </a:cubicBezTo>
                      <a:lnTo>
                        <a:pt x="4572" y="2429"/>
                      </a:lnTo>
                      <a:lnTo>
                        <a:pt x="4596" y="2417"/>
                      </a:lnTo>
                      <a:cubicBezTo>
                        <a:pt x="4632" y="2382"/>
                        <a:pt x="4655" y="2346"/>
                        <a:pt x="4679" y="2322"/>
                      </a:cubicBezTo>
                      <a:lnTo>
                        <a:pt x="4703" y="2298"/>
                      </a:lnTo>
                      <a:cubicBezTo>
                        <a:pt x="4715" y="2287"/>
                        <a:pt x="4739" y="2263"/>
                        <a:pt x="4751" y="2251"/>
                      </a:cubicBezTo>
                      <a:cubicBezTo>
                        <a:pt x="4786" y="2203"/>
                        <a:pt x="4822" y="2144"/>
                        <a:pt x="4846" y="2096"/>
                      </a:cubicBezTo>
                      <a:cubicBezTo>
                        <a:pt x="4870" y="2048"/>
                        <a:pt x="4894" y="2001"/>
                        <a:pt x="4917" y="1953"/>
                      </a:cubicBezTo>
                      <a:cubicBezTo>
                        <a:pt x="4929" y="1906"/>
                        <a:pt x="4941" y="1858"/>
                        <a:pt x="4953" y="1810"/>
                      </a:cubicBezTo>
                      <a:cubicBezTo>
                        <a:pt x="4953" y="1810"/>
                        <a:pt x="4953" y="1810"/>
                        <a:pt x="4953" y="1798"/>
                      </a:cubicBezTo>
                      <a:cubicBezTo>
                        <a:pt x="4953" y="1775"/>
                        <a:pt x="4953" y="1763"/>
                        <a:pt x="4965" y="1739"/>
                      </a:cubicBezTo>
                      <a:cubicBezTo>
                        <a:pt x="4965" y="1727"/>
                        <a:pt x="4965" y="1715"/>
                        <a:pt x="4965" y="1703"/>
                      </a:cubicBezTo>
                      <a:cubicBezTo>
                        <a:pt x="4965" y="1691"/>
                        <a:pt x="4965" y="1679"/>
                        <a:pt x="4965" y="1679"/>
                      </a:cubicBezTo>
                      <a:lnTo>
                        <a:pt x="4965" y="1655"/>
                      </a:lnTo>
                      <a:lnTo>
                        <a:pt x="4965" y="131"/>
                      </a:lnTo>
                      <a:cubicBezTo>
                        <a:pt x="4965" y="179"/>
                        <a:pt x="4953" y="239"/>
                        <a:pt x="4941" y="286"/>
                      </a:cubicBezTo>
                      <a:lnTo>
                        <a:pt x="4941" y="298"/>
                      </a:lnTo>
                      <a:cubicBezTo>
                        <a:pt x="4929" y="322"/>
                        <a:pt x="4917" y="346"/>
                        <a:pt x="4906" y="370"/>
                      </a:cubicBezTo>
                      <a:cubicBezTo>
                        <a:pt x="4858" y="489"/>
                        <a:pt x="4786" y="596"/>
                        <a:pt x="4703" y="691"/>
                      </a:cubicBezTo>
                      <a:lnTo>
                        <a:pt x="4691" y="703"/>
                      </a:lnTo>
                      <a:cubicBezTo>
                        <a:pt x="4655" y="739"/>
                        <a:pt x="4620" y="774"/>
                        <a:pt x="4584" y="810"/>
                      </a:cubicBezTo>
                      <a:lnTo>
                        <a:pt x="4560" y="834"/>
                      </a:lnTo>
                      <a:cubicBezTo>
                        <a:pt x="4525" y="870"/>
                        <a:pt x="4477" y="905"/>
                        <a:pt x="4429" y="929"/>
                      </a:cubicBezTo>
                      <a:lnTo>
                        <a:pt x="4417" y="941"/>
                      </a:lnTo>
                      <a:cubicBezTo>
                        <a:pt x="4370" y="977"/>
                        <a:pt x="4310" y="1013"/>
                        <a:pt x="4263" y="1048"/>
                      </a:cubicBezTo>
                      <a:cubicBezTo>
                        <a:pt x="4203" y="1084"/>
                        <a:pt x="4144" y="1108"/>
                        <a:pt x="4084" y="1132"/>
                      </a:cubicBezTo>
                      <a:lnTo>
                        <a:pt x="4048" y="1155"/>
                      </a:lnTo>
                      <a:cubicBezTo>
                        <a:pt x="3989" y="1179"/>
                        <a:pt x="3941" y="1203"/>
                        <a:pt x="3882" y="1227"/>
                      </a:cubicBezTo>
                      <a:lnTo>
                        <a:pt x="3858" y="1239"/>
                      </a:lnTo>
                      <a:cubicBezTo>
                        <a:pt x="3798" y="1263"/>
                        <a:pt x="3739" y="1274"/>
                        <a:pt x="3679" y="1298"/>
                      </a:cubicBezTo>
                      <a:lnTo>
                        <a:pt x="3560" y="1334"/>
                      </a:lnTo>
                      <a:lnTo>
                        <a:pt x="3453" y="1358"/>
                      </a:lnTo>
                      <a:lnTo>
                        <a:pt x="3322" y="1394"/>
                      </a:lnTo>
                      <a:lnTo>
                        <a:pt x="3215" y="1405"/>
                      </a:lnTo>
                      <a:lnTo>
                        <a:pt x="3179" y="1405"/>
                      </a:lnTo>
                      <a:lnTo>
                        <a:pt x="3001" y="1429"/>
                      </a:lnTo>
                      <a:lnTo>
                        <a:pt x="2953" y="1429"/>
                      </a:lnTo>
                      <a:lnTo>
                        <a:pt x="2858" y="1441"/>
                      </a:lnTo>
                      <a:cubicBezTo>
                        <a:pt x="2798" y="1441"/>
                        <a:pt x="2739" y="1453"/>
                        <a:pt x="2679" y="1453"/>
                      </a:cubicBezTo>
                      <a:lnTo>
                        <a:pt x="2322" y="1453"/>
                      </a:lnTo>
                      <a:lnTo>
                        <a:pt x="2203" y="1441"/>
                      </a:lnTo>
                      <a:lnTo>
                        <a:pt x="2084" y="1441"/>
                      </a:lnTo>
                      <a:lnTo>
                        <a:pt x="1965" y="1417"/>
                      </a:lnTo>
                      <a:lnTo>
                        <a:pt x="1846" y="1405"/>
                      </a:lnTo>
                      <a:lnTo>
                        <a:pt x="1715" y="1382"/>
                      </a:lnTo>
                      <a:lnTo>
                        <a:pt x="1607" y="1358"/>
                      </a:lnTo>
                      <a:lnTo>
                        <a:pt x="1465" y="1322"/>
                      </a:lnTo>
                      <a:lnTo>
                        <a:pt x="1369" y="1298"/>
                      </a:lnTo>
                      <a:lnTo>
                        <a:pt x="1310" y="1286"/>
                      </a:lnTo>
                      <a:lnTo>
                        <a:pt x="1167" y="1227"/>
                      </a:lnTo>
                      <a:lnTo>
                        <a:pt x="1119" y="1215"/>
                      </a:lnTo>
                      <a:cubicBezTo>
                        <a:pt x="1072" y="1191"/>
                        <a:pt x="1036" y="1179"/>
                        <a:pt x="988" y="1155"/>
                      </a:cubicBezTo>
                      <a:lnTo>
                        <a:pt x="917" y="1132"/>
                      </a:lnTo>
                      <a:cubicBezTo>
                        <a:pt x="857" y="1096"/>
                        <a:pt x="798" y="1072"/>
                        <a:pt x="738" y="1036"/>
                      </a:cubicBezTo>
                      <a:cubicBezTo>
                        <a:pt x="476" y="893"/>
                        <a:pt x="250" y="679"/>
                        <a:pt x="107" y="417"/>
                      </a:cubicBezTo>
                      <a:cubicBezTo>
                        <a:pt x="36" y="286"/>
                        <a:pt x="0" y="143"/>
                        <a:pt x="0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2" name="Google Shape;1862;p29">
                  <a:extLst>
                    <a:ext uri="{FF2B5EF4-FFF2-40B4-BE49-F238E27FC236}">
                      <a16:creationId xmlns:a16="http://schemas.microsoft.com/office/drawing/2014/main" id="{6BCFDB86-4B62-DCCE-26D5-4BA5B0518EF5}"/>
                    </a:ext>
                  </a:extLst>
                </p:cNvPr>
                <p:cNvSpPr/>
                <p:nvPr/>
              </p:nvSpPr>
              <p:spPr>
                <a:xfrm>
                  <a:off x="3256500" y="2959200"/>
                  <a:ext cx="136950" cy="7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78" h="3168" extrusionOk="0">
                      <a:moveTo>
                        <a:pt x="4501" y="560"/>
                      </a:moveTo>
                      <a:cubicBezTo>
                        <a:pt x="5477" y="1132"/>
                        <a:pt x="5477" y="2037"/>
                        <a:pt x="4513" y="2608"/>
                      </a:cubicBezTo>
                      <a:cubicBezTo>
                        <a:pt x="3536" y="3168"/>
                        <a:pt x="1965" y="3168"/>
                        <a:pt x="988" y="2608"/>
                      </a:cubicBezTo>
                      <a:cubicBezTo>
                        <a:pt x="12" y="2037"/>
                        <a:pt x="0" y="1132"/>
                        <a:pt x="977" y="560"/>
                      </a:cubicBezTo>
                      <a:cubicBezTo>
                        <a:pt x="1941" y="1"/>
                        <a:pt x="3524" y="1"/>
                        <a:pt x="4501" y="56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1863;p29">
                  <a:extLst>
                    <a:ext uri="{FF2B5EF4-FFF2-40B4-BE49-F238E27FC236}">
                      <a16:creationId xmlns:a16="http://schemas.microsoft.com/office/drawing/2014/main" id="{F753CED8-EEB2-D5B1-6F0E-03D69FBBA16C}"/>
                    </a:ext>
                  </a:extLst>
                </p:cNvPr>
                <p:cNvSpPr/>
                <p:nvPr/>
              </p:nvSpPr>
              <p:spPr>
                <a:xfrm>
                  <a:off x="3271675" y="2967825"/>
                  <a:ext cx="106875" cy="61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5" h="2478" extrusionOk="0">
                      <a:moveTo>
                        <a:pt x="3501" y="442"/>
                      </a:moveTo>
                      <a:cubicBezTo>
                        <a:pt x="4263" y="882"/>
                        <a:pt x="4275" y="1596"/>
                        <a:pt x="3513" y="2037"/>
                      </a:cubicBezTo>
                      <a:cubicBezTo>
                        <a:pt x="2763" y="2477"/>
                        <a:pt x="1524" y="2477"/>
                        <a:pt x="762" y="2037"/>
                      </a:cubicBezTo>
                      <a:cubicBezTo>
                        <a:pt x="0" y="1585"/>
                        <a:pt x="0" y="882"/>
                        <a:pt x="762" y="442"/>
                      </a:cubicBezTo>
                      <a:cubicBezTo>
                        <a:pt x="1524" y="1"/>
                        <a:pt x="2739" y="1"/>
                        <a:pt x="3501" y="4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1864;p29">
                  <a:extLst>
                    <a:ext uri="{FF2B5EF4-FFF2-40B4-BE49-F238E27FC236}">
                      <a16:creationId xmlns:a16="http://schemas.microsoft.com/office/drawing/2014/main" id="{5DFBD590-8538-D28A-6299-06615BCA2D40}"/>
                    </a:ext>
                  </a:extLst>
                </p:cNvPr>
                <p:cNvSpPr/>
                <p:nvPr/>
              </p:nvSpPr>
              <p:spPr>
                <a:xfrm>
                  <a:off x="3283875" y="2977150"/>
                  <a:ext cx="82475" cy="4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" h="1733" extrusionOk="0">
                      <a:moveTo>
                        <a:pt x="1644" y="0"/>
                      </a:moveTo>
                      <a:cubicBezTo>
                        <a:pt x="1280" y="0"/>
                        <a:pt x="917" y="86"/>
                        <a:pt x="584" y="259"/>
                      </a:cubicBezTo>
                      <a:cubicBezTo>
                        <a:pt x="1" y="592"/>
                        <a:pt x="1" y="1140"/>
                        <a:pt x="584" y="1473"/>
                      </a:cubicBezTo>
                      <a:cubicBezTo>
                        <a:pt x="917" y="1646"/>
                        <a:pt x="1280" y="1732"/>
                        <a:pt x="1644" y="1732"/>
                      </a:cubicBezTo>
                      <a:cubicBezTo>
                        <a:pt x="2007" y="1732"/>
                        <a:pt x="2370" y="1646"/>
                        <a:pt x="2703" y="1473"/>
                      </a:cubicBezTo>
                      <a:cubicBezTo>
                        <a:pt x="3299" y="1140"/>
                        <a:pt x="3287" y="592"/>
                        <a:pt x="2703" y="259"/>
                      </a:cubicBezTo>
                      <a:cubicBezTo>
                        <a:pt x="2370" y="86"/>
                        <a:pt x="2007" y="0"/>
                        <a:pt x="164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5" name="Google Shape;1865;p29">
                  <a:extLst>
                    <a:ext uri="{FF2B5EF4-FFF2-40B4-BE49-F238E27FC236}">
                      <a16:creationId xmlns:a16="http://schemas.microsoft.com/office/drawing/2014/main" id="{742CF72B-96BE-1B85-8DFF-7F7D1A775D94}"/>
                    </a:ext>
                  </a:extLst>
                </p:cNvPr>
                <p:cNvSpPr/>
                <p:nvPr/>
              </p:nvSpPr>
              <p:spPr>
                <a:xfrm>
                  <a:off x="3287750" y="2592800"/>
                  <a:ext cx="74725" cy="427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9" h="17110" extrusionOk="0">
                      <a:moveTo>
                        <a:pt x="2989" y="16240"/>
                      </a:moveTo>
                      <a:cubicBezTo>
                        <a:pt x="2929" y="16407"/>
                        <a:pt x="2834" y="17109"/>
                        <a:pt x="1453" y="17109"/>
                      </a:cubicBezTo>
                      <a:cubicBezTo>
                        <a:pt x="619" y="17109"/>
                        <a:pt x="48" y="16681"/>
                        <a:pt x="0" y="16193"/>
                      </a:cubicBezTo>
                      <a:lnTo>
                        <a:pt x="0" y="0"/>
                      </a:lnTo>
                      <a:lnTo>
                        <a:pt x="298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A0FDF1">
                        <a:alpha val="41568"/>
                      </a:srgbClr>
                    </a:gs>
                    <a:gs pos="100000">
                      <a:srgbClr val="FFFFFF">
                        <a:alpha val="37254"/>
                      </a:srgbClr>
                    </a:gs>
                  </a:gsLst>
                  <a:lin ang="16200038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86" name="Google Shape;1866;p29">
                  <a:extLst>
                    <a:ext uri="{FF2B5EF4-FFF2-40B4-BE49-F238E27FC236}">
                      <a16:creationId xmlns:a16="http://schemas.microsoft.com/office/drawing/2014/main" id="{69180C27-07F0-A710-1878-45FDAEA7A02B}"/>
                    </a:ext>
                  </a:extLst>
                </p:cNvPr>
                <p:cNvGrpSpPr/>
                <p:nvPr/>
              </p:nvGrpSpPr>
              <p:grpSpPr>
                <a:xfrm>
                  <a:off x="3291025" y="2708875"/>
                  <a:ext cx="59550" cy="283100"/>
                  <a:chOff x="3291025" y="2708875"/>
                  <a:chExt cx="59550" cy="283100"/>
                </a:xfrm>
              </p:grpSpPr>
              <p:sp>
                <p:nvSpPr>
                  <p:cNvPr id="260" name="Google Shape;1867;p29">
                    <a:extLst>
                      <a:ext uri="{FF2B5EF4-FFF2-40B4-BE49-F238E27FC236}">
                        <a16:creationId xmlns:a16="http://schemas.microsoft.com/office/drawing/2014/main" id="{940016F0-2FC8-FA20-97E0-2ED15E715339}"/>
                      </a:ext>
                    </a:extLst>
                  </p:cNvPr>
                  <p:cNvSpPr/>
                  <p:nvPr/>
                </p:nvSpPr>
                <p:spPr>
                  <a:xfrm>
                    <a:off x="3291025" y="2952350"/>
                    <a:ext cx="11925" cy="12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" h="490" extrusionOk="0">
                        <a:moveTo>
                          <a:pt x="238" y="1"/>
                        </a:moveTo>
                        <a:cubicBezTo>
                          <a:pt x="107" y="1"/>
                          <a:pt x="0" y="108"/>
                          <a:pt x="0" y="239"/>
                        </a:cubicBezTo>
                        <a:cubicBezTo>
                          <a:pt x="0" y="382"/>
                          <a:pt x="107" y="489"/>
                          <a:pt x="238" y="489"/>
                        </a:cubicBezTo>
                        <a:cubicBezTo>
                          <a:pt x="369" y="489"/>
                          <a:pt x="477" y="382"/>
                          <a:pt x="477" y="239"/>
                        </a:cubicBezTo>
                        <a:cubicBezTo>
                          <a:pt x="477" y="108"/>
                          <a:pt x="369" y="1"/>
                          <a:pt x="238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1" name="Google Shape;1868;p29">
                    <a:extLst>
                      <a:ext uri="{FF2B5EF4-FFF2-40B4-BE49-F238E27FC236}">
                        <a16:creationId xmlns:a16="http://schemas.microsoft.com/office/drawing/2014/main" id="{177B563C-7D25-484E-EFC3-F49DAF338764}"/>
                      </a:ext>
                    </a:extLst>
                  </p:cNvPr>
                  <p:cNvSpPr/>
                  <p:nvPr/>
                </p:nvSpPr>
                <p:spPr>
                  <a:xfrm>
                    <a:off x="3336550" y="2911275"/>
                    <a:ext cx="14025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479" extrusionOk="0">
                        <a:moveTo>
                          <a:pt x="322" y="1"/>
                        </a:moveTo>
                        <a:cubicBezTo>
                          <a:pt x="108" y="1"/>
                          <a:pt x="1" y="251"/>
                          <a:pt x="156" y="406"/>
                        </a:cubicBezTo>
                        <a:cubicBezTo>
                          <a:pt x="206" y="456"/>
                          <a:pt x="267" y="479"/>
                          <a:pt x="326" y="479"/>
                        </a:cubicBezTo>
                        <a:cubicBezTo>
                          <a:pt x="447" y="479"/>
                          <a:pt x="561" y="383"/>
                          <a:pt x="561" y="239"/>
                        </a:cubicBezTo>
                        <a:cubicBezTo>
                          <a:pt x="561" y="108"/>
                          <a:pt x="453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2" name="Google Shape;1869;p29">
                    <a:extLst>
                      <a:ext uri="{FF2B5EF4-FFF2-40B4-BE49-F238E27FC236}">
                        <a16:creationId xmlns:a16="http://schemas.microsoft.com/office/drawing/2014/main" id="{1F6D994F-79E1-3C51-F815-D8EE7D998139}"/>
                      </a:ext>
                    </a:extLst>
                  </p:cNvPr>
                  <p:cNvSpPr/>
                  <p:nvPr/>
                </p:nvSpPr>
                <p:spPr>
                  <a:xfrm>
                    <a:off x="3294900" y="2851150"/>
                    <a:ext cx="143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2" h="479" extrusionOk="0">
                        <a:moveTo>
                          <a:pt x="322" y="1"/>
                        </a:moveTo>
                        <a:cubicBezTo>
                          <a:pt x="107" y="1"/>
                          <a:pt x="0" y="251"/>
                          <a:pt x="155" y="406"/>
                        </a:cubicBezTo>
                        <a:cubicBezTo>
                          <a:pt x="206" y="456"/>
                          <a:pt x="268" y="479"/>
                          <a:pt x="328" y="479"/>
                        </a:cubicBezTo>
                        <a:cubicBezTo>
                          <a:pt x="453" y="479"/>
                          <a:pt x="572" y="383"/>
                          <a:pt x="572" y="239"/>
                        </a:cubicBezTo>
                        <a:cubicBezTo>
                          <a:pt x="572" y="108"/>
                          <a:pt x="464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3" name="Google Shape;1870;p29">
                    <a:extLst>
                      <a:ext uri="{FF2B5EF4-FFF2-40B4-BE49-F238E27FC236}">
                        <a16:creationId xmlns:a16="http://schemas.microsoft.com/office/drawing/2014/main" id="{61B80A77-9AB1-102C-47A6-ADED74836205}"/>
                      </a:ext>
                    </a:extLst>
                  </p:cNvPr>
                  <p:cNvSpPr/>
                  <p:nvPr/>
                </p:nvSpPr>
                <p:spPr>
                  <a:xfrm>
                    <a:off x="3336550" y="2772575"/>
                    <a:ext cx="14025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479" extrusionOk="0">
                        <a:moveTo>
                          <a:pt x="322" y="0"/>
                        </a:moveTo>
                        <a:cubicBezTo>
                          <a:pt x="108" y="0"/>
                          <a:pt x="1" y="262"/>
                          <a:pt x="156" y="405"/>
                        </a:cubicBezTo>
                        <a:cubicBezTo>
                          <a:pt x="206" y="456"/>
                          <a:pt x="267" y="479"/>
                          <a:pt x="326" y="479"/>
                        </a:cubicBezTo>
                        <a:cubicBezTo>
                          <a:pt x="447" y="479"/>
                          <a:pt x="561" y="383"/>
                          <a:pt x="561" y="239"/>
                        </a:cubicBezTo>
                        <a:cubicBezTo>
                          <a:pt x="561" y="108"/>
                          <a:pt x="453" y="0"/>
                          <a:pt x="3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4" name="Google Shape;1871;p29">
                    <a:extLst>
                      <a:ext uri="{FF2B5EF4-FFF2-40B4-BE49-F238E27FC236}">
                        <a16:creationId xmlns:a16="http://schemas.microsoft.com/office/drawing/2014/main" id="{0F1F78DB-E799-01D5-FE7B-1CA598C3D44A}"/>
                      </a:ext>
                    </a:extLst>
                  </p:cNvPr>
                  <p:cNvSpPr/>
                  <p:nvPr/>
                </p:nvSpPr>
                <p:spPr>
                  <a:xfrm>
                    <a:off x="3300850" y="2708875"/>
                    <a:ext cx="143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2" h="479" extrusionOk="0">
                        <a:moveTo>
                          <a:pt x="334" y="1"/>
                        </a:moveTo>
                        <a:cubicBezTo>
                          <a:pt x="119" y="1"/>
                          <a:pt x="0" y="263"/>
                          <a:pt x="155" y="405"/>
                        </a:cubicBezTo>
                        <a:cubicBezTo>
                          <a:pt x="206" y="456"/>
                          <a:pt x="268" y="479"/>
                          <a:pt x="328" y="479"/>
                        </a:cubicBezTo>
                        <a:cubicBezTo>
                          <a:pt x="453" y="479"/>
                          <a:pt x="572" y="383"/>
                          <a:pt x="572" y="239"/>
                        </a:cubicBezTo>
                        <a:cubicBezTo>
                          <a:pt x="560" y="108"/>
                          <a:pt x="465" y="1"/>
                          <a:pt x="33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5" name="Google Shape;1872;p29">
                    <a:extLst>
                      <a:ext uri="{FF2B5EF4-FFF2-40B4-BE49-F238E27FC236}">
                        <a16:creationId xmlns:a16="http://schemas.microsoft.com/office/drawing/2014/main" id="{61CECB6D-4ACC-CF5C-7A13-2EBA18253473}"/>
                      </a:ext>
                    </a:extLst>
                  </p:cNvPr>
                  <p:cNvSpPr/>
                  <p:nvPr/>
                </p:nvSpPr>
                <p:spPr>
                  <a:xfrm>
                    <a:off x="3294600" y="2772575"/>
                    <a:ext cx="12225" cy="1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9" h="477" extrusionOk="0">
                        <a:moveTo>
                          <a:pt x="238" y="0"/>
                        </a:moveTo>
                        <a:cubicBezTo>
                          <a:pt x="107" y="0"/>
                          <a:pt x="0" y="108"/>
                          <a:pt x="0" y="239"/>
                        </a:cubicBezTo>
                        <a:cubicBezTo>
                          <a:pt x="0" y="370"/>
                          <a:pt x="107" y="477"/>
                          <a:pt x="238" y="477"/>
                        </a:cubicBezTo>
                        <a:cubicBezTo>
                          <a:pt x="369" y="477"/>
                          <a:pt x="488" y="370"/>
                          <a:pt x="488" y="239"/>
                        </a:cubicBezTo>
                        <a:cubicBezTo>
                          <a:pt x="488" y="108"/>
                          <a:pt x="369" y="0"/>
                          <a:pt x="2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6" name="Google Shape;1873;p29">
                    <a:extLst>
                      <a:ext uri="{FF2B5EF4-FFF2-40B4-BE49-F238E27FC236}">
                        <a16:creationId xmlns:a16="http://schemas.microsoft.com/office/drawing/2014/main" id="{B09CAAA7-DE85-DF23-C48C-C3A26C5BD55C}"/>
                      </a:ext>
                    </a:extLst>
                  </p:cNvPr>
                  <p:cNvSpPr/>
                  <p:nvPr/>
                </p:nvSpPr>
                <p:spPr>
                  <a:xfrm>
                    <a:off x="3326750" y="2980050"/>
                    <a:ext cx="11925" cy="1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" h="477" extrusionOk="0">
                        <a:moveTo>
                          <a:pt x="238" y="0"/>
                        </a:moveTo>
                        <a:cubicBezTo>
                          <a:pt x="107" y="0"/>
                          <a:pt x="0" y="107"/>
                          <a:pt x="0" y="238"/>
                        </a:cubicBezTo>
                        <a:cubicBezTo>
                          <a:pt x="0" y="369"/>
                          <a:pt x="107" y="476"/>
                          <a:pt x="238" y="476"/>
                        </a:cubicBezTo>
                        <a:cubicBezTo>
                          <a:pt x="369" y="476"/>
                          <a:pt x="476" y="369"/>
                          <a:pt x="476" y="238"/>
                        </a:cubicBezTo>
                        <a:cubicBezTo>
                          <a:pt x="476" y="107"/>
                          <a:pt x="369" y="0"/>
                          <a:pt x="2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87" name="Google Shape;1874;p29">
                  <a:extLst>
                    <a:ext uri="{FF2B5EF4-FFF2-40B4-BE49-F238E27FC236}">
                      <a16:creationId xmlns:a16="http://schemas.microsoft.com/office/drawing/2014/main" id="{0984AC74-AAC3-8521-437F-D80E90BAE747}"/>
                    </a:ext>
                  </a:extLst>
                </p:cNvPr>
                <p:cNvSpPr/>
                <p:nvPr/>
              </p:nvSpPr>
              <p:spPr>
                <a:xfrm>
                  <a:off x="3446700" y="3640550"/>
                  <a:ext cx="373575" cy="23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43" h="9240" extrusionOk="0">
                      <a:moveTo>
                        <a:pt x="14943" y="60"/>
                      </a:moveTo>
                      <a:lnTo>
                        <a:pt x="14942" y="314"/>
                      </a:lnTo>
                      <a:lnTo>
                        <a:pt x="14942" y="314"/>
                      </a:lnTo>
                      <a:cubicBezTo>
                        <a:pt x="14942" y="312"/>
                        <a:pt x="14942" y="311"/>
                        <a:pt x="14943" y="310"/>
                      </a:cubicBezTo>
                      <a:lnTo>
                        <a:pt x="14943" y="250"/>
                      </a:lnTo>
                      <a:cubicBezTo>
                        <a:pt x="14943" y="191"/>
                        <a:pt x="14943" y="119"/>
                        <a:pt x="14943" y="60"/>
                      </a:cubicBezTo>
                      <a:close/>
                      <a:moveTo>
                        <a:pt x="12" y="0"/>
                      </a:moveTo>
                      <a:lnTo>
                        <a:pt x="0" y="4882"/>
                      </a:lnTo>
                      <a:cubicBezTo>
                        <a:pt x="0" y="6001"/>
                        <a:pt x="727" y="7120"/>
                        <a:pt x="2203" y="7965"/>
                      </a:cubicBezTo>
                      <a:cubicBezTo>
                        <a:pt x="2382" y="8072"/>
                        <a:pt x="2560" y="8168"/>
                        <a:pt x="2751" y="8251"/>
                      </a:cubicBezTo>
                      <a:cubicBezTo>
                        <a:pt x="2822" y="8287"/>
                        <a:pt x="2882" y="8311"/>
                        <a:pt x="2953" y="8334"/>
                      </a:cubicBezTo>
                      <a:cubicBezTo>
                        <a:pt x="3060" y="8382"/>
                        <a:pt x="3167" y="8442"/>
                        <a:pt x="3286" y="8489"/>
                      </a:cubicBezTo>
                      <a:lnTo>
                        <a:pt x="3346" y="8513"/>
                      </a:lnTo>
                      <a:cubicBezTo>
                        <a:pt x="3394" y="8525"/>
                        <a:pt x="3429" y="8537"/>
                        <a:pt x="3477" y="8561"/>
                      </a:cubicBezTo>
                      <a:cubicBezTo>
                        <a:pt x="3620" y="8608"/>
                        <a:pt x="3775" y="8668"/>
                        <a:pt x="3917" y="8715"/>
                      </a:cubicBezTo>
                      <a:lnTo>
                        <a:pt x="4084" y="8763"/>
                      </a:lnTo>
                      <a:lnTo>
                        <a:pt x="4191" y="8799"/>
                      </a:lnTo>
                      <a:cubicBezTo>
                        <a:pt x="4251" y="8811"/>
                        <a:pt x="4310" y="8823"/>
                        <a:pt x="4382" y="8846"/>
                      </a:cubicBezTo>
                      <a:cubicBezTo>
                        <a:pt x="4525" y="8882"/>
                        <a:pt x="4691" y="8918"/>
                        <a:pt x="4846" y="8954"/>
                      </a:cubicBezTo>
                      <a:cubicBezTo>
                        <a:pt x="4882" y="8965"/>
                        <a:pt x="4929" y="8977"/>
                        <a:pt x="4965" y="8989"/>
                      </a:cubicBezTo>
                      <a:cubicBezTo>
                        <a:pt x="5013" y="8989"/>
                        <a:pt x="5084" y="9001"/>
                        <a:pt x="5156" y="9013"/>
                      </a:cubicBezTo>
                      <a:cubicBezTo>
                        <a:pt x="5287" y="9037"/>
                        <a:pt x="5418" y="9061"/>
                        <a:pt x="5549" y="9085"/>
                      </a:cubicBezTo>
                      <a:cubicBezTo>
                        <a:pt x="5608" y="9096"/>
                        <a:pt x="5656" y="9108"/>
                        <a:pt x="5703" y="9108"/>
                      </a:cubicBezTo>
                      <a:cubicBezTo>
                        <a:pt x="5763" y="9120"/>
                        <a:pt x="5822" y="9120"/>
                        <a:pt x="5882" y="9132"/>
                      </a:cubicBezTo>
                      <a:cubicBezTo>
                        <a:pt x="6013" y="9144"/>
                        <a:pt x="6132" y="9168"/>
                        <a:pt x="6263" y="9180"/>
                      </a:cubicBezTo>
                      <a:lnTo>
                        <a:pt x="6430" y="9192"/>
                      </a:lnTo>
                      <a:lnTo>
                        <a:pt x="6608" y="9204"/>
                      </a:lnTo>
                      <a:cubicBezTo>
                        <a:pt x="6727" y="9215"/>
                        <a:pt x="6858" y="9215"/>
                        <a:pt x="6977" y="9227"/>
                      </a:cubicBezTo>
                      <a:cubicBezTo>
                        <a:pt x="7049" y="9227"/>
                        <a:pt x="7108" y="9227"/>
                        <a:pt x="7168" y="9239"/>
                      </a:cubicBezTo>
                      <a:lnTo>
                        <a:pt x="7930" y="9239"/>
                      </a:lnTo>
                      <a:lnTo>
                        <a:pt x="8049" y="9227"/>
                      </a:lnTo>
                      <a:cubicBezTo>
                        <a:pt x="8228" y="9227"/>
                        <a:pt x="8394" y="9204"/>
                        <a:pt x="8561" y="9192"/>
                      </a:cubicBezTo>
                      <a:lnTo>
                        <a:pt x="8763" y="9180"/>
                      </a:lnTo>
                      <a:lnTo>
                        <a:pt x="8859" y="9168"/>
                      </a:lnTo>
                      <a:lnTo>
                        <a:pt x="9013" y="9144"/>
                      </a:lnTo>
                      <a:cubicBezTo>
                        <a:pt x="9180" y="9132"/>
                        <a:pt x="9359" y="9108"/>
                        <a:pt x="9525" y="9073"/>
                      </a:cubicBezTo>
                      <a:lnTo>
                        <a:pt x="9656" y="9061"/>
                      </a:lnTo>
                      <a:lnTo>
                        <a:pt x="9716" y="9049"/>
                      </a:lnTo>
                      <a:cubicBezTo>
                        <a:pt x="9799" y="9025"/>
                        <a:pt x="9871" y="9013"/>
                        <a:pt x="9954" y="8989"/>
                      </a:cubicBezTo>
                      <a:cubicBezTo>
                        <a:pt x="10097" y="8965"/>
                        <a:pt x="10228" y="8942"/>
                        <a:pt x="10371" y="8906"/>
                      </a:cubicBezTo>
                      <a:cubicBezTo>
                        <a:pt x="10466" y="8882"/>
                        <a:pt x="10561" y="8858"/>
                        <a:pt x="10668" y="8823"/>
                      </a:cubicBezTo>
                      <a:cubicBezTo>
                        <a:pt x="10799" y="8787"/>
                        <a:pt x="10930" y="8751"/>
                        <a:pt x="11049" y="8715"/>
                      </a:cubicBezTo>
                      <a:lnTo>
                        <a:pt x="11133" y="8692"/>
                      </a:lnTo>
                      <a:cubicBezTo>
                        <a:pt x="11287" y="8644"/>
                        <a:pt x="11442" y="8584"/>
                        <a:pt x="11585" y="8537"/>
                      </a:cubicBezTo>
                      <a:cubicBezTo>
                        <a:pt x="11609" y="8525"/>
                        <a:pt x="11633" y="8513"/>
                        <a:pt x="11657" y="8501"/>
                      </a:cubicBezTo>
                      <a:cubicBezTo>
                        <a:pt x="11823" y="8442"/>
                        <a:pt x="11978" y="8370"/>
                        <a:pt x="12133" y="8299"/>
                      </a:cubicBezTo>
                      <a:lnTo>
                        <a:pt x="12276" y="8239"/>
                      </a:lnTo>
                      <a:cubicBezTo>
                        <a:pt x="12442" y="8156"/>
                        <a:pt x="12609" y="8061"/>
                        <a:pt x="12776" y="7977"/>
                      </a:cubicBezTo>
                      <a:lnTo>
                        <a:pt x="12871" y="7918"/>
                      </a:lnTo>
                      <a:cubicBezTo>
                        <a:pt x="13002" y="7834"/>
                        <a:pt x="13133" y="7751"/>
                        <a:pt x="13252" y="7668"/>
                      </a:cubicBezTo>
                      <a:lnTo>
                        <a:pt x="13311" y="7620"/>
                      </a:lnTo>
                      <a:cubicBezTo>
                        <a:pt x="13442" y="7525"/>
                        <a:pt x="13573" y="7430"/>
                        <a:pt x="13692" y="7322"/>
                      </a:cubicBezTo>
                      <a:lnTo>
                        <a:pt x="13752" y="7287"/>
                      </a:lnTo>
                      <a:lnTo>
                        <a:pt x="13812" y="7227"/>
                      </a:lnTo>
                      <a:cubicBezTo>
                        <a:pt x="13907" y="7132"/>
                        <a:pt x="14002" y="7049"/>
                        <a:pt x="14085" y="6953"/>
                      </a:cubicBezTo>
                      <a:lnTo>
                        <a:pt x="14133" y="6894"/>
                      </a:lnTo>
                      <a:cubicBezTo>
                        <a:pt x="14181" y="6834"/>
                        <a:pt x="14228" y="6787"/>
                        <a:pt x="14276" y="6727"/>
                      </a:cubicBezTo>
                      <a:cubicBezTo>
                        <a:pt x="14395" y="6584"/>
                        <a:pt x="14490" y="6441"/>
                        <a:pt x="14574" y="6275"/>
                      </a:cubicBezTo>
                      <a:cubicBezTo>
                        <a:pt x="14657" y="6144"/>
                        <a:pt x="14716" y="6001"/>
                        <a:pt x="14776" y="5858"/>
                      </a:cubicBezTo>
                      <a:cubicBezTo>
                        <a:pt x="14824" y="5715"/>
                        <a:pt x="14871" y="5572"/>
                        <a:pt x="14895" y="5429"/>
                      </a:cubicBezTo>
                      <a:cubicBezTo>
                        <a:pt x="14895" y="5417"/>
                        <a:pt x="14895" y="5405"/>
                        <a:pt x="14895" y="5394"/>
                      </a:cubicBezTo>
                      <a:cubicBezTo>
                        <a:pt x="14895" y="5394"/>
                        <a:pt x="14895" y="5394"/>
                        <a:pt x="14895" y="5382"/>
                      </a:cubicBezTo>
                      <a:cubicBezTo>
                        <a:pt x="14907" y="5322"/>
                        <a:pt x="14919" y="5251"/>
                        <a:pt x="14931" y="5179"/>
                      </a:cubicBezTo>
                      <a:lnTo>
                        <a:pt x="14931" y="5108"/>
                      </a:lnTo>
                      <a:lnTo>
                        <a:pt x="14931" y="5001"/>
                      </a:lnTo>
                      <a:lnTo>
                        <a:pt x="14931" y="4941"/>
                      </a:lnTo>
                      <a:lnTo>
                        <a:pt x="14942" y="314"/>
                      </a:lnTo>
                      <a:lnTo>
                        <a:pt x="14942" y="314"/>
                      </a:lnTo>
                      <a:cubicBezTo>
                        <a:pt x="14918" y="479"/>
                        <a:pt x="14883" y="644"/>
                        <a:pt x="14835" y="798"/>
                      </a:cubicBezTo>
                      <a:cubicBezTo>
                        <a:pt x="14835" y="798"/>
                        <a:pt x="14835" y="810"/>
                        <a:pt x="14835" y="822"/>
                      </a:cubicBezTo>
                      <a:cubicBezTo>
                        <a:pt x="14812" y="893"/>
                        <a:pt x="14788" y="964"/>
                        <a:pt x="14752" y="1036"/>
                      </a:cubicBezTo>
                      <a:lnTo>
                        <a:pt x="14752" y="1060"/>
                      </a:lnTo>
                      <a:cubicBezTo>
                        <a:pt x="14597" y="1405"/>
                        <a:pt x="14395" y="1726"/>
                        <a:pt x="14145" y="2012"/>
                      </a:cubicBezTo>
                      <a:lnTo>
                        <a:pt x="14097" y="2060"/>
                      </a:lnTo>
                      <a:cubicBezTo>
                        <a:pt x="13990" y="2179"/>
                        <a:pt x="13871" y="2286"/>
                        <a:pt x="13764" y="2393"/>
                      </a:cubicBezTo>
                      <a:lnTo>
                        <a:pt x="13704" y="2441"/>
                      </a:lnTo>
                      <a:cubicBezTo>
                        <a:pt x="13585" y="2548"/>
                        <a:pt x="13454" y="2643"/>
                        <a:pt x="13323" y="2738"/>
                      </a:cubicBezTo>
                      <a:lnTo>
                        <a:pt x="13264" y="2786"/>
                      </a:lnTo>
                      <a:cubicBezTo>
                        <a:pt x="13109" y="2893"/>
                        <a:pt x="12966" y="2989"/>
                        <a:pt x="12788" y="3084"/>
                      </a:cubicBezTo>
                      <a:cubicBezTo>
                        <a:pt x="12609" y="3179"/>
                        <a:pt x="12454" y="3262"/>
                        <a:pt x="12276" y="3346"/>
                      </a:cubicBezTo>
                      <a:lnTo>
                        <a:pt x="12145" y="3417"/>
                      </a:lnTo>
                      <a:cubicBezTo>
                        <a:pt x="11990" y="3489"/>
                        <a:pt x="11835" y="3560"/>
                        <a:pt x="11668" y="3620"/>
                      </a:cubicBezTo>
                      <a:lnTo>
                        <a:pt x="11597" y="3643"/>
                      </a:lnTo>
                      <a:cubicBezTo>
                        <a:pt x="11430" y="3715"/>
                        <a:pt x="11240" y="3774"/>
                        <a:pt x="11061" y="3834"/>
                      </a:cubicBezTo>
                      <a:cubicBezTo>
                        <a:pt x="10942" y="3870"/>
                        <a:pt x="10811" y="3905"/>
                        <a:pt x="10680" y="3941"/>
                      </a:cubicBezTo>
                      <a:cubicBezTo>
                        <a:pt x="10585" y="3965"/>
                        <a:pt x="10490" y="3989"/>
                        <a:pt x="10383" y="4012"/>
                      </a:cubicBezTo>
                      <a:cubicBezTo>
                        <a:pt x="10240" y="4048"/>
                        <a:pt x="10109" y="4084"/>
                        <a:pt x="9966" y="4108"/>
                      </a:cubicBezTo>
                      <a:cubicBezTo>
                        <a:pt x="9871" y="4132"/>
                        <a:pt x="9763" y="4155"/>
                        <a:pt x="9668" y="4167"/>
                      </a:cubicBezTo>
                      <a:lnTo>
                        <a:pt x="9537" y="4191"/>
                      </a:lnTo>
                      <a:cubicBezTo>
                        <a:pt x="9371" y="4215"/>
                        <a:pt x="9204" y="4239"/>
                        <a:pt x="9025" y="4262"/>
                      </a:cubicBezTo>
                      <a:lnTo>
                        <a:pt x="8870" y="4274"/>
                      </a:lnTo>
                      <a:cubicBezTo>
                        <a:pt x="8775" y="4286"/>
                        <a:pt x="8680" y="4298"/>
                        <a:pt x="8573" y="4310"/>
                      </a:cubicBezTo>
                      <a:cubicBezTo>
                        <a:pt x="8406" y="4322"/>
                        <a:pt x="8239" y="4334"/>
                        <a:pt x="8073" y="4334"/>
                      </a:cubicBezTo>
                      <a:lnTo>
                        <a:pt x="7751" y="4346"/>
                      </a:lnTo>
                      <a:lnTo>
                        <a:pt x="7335" y="4346"/>
                      </a:lnTo>
                      <a:cubicBezTo>
                        <a:pt x="7204" y="4346"/>
                        <a:pt x="7108" y="4346"/>
                        <a:pt x="7001" y="4334"/>
                      </a:cubicBezTo>
                      <a:cubicBezTo>
                        <a:pt x="6882" y="4322"/>
                        <a:pt x="6739" y="4322"/>
                        <a:pt x="6620" y="4322"/>
                      </a:cubicBezTo>
                      <a:cubicBezTo>
                        <a:pt x="6489" y="4310"/>
                        <a:pt x="6382" y="4298"/>
                        <a:pt x="6275" y="4286"/>
                      </a:cubicBezTo>
                      <a:cubicBezTo>
                        <a:pt x="6156" y="4274"/>
                        <a:pt x="6025" y="4262"/>
                        <a:pt x="5894" y="4251"/>
                      </a:cubicBezTo>
                      <a:cubicBezTo>
                        <a:pt x="5775" y="4227"/>
                        <a:pt x="5680" y="4215"/>
                        <a:pt x="5561" y="4203"/>
                      </a:cubicBezTo>
                      <a:cubicBezTo>
                        <a:pt x="5453" y="4179"/>
                        <a:pt x="5299" y="4155"/>
                        <a:pt x="5168" y="4132"/>
                      </a:cubicBezTo>
                      <a:cubicBezTo>
                        <a:pt x="5060" y="4108"/>
                        <a:pt x="4965" y="4084"/>
                        <a:pt x="4858" y="4072"/>
                      </a:cubicBezTo>
                      <a:cubicBezTo>
                        <a:pt x="4703" y="4036"/>
                        <a:pt x="4548" y="3989"/>
                        <a:pt x="4394" y="3953"/>
                      </a:cubicBezTo>
                      <a:cubicBezTo>
                        <a:pt x="4287" y="3929"/>
                        <a:pt x="4191" y="3905"/>
                        <a:pt x="4096" y="3870"/>
                      </a:cubicBezTo>
                      <a:lnTo>
                        <a:pt x="3941" y="3822"/>
                      </a:lnTo>
                      <a:cubicBezTo>
                        <a:pt x="3786" y="3774"/>
                        <a:pt x="3644" y="3727"/>
                        <a:pt x="3489" y="3679"/>
                      </a:cubicBezTo>
                      <a:cubicBezTo>
                        <a:pt x="3441" y="3655"/>
                        <a:pt x="3405" y="3643"/>
                        <a:pt x="3358" y="3631"/>
                      </a:cubicBezTo>
                      <a:cubicBezTo>
                        <a:pt x="3227" y="3572"/>
                        <a:pt x="3096" y="3512"/>
                        <a:pt x="2965" y="3465"/>
                      </a:cubicBezTo>
                      <a:cubicBezTo>
                        <a:pt x="2894" y="3429"/>
                        <a:pt x="2834" y="3405"/>
                        <a:pt x="2763" y="3370"/>
                      </a:cubicBezTo>
                      <a:cubicBezTo>
                        <a:pt x="2584" y="3286"/>
                        <a:pt x="2393" y="3191"/>
                        <a:pt x="2215" y="3084"/>
                      </a:cubicBezTo>
                      <a:cubicBezTo>
                        <a:pt x="1298" y="2560"/>
                        <a:pt x="667" y="1917"/>
                        <a:pt x="322" y="1250"/>
                      </a:cubicBezTo>
                      <a:cubicBezTo>
                        <a:pt x="119" y="869"/>
                        <a:pt x="12" y="441"/>
                        <a:pt x="12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8" name="Google Shape;1875;p29">
                  <a:extLst>
                    <a:ext uri="{FF2B5EF4-FFF2-40B4-BE49-F238E27FC236}">
                      <a16:creationId xmlns:a16="http://schemas.microsoft.com/office/drawing/2014/main" id="{BB2C3E9B-6F84-5AEC-A65D-0833694F7A06}"/>
                    </a:ext>
                  </a:extLst>
                </p:cNvPr>
                <p:cNvSpPr/>
                <p:nvPr/>
              </p:nvSpPr>
              <p:spPr>
                <a:xfrm>
                  <a:off x="3427950" y="3522375"/>
                  <a:ext cx="410775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1" h="9514" extrusionOk="0">
                      <a:moveTo>
                        <a:pt x="13490" y="1691"/>
                      </a:moveTo>
                      <a:cubicBezTo>
                        <a:pt x="16419" y="3382"/>
                        <a:pt x="16431" y="6132"/>
                        <a:pt x="13526" y="7823"/>
                      </a:cubicBezTo>
                      <a:cubicBezTo>
                        <a:pt x="10609" y="9513"/>
                        <a:pt x="5870" y="9513"/>
                        <a:pt x="2941" y="7823"/>
                      </a:cubicBezTo>
                      <a:cubicBezTo>
                        <a:pt x="12" y="6132"/>
                        <a:pt x="0" y="3382"/>
                        <a:pt x="2905" y="1691"/>
                      </a:cubicBezTo>
                      <a:cubicBezTo>
                        <a:pt x="5822" y="0"/>
                        <a:pt x="10561" y="0"/>
                        <a:pt x="13490" y="169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" name="Google Shape;1876;p29">
                  <a:extLst>
                    <a:ext uri="{FF2B5EF4-FFF2-40B4-BE49-F238E27FC236}">
                      <a16:creationId xmlns:a16="http://schemas.microsoft.com/office/drawing/2014/main" id="{5D6C7572-2317-6DAE-60A4-67022BE1B59A}"/>
                    </a:ext>
                  </a:extLst>
                </p:cNvPr>
                <p:cNvSpPr/>
                <p:nvPr/>
              </p:nvSpPr>
              <p:spPr>
                <a:xfrm>
                  <a:off x="3526775" y="3579525"/>
                  <a:ext cx="213125" cy="12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5" h="4942" extrusionOk="0">
                      <a:moveTo>
                        <a:pt x="7001" y="881"/>
                      </a:moveTo>
                      <a:cubicBezTo>
                        <a:pt x="8525" y="1762"/>
                        <a:pt x="8525" y="3179"/>
                        <a:pt x="7013" y="4060"/>
                      </a:cubicBezTo>
                      <a:cubicBezTo>
                        <a:pt x="5513" y="4941"/>
                        <a:pt x="3048" y="4941"/>
                        <a:pt x="1524" y="4060"/>
                      </a:cubicBezTo>
                      <a:cubicBezTo>
                        <a:pt x="0" y="3179"/>
                        <a:pt x="0" y="1762"/>
                        <a:pt x="1512" y="881"/>
                      </a:cubicBezTo>
                      <a:cubicBezTo>
                        <a:pt x="3024" y="0"/>
                        <a:pt x="5489" y="0"/>
                        <a:pt x="7001" y="88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" name="Google Shape;1877;p29">
                  <a:extLst>
                    <a:ext uri="{FF2B5EF4-FFF2-40B4-BE49-F238E27FC236}">
                      <a16:creationId xmlns:a16="http://schemas.microsoft.com/office/drawing/2014/main" id="{A5A4039D-D8D8-59B7-C5B6-BDEA0D86417B}"/>
                    </a:ext>
                  </a:extLst>
                </p:cNvPr>
                <p:cNvSpPr/>
                <p:nvPr/>
              </p:nvSpPr>
              <p:spPr>
                <a:xfrm>
                  <a:off x="3551475" y="3598050"/>
                  <a:ext cx="163725" cy="86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9" h="3460" extrusionOk="0">
                      <a:moveTo>
                        <a:pt x="3264" y="0"/>
                      </a:moveTo>
                      <a:cubicBezTo>
                        <a:pt x="2501" y="0"/>
                        <a:pt x="1739" y="170"/>
                        <a:pt x="1155" y="509"/>
                      </a:cubicBezTo>
                      <a:cubicBezTo>
                        <a:pt x="0" y="1176"/>
                        <a:pt x="0" y="2272"/>
                        <a:pt x="1167" y="2950"/>
                      </a:cubicBezTo>
                      <a:cubicBezTo>
                        <a:pt x="1756" y="3290"/>
                        <a:pt x="2521" y="3459"/>
                        <a:pt x="3285" y="3459"/>
                      </a:cubicBezTo>
                      <a:cubicBezTo>
                        <a:pt x="4048" y="3459"/>
                        <a:pt x="4810" y="3290"/>
                        <a:pt x="5394" y="2950"/>
                      </a:cubicBezTo>
                      <a:cubicBezTo>
                        <a:pt x="6549" y="2272"/>
                        <a:pt x="6549" y="1176"/>
                        <a:pt x="5382" y="509"/>
                      </a:cubicBezTo>
                      <a:cubicBezTo>
                        <a:pt x="4793" y="170"/>
                        <a:pt x="4028" y="0"/>
                        <a:pt x="3264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1878;p29">
                  <a:extLst>
                    <a:ext uri="{FF2B5EF4-FFF2-40B4-BE49-F238E27FC236}">
                      <a16:creationId xmlns:a16="http://schemas.microsoft.com/office/drawing/2014/main" id="{6F405CD6-5D58-F22C-C100-0EE2D5188D56}"/>
                    </a:ext>
                  </a:extLst>
                </p:cNvPr>
                <p:cNvSpPr/>
                <p:nvPr/>
              </p:nvSpPr>
              <p:spPr>
                <a:xfrm>
                  <a:off x="3410675" y="3620000"/>
                  <a:ext cx="445525" cy="274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21" h="10990" extrusionOk="0">
                      <a:moveTo>
                        <a:pt x="17812" y="60"/>
                      </a:moveTo>
                      <a:lnTo>
                        <a:pt x="17812" y="215"/>
                      </a:lnTo>
                      <a:lnTo>
                        <a:pt x="17812" y="215"/>
                      </a:lnTo>
                      <a:cubicBezTo>
                        <a:pt x="17818" y="162"/>
                        <a:pt x="17820" y="106"/>
                        <a:pt x="17812" y="60"/>
                      </a:cubicBezTo>
                      <a:close/>
                      <a:moveTo>
                        <a:pt x="24" y="1"/>
                      </a:moveTo>
                      <a:lnTo>
                        <a:pt x="1" y="5811"/>
                      </a:lnTo>
                      <a:cubicBezTo>
                        <a:pt x="1" y="7144"/>
                        <a:pt x="882" y="8466"/>
                        <a:pt x="2632" y="9490"/>
                      </a:cubicBezTo>
                      <a:cubicBezTo>
                        <a:pt x="2846" y="9609"/>
                        <a:pt x="3061" y="9716"/>
                        <a:pt x="3287" y="9823"/>
                      </a:cubicBezTo>
                      <a:cubicBezTo>
                        <a:pt x="3370" y="9859"/>
                        <a:pt x="3442" y="9895"/>
                        <a:pt x="3525" y="9930"/>
                      </a:cubicBezTo>
                      <a:cubicBezTo>
                        <a:pt x="3656" y="9990"/>
                        <a:pt x="3787" y="10049"/>
                        <a:pt x="3918" y="10097"/>
                      </a:cubicBezTo>
                      <a:lnTo>
                        <a:pt x="3989" y="10133"/>
                      </a:lnTo>
                      <a:cubicBezTo>
                        <a:pt x="4049" y="10145"/>
                        <a:pt x="4096" y="10168"/>
                        <a:pt x="4144" y="10180"/>
                      </a:cubicBezTo>
                      <a:cubicBezTo>
                        <a:pt x="4323" y="10252"/>
                        <a:pt x="4501" y="10311"/>
                        <a:pt x="4680" y="10371"/>
                      </a:cubicBezTo>
                      <a:lnTo>
                        <a:pt x="4870" y="10430"/>
                      </a:lnTo>
                      <a:lnTo>
                        <a:pt x="5001" y="10466"/>
                      </a:lnTo>
                      <a:cubicBezTo>
                        <a:pt x="5073" y="10490"/>
                        <a:pt x="5144" y="10502"/>
                        <a:pt x="5227" y="10526"/>
                      </a:cubicBezTo>
                      <a:cubicBezTo>
                        <a:pt x="5406" y="10573"/>
                        <a:pt x="5597" y="10621"/>
                        <a:pt x="5775" y="10657"/>
                      </a:cubicBezTo>
                      <a:cubicBezTo>
                        <a:pt x="5835" y="10669"/>
                        <a:pt x="5882" y="10680"/>
                        <a:pt x="5930" y="10692"/>
                      </a:cubicBezTo>
                      <a:cubicBezTo>
                        <a:pt x="5978" y="10704"/>
                        <a:pt x="6073" y="10716"/>
                        <a:pt x="6156" y="10728"/>
                      </a:cubicBezTo>
                      <a:cubicBezTo>
                        <a:pt x="6299" y="10764"/>
                        <a:pt x="6466" y="10788"/>
                        <a:pt x="6621" y="10811"/>
                      </a:cubicBezTo>
                      <a:cubicBezTo>
                        <a:pt x="6692" y="10823"/>
                        <a:pt x="6751" y="10835"/>
                        <a:pt x="6811" y="10847"/>
                      </a:cubicBezTo>
                      <a:lnTo>
                        <a:pt x="7025" y="10871"/>
                      </a:lnTo>
                      <a:cubicBezTo>
                        <a:pt x="7168" y="10895"/>
                        <a:pt x="7323" y="10907"/>
                        <a:pt x="7466" y="10919"/>
                      </a:cubicBezTo>
                      <a:cubicBezTo>
                        <a:pt x="7537" y="10919"/>
                        <a:pt x="7609" y="10942"/>
                        <a:pt x="7680" y="10942"/>
                      </a:cubicBezTo>
                      <a:lnTo>
                        <a:pt x="7883" y="10954"/>
                      </a:lnTo>
                      <a:cubicBezTo>
                        <a:pt x="8025" y="10966"/>
                        <a:pt x="8180" y="10978"/>
                        <a:pt x="8323" y="10978"/>
                      </a:cubicBezTo>
                      <a:cubicBezTo>
                        <a:pt x="8406" y="10978"/>
                        <a:pt x="8478" y="10990"/>
                        <a:pt x="8549" y="10990"/>
                      </a:cubicBezTo>
                      <a:lnTo>
                        <a:pt x="9466" y="10990"/>
                      </a:lnTo>
                      <a:lnTo>
                        <a:pt x="9609" y="10978"/>
                      </a:lnTo>
                      <a:cubicBezTo>
                        <a:pt x="9811" y="10966"/>
                        <a:pt x="10014" y="10954"/>
                        <a:pt x="10204" y="10942"/>
                      </a:cubicBezTo>
                      <a:cubicBezTo>
                        <a:pt x="10288" y="10942"/>
                        <a:pt x="10371" y="10942"/>
                        <a:pt x="10454" y="10919"/>
                      </a:cubicBezTo>
                      <a:lnTo>
                        <a:pt x="10573" y="10907"/>
                      </a:lnTo>
                      <a:lnTo>
                        <a:pt x="10752" y="10883"/>
                      </a:lnTo>
                      <a:cubicBezTo>
                        <a:pt x="10954" y="10859"/>
                        <a:pt x="11169" y="10835"/>
                        <a:pt x="11371" y="10799"/>
                      </a:cubicBezTo>
                      <a:lnTo>
                        <a:pt x="11514" y="10776"/>
                      </a:lnTo>
                      <a:lnTo>
                        <a:pt x="11585" y="10764"/>
                      </a:lnTo>
                      <a:cubicBezTo>
                        <a:pt x="11681" y="10752"/>
                        <a:pt x="11776" y="10728"/>
                        <a:pt x="11871" y="10704"/>
                      </a:cubicBezTo>
                      <a:cubicBezTo>
                        <a:pt x="12038" y="10669"/>
                        <a:pt x="12205" y="10633"/>
                        <a:pt x="12371" y="10597"/>
                      </a:cubicBezTo>
                      <a:cubicBezTo>
                        <a:pt x="12490" y="10573"/>
                        <a:pt x="12597" y="10538"/>
                        <a:pt x="12717" y="10502"/>
                      </a:cubicBezTo>
                      <a:cubicBezTo>
                        <a:pt x="12871" y="10466"/>
                        <a:pt x="13026" y="10418"/>
                        <a:pt x="13181" y="10371"/>
                      </a:cubicBezTo>
                      <a:lnTo>
                        <a:pt x="13276" y="10347"/>
                      </a:lnTo>
                      <a:cubicBezTo>
                        <a:pt x="13455" y="10288"/>
                        <a:pt x="13633" y="10216"/>
                        <a:pt x="13812" y="10157"/>
                      </a:cubicBezTo>
                      <a:lnTo>
                        <a:pt x="13895" y="10121"/>
                      </a:lnTo>
                      <a:cubicBezTo>
                        <a:pt x="14086" y="10049"/>
                        <a:pt x="14276" y="9966"/>
                        <a:pt x="14467" y="9883"/>
                      </a:cubicBezTo>
                      <a:lnTo>
                        <a:pt x="14622" y="9799"/>
                      </a:lnTo>
                      <a:cubicBezTo>
                        <a:pt x="14836" y="9704"/>
                        <a:pt x="15038" y="9597"/>
                        <a:pt x="15217" y="9490"/>
                      </a:cubicBezTo>
                      <a:lnTo>
                        <a:pt x="15336" y="9418"/>
                      </a:lnTo>
                      <a:cubicBezTo>
                        <a:pt x="15491" y="9323"/>
                        <a:pt x="15645" y="9228"/>
                        <a:pt x="15788" y="9121"/>
                      </a:cubicBezTo>
                      <a:lnTo>
                        <a:pt x="15860" y="9073"/>
                      </a:lnTo>
                      <a:cubicBezTo>
                        <a:pt x="16026" y="8954"/>
                        <a:pt x="16169" y="8835"/>
                        <a:pt x="16312" y="8716"/>
                      </a:cubicBezTo>
                      <a:lnTo>
                        <a:pt x="16384" y="8656"/>
                      </a:lnTo>
                      <a:lnTo>
                        <a:pt x="16455" y="8585"/>
                      </a:lnTo>
                      <a:cubicBezTo>
                        <a:pt x="16574" y="8478"/>
                        <a:pt x="16681" y="8371"/>
                        <a:pt x="16777" y="8263"/>
                      </a:cubicBezTo>
                      <a:cubicBezTo>
                        <a:pt x="16800" y="8240"/>
                        <a:pt x="16824" y="8216"/>
                        <a:pt x="16836" y="8192"/>
                      </a:cubicBezTo>
                      <a:cubicBezTo>
                        <a:pt x="16896" y="8132"/>
                        <a:pt x="16955" y="8061"/>
                        <a:pt x="17015" y="7990"/>
                      </a:cubicBezTo>
                      <a:cubicBezTo>
                        <a:pt x="17146" y="7823"/>
                        <a:pt x="17265" y="7644"/>
                        <a:pt x="17372" y="7466"/>
                      </a:cubicBezTo>
                      <a:cubicBezTo>
                        <a:pt x="17467" y="7299"/>
                        <a:pt x="17539" y="7132"/>
                        <a:pt x="17610" y="6954"/>
                      </a:cubicBezTo>
                      <a:cubicBezTo>
                        <a:pt x="17670" y="6787"/>
                        <a:pt x="17717" y="6620"/>
                        <a:pt x="17753" y="6454"/>
                      </a:cubicBezTo>
                      <a:lnTo>
                        <a:pt x="17753" y="6406"/>
                      </a:lnTo>
                      <a:cubicBezTo>
                        <a:pt x="17753" y="6406"/>
                        <a:pt x="17753" y="6406"/>
                        <a:pt x="17753" y="6394"/>
                      </a:cubicBezTo>
                      <a:cubicBezTo>
                        <a:pt x="17777" y="6323"/>
                        <a:pt x="17777" y="6239"/>
                        <a:pt x="17789" y="6156"/>
                      </a:cubicBezTo>
                      <a:lnTo>
                        <a:pt x="17789" y="6061"/>
                      </a:lnTo>
                      <a:cubicBezTo>
                        <a:pt x="17789" y="6025"/>
                        <a:pt x="17789" y="5977"/>
                        <a:pt x="17800" y="5942"/>
                      </a:cubicBezTo>
                      <a:cubicBezTo>
                        <a:pt x="17812" y="5906"/>
                        <a:pt x="17800" y="5894"/>
                        <a:pt x="17800" y="5870"/>
                      </a:cubicBezTo>
                      <a:lnTo>
                        <a:pt x="17812" y="215"/>
                      </a:lnTo>
                      <a:lnTo>
                        <a:pt x="17812" y="215"/>
                      </a:lnTo>
                      <a:cubicBezTo>
                        <a:pt x="17809" y="245"/>
                        <a:pt x="17805" y="273"/>
                        <a:pt x="17800" y="298"/>
                      </a:cubicBezTo>
                      <a:lnTo>
                        <a:pt x="17800" y="370"/>
                      </a:lnTo>
                      <a:cubicBezTo>
                        <a:pt x="17789" y="560"/>
                        <a:pt x="17741" y="751"/>
                        <a:pt x="17681" y="941"/>
                      </a:cubicBezTo>
                      <a:lnTo>
                        <a:pt x="17681" y="977"/>
                      </a:lnTo>
                      <a:cubicBezTo>
                        <a:pt x="17646" y="1060"/>
                        <a:pt x="17622" y="1144"/>
                        <a:pt x="17586" y="1239"/>
                      </a:cubicBezTo>
                      <a:lnTo>
                        <a:pt x="17574" y="1263"/>
                      </a:lnTo>
                      <a:cubicBezTo>
                        <a:pt x="17396" y="1667"/>
                        <a:pt x="17146" y="2048"/>
                        <a:pt x="16848" y="2382"/>
                      </a:cubicBezTo>
                      <a:cubicBezTo>
                        <a:pt x="16836" y="2406"/>
                        <a:pt x="16812" y="2429"/>
                        <a:pt x="16788" y="2453"/>
                      </a:cubicBezTo>
                      <a:cubicBezTo>
                        <a:pt x="16669" y="2596"/>
                        <a:pt x="16527" y="2715"/>
                        <a:pt x="16396" y="2846"/>
                      </a:cubicBezTo>
                      <a:lnTo>
                        <a:pt x="16324" y="2906"/>
                      </a:lnTo>
                      <a:cubicBezTo>
                        <a:pt x="16181" y="3025"/>
                        <a:pt x="16026" y="3144"/>
                        <a:pt x="15872" y="3263"/>
                      </a:cubicBezTo>
                      <a:cubicBezTo>
                        <a:pt x="15848" y="3287"/>
                        <a:pt x="15824" y="3299"/>
                        <a:pt x="15800" y="3310"/>
                      </a:cubicBezTo>
                      <a:cubicBezTo>
                        <a:pt x="15622" y="3441"/>
                        <a:pt x="15431" y="3560"/>
                        <a:pt x="15229" y="3680"/>
                      </a:cubicBezTo>
                      <a:cubicBezTo>
                        <a:pt x="15038" y="3799"/>
                        <a:pt x="14836" y="3894"/>
                        <a:pt x="14633" y="3989"/>
                      </a:cubicBezTo>
                      <a:lnTo>
                        <a:pt x="14479" y="4072"/>
                      </a:lnTo>
                      <a:cubicBezTo>
                        <a:pt x="14288" y="4156"/>
                        <a:pt x="14098" y="4239"/>
                        <a:pt x="13907" y="4311"/>
                      </a:cubicBezTo>
                      <a:lnTo>
                        <a:pt x="13824" y="4346"/>
                      </a:lnTo>
                      <a:cubicBezTo>
                        <a:pt x="13621" y="4430"/>
                        <a:pt x="13407" y="4489"/>
                        <a:pt x="13193" y="4561"/>
                      </a:cubicBezTo>
                      <a:cubicBezTo>
                        <a:pt x="13038" y="4608"/>
                        <a:pt x="12895" y="4656"/>
                        <a:pt x="12728" y="4692"/>
                      </a:cubicBezTo>
                      <a:cubicBezTo>
                        <a:pt x="12609" y="4727"/>
                        <a:pt x="12502" y="4763"/>
                        <a:pt x="12383" y="4787"/>
                      </a:cubicBezTo>
                      <a:cubicBezTo>
                        <a:pt x="12216" y="4823"/>
                        <a:pt x="12050" y="4858"/>
                        <a:pt x="11883" y="4894"/>
                      </a:cubicBezTo>
                      <a:cubicBezTo>
                        <a:pt x="11764" y="4918"/>
                        <a:pt x="11645" y="4942"/>
                        <a:pt x="11526" y="4965"/>
                      </a:cubicBezTo>
                      <a:lnTo>
                        <a:pt x="11383" y="4989"/>
                      </a:lnTo>
                      <a:cubicBezTo>
                        <a:pt x="11181" y="5025"/>
                        <a:pt x="10966" y="5049"/>
                        <a:pt x="10764" y="5084"/>
                      </a:cubicBezTo>
                      <a:lnTo>
                        <a:pt x="10585" y="5096"/>
                      </a:lnTo>
                      <a:cubicBezTo>
                        <a:pt x="10466" y="5108"/>
                        <a:pt x="10347" y="5120"/>
                        <a:pt x="10216" y="5132"/>
                      </a:cubicBezTo>
                      <a:cubicBezTo>
                        <a:pt x="10026" y="5144"/>
                        <a:pt x="9823" y="5156"/>
                        <a:pt x="9621" y="5168"/>
                      </a:cubicBezTo>
                      <a:cubicBezTo>
                        <a:pt x="9502" y="5168"/>
                        <a:pt x="9371" y="5180"/>
                        <a:pt x="9240" y="5180"/>
                      </a:cubicBezTo>
                      <a:lnTo>
                        <a:pt x="8752" y="5180"/>
                      </a:lnTo>
                      <a:cubicBezTo>
                        <a:pt x="8621" y="5180"/>
                        <a:pt x="8478" y="5180"/>
                        <a:pt x="8347" y="5168"/>
                      </a:cubicBezTo>
                      <a:cubicBezTo>
                        <a:pt x="8204" y="5156"/>
                        <a:pt x="8049" y="5156"/>
                        <a:pt x="7894" y="5144"/>
                      </a:cubicBezTo>
                      <a:cubicBezTo>
                        <a:pt x="7752" y="5132"/>
                        <a:pt x="7621" y="5120"/>
                        <a:pt x="7490" y="5108"/>
                      </a:cubicBezTo>
                      <a:cubicBezTo>
                        <a:pt x="7347" y="5096"/>
                        <a:pt x="7192" y="5084"/>
                        <a:pt x="7037" y="5061"/>
                      </a:cubicBezTo>
                      <a:cubicBezTo>
                        <a:pt x="6894" y="5049"/>
                        <a:pt x="6775" y="5025"/>
                        <a:pt x="6644" y="5001"/>
                      </a:cubicBezTo>
                      <a:cubicBezTo>
                        <a:pt x="6478" y="4977"/>
                        <a:pt x="6323" y="4954"/>
                        <a:pt x="6168" y="4918"/>
                      </a:cubicBezTo>
                      <a:cubicBezTo>
                        <a:pt x="6049" y="4894"/>
                        <a:pt x="5918" y="4870"/>
                        <a:pt x="5799" y="4846"/>
                      </a:cubicBezTo>
                      <a:cubicBezTo>
                        <a:pt x="5608" y="4811"/>
                        <a:pt x="5430" y="4763"/>
                        <a:pt x="5239" y="4715"/>
                      </a:cubicBezTo>
                      <a:cubicBezTo>
                        <a:pt x="5120" y="4680"/>
                        <a:pt x="5001" y="4656"/>
                        <a:pt x="4894" y="4620"/>
                      </a:cubicBezTo>
                      <a:cubicBezTo>
                        <a:pt x="4823" y="4596"/>
                        <a:pt x="4763" y="4573"/>
                        <a:pt x="4704" y="4561"/>
                      </a:cubicBezTo>
                      <a:cubicBezTo>
                        <a:pt x="4513" y="4501"/>
                        <a:pt x="4335" y="4442"/>
                        <a:pt x="4156" y="4370"/>
                      </a:cubicBezTo>
                      <a:lnTo>
                        <a:pt x="4013" y="4322"/>
                      </a:lnTo>
                      <a:cubicBezTo>
                        <a:pt x="3846" y="4251"/>
                        <a:pt x="3692" y="4180"/>
                        <a:pt x="3537" y="4120"/>
                      </a:cubicBezTo>
                      <a:cubicBezTo>
                        <a:pt x="3453" y="4084"/>
                        <a:pt x="3382" y="4049"/>
                        <a:pt x="3311" y="4013"/>
                      </a:cubicBezTo>
                      <a:cubicBezTo>
                        <a:pt x="3084" y="3906"/>
                        <a:pt x="2858" y="3799"/>
                        <a:pt x="2656" y="3680"/>
                      </a:cubicBezTo>
                      <a:cubicBezTo>
                        <a:pt x="1548" y="3037"/>
                        <a:pt x="798" y="2287"/>
                        <a:pt x="394" y="1477"/>
                      </a:cubicBezTo>
                      <a:cubicBezTo>
                        <a:pt x="155" y="1024"/>
                        <a:pt x="24" y="512"/>
                        <a:pt x="24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" name="Google Shape;1879;p29">
                  <a:extLst>
                    <a:ext uri="{FF2B5EF4-FFF2-40B4-BE49-F238E27FC236}">
                      <a16:creationId xmlns:a16="http://schemas.microsoft.com/office/drawing/2014/main" id="{129308A4-B789-7DAD-0A9E-E92AEF77CFA9}"/>
                    </a:ext>
                  </a:extLst>
                </p:cNvPr>
                <p:cNvSpPr/>
                <p:nvPr/>
              </p:nvSpPr>
              <p:spPr>
                <a:xfrm>
                  <a:off x="3388650" y="3478900"/>
                  <a:ext cx="489375" cy="28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36" extrusionOk="0">
                      <a:moveTo>
                        <a:pt x="16074" y="2025"/>
                      </a:moveTo>
                      <a:cubicBezTo>
                        <a:pt x="19563" y="4037"/>
                        <a:pt x="19574" y="7299"/>
                        <a:pt x="16110" y="9324"/>
                      </a:cubicBezTo>
                      <a:cubicBezTo>
                        <a:pt x="12645" y="11336"/>
                        <a:pt x="7001" y="11336"/>
                        <a:pt x="3513" y="9324"/>
                      </a:cubicBezTo>
                      <a:cubicBezTo>
                        <a:pt x="12" y="7299"/>
                        <a:pt x="1" y="4037"/>
                        <a:pt x="3465" y="2025"/>
                      </a:cubicBezTo>
                      <a:cubicBezTo>
                        <a:pt x="6942" y="1"/>
                        <a:pt x="12574" y="1"/>
                        <a:pt x="16074" y="20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1880;p29">
                  <a:extLst>
                    <a:ext uri="{FF2B5EF4-FFF2-40B4-BE49-F238E27FC236}">
                      <a16:creationId xmlns:a16="http://schemas.microsoft.com/office/drawing/2014/main" id="{75ED92EB-EAD0-19C0-A0EA-72E2325BE340}"/>
                    </a:ext>
                  </a:extLst>
                </p:cNvPr>
                <p:cNvSpPr/>
                <p:nvPr/>
              </p:nvSpPr>
              <p:spPr>
                <a:xfrm>
                  <a:off x="3545525" y="3569700"/>
                  <a:ext cx="175925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7" h="4073" extrusionOk="0">
                      <a:moveTo>
                        <a:pt x="5775" y="727"/>
                      </a:moveTo>
                      <a:cubicBezTo>
                        <a:pt x="7025" y="1453"/>
                        <a:pt x="7037" y="2632"/>
                        <a:pt x="5787" y="3346"/>
                      </a:cubicBezTo>
                      <a:cubicBezTo>
                        <a:pt x="4548" y="4072"/>
                        <a:pt x="2512" y="4072"/>
                        <a:pt x="1262" y="3346"/>
                      </a:cubicBezTo>
                      <a:cubicBezTo>
                        <a:pt x="12" y="2620"/>
                        <a:pt x="0" y="1453"/>
                        <a:pt x="1250" y="727"/>
                      </a:cubicBezTo>
                      <a:cubicBezTo>
                        <a:pt x="2500" y="0"/>
                        <a:pt x="4513" y="0"/>
                        <a:pt x="5775" y="727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" name="Google Shape;1881;p29">
                  <a:extLst>
                    <a:ext uri="{FF2B5EF4-FFF2-40B4-BE49-F238E27FC236}">
                      <a16:creationId xmlns:a16="http://schemas.microsoft.com/office/drawing/2014/main" id="{86E37173-5F94-BD08-2F7C-9A4BA609FC62}"/>
                    </a:ext>
                  </a:extLst>
                </p:cNvPr>
                <p:cNvSpPr/>
                <p:nvPr/>
              </p:nvSpPr>
              <p:spPr>
                <a:xfrm>
                  <a:off x="3446400" y="3435150"/>
                  <a:ext cx="373875" cy="23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29" extrusionOk="0">
                      <a:moveTo>
                        <a:pt x="14943" y="60"/>
                      </a:moveTo>
                      <a:lnTo>
                        <a:pt x="14942" y="412"/>
                      </a:lnTo>
                      <a:lnTo>
                        <a:pt x="14942" y="412"/>
                      </a:lnTo>
                      <a:cubicBezTo>
                        <a:pt x="14946" y="386"/>
                        <a:pt x="14951" y="360"/>
                        <a:pt x="14955" y="334"/>
                      </a:cubicBezTo>
                      <a:lnTo>
                        <a:pt x="14955" y="275"/>
                      </a:lnTo>
                      <a:cubicBezTo>
                        <a:pt x="14955" y="203"/>
                        <a:pt x="14955" y="132"/>
                        <a:pt x="14943" y="60"/>
                      </a:cubicBezTo>
                      <a:close/>
                      <a:moveTo>
                        <a:pt x="12" y="1"/>
                      </a:moveTo>
                      <a:lnTo>
                        <a:pt x="0" y="4882"/>
                      </a:lnTo>
                      <a:cubicBezTo>
                        <a:pt x="0" y="6001"/>
                        <a:pt x="727" y="7121"/>
                        <a:pt x="2203" y="7966"/>
                      </a:cubicBezTo>
                      <a:cubicBezTo>
                        <a:pt x="2382" y="8073"/>
                        <a:pt x="2560" y="8168"/>
                        <a:pt x="2751" y="8252"/>
                      </a:cubicBezTo>
                      <a:cubicBezTo>
                        <a:pt x="2822" y="8287"/>
                        <a:pt x="2882" y="8311"/>
                        <a:pt x="2941" y="8335"/>
                      </a:cubicBezTo>
                      <a:cubicBezTo>
                        <a:pt x="3060" y="8395"/>
                        <a:pt x="3167" y="8442"/>
                        <a:pt x="3287" y="8490"/>
                      </a:cubicBezTo>
                      <a:lnTo>
                        <a:pt x="3346" y="8514"/>
                      </a:lnTo>
                      <a:lnTo>
                        <a:pt x="3477" y="8561"/>
                      </a:lnTo>
                      <a:cubicBezTo>
                        <a:pt x="3620" y="8609"/>
                        <a:pt x="3775" y="8668"/>
                        <a:pt x="3918" y="8704"/>
                      </a:cubicBezTo>
                      <a:lnTo>
                        <a:pt x="4084" y="8752"/>
                      </a:lnTo>
                      <a:lnTo>
                        <a:pt x="4191" y="8788"/>
                      </a:lnTo>
                      <a:cubicBezTo>
                        <a:pt x="4251" y="8811"/>
                        <a:pt x="4310" y="8823"/>
                        <a:pt x="4382" y="8835"/>
                      </a:cubicBezTo>
                      <a:cubicBezTo>
                        <a:pt x="4525" y="8871"/>
                        <a:pt x="4691" y="8919"/>
                        <a:pt x="4846" y="8954"/>
                      </a:cubicBezTo>
                      <a:cubicBezTo>
                        <a:pt x="4882" y="8954"/>
                        <a:pt x="4918" y="8966"/>
                        <a:pt x="4965" y="8978"/>
                      </a:cubicBezTo>
                      <a:lnTo>
                        <a:pt x="5156" y="9014"/>
                      </a:lnTo>
                      <a:cubicBezTo>
                        <a:pt x="5287" y="9038"/>
                        <a:pt x="5418" y="9061"/>
                        <a:pt x="5549" y="9085"/>
                      </a:cubicBezTo>
                      <a:cubicBezTo>
                        <a:pt x="5596" y="9085"/>
                        <a:pt x="5656" y="9097"/>
                        <a:pt x="5703" y="9109"/>
                      </a:cubicBezTo>
                      <a:cubicBezTo>
                        <a:pt x="5763" y="9121"/>
                        <a:pt x="5823" y="9121"/>
                        <a:pt x="5882" y="9133"/>
                      </a:cubicBezTo>
                      <a:lnTo>
                        <a:pt x="6251" y="9169"/>
                      </a:lnTo>
                      <a:cubicBezTo>
                        <a:pt x="6323" y="9169"/>
                        <a:pt x="6370" y="9180"/>
                        <a:pt x="6430" y="9192"/>
                      </a:cubicBezTo>
                      <a:lnTo>
                        <a:pt x="6608" y="9204"/>
                      </a:lnTo>
                      <a:cubicBezTo>
                        <a:pt x="6727" y="9204"/>
                        <a:pt x="6858" y="9216"/>
                        <a:pt x="6977" y="9216"/>
                      </a:cubicBezTo>
                      <a:lnTo>
                        <a:pt x="7168" y="9228"/>
                      </a:lnTo>
                      <a:lnTo>
                        <a:pt x="7930" y="9228"/>
                      </a:lnTo>
                      <a:lnTo>
                        <a:pt x="8049" y="9216"/>
                      </a:lnTo>
                      <a:cubicBezTo>
                        <a:pt x="8228" y="9216"/>
                        <a:pt x="8394" y="9204"/>
                        <a:pt x="8561" y="9192"/>
                      </a:cubicBezTo>
                      <a:cubicBezTo>
                        <a:pt x="8632" y="9192"/>
                        <a:pt x="8692" y="9180"/>
                        <a:pt x="8763" y="9169"/>
                      </a:cubicBezTo>
                      <a:lnTo>
                        <a:pt x="8859" y="9157"/>
                      </a:lnTo>
                      <a:lnTo>
                        <a:pt x="9013" y="9145"/>
                      </a:lnTo>
                      <a:cubicBezTo>
                        <a:pt x="9180" y="9121"/>
                        <a:pt x="9359" y="9097"/>
                        <a:pt x="9525" y="9073"/>
                      </a:cubicBezTo>
                      <a:lnTo>
                        <a:pt x="9656" y="9049"/>
                      </a:lnTo>
                      <a:lnTo>
                        <a:pt x="9716" y="9038"/>
                      </a:lnTo>
                      <a:cubicBezTo>
                        <a:pt x="9799" y="9026"/>
                        <a:pt x="9871" y="9002"/>
                        <a:pt x="9954" y="8990"/>
                      </a:cubicBezTo>
                      <a:cubicBezTo>
                        <a:pt x="10097" y="8954"/>
                        <a:pt x="10228" y="8930"/>
                        <a:pt x="10371" y="8895"/>
                      </a:cubicBezTo>
                      <a:cubicBezTo>
                        <a:pt x="10466" y="8871"/>
                        <a:pt x="10561" y="8847"/>
                        <a:pt x="10668" y="8823"/>
                      </a:cubicBezTo>
                      <a:cubicBezTo>
                        <a:pt x="10799" y="8788"/>
                        <a:pt x="10930" y="8752"/>
                        <a:pt x="11049" y="8704"/>
                      </a:cubicBezTo>
                      <a:lnTo>
                        <a:pt x="11133" y="8692"/>
                      </a:lnTo>
                      <a:cubicBezTo>
                        <a:pt x="11288" y="8633"/>
                        <a:pt x="11442" y="8585"/>
                        <a:pt x="11585" y="8526"/>
                      </a:cubicBezTo>
                      <a:cubicBezTo>
                        <a:pt x="11609" y="8514"/>
                        <a:pt x="11633" y="8502"/>
                        <a:pt x="11657" y="8502"/>
                      </a:cubicBezTo>
                      <a:cubicBezTo>
                        <a:pt x="11811" y="8442"/>
                        <a:pt x="11978" y="8371"/>
                        <a:pt x="12133" y="8299"/>
                      </a:cubicBezTo>
                      <a:lnTo>
                        <a:pt x="12276" y="8228"/>
                      </a:lnTo>
                      <a:cubicBezTo>
                        <a:pt x="12442" y="8145"/>
                        <a:pt x="12609" y="8061"/>
                        <a:pt x="12776" y="7966"/>
                      </a:cubicBezTo>
                      <a:lnTo>
                        <a:pt x="12871" y="7906"/>
                      </a:lnTo>
                      <a:cubicBezTo>
                        <a:pt x="13002" y="7835"/>
                        <a:pt x="13133" y="7752"/>
                        <a:pt x="13252" y="7668"/>
                      </a:cubicBezTo>
                      <a:lnTo>
                        <a:pt x="13312" y="7621"/>
                      </a:lnTo>
                      <a:cubicBezTo>
                        <a:pt x="13443" y="7525"/>
                        <a:pt x="13574" y="7418"/>
                        <a:pt x="13693" y="7323"/>
                      </a:cubicBezTo>
                      <a:lnTo>
                        <a:pt x="13752" y="7275"/>
                      </a:lnTo>
                      <a:cubicBezTo>
                        <a:pt x="13764" y="7252"/>
                        <a:pt x="13788" y="7240"/>
                        <a:pt x="13812" y="7216"/>
                      </a:cubicBezTo>
                      <a:cubicBezTo>
                        <a:pt x="13907" y="7133"/>
                        <a:pt x="14002" y="7037"/>
                        <a:pt x="14085" y="6942"/>
                      </a:cubicBezTo>
                      <a:lnTo>
                        <a:pt x="14133" y="6883"/>
                      </a:lnTo>
                      <a:cubicBezTo>
                        <a:pt x="14181" y="6835"/>
                        <a:pt x="14228" y="6775"/>
                        <a:pt x="14276" y="6716"/>
                      </a:cubicBezTo>
                      <a:cubicBezTo>
                        <a:pt x="14395" y="6573"/>
                        <a:pt x="14490" y="6430"/>
                        <a:pt x="14574" y="6275"/>
                      </a:cubicBezTo>
                      <a:cubicBezTo>
                        <a:pt x="14657" y="6132"/>
                        <a:pt x="14717" y="5990"/>
                        <a:pt x="14776" y="5847"/>
                      </a:cubicBezTo>
                      <a:cubicBezTo>
                        <a:pt x="14824" y="5704"/>
                        <a:pt x="14871" y="5573"/>
                        <a:pt x="14895" y="5430"/>
                      </a:cubicBezTo>
                      <a:cubicBezTo>
                        <a:pt x="14895" y="5418"/>
                        <a:pt x="14895" y="5394"/>
                        <a:pt x="14895" y="5382"/>
                      </a:cubicBezTo>
                      <a:cubicBezTo>
                        <a:pt x="14907" y="5311"/>
                        <a:pt x="14919" y="5251"/>
                        <a:pt x="14931" y="5180"/>
                      </a:cubicBezTo>
                      <a:lnTo>
                        <a:pt x="14931" y="5097"/>
                      </a:lnTo>
                      <a:lnTo>
                        <a:pt x="14931" y="5001"/>
                      </a:lnTo>
                      <a:lnTo>
                        <a:pt x="14931" y="4942"/>
                      </a:lnTo>
                      <a:lnTo>
                        <a:pt x="14942" y="412"/>
                      </a:lnTo>
                      <a:lnTo>
                        <a:pt x="14942" y="412"/>
                      </a:lnTo>
                      <a:cubicBezTo>
                        <a:pt x="14919" y="544"/>
                        <a:pt x="14887" y="681"/>
                        <a:pt x="14847" y="810"/>
                      </a:cubicBezTo>
                      <a:cubicBezTo>
                        <a:pt x="14847" y="822"/>
                        <a:pt x="14847" y="834"/>
                        <a:pt x="14847" y="834"/>
                      </a:cubicBezTo>
                      <a:cubicBezTo>
                        <a:pt x="14824" y="906"/>
                        <a:pt x="14800" y="989"/>
                        <a:pt x="14764" y="1060"/>
                      </a:cubicBezTo>
                      <a:lnTo>
                        <a:pt x="14764" y="1084"/>
                      </a:lnTo>
                      <a:cubicBezTo>
                        <a:pt x="14609" y="1430"/>
                        <a:pt x="14407" y="1739"/>
                        <a:pt x="14157" y="2025"/>
                      </a:cubicBezTo>
                      <a:cubicBezTo>
                        <a:pt x="14133" y="2049"/>
                        <a:pt x="14121" y="2061"/>
                        <a:pt x="14109" y="2084"/>
                      </a:cubicBezTo>
                      <a:cubicBezTo>
                        <a:pt x="13990" y="2192"/>
                        <a:pt x="13883" y="2299"/>
                        <a:pt x="13764" y="2406"/>
                      </a:cubicBezTo>
                      <a:lnTo>
                        <a:pt x="13704" y="2453"/>
                      </a:lnTo>
                      <a:cubicBezTo>
                        <a:pt x="13585" y="2561"/>
                        <a:pt x="13454" y="2656"/>
                        <a:pt x="13323" y="2751"/>
                      </a:cubicBezTo>
                      <a:lnTo>
                        <a:pt x="13264" y="2787"/>
                      </a:lnTo>
                      <a:cubicBezTo>
                        <a:pt x="13109" y="2894"/>
                        <a:pt x="12966" y="3001"/>
                        <a:pt x="12788" y="3084"/>
                      </a:cubicBezTo>
                      <a:cubicBezTo>
                        <a:pt x="12609" y="3180"/>
                        <a:pt x="12454" y="3275"/>
                        <a:pt x="12276" y="3358"/>
                      </a:cubicBezTo>
                      <a:lnTo>
                        <a:pt x="12145" y="3418"/>
                      </a:lnTo>
                      <a:cubicBezTo>
                        <a:pt x="11990" y="3489"/>
                        <a:pt x="11835" y="3561"/>
                        <a:pt x="11669" y="3620"/>
                      </a:cubicBezTo>
                      <a:lnTo>
                        <a:pt x="11597" y="3644"/>
                      </a:lnTo>
                      <a:cubicBezTo>
                        <a:pt x="11430" y="3716"/>
                        <a:pt x="11240" y="3775"/>
                        <a:pt x="11061" y="3835"/>
                      </a:cubicBezTo>
                      <a:cubicBezTo>
                        <a:pt x="10942" y="3870"/>
                        <a:pt x="10811" y="3906"/>
                        <a:pt x="10680" y="3942"/>
                      </a:cubicBezTo>
                      <a:cubicBezTo>
                        <a:pt x="10585" y="3966"/>
                        <a:pt x="10490" y="4001"/>
                        <a:pt x="10383" y="4025"/>
                      </a:cubicBezTo>
                      <a:cubicBezTo>
                        <a:pt x="10240" y="4061"/>
                        <a:pt x="10109" y="4085"/>
                        <a:pt x="9966" y="4108"/>
                      </a:cubicBezTo>
                      <a:cubicBezTo>
                        <a:pt x="9859" y="4132"/>
                        <a:pt x="9764" y="4156"/>
                        <a:pt x="9668" y="4168"/>
                      </a:cubicBezTo>
                      <a:lnTo>
                        <a:pt x="9537" y="4192"/>
                      </a:lnTo>
                      <a:cubicBezTo>
                        <a:pt x="9371" y="4216"/>
                        <a:pt x="9204" y="4251"/>
                        <a:pt x="9025" y="4263"/>
                      </a:cubicBezTo>
                      <a:lnTo>
                        <a:pt x="8871" y="4287"/>
                      </a:lnTo>
                      <a:cubicBezTo>
                        <a:pt x="8775" y="4299"/>
                        <a:pt x="8680" y="4299"/>
                        <a:pt x="8573" y="4311"/>
                      </a:cubicBezTo>
                      <a:cubicBezTo>
                        <a:pt x="8406" y="4323"/>
                        <a:pt x="8240" y="4335"/>
                        <a:pt x="8073" y="4347"/>
                      </a:cubicBezTo>
                      <a:cubicBezTo>
                        <a:pt x="7966" y="4347"/>
                        <a:pt x="7859" y="4347"/>
                        <a:pt x="7751" y="4358"/>
                      </a:cubicBezTo>
                      <a:lnTo>
                        <a:pt x="7335" y="4358"/>
                      </a:lnTo>
                      <a:cubicBezTo>
                        <a:pt x="7204" y="4358"/>
                        <a:pt x="7108" y="4358"/>
                        <a:pt x="7001" y="4347"/>
                      </a:cubicBezTo>
                      <a:cubicBezTo>
                        <a:pt x="6882" y="4335"/>
                        <a:pt x="6739" y="4335"/>
                        <a:pt x="6620" y="4323"/>
                      </a:cubicBezTo>
                      <a:cubicBezTo>
                        <a:pt x="6489" y="4311"/>
                        <a:pt x="6382" y="4311"/>
                        <a:pt x="6275" y="4299"/>
                      </a:cubicBezTo>
                      <a:cubicBezTo>
                        <a:pt x="6156" y="4287"/>
                        <a:pt x="6025" y="4263"/>
                        <a:pt x="5894" y="4251"/>
                      </a:cubicBezTo>
                      <a:cubicBezTo>
                        <a:pt x="5775" y="4239"/>
                        <a:pt x="5680" y="4227"/>
                        <a:pt x="5561" y="4204"/>
                      </a:cubicBezTo>
                      <a:cubicBezTo>
                        <a:pt x="5453" y="4192"/>
                        <a:pt x="5299" y="4156"/>
                        <a:pt x="5168" y="4132"/>
                      </a:cubicBezTo>
                      <a:cubicBezTo>
                        <a:pt x="5061" y="4120"/>
                        <a:pt x="4953" y="4097"/>
                        <a:pt x="4858" y="4073"/>
                      </a:cubicBezTo>
                      <a:cubicBezTo>
                        <a:pt x="4703" y="4037"/>
                        <a:pt x="4549" y="4001"/>
                        <a:pt x="4394" y="3966"/>
                      </a:cubicBezTo>
                      <a:cubicBezTo>
                        <a:pt x="4287" y="3930"/>
                        <a:pt x="4191" y="3906"/>
                        <a:pt x="4096" y="3882"/>
                      </a:cubicBezTo>
                      <a:lnTo>
                        <a:pt x="3941" y="3835"/>
                      </a:lnTo>
                      <a:cubicBezTo>
                        <a:pt x="3787" y="3787"/>
                        <a:pt x="3644" y="3727"/>
                        <a:pt x="3489" y="3680"/>
                      </a:cubicBezTo>
                      <a:lnTo>
                        <a:pt x="3358" y="3632"/>
                      </a:lnTo>
                      <a:cubicBezTo>
                        <a:pt x="3227" y="3573"/>
                        <a:pt x="3096" y="3513"/>
                        <a:pt x="2965" y="3465"/>
                      </a:cubicBezTo>
                      <a:cubicBezTo>
                        <a:pt x="2894" y="3430"/>
                        <a:pt x="2834" y="3406"/>
                        <a:pt x="2763" y="3382"/>
                      </a:cubicBezTo>
                      <a:cubicBezTo>
                        <a:pt x="2572" y="3287"/>
                        <a:pt x="2394" y="3192"/>
                        <a:pt x="2215" y="3084"/>
                      </a:cubicBezTo>
                      <a:cubicBezTo>
                        <a:pt x="1298" y="2561"/>
                        <a:pt x="667" y="1918"/>
                        <a:pt x="322" y="1251"/>
                      </a:cubicBezTo>
                      <a:cubicBezTo>
                        <a:pt x="119" y="858"/>
                        <a:pt x="12" y="441"/>
                        <a:pt x="12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" name="Google Shape;1882;p29">
                  <a:extLst>
                    <a:ext uri="{FF2B5EF4-FFF2-40B4-BE49-F238E27FC236}">
                      <a16:creationId xmlns:a16="http://schemas.microsoft.com/office/drawing/2014/main" id="{E17111B1-F6C3-7674-C6D9-E2ECF5069467}"/>
                    </a:ext>
                  </a:extLst>
                </p:cNvPr>
                <p:cNvSpPr/>
                <p:nvPr/>
              </p:nvSpPr>
              <p:spPr>
                <a:xfrm>
                  <a:off x="3427950" y="3317275"/>
                  <a:ext cx="410775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1" h="9514" extrusionOk="0">
                      <a:moveTo>
                        <a:pt x="13490" y="1692"/>
                      </a:moveTo>
                      <a:cubicBezTo>
                        <a:pt x="16419" y="3394"/>
                        <a:pt x="16431" y="6133"/>
                        <a:pt x="13526" y="7823"/>
                      </a:cubicBezTo>
                      <a:cubicBezTo>
                        <a:pt x="10609" y="9514"/>
                        <a:pt x="5870" y="9514"/>
                        <a:pt x="2941" y="7823"/>
                      </a:cubicBezTo>
                      <a:cubicBezTo>
                        <a:pt x="12" y="6133"/>
                        <a:pt x="0" y="3394"/>
                        <a:pt x="2905" y="1692"/>
                      </a:cubicBezTo>
                      <a:cubicBezTo>
                        <a:pt x="5822" y="1"/>
                        <a:pt x="10561" y="1"/>
                        <a:pt x="13490" y="1692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1883;p29">
                  <a:extLst>
                    <a:ext uri="{FF2B5EF4-FFF2-40B4-BE49-F238E27FC236}">
                      <a16:creationId xmlns:a16="http://schemas.microsoft.com/office/drawing/2014/main" id="{67684647-6A81-E3B3-7035-36AA05A86BA3}"/>
                    </a:ext>
                  </a:extLst>
                </p:cNvPr>
                <p:cNvSpPr/>
                <p:nvPr/>
              </p:nvSpPr>
              <p:spPr>
                <a:xfrm>
                  <a:off x="3526775" y="3374425"/>
                  <a:ext cx="213125" cy="12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5" h="4942" extrusionOk="0">
                      <a:moveTo>
                        <a:pt x="7001" y="882"/>
                      </a:moveTo>
                      <a:cubicBezTo>
                        <a:pt x="8525" y="1763"/>
                        <a:pt x="8525" y="3192"/>
                        <a:pt x="7013" y="4061"/>
                      </a:cubicBezTo>
                      <a:cubicBezTo>
                        <a:pt x="5513" y="4942"/>
                        <a:pt x="3048" y="4942"/>
                        <a:pt x="1524" y="4061"/>
                      </a:cubicBezTo>
                      <a:cubicBezTo>
                        <a:pt x="0" y="3192"/>
                        <a:pt x="0" y="1763"/>
                        <a:pt x="1512" y="882"/>
                      </a:cubicBezTo>
                      <a:cubicBezTo>
                        <a:pt x="3024" y="1"/>
                        <a:pt x="5489" y="1"/>
                        <a:pt x="7001" y="882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1884;p29">
                  <a:extLst>
                    <a:ext uri="{FF2B5EF4-FFF2-40B4-BE49-F238E27FC236}">
                      <a16:creationId xmlns:a16="http://schemas.microsoft.com/office/drawing/2014/main" id="{B7E19522-6DFC-EB6A-A5A3-C804A464626D}"/>
                    </a:ext>
                  </a:extLst>
                </p:cNvPr>
                <p:cNvSpPr/>
                <p:nvPr/>
              </p:nvSpPr>
              <p:spPr>
                <a:xfrm>
                  <a:off x="3551475" y="3392975"/>
                  <a:ext cx="163725" cy="86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9" h="3459" extrusionOk="0">
                      <a:moveTo>
                        <a:pt x="3264" y="0"/>
                      </a:moveTo>
                      <a:cubicBezTo>
                        <a:pt x="2501" y="0"/>
                        <a:pt x="1739" y="170"/>
                        <a:pt x="1155" y="509"/>
                      </a:cubicBezTo>
                      <a:cubicBezTo>
                        <a:pt x="0" y="1188"/>
                        <a:pt x="0" y="2283"/>
                        <a:pt x="1167" y="2950"/>
                      </a:cubicBezTo>
                      <a:cubicBezTo>
                        <a:pt x="1756" y="3289"/>
                        <a:pt x="2521" y="3459"/>
                        <a:pt x="3285" y="3459"/>
                      </a:cubicBezTo>
                      <a:cubicBezTo>
                        <a:pt x="4048" y="3459"/>
                        <a:pt x="4810" y="3289"/>
                        <a:pt x="5394" y="2950"/>
                      </a:cubicBezTo>
                      <a:cubicBezTo>
                        <a:pt x="6549" y="2283"/>
                        <a:pt x="6549" y="1188"/>
                        <a:pt x="5382" y="509"/>
                      </a:cubicBezTo>
                      <a:cubicBezTo>
                        <a:pt x="4793" y="170"/>
                        <a:pt x="4028" y="0"/>
                        <a:pt x="3264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1885;p29">
                  <a:extLst>
                    <a:ext uri="{FF2B5EF4-FFF2-40B4-BE49-F238E27FC236}">
                      <a16:creationId xmlns:a16="http://schemas.microsoft.com/office/drawing/2014/main" id="{73BF0AEA-6275-5AED-7D5E-D86606A9693D}"/>
                    </a:ext>
                  </a:extLst>
                </p:cNvPr>
                <p:cNvSpPr/>
                <p:nvPr/>
              </p:nvSpPr>
              <p:spPr>
                <a:xfrm>
                  <a:off x="3410675" y="3414925"/>
                  <a:ext cx="445525" cy="274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21" h="10990" extrusionOk="0">
                      <a:moveTo>
                        <a:pt x="17812" y="48"/>
                      </a:moveTo>
                      <a:lnTo>
                        <a:pt x="17812" y="212"/>
                      </a:lnTo>
                      <a:lnTo>
                        <a:pt x="17812" y="212"/>
                      </a:lnTo>
                      <a:cubicBezTo>
                        <a:pt x="17818" y="161"/>
                        <a:pt x="17820" y="109"/>
                        <a:pt x="17812" y="48"/>
                      </a:cubicBezTo>
                      <a:close/>
                      <a:moveTo>
                        <a:pt x="24" y="0"/>
                      </a:moveTo>
                      <a:lnTo>
                        <a:pt x="1" y="5810"/>
                      </a:lnTo>
                      <a:cubicBezTo>
                        <a:pt x="1" y="7144"/>
                        <a:pt x="882" y="8465"/>
                        <a:pt x="2632" y="9489"/>
                      </a:cubicBezTo>
                      <a:cubicBezTo>
                        <a:pt x="2846" y="9608"/>
                        <a:pt x="3061" y="9716"/>
                        <a:pt x="3287" y="9823"/>
                      </a:cubicBezTo>
                      <a:cubicBezTo>
                        <a:pt x="3370" y="9858"/>
                        <a:pt x="3442" y="9894"/>
                        <a:pt x="3525" y="9930"/>
                      </a:cubicBezTo>
                      <a:cubicBezTo>
                        <a:pt x="3656" y="9989"/>
                        <a:pt x="3787" y="10049"/>
                        <a:pt x="3918" y="10097"/>
                      </a:cubicBezTo>
                      <a:lnTo>
                        <a:pt x="3989" y="10132"/>
                      </a:lnTo>
                      <a:lnTo>
                        <a:pt x="4144" y="10180"/>
                      </a:lnTo>
                      <a:cubicBezTo>
                        <a:pt x="4323" y="10251"/>
                        <a:pt x="4501" y="10311"/>
                        <a:pt x="4680" y="10370"/>
                      </a:cubicBezTo>
                      <a:lnTo>
                        <a:pt x="4870" y="10430"/>
                      </a:lnTo>
                      <a:lnTo>
                        <a:pt x="5001" y="10466"/>
                      </a:lnTo>
                      <a:cubicBezTo>
                        <a:pt x="5073" y="10490"/>
                        <a:pt x="5144" y="10501"/>
                        <a:pt x="5227" y="10525"/>
                      </a:cubicBezTo>
                      <a:cubicBezTo>
                        <a:pt x="5406" y="10573"/>
                        <a:pt x="5597" y="10620"/>
                        <a:pt x="5775" y="10656"/>
                      </a:cubicBezTo>
                      <a:cubicBezTo>
                        <a:pt x="5835" y="10668"/>
                        <a:pt x="5882" y="10680"/>
                        <a:pt x="5930" y="10692"/>
                      </a:cubicBezTo>
                      <a:cubicBezTo>
                        <a:pt x="5978" y="10704"/>
                        <a:pt x="6073" y="10716"/>
                        <a:pt x="6156" y="10728"/>
                      </a:cubicBezTo>
                      <a:cubicBezTo>
                        <a:pt x="6299" y="10763"/>
                        <a:pt x="6466" y="10787"/>
                        <a:pt x="6621" y="10811"/>
                      </a:cubicBezTo>
                      <a:cubicBezTo>
                        <a:pt x="6692" y="10823"/>
                        <a:pt x="6751" y="10835"/>
                        <a:pt x="6811" y="10847"/>
                      </a:cubicBezTo>
                      <a:cubicBezTo>
                        <a:pt x="6871" y="10859"/>
                        <a:pt x="6966" y="10859"/>
                        <a:pt x="7025" y="10871"/>
                      </a:cubicBezTo>
                      <a:cubicBezTo>
                        <a:pt x="7168" y="10882"/>
                        <a:pt x="7323" y="10906"/>
                        <a:pt x="7466" y="10918"/>
                      </a:cubicBezTo>
                      <a:cubicBezTo>
                        <a:pt x="7537" y="10918"/>
                        <a:pt x="7609" y="10942"/>
                        <a:pt x="7680" y="10942"/>
                      </a:cubicBezTo>
                      <a:cubicBezTo>
                        <a:pt x="7716" y="10948"/>
                        <a:pt x="7749" y="10948"/>
                        <a:pt x="7781" y="10948"/>
                      </a:cubicBezTo>
                      <a:cubicBezTo>
                        <a:pt x="7814" y="10948"/>
                        <a:pt x="7847" y="10948"/>
                        <a:pt x="7883" y="10954"/>
                      </a:cubicBezTo>
                      <a:cubicBezTo>
                        <a:pt x="8025" y="10966"/>
                        <a:pt x="8180" y="10966"/>
                        <a:pt x="8323" y="10978"/>
                      </a:cubicBezTo>
                      <a:cubicBezTo>
                        <a:pt x="8406" y="10978"/>
                        <a:pt x="8478" y="10990"/>
                        <a:pt x="8549" y="10990"/>
                      </a:cubicBezTo>
                      <a:lnTo>
                        <a:pt x="9466" y="10990"/>
                      </a:lnTo>
                      <a:cubicBezTo>
                        <a:pt x="9514" y="10990"/>
                        <a:pt x="9561" y="10990"/>
                        <a:pt x="9609" y="10978"/>
                      </a:cubicBezTo>
                      <a:cubicBezTo>
                        <a:pt x="9811" y="10966"/>
                        <a:pt x="10014" y="10954"/>
                        <a:pt x="10204" y="10942"/>
                      </a:cubicBezTo>
                      <a:cubicBezTo>
                        <a:pt x="10288" y="10942"/>
                        <a:pt x="10371" y="10930"/>
                        <a:pt x="10454" y="10930"/>
                      </a:cubicBezTo>
                      <a:lnTo>
                        <a:pt x="10573" y="10906"/>
                      </a:lnTo>
                      <a:lnTo>
                        <a:pt x="10752" y="10894"/>
                      </a:lnTo>
                      <a:cubicBezTo>
                        <a:pt x="10954" y="10859"/>
                        <a:pt x="11169" y="10835"/>
                        <a:pt x="11371" y="10799"/>
                      </a:cubicBezTo>
                      <a:lnTo>
                        <a:pt x="11514" y="10775"/>
                      </a:lnTo>
                      <a:lnTo>
                        <a:pt x="11585" y="10763"/>
                      </a:lnTo>
                      <a:cubicBezTo>
                        <a:pt x="11681" y="10751"/>
                        <a:pt x="11776" y="10728"/>
                        <a:pt x="11871" y="10704"/>
                      </a:cubicBezTo>
                      <a:cubicBezTo>
                        <a:pt x="12038" y="10668"/>
                        <a:pt x="12205" y="10632"/>
                        <a:pt x="12371" y="10597"/>
                      </a:cubicBezTo>
                      <a:cubicBezTo>
                        <a:pt x="12490" y="10573"/>
                        <a:pt x="12597" y="10537"/>
                        <a:pt x="12717" y="10501"/>
                      </a:cubicBezTo>
                      <a:cubicBezTo>
                        <a:pt x="12871" y="10466"/>
                        <a:pt x="13026" y="10418"/>
                        <a:pt x="13181" y="10370"/>
                      </a:cubicBezTo>
                      <a:lnTo>
                        <a:pt x="13276" y="10347"/>
                      </a:lnTo>
                      <a:cubicBezTo>
                        <a:pt x="13455" y="10287"/>
                        <a:pt x="13633" y="10228"/>
                        <a:pt x="13812" y="10156"/>
                      </a:cubicBezTo>
                      <a:lnTo>
                        <a:pt x="13895" y="10120"/>
                      </a:lnTo>
                      <a:cubicBezTo>
                        <a:pt x="14086" y="10049"/>
                        <a:pt x="14276" y="9966"/>
                        <a:pt x="14467" y="9882"/>
                      </a:cubicBezTo>
                      <a:lnTo>
                        <a:pt x="14622" y="9799"/>
                      </a:lnTo>
                      <a:cubicBezTo>
                        <a:pt x="14836" y="9704"/>
                        <a:pt x="15038" y="9597"/>
                        <a:pt x="15217" y="9489"/>
                      </a:cubicBezTo>
                      <a:lnTo>
                        <a:pt x="15336" y="9418"/>
                      </a:lnTo>
                      <a:cubicBezTo>
                        <a:pt x="15491" y="9323"/>
                        <a:pt x="15645" y="9227"/>
                        <a:pt x="15788" y="9120"/>
                      </a:cubicBezTo>
                      <a:lnTo>
                        <a:pt x="15860" y="9073"/>
                      </a:lnTo>
                      <a:cubicBezTo>
                        <a:pt x="16026" y="8954"/>
                        <a:pt x="16169" y="8835"/>
                        <a:pt x="16312" y="8715"/>
                      </a:cubicBezTo>
                      <a:lnTo>
                        <a:pt x="16384" y="8656"/>
                      </a:lnTo>
                      <a:cubicBezTo>
                        <a:pt x="16407" y="8632"/>
                        <a:pt x="16431" y="8608"/>
                        <a:pt x="16455" y="8585"/>
                      </a:cubicBezTo>
                      <a:cubicBezTo>
                        <a:pt x="16574" y="8477"/>
                        <a:pt x="16681" y="8370"/>
                        <a:pt x="16777" y="8263"/>
                      </a:cubicBezTo>
                      <a:cubicBezTo>
                        <a:pt x="16800" y="8239"/>
                        <a:pt x="16824" y="8215"/>
                        <a:pt x="16836" y="8192"/>
                      </a:cubicBezTo>
                      <a:cubicBezTo>
                        <a:pt x="16896" y="8132"/>
                        <a:pt x="16955" y="8061"/>
                        <a:pt x="17015" y="7989"/>
                      </a:cubicBezTo>
                      <a:cubicBezTo>
                        <a:pt x="17146" y="7823"/>
                        <a:pt x="17265" y="7644"/>
                        <a:pt x="17372" y="7465"/>
                      </a:cubicBezTo>
                      <a:cubicBezTo>
                        <a:pt x="17467" y="7299"/>
                        <a:pt x="17539" y="7132"/>
                        <a:pt x="17610" y="6953"/>
                      </a:cubicBezTo>
                      <a:cubicBezTo>
                        <a:pt x="17670" y="6787"/>
                        <a:pt x="17717" y="6620"/>
                        <a:pt x="17753" y="6453"/>
                      </a:cubicBezTo>
                      <a:lnTo>
                        <a:pt x="17753" y="6406"/>
                      </a:lnTo>
                      <a:cubicBezTo>
                        <a:pt x="17753" y="6406"/>
                        <a:pt x="17753" y="6406"/>
                        <a:pt x="17753" y="6394"/>
                      </a:cubicBezTo>
                      <a:cubicBezTo>
                        <a:pt x="17777" y="6322"/>
                        <a:pt x="17777" y="6239"/>
                        <a:pt x="17789" y="6156"/>
                      </a:cubicBezTo>
                      <a:lnTo>
                        <a:pt x="17789" y="6060"/>
                      </a:lnTo>
                      <a:cubicBezTo>
                        <a:pt x="17789" y="6025"/>
                        <a:pt x="17789" y="5977"/>
                        <a:pt x="17800" y="5941"/>
                      </a:cubicBezTo>
                      <a:cubicBezTo>
                        <a:pt x="17812" y="5906"/>
                        <a:pt x="17800" y="5894"/>
                        <a:pt x="17800" y="5870"/>
                      </a:cubicBezTo>
                      <a:lnTo>
                        <a:pt x="17812" y="212"/>
                      </a:lnTo>
                      <a:lnTo>
                        <a:pt x="17812" y="212"/>
                      </a:lnTo>
                      <a:cubicBezTo>
                        <a:pt x="17809" y="240"/>
                        <a:pt x="17805" y="268"/>
                        <a:pt x="17800" y="298"/>
                      </a:cubicBezTo>
                      <a:lnTo>
                        <a:pt x="17800" y="369"/>
                      </a:lnTo>
                      <a:cubicBezTo>
                        <a:pt x="17789" y="572"/>
                        <a:pt x="17741" y="762"/>
                        <a:pt x="17681" y="953"/>
                      </a:cubicBezTo>
                      <a:lnTo>
                        <a:pt x="17681" y="976"/>
                      </a:lnTo>
                      <a:cubicBezTo>
                        <a:pt x="17646" y="1060"/>
                        <a:pt x="17622" y="1155"/>
                        <a:pt x="17586" y="1238"/>
                      </a:cubicBezTo>
                      <a:lnTo>
                        <a:pt x="17574" y="1262"/>
                      </a:lnTo>
                      <a:cubicBezTo>
                        <a:pt x="17396" y="1679"/>
                        <a:pt x="17146" y="2060"/>
                        <a:pt x="16848" y="2393"/>
                      </a:cubicBezTo>
                      <a:cubicBezTo>
                        <a:pt x="16836" y="2417"/>
                        <a:pt x="16812" y="2429"/>
                        <a:pt x="16788" y="2453"/>
                      </a:cubicBezTo>
                      <a:cubicBezTo>
                        <a:pt x="16669" y="2596"/>
                        <a:pt x="16527" y="2727"/>
                        <a:pt x="16396" y="2846"/>
                      </a:cubicBezTo>
                      <a:lnTo>
                        <a:pt x="16324" y="2905"/>
                      </a:lnTo>
                      <a:cubicBezTo>
                        <a:pt x="16181" y="3024"/>
                        <a:pt x="16026" y="3155"/>
                        <a:pt x="15872" y="3262"/>
                      </a:cubicBezTo>
                      <a:cubicBezTo>
                        <a:pt x="15848" y="3286"/>
                        <a:pt x="15824" y="3298"/>
                        <a:pt x="15800" y="3322"/>
                      </a:cubicBezTo>
                      <a:cubicBezTo>
                        <a:pt x="15622" y="3441"/>
                        <a:pt x="15431" y="3560"/>
                        <a:pt x="15229" y="3679"/>
                      </a:cubicBezTo>
                      <a:cubicBezTo>
                        <a:pt x="15038" y="3798"/>
                        <a:pt x="14836" y="3893"/>
                        <a:pt x="14633" y="4001"/>
                      </a:cubicBezTo>
                      <a:lnTo>
                        <a:pt x="14479" y="4072"/>
                      </a:lnTo>
                      <a:cubicBezTo>
                        <a:pt x="14288" y="4155"/>
                        <a:pt x="14098" y="4239"/>
                        <a:pt x="13907" y="4310"/>
                      </a:cubicBezTo>
                      <a:lnTo>
                        <a:pt x="13824" y="4346"/>
                      </a:lnTo>
                      <a:cubicBezTo>
                        <a:pt x="13621" y="4429"/>
                        <a:pt x="13407" y="4501"/>
                        <a:pt x="13193" y="4572"/>
                      </a:cubicBezTo>
                      <a:cubicBezTo>
                        <a:pt x="13038" y="4620"/>
                        <a:pt x="12895" y="4655"/>
                        <a:pt x="12728" y="4703"/>
                      </a:cubicBezTo>
                      <a:cubicBezTo>
                        <a:pt x="12609" y="4727"/>
                        <a:pt x="12502" y="4763"/>
                        <a:pt x="12383" y="4786"/>
                      </a:cubicBezTo>
                      <a:cubicBezTo>
                        <a:pt x="12216" y="4834"/>
                        <a:pt x="12050" y="4870"/>
                        <a:pt x="11883" y="4894"/>
                      </a:cubicBezTo>
                      <a:cubicBezTo>
                        <a:pt x="11764" y="4917"/>
                        <a:pt x="11645" y="4953"/>
                        <a:pt x="11526" y="4977"/>
                      </a:cubicBezTo>
                      <a:lnTo>
                        <a:pt x="11383" y="4989"/>
                      </a:lnTo>
                      <a:cubicBezTo>
                        <a:pt x="11181" y="5025"/>
                        <a:pt x="10966" y="5060"/>
                        <a:pt x="10764" y="5084"/>
                      </a:cubicBezTo>
                      <a:lnTo>
                        <a:pt x="10585" y="5108"/>
                      </a:lnTo>
                      <a:cubicBezTo>
                        <a:pt x="10466" y="5120"/>
                        <a:pt x="10347" y="5120"/>
                        <a:pt x="10216" y="5132"/>
                      </a:cubicBezTo>
                      <a:cubicBezTo>
                        <a:pt x="10026" y="5156"/>
                        <a:pt x="9823" y="5167"/>
                        <a:pt x="9621" y="5179"/>
                      </a:cubicBezTo>
                      <a:cubicBezTo>
                        <a:pt x="9502" y="5179"/>
                        <a:pt x="9371" y="5179"/>
                        <a:pt x="9240" y="5191"/>
                      </a:cubicBezTo>
                      <a:lnTo>
                        <a:pt x="8752" y="5191"/>
                      </a:lnTo>
                      <a:cubicBezTo>
                        <a:pt x="8621" y="5191"/>
                        <a:pt x="8478" y="5191"/>
                        <a:pt x="8347" y="5179"/>
                      </a:cubicBezTo>
                      <a:cubicBezTo>
                        <a:pt x="8204" y="5167"/>
                        <a:pt x="8049" y="5156"/>
                        <a:pt x="7894" y="5156"/>
                      </a:cubicBezTo>
                      <a:cubicBezTo>
                        <a:pt x="7752" y="5144"/>
                        <a:pt x="7621" y="5132"/>
                        <a:pt x="7490" y="5120"/>
                      </a:cubicBezTo>
                      <a:cubicBezTo>
                        <a:pt x="7347" y="5108"/>
                        <a:pt x="7192" y="5084"/>
                        <a:pt x="7037" y="5072"/>
                      </a:cubicBezTo>
                      <a:cubicBezTo>
                        <a:pt x="6894" y="5048"/>
                        <a:pt x="6775" y="5036"/>
                        <a:pt x="6644" y="5013"/>
                      </a:cubicBezTo>
                      <a:cubicBezTo>
                        <a:pt x="6478" y="4989"/>
                        <a:pt x="6323" y="4953"/>
                        <a:pt x="6168" y="4929"/>
                      </a:cubicBezTo>
                      <a:cubicBezTo>
                        <a:pt x="6049" y="4906"/>
                        <a:pt x="5918" y="4882"/>
                        <a:pt x="5799" y="4858"/>
                      </a:cubicBezTo>
                      <a:cubicBezTo>
                        <a:pt x="5608" y="4810"/>
                        <a:pt x="5430" y="4763"/>
                        <a:pt x="5239" y="4715"/>
                      </a:cubicBezTo>
                      <a:cubicBezTo>
                        <a:pt x="5120" y="4691"/>
                        <a:pt x="5001" y="4655"/>
                        <a:pt x="4894" y="4620"/>
                      </a:cubicBezTo>
                      <a:lnTo>
                        <a:pt x="4704" y="4560"/>
                      </a:lnTo>
                      <a:cubicBezTo>
                        <a:pt x="4513" y="4501"/>
                        <a:pt x="4335" y="4441"/>
                        <a:pt x="4156" y="4382"/>
                      </a:cubicBezTo>
                      <a:lnTo>
                        <a:pt x="4013" y="4322"/>
                      </a:lnTo>
                      <a:cubicBezTo>
                        <a:pt x="3846" y="4263"/>
                        <a:pt x="3692" y="4191"/>
                        <a:pt x="3537" y="4120"/>
                      </a:cubicBezTo>
                      <a:cubicBezTo>
                        <a:pt x="3453" y="4084"/>
                        <a:pt x="3382" y="4060"/>
                        <a:pt x="3311" y="4024"/>
                      </a:cubicBezTo>
                      <a:cubicBezTo>
                        <a:pt x="3084" y="3917"/>
                        <a:pt x="2858" y="3798"/>
                        <a:pt x="2656" y="3679"/>
                      </a:cubicBezTo>
                      <a:cubicBezTo>
                        <a:pt x="1548" y="3048"/>
                        <a:pt x="798" y="2286"/>
                        <a:pt x="394" y="1488"/>
                      </a:cubicBezTo>
                      <a:cubicBezTo>
                        <a:pt x="155" y="1024"/>
                        <a:pt x="24" y="524"/>
                        <a:pt x="2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1886;p29">
                  <a:extLst>
                    <a:ext uri="{FF2B5EF4-FFF2-40B4-BE49-F238E27FC236}">
                      <a16:creationId xmlns:a16="http://schemas.microsoft.com/office/drawing/2014/main" id="{C6F403D2-5F98-B226-A0FA-0B224242F178}"/>
                    </a:ext>
                  </a:extLst>
                </p:cNvPr>
                <p:cNvSpPr/>
                <p:nvPr/>
              </p:nvSpPr>
              <p:spPr>
                <a:xfrm>
                  <a:off x="3388650" y="3274125"/>
                  <a:ext cx="489375" cy="28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24" extrusionOk="0">
                      <a:moveTo>
                        <a:pt x="16074" y="2013"/>
                      </a:moveTo>
                      <a:cubicBezTo>
                        <a:pt x="19563" y="4037"/>
                        <a:pt x="19574" y="7299"/>
                        <a:pt x="16110" y="9311"/>
                      </a:cubicBezTo>
                      <a:cubicBezTo>
                        <a:pt x="12645" y="11311"/>
                        <a:pt x="7001" y="11323"/>
                        <a:pt x="3513" y="9311"/>
                      </a:cubicBezTo>
                      <a:cubicBezTo>
                        <a:pt x="12" y="7287"/>
                        <a:pt x="1" y="4025"/>
                        <a:pt x="3465" y="2013"/>
                      </a:cubicBezTo>
                      <a:cubicBezTo>
                        <a:pt x="6942" y="0"/>
                        <a:pt x="12574" y="0"/>
                        <a:pt x="16074" y="201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1887;p29">
                  <a:extLst>
                    <a:ext uri="{FF2B5EF4-FFF2-40B4-BE49-F238E27FC236}">
                      <a16:creationId xmlns:a16="http://schemas.microsoft.com/office/drawing/2014/main" id="{6CD9083F-F265-A3DD-8592-82D0F1184D9A}"/>
                    </a:ext>
                  </a:extLst>
                </p:cNvPr>
                <p:cNvSpPr/>
                <p:nvPr/>
              </p:nvSpPr>
              <p:spPr>
                <a:xfrm>
                  <a:off x="3545525" y="3364900"/>
                  <a:ext cx="175925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7" h="4073" extrusionOk="0">
                      <a:moveTo>
                        <a:pt x="5775" y="727"/>
                      </a:moveTo>
                      <a:cubicBezTo>
                        <a:pt x="7025" y="1442"/>
                        <a:pt x="7037" y="2620"/>
                        <a:pt x="5787" y="3347"/>
                      </a:cubicBezTo>
                      <a:cubicBezTo>
                        <a:pt x="4548" y="4061"/>
                        <a:pt x="2512" y="4073"/>
                        <a:pt x="1262" y="3347"/>
                      </a:cubicBezTo>
                      <a:cubicBezTo>
                        <a:pt x="12" y="2620"/>
                        <a:pt x="0" y="1442"/>
                        <a:pt x="1250" y="727"/>
                      </a:cubicBezTo>
                      <a:cubicBezTo>
                        <a:pt x="2500" y="1"/>
                        <a:pt x="4513" y="1"/>
                        <a:pt x="5775" y="727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1888;p29">
                  <a:extLst>
                    <a:ext uri="{FF2B5EF4-FFF2-40B4-BE49-F238E27FC236}">
                      <a16:creationId xmlns:a16="http://schemas.microsoft.com/office/drawing/2014/main" id="{0E724ED0-E12A-F4EC-44E7-5E511EFB9285}"/>
                    </a:ext>
                  </a:extLst>
                </p:cNvPr>
                <p:cNvSpPr/>
                <p:nvPr/>
              </p:nvSpPr>
              <p:spPr>
                <a:xfrm>
                  <a:off x="3446700" y="3230675"/>
                  <a:ext cx="373575" cy="23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43" h="9228" extrusionOk="0">
                      <a:moveTo>
                        <a:pt x="14943" y="60"/>
                      </a:moveTo>
                      <a:lnTo>
                        <a:pt x="14942" y="314"/>
                      </a:lnTo>
                      <a:lnTo>
                        <a:pt x="14942" y="314"/>
                      </a:lnTo>
                      <a:cubicBezTo>
                        <a:pt x="14942" y="313"/>
                        <a:pt x="14942" y="311"/>
                        <a:pt x="14943" y="310"/>
                      </a:cubicBezTo>
                      <a:lnTo>
                        <a:pt x="14943" y="250"/>
                      </a:lnTo>
                      <a:cubicBezTo>
                        <a:pt x="14943" y="179"/>
                        <a:pt x="14943" y="119"/>
                        <a:pt x="14943" y="60"/>
                      </a:cubicBezTo>
                      <a:close/>
                      <a:moveTo>
                        <a:pt x="12" y="0"/>
                      </a:moveTo>
                      <a:lnTo>
                        <a:pt x="0" y="4870"/>
                      </a:lnTo>
                      <a:cubicBezTo>
                        <a:pt x="0" y="5989"/>
                        <a:pt x="727" y="7108"/>
                        <a:pt x="2203" y="7954"/>
                      </a:cubicBezTo>
                      <a:cubicBezTo>
                        <a:pt x="2382" y="8061"/>
                        <a:pt x="2560" y="8156"/>
                        <a:pt x="2751" y="8251"/>
                      </a:cubicBezTo>
                      <a:cubicBezTo>
                        <a:pt x="2822" y="8275"/>
                        <a:pt x="2882" y="8299"/>
                        <a:pt x="2953" y="8335"/>
                      </a:cubicBezTo>
                      <a:cubicBezTo>
                        <a:pt x="3060" y="8382"/>
                        <a:pt x="3167" y="8430"/>
                        <a:pt x="3286" y="8477"/>
                      </a:cubicBezTo>
                      <a:lnTo>
                        <a:pt x="3346" y="8501"/>
                      </a:lnTo>
                      <a:lnTo>
                        <a:pt x="3477" y="8549"/>
                      </a:lnTo>
                      <a:cubicBezTo>
                        <a:pt x="3620" y="8608"/>
                        <a:pt x="3775" y="8656"/>
                        <a:pt x="3917" y="8692"/>
                      </a:cubicBezTo>
                      <a:cubicBezTo>
                        <a:pt x="3977" y="8716"/>
                        <a:pt x="4025" y="8727"/>
                        <a:pt x="4084" y="8751"/>
                      </a:cubicBezTo>
                      <a:lnTo>
                        <a:pt x="4191" y="8775"/>
                      </a:lnTo>
                      <a:cubicBezTo>
                        <a:pt x="4251" y="8799"/>
                        <a:pt x="4310" y="8811"/>
                        <a:pt x="4382" y="8823"/>
                      </a:cubicBezTo>
                      <a:cubicBezTo>
                        <a:pt x="4525" y="8870"/>
                        <a:pt x="4691" y="8906"/>
                        <a:pt x="4846" y="8942"/>
                      </a:cubicBezTo>
                      <a:cubicBezTo>
                        <a:pt x="4882" y="8954"/>
                        <a:pt x="4929" y="8966"/>
                        <a:pt x="4965" y="8977"/>
                      </a:cubicBezTo>
                      <a:lnTo>
                        <a:pt x="5156" y="9001"/>
                      </a:lnTo>
                      <a:cubicBezTo>
                        <a:pt x="5287" y="9025"/>
                        <a:pt x="5418" y="9049"/>
                        <a:pt x="5549" y="9073"/>
                      </a:cubicBezTo>
                      <a:cubicBezTo>
                        <a:pt x="5608" y="9085"/>
                        <a:pt x="5656" y="9097"/>
                        <a:pt x="5703" y="9097"/>
                      </a:cubicBezTo>
                      <a:lnTo>
                        <a:pt x="5882" y="9120"/>
                      </a:lnTo>
                      <a:cubicBezTo>
                        <a:pt x="6013" y="9132"/>
                        <a:pt x="6132" y="9156"/>
                        <a:pt x="6263" y="9168"/>
                      </a:cubicBezTo>
                      <a:cubicBezTo>
                        <a:pt x="6323" y="9168"/>
                        <a:pt x="6370" y="9180"/>
                        <a:pt x="6430" y="9180"/>
                      </a:cubicBezTo>
                      <a:lnTo>
                        <a:pt x="6608" y="9192"/>
                      </a:lnTo>
                      <a:cubicBezTo>
                        <a:pt x="6727" y="9204"/>
                        <a:pt x="6858" y="9204"/>
                        <a:pt x="6977" y="9216"/>
                      </a:cubicBezTo>
                      <a:cubicBezTo>
                        <a:pt x="7049" y="9216"/>
                        <a:pt x="7108" y="9216"/>
                        <a:pt x="7168" y="9228"/>
                      </a:cubicBezTo>
                      <a:lnTo>
                        <a:pt x="8049" y="9228"/>
                      </a:lnTo>
                      <a:cubicBezTo>
                        <a:pt x="8228" y="9216"/>
                        <a:pt x="8394" y="9204"/>
                        <a:pt x="8561" y="9192"/>
                      </a:cubicBezTo>
                      <a:cubicBezTo>
                        <a:pt x="8632" y="9192"/>
                        <a:pt x="8692" y="9192"/>
                        <a:pt x="8763" y="9180"/>
                      </a:cubicBezTo>
                      <a:lnTo>
                        <a:pt x="8859" y="9168"/>
                      </a:lnTo>
                      <a:cubicBezTo>
                        <a:pt x="8918" y="9168"/>
                        <a:pt x="8966" y="9144"/>
                        <a:pt x="9013" y="9144"/>
                      </a:cubicBezTo>
                      <a:cubicBezTo>
                        <a:pt x="9180" y="9120"/>
                        <a:pt x="9359" y="9097"/>
                        <a:pt x="9525" y="9073"/>
                      </a:cubicBezTo>
                      <a:lnTo>
                        <a:pt x="9656" y="9049"/>
                      </a:lnTo>
                      <a:lnTo>
                        <a:pt x="9716" y="9037"/>
                      </a:lnTo>
                      <a:cubicBezTo>
                        <a:pt x="9799" y="9025"/>
                        <a:pt x="9871" y="9001"/>
                        <a:pt x="9954" y="8989"/>
                      </a:cubicBezTo>
                      <a:cubicBezTo>
                        <a:pt x="10097" y="8966"/>
                        <a:pt x="10228" y="8930"/>
                        <a:pt x="10371" y="8906"/>
                      </a:cubicBezTo>
                      <a:cubicBezTo>
                        <a:pt x="10466" y="8882"/>
                        <a:pt x="10561" y="8847"/>
                        <a:pt x="10668" y="8823"/>
                      </a:cubicBezTo>
                      <a:cubicBezTo>
                        <a:pt x="10799" y="8787"/>
                        <a:pt x="10930" y="8751"/>
                        <a:pt x="11049" y="8716"/>
                      </a:cubicBezTo>
                      <a:lnTo>
                        <a:pt x="11133" y="8692"/>
                      </a:lnTo>
                      <a:cubicBezTo>
                        <a:pt x="11287" y="8644"/>
                        <a:pt x="11442" y="8585"/>
                        <a:pt x="11585" y="8525"/>
                      </a:cubicBezTo>
                      <a:lnTo>
                        <a:pt x="11657" y="8501"/>
                      </a:lnTo>
                      <a:cubicBezTo>
                        <a:pt x="11823" y="8442"/>
                        <a:pt x="11978" y="8370"/>
                        <a:pt x="12133" y="8299"/>
                      </a:cubicBezTo>
                      <a:lnTo>
                        <a:pt x="12276" y="8227"/>
                      </a:lnTo>
                      <a:cubicBezTo>
                        <a:pt x="12442" y="8144"/>
                        <a:pt x="12609" y="8061"/>
                        <a:pt x="12776" y="7965"/>
                      </a:cubicBezTo>
                      <a:lnTo>
                        <a:pt x="12871" y="7918"/>
                      </a:lnTo>
                      <a:cubicBezTo>
                        <a:pt x="13002" y="7834"/>
                        <a:pt x="13133" y="7751"/>
                        <a:pt x="13252" y="7668"/>
                      </a:cubicBezTo>
                      <a:lnTo>
                        <a:pt x="13311" y="7620"/>
                      </a:lnTo>
                      <a:cubicBezTo>
                        <a:pt x="13442" y="7525"/>
                        <a:pt x="13573" y="7418"/>
                        <a:pt x="13692" y="7323"/>
                      </a:cubicBezTo>
                      <a:lnTo>
                        <a:pt x="13752" y="7275"/>
                      </a:lnTo>
                      <a:cubicBezTo>
                        <a:pt x="13764" y="7251"/>
                        <a:pt x="13788" y="7239"/>
                        <a:pt x="13812" y="7215"/>
                      </a:cubicBezTo>
                      <a:cubicBezTo>
                        <a:pt x="13907" y="7132"/>
                        <a:pt x="14002" y="7037"/>
                        <a:pt x="14085" y="6953"/>
                      </a:cubicBezTo>
                      <a:lnTo>
                        <a:pt x="14133" y="6894"/>
                      </a:lnTo>
                      <a:cubicBezTo>
                        <a:pt x="14181" y="6834"/>
                        <a:pt x="14228" y="6775"/>
                        <a:pt x="14276" y="6715"/>
                      </a:cubicBezTo>
                      <a:cubicBezTo>
                        <a:pt x="14395" y="6572"/>
                        <a:pt x="14490" y="6430"/>
                        <a:pt x="14574" y="6275"/>
                      </a:cubicBezTo>
                      <a:cubicBezTo>
                        <a:pt x="14657" y="6132"/>
                        <a:pt x="14716" y="5989"/>
                        <a:pt x="14776" y="5846"/>
                      </a:cubicBezTo>
                      <a:cubicBezTo>
                        <a:pt x="14824" y="5715"/>
                        <a:pt x="14871" y="5572"/>
                        <a:pt x="14895" y="5429"/>
                      </a:cubicBezTo>
                      <a:lnTo>
                        <a:pt x="14895" y="5394"/>
                      </a:lnTo>
                      <a:cubicBezTo>
                        <a:pt x="14907" y="5322"/>
                        <a:pt x="14919" y="5251"/>
                        <a:pt x="14931" y="5191"/>
                      </a:cubicBezTo>
                      <a:lnTo>
                        <a:pt x="14931" y="5108"/>
                      </a:lnTo>
                      <a:lnTo>
                        <a:pt x="14931" y="5001"/>
                      </a:lnTo>
                      <a:lnTo>
                        <a:pt x="14931" y="4941"/>
                      </a:lnTo>
                      <a:lnTo>
                        <a:pt x="14942" y="314"/>
                      </a:lnTo>
                      <a:lnTo>
                        <a:pt x="14942" y="314"/>
                      </a:lnTo>
                      <a:cubicBezTo>
                        <a:pt x="14918" y="479"/>
                        <a:pt x="14883" y="633"/>
                        <a:pt x="14835" y="798"/>
                      </a:cubicBezTo>
                      <a:cubicBezTo>
                        <a:pt x="14835" y="798"/>
                        <a:pt x="14835" y="810"/>
                        <a:pt x="14835" y="822"/>
                      </a:cubicBezTo>
                      <a:cubicBezTo>
                        <a:pt x="14812" y="893"/>
                        <a:pt x="14788" y="965"/>
                        <a:pt x="14752" y="1036"/>
                      </a:cubicBezTo>
                      <a:lnTo>
                        <a:pt x="14752" y="1060"/>
                      </a:lnTo>
                      <a:cubicBezTo>
                        <a:pt x="14597" y="1405"/>
                        <a:pt x="14395" y="1727"/>
                        <a:pt x="14145" y="2000"/>
                      </a:cubicBezTo>
                      <a:cubicBezTo>
                        <a:pt x="14121" y="2024"/>
                        <a:pt x="14109" y="2048"/>
                        <a:pt x="14097" y="2060"/>
                      </a:cubicBezTo>
                      <a:cubicBezTo>
                        <a:pt x="13990" y="2179"/>
                        <a:pt x="13871" y="2286"/>
                        <a:pt x="13764" y="2393"/>
                      </a:cubicBezTo>
                      <a:lnTo>
                        <a:pt x="13704" y="2441"/>
                      </a:lnTo>
                      <a:cubicBezTo>
                        <a:pt x="13585" y="2548"/>
                        <a:pt x="13454" y="2643"/>
                        <a:pt x="13323" y="2739"/>
                      </a:cubicBezTo>
                      <a:lnTo>
                        <a:pt x="13264" y="2774"/>
                      </a:lnTo>
                      <a:cubicBezTo>
                        <a:pt x="13109" y="2881"/>
                        <a:pt x="12966" y="2989"/>
                        <a:pt x="12788" y="3072"/>
                      </a:cubicBezTo>
                      <a:cubicBezTo>
                        <a:pt x="12609" y="3167"/>
                        <a:pt x="12454" y="3262"/>
                        <a:pt x="12276" y="3346"/>
                      </a:cubicBezTo>
                      <a:lnTo>
                        <a:pt x="12145" y="3405"/>
                      </a:lnTo>
                      <a:cubicBezTo>
                        <a:pt x="11990" y="3477"/>
                        <a:pt x="11835" y="3548"/>
                        <a:pt x="11668" y="3608"/>
                      </a:cubicBezTo>
                      <a:lnTo>
                        <a:pt x="11597" y="3632"/>
                      </a:lnTo>
                      <a:cubicBezTo>
                        <a:pt x="11430" y="3703"/>
                        <a:pt x="11240" y="3763"/>
                        <a:pt x="11061" y="3822"/>
                      </a:cubicBezTo>
                      <a:cubicBezTo>
                        <a:pt x="10942" y="3858"/>
                        <a:pt x="10811" y="3894"/>
                        <a:pt x="10680" y="3929"/>
                      </a:cubicBezTo>
                      <a:cubicBezTo>
                        <a:pt x="10585" y="3953"/>
                        <a:pt x="10490" y="3989"/>
                        <a:pt x="10383" y="4013"/>
                      </a:cubicBezTo>
                      <a:cubicBezTo>
                        <a:pt x="10240" y="4048"/>
                        <a:pt x="10109" y="4072"/>
                        <a:pt x="9966" y="4096"/>
                      </a:cubicBezTo>
                      <a:cubicBezTo>
                        <a:pt x="9871" y="4120"/>
                        <a:pt x="9763" y="4144"/>
                        <a:pt x="9668" y="4155"/>
                      </a:cubicBezTo>
                      <a:lnTo>
                        <a:pt x="9537" y="4179"/>
                      </a:lnTo>
                      <a:cubicBezTo>
                        <a:pt x="9371" y="4215"/>
                        <a:pt x="9204" y="4227"/>
                        <a:pt x="9025" y="4251"/>
                      </a:cubicBezTo>
                      <a:lnTo>
                        <a:pt x="8870" y="4275"/>
                      </a:lnTo>
                      <a:cubicBezTo>
                        <a:pt x="8775" y="4286"/>
                        <a:pt x="8680" y="4286"/>
                        <a:pt x="8573" y="4298"/>
                      </a:cubicBezTo>
                      <a:cubicBezTo>
                        <a:pt x="8406" y="4310"/>
                        <a:pt x="8239" y="4322"/>
                        <a:pt x="8073" y="4334"/>
                      </a:cubicBezTo>
                      <a:lnTo>
                        <a:pt x="7001" y="4334"/>
                      </a:lnTo>
                      <a:cubicBezTo>
                        <a:pt x="6870" y="4334"/>
                        <a:pt x="6739" y="4322"/>
                        <a:pt x="6620" y="4310"/>
                      </a:cubicBezTo>
                      <a:cubicBezTo>
                        <a:pt x="6489" y="4298"/>
                        <a:pt x="6382" y="4286"/>
                        <a:pt x="6275" y="4286"/>
                      </a:cubicBezTo>
                      <a:cubicBezTo>
                        <a:pt x="6156" y="4275"/>
                        <a:pt x="6025" y="4251"/>
                        <a:pt x="5894" y="4239"/>
                      </a:cubicBezTo>
                      <a:lnTo>
                        <a:pt x="5561" y="4191"/>
                      </a:lnTo>
                      <a:cubicBezTo>
                        <a:pt x="5430" y="4167"/>
                        <a:pt x="5299" y="4144"/>
                        <a:pt x="5168" y="4120"/>
                      </a:cubicBezTo>
                      <a:cubicBezTo>
                        <a:pt x="5060" y="4108"/>
                        <a:pt x="4965" y="4084"/>
                        <a:pt x="4858" y="4060"/>
                      </a:cubicBezTo>
                      <a:cubicBezTo>
                        <a:pt x="4703" y="4024"/>
                        <a:pt x="4548" y="3989"/>
                        <a:pt x="4394" y="3941"/>
                      </a:cubicBezTo>
                      <a:cubicBezTo>
                        <a:pt x="4287" y="3917"/>
                        <a:pt x="4191" y="3894"/>
                        <a:pt x="4096" y="3870"/>
                      </a:cubicBezTo>
                      <a:lnTo>
                        <a:pt x="3941" y="3822"/>
                      </a:lnTo>
                      <a:cubicBezTo>
                        <a:pt x="3786" y="3774"/>
                        <a:pt x="3644" y="3715"/>
                        <a:pt x="3489" y="3667"/>
                      </a:cubicBezTo>
                      <a:lnTo>
                        <a:pt x="3358" y="3620"/>
                      </a:lnTo>
                      <a:cubicBezTo>
                        <a:pt x="3227" y="3572"/>
                        <a:pt x="3096" y="3513"/>
                        <a:pt x="2965" y="3453"/>
                      </a:cubicBezTo>
                      <a:cubicBezTo>
                        <a:pt x="2894" y="3417"/>
                        <a:pt x="2834" y="3393"/>
                        <a:pt x="2763" y="3370"/>
                      </a:cubicBezTo>
                      <a:cubicBezTo>
                        <a:pt x="2584" y="3274"/>
                        <a:pt x="2393" y="3179"/>
                        <a:pt x="2215" y="3084"/>
                      </a:cubicBezTo>
                      <a:cubicBezTo>
                        <a:pt x="1298" y="2548"/>
                        <a:pt x="667" y="1917"/>
                        <a:pt x="322" y="1238"/>
                      </a:cubicBezTo>
                      <a:cubicBezTo>
                        <a:pt x="119" y="857"/>
                        <a:pt x="12" y="429"/>
                        <a:pt x="12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1889;p29">
                  <a:extLst>
                    <a:ext uri="{FF2B5EF4-FFF2-40B4-BE49-F238E27FC236}">
                      <a16:creationId xmlns:a16="http://schemas.microsoft.com/office/drawing/2014/main" id="{D4A4007C-DAB7-25BC-7F96-E71524EC934F}"/>
                    </a:ext>
                  </a:extLst>
                </p:cNvPr>
                <p:cNvSpPr/>
                <p:nvPr/>
              </p:nvSpPr>
              <p:spPr>
                <a:xfrm>
                  <a:off x="3427950" y="3112500"/>
                  <a:ext cx="410775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1" h="9514" extrusionOk="0">
                      <a:moveTo>
                        <a:pt x="13490" y="1691"/>
                      </a:moveTo>
                      <a:cubicBezTo>
                        <a:pt x="16419" y="3382"/>
                        <a:pt x="16431" y="6120"/>
                        <a:pt x="13526" y="7811"/>
                      </a:cubicBezTo>
                      <a:cubicBezTo>
                        <a:pt x="10609" y="9513"/>
                        <a:pt x="5870" y="9513"/>
                        <a:pt x="2941" y="7811"/>
                      </a:cubicBezTo>
                      <a:cubicBezTo>
                        <a:pt x="12" y="6120"/>
                        <a:pt x="0" y="3382"/>
                        <a:pt x="2905" y="1691"/>
                      </a:cubicBezTo>
                      <a:cubicBezTo>
                        <a:pt x="5822" y="0"/>
                        <a:pt x="10561" y="0"/>
                        <a:pt x="13490" y="169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1890;p29">
                  <a:extLst>
                    <a:ext uri="{FF2B5EF4-FFF2-40B4-BE49-F238E27FC236}">
                      <a16:creationId xmlns:a16="http://schemas.microsoft.com/office/drawing/2014/main" id="{C6087E31-943A-3EC2-C3DC-968B6ADACE7D}"/>
                    </a:ext>
                  </a:extLst>
                </p:cNvPr>
                <p:cNvSpPr/>
                <p:nvPr/>
              </p:nvSpPr>
              <p:spPr>
                <a:xfrm>
                  <a:off x="3526775" y="3169650"/>
                  <a:ext cx="213125" cy="12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25" h="4942" extrusionOk="0">
                      <a:moveTo>
                        <a:pt x="7001" y="881"/>
                      </a:moveTo>
                      <a:cubicBezTo>
                        <a:pt x="8525" y="1751"/>
                        <a:pt x="8525" y="3179"/>
                        <a:pt x="7013" y="4060"/>
                      </a:cubicBezTo>
                      <a:cubicBezTo>
                        <a:pt x="5513" y="4930"/>
                        <a:pt x="3048" y="4941"/>
                        <a:pt x="1524" y="4060"/>
                      </a:cubicBezTo>
                      <a:cubicBezTo>
                        <a:pt x="0" y="3179"/>
                        <a:pt x="0" y="1751"/>
                        <a:pt x="1512" y="881"/>
                      </a:cubicBezTo>
                      <a:cubicBezTo>
                        <a:pt x="3024" y="0"/>
                        <a:pt x="5489" y="0"/>
                        <a:pt x="7001" y="88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1891;p29">
                  <a:extLst>
                    <a:ext uri="{FF2B5EF4-FFF2-40B4-BE49-F238E27FC236}">
                      <a16:creationId xmlns:a16="http://schemas.microsoft.com/office/drawing/2014/main" id="{78D7514B-FA81-25FE-1C20-2C52DFE387CB}"/>
                    </a:ext>
                  </a:extLst>
                </p:cNvPr>
                <p:cNvSpPr/>
                <p:nvPr/>
              </p:nvSpPr>
              <p:spPr>
                <a:xfrm>
                  <a:off x="3551475" y="3188100"/>
                  <a:ext cx="163725" cy="8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9" h="3454" extrusionOk="0">
                      <a:moveTo>
                        <a:pt x="3264" y="1"/>
                      </a:moveTo>
                      <a:cubicBezTo>
                        <a:pt x="2501" y="1"/>
                        <a:pt x="1739" y="167"/>
                        <a:pt x="1155" y="501"/>
                      </a:cubicBezTo>
                      <a:cubicBezTo>
                        <a:pt x="0" y="1179"/>
                        <a:pt x="0" y="2275"/>
                        <a:pt x="1167" y="2953"/>
                      </a:cubicBezTo>
                      <a:cubicBezTo>
                        <a:pt x="1756" y="3287"/>
                        <a:pt x="2521" y="3453"/>
                        <a:pt x="3285" y="3453"/>
                      </a:cubicBezTo>
                      <a:cubicBezTo>
                        <a:pt x="4048" y="3453"/>
                        <a:pt x="4810" y="3287"/>
                        <a:pt x="5394" y="2953"/>
                      </a:cubicBezTo>
                      <a:cubicBezTo>
                        <a:pt x="6549" y="2275"/>
                        <a:pt x="6549" y="1179"/>
                        <a:pt x="5382" y="501"/>
                      </a:cubicBezTo>
                      <a:cubicBezTo>
                        <a:pt x="4793" y="167"/>
                        <a:pt x="4028" y="1"/>
                        <a:pt x="3264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1892;p29">
                  <a:extLst>
                    <a:ext uri="{FF2B5EF4-FFF2-40B4-BE49-F238E27FC236}">
                      <a16:creationId xmlns:a16="http://schemas.microsoft.com/office/drawing/2014/main" id="{6D853F72-F619-6343-B7B4-5627654B1B74}"/>
                    </a:ext>
                  </a:extLst>
                </p:cNvPr>
                <p:cNvSpPr/>
                <p:nvPr/>
              </p:nvSpPr>
              <p:spPr>
                <a:xfrm>
                  <a:off x="3410675" y="3210125"/>
                  <a:ext cx="445525" cy="27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21" h="10991" extrusionOk="0">
                      <a:moveTo>
                        <a:pt x="17812" y="60"/>
                      </a:moveTo>
                      <a:lnTo>
                        <a:pt x="17812" y="207"/>
                      </a:lnTo>
                      <a:lnTo>
                        <a:pt x="17812" y="207"/>
                      </a:lnTo>
                      <a:cubicBezTo>
                        <a:pt x="17818" y="157"/>
                        <a:pt x="17820" y="106"/>
                        <a:pt x="17812" y="60"/>
                      </a:cubicBezTo>
                      <a:close/>
                      <a:moveTo>
                        <a:pt x="24" y="1"/>
                      </a:moveTo>
                      <a:lnTo>
                        <a:pt x="1" y="5799"/>
                      </a:lnTo>
                      <a:cubicBezTo>
                        <a:pt x="1" y="7132"/>
                        <a:pt x="882" y="8466"/>
                        <a:pt x="2632" y="9478"/>
                      </a:cubicBezTo>
                      <a:cubicBezTo>
                        <a:pt x="2846" y="9597"/>
                        <a:pt x="3061" y="9716"/>
                        <a:pt x="3287" y="9823"/>
                      </a:cubicBezTo>
                      <a:cubicBezTo>
                        <a:pt x="3370" y="9859"/>
                        <a:pt x="3442" y="9883"/>
                        <a:pt x="3525" y="9919"/>
                      </a:cubicBezTo>
                      <a:cubicBezTo>
                        <a:pt x="3656" y="9978"/>
                        <a:pt x="3787" y="10038"/>
                        <a:pt x="3918" y="10097"/>
                      </a:cubicBezTo>
                      <a:lnTo>
                        <a:pt x="3989" y="10121"/>
                      </a:lnTo>
                      <a:lnTo>
                        <a:pt x="4144" y="10180"/>
                      </a:lnTo>
                      <a:cubicBezTo>
                        <a:pt x="4323" y="10240"/>
                        <a:pt x="4501" y="10311"/>
                        <a:pt x="4680" y="10359"/>
                      </a:cubicBezTo>
                      <a:lnTo>
                        <a:pt x="4870" y="10419"/>
                      </a:lnTo>
                      <a:lnTo>
                        <a:pt x="5001" y="10466"/>
                      </a:lnTo>
                      <a:cubicBezTo>
                        <a:pt x="5073" y="10478"/>
                        <a:pt x="5144" y="10502"/>
                        <a:pt x="5227" y="10514"/>
                      </a:cubicBezTo>
                      <a:cubicBezTo>
                        <a:pt x="5406" y="10561"/>
                        <a:pt x="5597" y="10609"/>
                        <a:pt x="5775" y="10657"/>
                      </a:cubicBezTo>
                      <a:cubicBezTo>
                        <a:pt x="5835" y="10669"/>
                        <a:pt x="5882" y="10681"/>
                        <a:pt x="5930" y="10692"/>
                      </a:cubicBezTo>
                      <a:cubicBezTo>
                        <a:pt x="5978" y="10704"/>
                        <a:pt x="6073" y="10716"/>
                        <a:pt x="6156" y="10728"/>
                      </a:cubicBezTo>
                      <a:cubicBezTo>
                        <a:pt x="6299" y="10752"/>
                        <a:pt x="6466" y="10788"/>
                        <a:pt x="6621" y="10812"/>
                      </a:cubicBezTo>
                      <a:cubicBezTo>
                        <a:pt x="6692" y="10823"/>
                        <a:pt x="6751" y="10835"/>
                        <a:pt x="6811" y="10847"/>
                      </a:cubicBezTo>
                      <a:cubicBezTo>
                        <a:pt x="6871" y="10847"/>
                        <a:pt x="6966" y="10859"/>
                        <a:pt x="7025" y="10871"/>
                      </a:cubicBezTo>
                      <a:cubicBezTo>
                        <a:pt x="7168" y="10883"/>
                        <a:pt x="7323" y="10907"/>
                        <a:pt x="7466" y="10919"/>
                      </a:cubicBezTo>
                      <a:cubicBezTo>
                        <a:pt x="7537" y="10919"/>
                        <a:pt x="7609" y="10931"/>
                        <a:pt x="7680" y="10942"/>
                      </a:cubicBezTo>
                      <a:cubicBezTo>
                        <a:pt x="7752" y="10942"/>
                        <a:pt x="7811" y="10942"/>
                        <a:pt x="7883" y="10954"/>
                      </a:cubicBezTo>
                      <a:cubicBezTo>
                        <a:pt x="8025" y="10954"/>
                        <a:pt x="8180" y="10966"/>
                        <a:pt x="8323" y="10978"/>
                      </a:cubicBezTo>
                      <a:cubicBezTo>
                        <a:pt x="8406" y="10978"/>
                        <a:pt x="8478" y="10990"/>
                        <a:pt x="8549" y="10990"/>
                      </a:cubicBezTo>
                      <a:lnTo>
                        <a:pt x="9466" y="10990"/>
                      </a:lnTo>
                      <a:cubicBezTo>
                        <a:pt x="9514" y="10990"/>
                        <a:pt x="9561" y="10978"/>
                        <a:pt x="9609" y="10978"/>
                      </a:cubicBezTo>
                      <a:cubicBezTo>
                        <a:pt x="9811" y="10966"/>
                        <a:pt x="10014" y="10954"/>
                        <a:pt x="10204" y="10942"/>
                      </a:cubicBezTo>
                      <a:cubicBezTo>
                        <a:pt x="10288" y="10931"/>
                        <a:pt x="10371" y="10931"/>
                        <a:pt x="10454" y="10919"/>
                      </a:cubicBezTo>
                      <a:lnTo>
                        <a:pt x="10573" y="10907"/>
                      </a:lnTo>
                      <a:lnTo>
                        <a:pt x="10752" y="10883"/>
                      </a:lnTo>
                      <a:cubicBezTo>
                        <a:pt x="10954" y="10859"/>
                        <a:pt x="11169" y="10835"/>
                        <a:pt x="11371" y="10800"/>
                      </a:cubicBezTo>
                      <a:lnTo>
                        <a:pt x="11514" y="10776"/>
                      </a:lnTo>
                      <a:lnTo>
                        <a:pt x="11585" y="10764"/>
                      </a:lnTo>
                      <a:cubicBezTo>
                        <a:pt x="11681" y="10740"/>
                        <a:pt x="11776" y="10716"/>
                        <a:pt x="11871" y="10704"/>
                      </a:cubicBezTo>
                      <a:cubicBezTo>
                        <a:pt x="12038" y="10669"/>
                        <a:pt x="12205" y="10633"/>
                        <a:pt x="12371" y="10597"/>
                      </a:cubicBezTo>
                      <a:cubicBezTo>
                        <a:pt x="12490" y="10561"/>
                        <a:pt x="12597" y="10538"/>
                        <a:pt x="12717" y="10502"/>
                      </a:cubicBezTo>
                      <a:cubicBezTo>
                        <a:pt x="12871" y="10454"/>
                        <a:pt x="13026" y="10419"/>
                        <a:pt x="13181" y="10371"/>
                      </a:cubicBezTo>
                      <a:lnTo>
                        <a:pt x="13276" y="10347"/>
                      </a:lnTo>
                      <a:cubicBezTo>
                        <a:pt x="13455" y="10288"/>
                        <a:pt x="13633" y="10216"/>
                        <a:pt x="13812" y="10145"/>
                      </a:cubicBezTo>
                      <a:lnTo>
                        <a:pt x="13895" y="10121"/>
                      </a:lnTo>
                      <a:cubicBezTo>
                        <a:pt x="14086" y="10038"/>
                        <a:pt x="14276" y="9966"/>
                        <a:pt x="14467" y="9871"/>
                      </a:cubicBezTo>
                      <a:lnTo>
                        <a:pt x="14622" y="9799"/>
                      </a:lnTo>
                      <a:cubicBezTo>
                        <a:pt x="14836" y="9704"/>
                        <a:pt x="15038" y="9597"/>
                        <a:pt x="15217" y="9478"/>
                      </a:cubicBezTo>
                      <a:lnTo>
                        <a:pt x="15336" y="9418"/>
                      </a:lnTo>
                      <a:cubicBezTo>
                        <a:pt x="15491" y="9323"/>
                        <a:pt x="15645" y="9228"/>
                        <a:pt x="15788" y="9121"/>
                      </a:cubicBezTo>
                      <a:lnTo>
                        <a:pt x="15860" y="9073"/>
                      </a:lnTo>
                      <a:cubicBezTo>
                        <a:pt x="16026" y="8954"/>
                        <a:pt x="16169" y="8835"/>
                        <a:pt x="16312" y="8704"/>
                      </a:cubicBezTo>
                      <a:lnTo>
                        <a:pt x="16384" y="8656"/>
                      </a:lnTo>
                      <a:lnTo>
                        <a:pt x="16455" y="8585"/>
                      </a:lnTo>
                      <a:cubicBezTo>
                        <a:pt x="16574" y="8478"/>
                        <a:pt x="16681" y="8371"/>
                        <a:pt x="16777" y="8264"/>
                      </a:cubicBezTo>
                      <a:cubicBezTo>
                        <a:pt x="16800" y="8240"/>
                        <a:pt x="16824" y="8216"/>
                        <a:pt x="16836" y="8192"/>
                      </a:cubicBezTo>
                      <a:cubicBezTo>
                        <a:pt x="16896" y="8121"/>
                        <a:pt x="16955" y="8061"/>
                        <a:pt x="17015" y="7990"/>
                      </a:cubicBezTo>
                      <a:cubicBezTo>
                        <a:pt x="17146" y="7823"/>
                        <a:pt x="17265" y="7644"/>
                        <a:pt x="17372" y="7454"/>
                      </a:cubicBezTo>
                      <a:cubicBezTo>
                        <a:pt x="17467" y="7287"/>
                        <a:pt x="17539" y="7121"/>
                        <a:pt x="17610" y="6954"/>
                      </a:cubicBezTo>
                      <a:cubicBezTo>
                        <a:pt x="17670" y="6787"/>
                        <a:pt x="17717" y="6621"/>
                        <a:pt x="17753" y="6454"/>
                      </a:cubicBezTo>
                      <a:lnTo>
                        <a:pt x="17753" y="6406"/>
                      </a:lnTo>
                      <a:cubicBezTo>
                        <a:pt x="17753" y="6394"/>
                        <a:pt x="17753" y="6394"/>
                        <a:pt x="17753" y="6394"/>
                      </a:cubicBezTo>
                      <a:cubicBezTo>
                        <a:pt x="17777" y="6311"/>
                        <a:pt x="17777" y="6240"/>
                        <a:pt x="17789" y="6156"/>
                      </a:cubicBezTo>
                      <a:lnTo>
                        <a:pt x="17789" y="6061"/>
                      </a:lnTo>
                      <a:cubicBezTo>
                        <a:pt x="17789" y="6025"/>
                        <a:pt x="17789" y="5978"/>
                        <a:pt x="17800" y="5942"/>
                      </a:cubicBezTo>
                      <a:cubicBezTo>
                        <a:pt x="17812" y="5894"/>
                        <a:pt x="17800" y="5882"/>
                        <a:pt x="17800" y="5859"/>
                      </a:cubicBezTo>
                      <a:lnTo>
                        <a:pt x="17812" y="207"/>
                      </a:lnTo>
                      <a:lnTo>
                        <a:pt x="17812" y="207"/>
                      </a:lnTo>
                      <a:cubicBezTo>
                        <a:pt x="17809" y="234"/>
                        <a:pt x="17805" y="261"/>
                        <a:pt x="17800" y="286"/>
                      </a:cubicBezTo>
                      <a:lnTo>
                        <a:pt x="17800" y="358"/>
                      </a:lnTo>
                      <a:cubicBezTo>
                        <a:pt x="17789" y="560"/>
                        <a:pt x="17741" y="751"/>
                        <a:pt x="17681" y="941"/>
                      </a:cubicBezTo>
                      <a:lnTo>
                        <a:pt x="17681" y="965"/>
                      </a:lnTo>
                      <a:cubicBezTo>
                        <a:pt x="17646" y="1060"/>
                        <a:pt x="17622" y="1144"/>
                        <a:pt x="17586" y="1227"/>
                      </a:cubicBezTo>
                      <a:lnTo>
                        <a:pt x="17574" y="1263"/>
                      </a:lnTo>
                      <a:cubicBezTo>
                        <a:pt x="17396" y="1668"/>
                        <a:pt x="17146" y="2049"/>
                        <a:pt x="16848" y="2382"/>
                      </a:cubicBezTo>
                      <a:lnTo>
                        <a:pt x="16788" y="2453"/>
                      </a:lnTo>
                      <a:cubicBezTo>
                        <a:pt x="16669" y="2584"/>
                        <a:pt x="16538" y="2715"/>
                        <a:pt x="16396" y="2846"/>
                      </a:cubicBezTo>
                      <a:lnTo>
                        <a:pt x="16324" y="2894"/>
                      </a:lnTo>
                      <a:cubicBezTo>
                        <a:pt x="16181" y="3025"/>
                        <a:pt x="16026" y="3144"/>
                        <a:pt x="15872" y="3263"/>
                      </a:cubicBezTo>
                      <a:lnTo>
                        <a:pt x="15800" y="3311"/>
                      </a:lnTo>
                      <a:cubicBezTo>
                        <a:pt x="15622" y="3442"/>
                        <a:pt x="15431" y="3561"/>
                        <a:pt x="15229" y="3680"/>
                      </a:cubicBezTo>
                      <a:cubicBezTo>
                        <a:pt x="15038" y="3787"/>
                        <a:pt x="14836" y="3894"/>
                        <a:pt x="14633" y="3989"/>
                      </a:cubicBezTo>
                      <a:lnTo>
                        <a:pt x="14479" y="4061"/>
                      </a:lnTo>
                      <a:cubicBezTo>
                        <a:pt x="14288" y="4156"/>
                        <a:pt x="14098" y="4227"/>
                        <a:pt x="13907" y="4311"/>
                      </a:cubicBezTo>
                      <a:lnTo>
                        <a:pt x="13824" y="4346"/>
                      </a:lnTo>
                      <a:cubicBezTo>
                        <a:pt x="13621" y="4418"/>
                        <a:pt x="13407" y="4489"/>
                        <a:pt x="13193" y="4561"/>
                      </a:cubicBezTo>
                      <a:cubicBezTo>
                        <a:pt x="13038" y="4608"/>
                        <a:pt x="12895" y="4656"/>
                        <a:pt x="12728" y="4692"/>
                      </a:cubicBezTo>
                      <a:cubicBezTo>
                        <a:pt x="12609" y="4727"/>
                        <a:pt x="12502" y="4763"/>
                        <a:pt x="12383" y="4787"/>
                      </a:cubicBezTo>
                      <a:cubicBezTo>
                        <a:pt x="12216" y="4823"/>
                        <a:pt x="12050" y="4858"/>
                        <a:pt x="11883" y="4894"/>
                      </a:cubicBezTo>
                      <a:cubicBezTo>
                        <a:pt x="11764" y="4918"/>
                        <a:pt x="11645" y="4942"/>
                        <a:pt x="11526" y="4966"/>
                      </a:cubicBezTo>
                      <a:lnTo>
                        <a:pt x="11383" y="4989"/>
                      </a:lnTo>
                      <a:cubicBezTo>
                        <a:pt x="11181" y="5025"/>
                        <a:pt x="10966" y="5049"/>
                        <a:pt x="10764" y="5073"/>
                      </a:cubicBezTo>
                      <a:lnTo>
                        <a:pt x="10585" y="5097"/>
                      </a:lnTo>
                      <a:cubicBezTo>
                        <a:pt x="10466" y="5108"/>
                        <a:pt x="10347" y="5120"/>
                        <a:pt x="10216" y="5132"/>
                      </a:cubicBezTo>
                      <a:cubicBezTo>
                        <a:pt x="10026" y="5144"/>
                        <a:pt x="9823" y="5156"/>
                        <a:pt x="9621" y="5168"/>
                      </a:cubicBezTo>
                      <a:lnTo>
                        <a:pt x="9240" y="5180"/>
                      </a:lnTo>
                      <a:lnTo>
                        <a:pt x="8752" y="5180"/>
                      </a:lnTo>
                      <a:cubicBezTo>
                        <a:pt x="8621" y="5180"/>
                        <a:pt x="8478" y="5180"/>
                        <a:pt x="8347" y="5168"/>
                      </a:cubicBezTo>
                      <a:cubicBezTo>
                        <a:pt x="8204" y="5156"/>
                        <a:pt x="8049" y="5156"/>
                        <a:pt x="7894" y="5144"/>
                      </a:cubicBezTo>
                      <a:lnTo>
                        <a:pt x="7490" y="5108"/>
                      </a:lnTo>
                      <a:cubicBezTo>
                        <a:pt x="7335" y="5097"/>
                        <a:pt x="7192" y="5085"/>
                        <a:pt x="7037" y="5061"/>
                      </a:cubicBezTo>
                      <a:cubicBezTo>
                        <a:pt x="6894" y="5037"/>
                        <a:pt x="6775" y="5025"/>
                        <a:pt x="6644" y="5001"/>
                      </a:cubicBezTo>
                      <a:cubicBezTo>
                        <a:pt x="6478" y="4977"/>
                        <a:pt x="6323" y="4954"/>
                        <a:pt x="6168" y="4918"/>
                      </a:cubicBezTo>
                      <a:cubicBezTo>
                        <a:pt x="6049" y="4894"/>
                        <a:pt x="5918" y="4870"/>
                        <a:pt x="5799" y="4846"/>
                      </a:cubicBezTo>
                      <a:cubicBezTo>
                        <a:pt x="5608" y="4811"/>
                        <a:pt x="5430" y="4763"/>
                        <a:pt x="5239" y="4716"/>
                      </a:cubicBezTo>
                      <a:cubicBezTo>
                        <a:pt x="5120" y="4680"/>
                        <a:pt x="5001" y="4656"/>
                        <a:pt x="4894" y="4620"/>
                      </a:cubicBezTo>
                      <a:lnTo>
                        <a:pt x="4704" y="4561"/>
                      </a:lnTo>
                      <a:cubicBezTo>
                        <a:pt x="4513" y="4501"/>
                        <a:pt x="4335" y="4442"/>
                        <a:pt x="4156" y="4370"/>
                      </a:cubicBezTo>
                      <a:lnTo>
                        <a:pt x="4013" y="4311"/>
                      </a:lnTo>
                      <a:cubicBezTo>
                        <a:pt x="3846" y="4251"/>
                        <a:pt x="3692" y="4180"/>
                        <a:pt x="3537" y="4120"/>
                      </a:cubicBezTo>
                      <a:cubicBezTo>
                        <a:pt x="3453" y="4084"/>
                        <a:pt x="3382" y="4049"/>
                        <a:pt x="3311" y="4013"/>
                      </a:cubicBezTo>
                      <a:cubicBezTo>
                        <a:pt x="3084" y="3906"/>
                        <a:pt x="2858" y="3799"/>
                        <a:pt x="2656" y="3668"/>
                      </a:cubicBezTo>
                      <a:cubicBezTo>
                        <a:pt x="1548" y="3037"/>
                        <a:pt x="798" y="2287"/>
                        <a:pt x="394" y="1477"/>
                      </a:cubicBezTo>
                      <a:cubicBezTo>
                        <a:pt x="155" y="1025"/>
                        <a:pt x="24" y="513"/>
                        <a:pt x="24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1893;p29">
                  <a:extLst>
                    <a:ext uri="{FF2B5EF4-FFF2-40B4-BE49-F238E27FC236}">
                      <a16:creationId xmlns:a16="http://schemas.microsoft.com/office/drawing/2014/main" id="{D63555D3-EC57-6FCF-2290-E48AFB51CC5D}"/>
                    </a:ext>
                  </a:extLst>
                </p:cNvPr>
                <p:cNvSpPr/>
                <p:nvPr/>
              </p:nvSpPr>
              <p:spPr>
                <a:xfrm>
                  <a:off x="3388650" y="3069050"/>
                  <a:ext cx="489375" cy="28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23" extrusionOk="0">
                      <a:moveTo>
                        <a:pt x="16074" y="2024"/>
                      </a:moveTo>
                      <a:cubicBezTo>
                        <a:pt x="19563" y="4036"/>
                        <a:pt x="19574" y="7299"/>
                        <a:pt x="16110" y="9311"/>
                      </a:cubicBezTo>
                      <a:cubicBezTo>
                        <a:pt x="12645" y="11323"/>
                        <a:pt x="7001" y="11323"/>
                        <a:pt x="3513" y="9311"/>
                      </a:cubicBezTo>
                      <a:cubicBezTo>
                        <a:pt x="12" y="7299"/>
                        <a:pt x="1" y="4024"/>
                        <a:pt x="3465" y="2024"/>
                      </a:cubicBezTo>
                      <a:cubicBezTo>
                        <a:pt x="6942" y="12"/>
                        <a:pt x="12574" y="0"/>
                        <a:pt x="16074" y="202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7" name="Google Shape;1894;p29">
                  <a:extLst>
                    <a:ext uri="{FF2B5EF4-FFF2-40B4-BE49-F238E27FC236}">
                      <a16:creationId xmlns:a16="http://schemas.microsoft.com/office/drawing/2014/main" id="{3B914C5E-823D-C2A6-155C-DB1CE7B13327}"/>
                    </a:ext>
                  </a:extLst>
                </p:cNvPr>
                <p:cNvSpPr/>
                <p:nvPr/>
              </p:nvSpPr>
              <p:spPr>
                <a:xfrm>
                  <a:off x="3545525" y="3159825"/>
                  <a:ext cx="175925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7" h="4073" extrusionOk="0">
                      <a:moveTo>
                        <a:pt x="5775" y="727"/>
                      </a:moveTo>
                      <a:cubicBezTo>
                        <a:pt x="7025" y="1453"/>
                        <a:pt x="7037" y="2620"/>
                        <a:pt x="5787" y="3346"/>
                      </a:cubicBezTo>
                      <a:cubicBezTo>
                        <a:pt x="4548" y="4072"/>
                        <a:pt x="2512" y="4072"/>
                        <a:pt x="1262" y="3346"/>
                      </a:cubicBezTo>
                      <a:cubicBezTo>
                        <a:pt x="12" y="2620"/>
                        <a:pt x="0" y="1453"/>
                        <a:pt x="1250" y="727"/>
                      </a:cubicBezTo>
                      <a:cubicBezTo>
                        <a:pt x="2500" y="0"/>
                        <a:pt x="4513" y="0"/>
                        <a:pt x="5775" y="72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8" name="Google Shape;1895;p29">
                  <a:extLst>
                    <a:ext uri="{FF2B5EF4-FFF2-40B4-BE49-F238E27FC236}">
                      <a16:creationId xmlns:a16="http://schemas.microsoft.com/office/drawing/2014/main" id="{46E9341F-20ED-03FA-804F-56B2CCCAD07D}"/>
                    </a:ext>
                  </a:extLst>
                </p:cNvPr>
                <p:cNvSpPr/>
                <p:nvPr/>
              </p:nvSpPr>
              <p:spPr>
                <a:xfrm>
                  <a:off x="3571125" y="3173525"/>
                  <a:ext cx="124425" cy="7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7" h="3049" extrusionOk="0">
                      <a:moveTo>
                        <a:pt x="0" y="0"/>
                      </a:moveTo>
                      <a:lnTo>
                        <a:pt x="0" y="1619"/>
                      </a:lnTo>
                      <a:cubicBezTo>
                        <a:pt x="0" y="1989"/>
                        <a:pt x="250" y="2370"/>
                        <a:pt x="738" y="2643"/>
                      </a:cubicBezTo>
                      <a:cubicBezTo>
                        <a:pt x="798" y="2679"/>
                        <a:pt x="857" y="2715"/>
                        <a:pt x="929" y="2739"/>
                      </a:cubicBezTo>
                      <a:lnTo>
                        <a:pt x="988" y="2774"/>
                      </a:lnTo>
                      <a:cubicBezTo>
                        <a:pt x="1024" y="2786"/>
                        <a:pt x="1060" y="2810"/>
                        <a:pt x="1095" y="2822"/>
                      </a:cubicBezTo>
                      <a:lnTo>
                        <a:pt x="1119" y="2822"/>
                      </a:lnTo>
                      <a:lnTo>
                        <a:pt x="1167" y="2846"/>
                      </a:lnTo>
                      <a:cubicBezTo>
                        <a:pt x="1215" y="2858"/>
                        <a:pt x="1262" y="2881"/>
                        <a:pt x="1310" y="2893"/>
                      </a:cubicBezTo>
                      <a:lnTo>
                        <a:pt x="1369" y="2905"/>
                      </a:lnTo>
                      <a:lnTo>
                        <a:pt x="1405" y="2929"/>
                      </a:lnTo>
                      <a:lnTo>
                        <a:pt x="1465" y="2941"/>
                      </a:lnTo>
                      <a:lnTo>
                        <a:pt x="1607" y="2977"/>
                      </a:lnTo>
                      <a:lnTo>
                        <a:pt x="1655" y="2989"/>
                      </a:lnTo>
                      <a:lnTo>
                        <a:pt x="1715" y="3001"/>
                      </a:lnTo>
                      <a:cubicBezTo>
                        <a:pt x="1762" y="3001"/>
                        <a:pt x="1798" y="3012"/>
                        <a:pt x="1846" y="3024"/>
                      </a:cubicBezTo>
                      <a:lnTo>
                        <a:pt x="1965" y="3024"/>
                      </a:lnTo>
                      <a:lnTo>
                        <a:pt x="2084" y="3048"/>
                      </a:lnTo>
                      <a:lnTo>
                        <a:pt x="2679" y="3048"/>
                      </a:lnTo>
                      <a:lnTo>
                        <a:pt x="2858" y="3036"/>
                      </a:lnTo>
                      <a:lnTo>
                        <a:pt x="3000" y="3036"/>
                      </a:lnTo>
                      <a:lnTo>
                        <a:pt x="3179" y="3001"/>
                      </a:lnTo>
                      <a:lnTo>
                        <a:pt x="3239" y="3001"/>
                      </a:lnTo>
                      <a:lnTo>
                        <a:pt x="3322" y="2989"/>
                      </a:lnTo>
                      <a:cubicBezTo>
                        <a:pt x="3370" y="2977"/>
                        <a:pt x="3417" y="2965"/>
                        <a:pt x="3453" y="2953"/>
                      </a:cubicBezTo>
                      <a:cubicBezTo>
                        <a:pt x="3501" y="2941"/>
                        <a:pt x="3524" y="2941"/>
                        <a:pt x="3560" y="2929"/>
                      </a:cubicBezTo>
                      <a:cubicBezTo>
                        <a:pt x="3584" y="2917"/>
                        <a:pt x="3643" y="2905"/>
                        <a:pt x="3679" y="2893"/>
                      </a:cubicBezTo>
                      <a:lnTo>
                        <a:pt x="3715" y="2893"/>
                      </a:lnTo>
                      <a:lnTo>
                        <a:pt x="3858" y="2834"/>
                      </a:lnTo>
                      <a:lnTo>
                        <a:pt x="3882" y="2822"/>
                      </a:lnTo>
                      <a:lnTo>
                        <a:pt x="4036" y="2762"/>
                      </a:lnTo>
                      <a:lnTo>
                        <a:pt x="4084" y="2739"/>
                      </a:lnTo>
                      <a:cubicBezTo>
                        <a:pt x="4143" y="2703"/>
                        <a:pt x="4203" y="2679"/>
                        <a:pt x="4251" y="2643"/>
                      </a:cubicBezTo>
                      <a:lnTo>
                        <a:pt x="4286" y="2631"/>
                      </a:lnTo>
                      <a:cubicBezTo>
                        <a:pt x="4334" y="2608"/>
                        <a:pt x="4370" y="2572"/>
                        <a:pt x="4417" y="2548"/>
                      </a:cubicBezTo>
                      <a:lnTo>
                        <a:pt x="4429" y="2536"/>
                      </a:lnTo>
                      <a:cubicBezTo>
                        <a:pt x="4477" y="2500"/>
                        <a:pt x="4524" y="2465"/>
                        <a:pt x="4560" y="2429"/>
                      </a:cubicBezTo>
                      <a:lnTo>
                        <a:pt x="4584" y="2417"/>
                      </a:lnTo>
                      <a:lnTo>
                        <a:pt x="4596" y="2393"/>
                      </a:lnTo>
                      <a:cubicBezTo>
                        <a:pt x="4632" y="2370"/>
                        <a:pt x="4667" y="2334"/>
                        <a:pt x="4691" y="2310"/>
                      </a:cubicBezTo>
                      <a:lnTo>
                        <a:pt x="4703" y="2286"/>
                      </a:lnTo>
                      <a:cubicBezTo>
                        <a:pt x="4727" y="2262"/>
                        <a:pt x="4739" y="2250"/>
                        <a:pt x="4751" y="2227"/>
                      </a:cubicBezTo>
                      <a:cubicBezTo>
                        <a:pt x="4798" y="2179"/>
                        <a:pt x="4822" y="2131"/>
                        <a:pt x="4858" y="2084"/>
                      </a:cubicBezTo>
                      <a:cubicBezTo>
                        <a:pt x="4882" y="2036"/>
                        <a:pt x="4905" y="1977"/>
                        <a:pt x="4917" y="1929"/>
                      </a:cubicBezTo>
                      <a:cubicBezTo>
                        <a:pt x="4941" y="1881"/>
                        <a:pt x="4953" y="1834"/>
                        <a:pt x="4965" y="1786"/>
                      </a:cubicBezTo>
                      <a:cubicBezTo>
                        <a:pt x="4965" y="1786"/>
                        <a:pt x="4965" y="1786"/>
                        <a:pt x="4965" y="1774"/>
                      </a:cubicBezTo>
                      <a:lnTo>
                        <a:pt x="4977" y="1703"/>
                      </a:lnTo>
                      <a:cubicBezTo>
                        <a:pt x="4977" y="1703"/>
                        <a:pt x="4977" y="1691"/>
                        <a:pt x="4977" y="1679"/>
                      </a:cubicBezTo>
                      <a:cubicBezTo>
                        <a:pt x="4977" y="1667"/>
                        <a:pt x="4977" y="1655"/>
                        <a:pt x="4977" y="1643"/>
                      </a:cubicBezTo>
                      <a:lnTo>
                        <a:pt x="4977" y="1631"/>
                      </a:lnTo>
                      <a:lnTo>
                        <a:pt x="4977" y="107"/>
                      </a:lnTo>
                      <a:cubicBezTo>
                        <a:pt x="4965" y="167"/>
                        <a:pt x="4953" y="214"/>
                        <a:pt x="4941" y="274"/>
                      </a:cubicBezTo>
                      <a:cubicBezTo>
                        <a:pt x="4929" y="298"/>
                        <a:pt x="4917" y="322"/>
                        <a:pt x="4917" y="345"/>
                      </a:cubicBezTo>
                      <a:lnTo>
                        <a:pt x="4917" y="357"/>
                      </a:lnTo>
                      <a:cubicBezTo>
                        <a:pt x="4858" y="465"/>
                        <a:pt x="4798" y="572"/>
                        <a:pt x="4715" y="667"/>
                      </a:cubicBezTo>
                      <a:cubicBezTo>
                        <a:pt x="4703" y="679"/>
                        <a:pt x="4703" y="679"/>
                        <a:pt x="4691" y="691"/>
                      </a:cubicBezTo>
                      <a:cubicBezTo>
                        <a:pt x="4655" y="726"/>
                        <a:pt x="4620" y="762"/>
                        <a:pt x="4584" y="798"/>
                      </a:cubicBezTo>
                      <a:lnTo>
                        <a:pt x="4560" y="810"/>
                      </a:lnTo>
                      <a:cubicBezTo>
                        <a:pt x="4524" y="846"/>
                        <a:pt x="4477" y="881"/>
                        <a:pt x="4441" y="917"/>
                      </a:cubicBezTo>
                      <a:lnTo>
                        <a:pt x="4417" y="929"/>
                      </a:lnTo>
                      <a:cubicBezTo>
                        <a:pt x="4370" y="965"/>
                        <a:pt x="4310" y="1000"/>
                        <a:pt x="4263" y="1024"/>
                      </a:cubicBezTo>
                      <a:cubicBezTo>
                        <a:pt x="4203" y="1060"/>
                        <a:pt x="4143" y="1084"/>
                        <a:pt x="4096" y="1119"/>
                      </a:cubicBezTo>
                      <a:lnTo>
                        <a:pt x="4048" y="1143"/>
                      </a:lnTo>
                      <a:lnTo>
                        <a:pt x="3882" y="1203"/>
                      </a:lnTo>
                      <a:lnTo>
                        <a:pt x="3858" y="1215"/>
                      </a:lnTo>
                      <a:cubicBezTo>
                        <a:pt x="3798" y="1238"/>
                        <a:pt x="3739" y="1262"/>
                        <a:pt x="3679" y="1274"/>
                      </a:cubicBezTo>
                      <a:cubicBezTo>
                        <a:pt x="3643" y="1286"/>
                        <a:pt x="3596" y="1298"/>
                        <a:pt x="3560" y="1310"/>
                      </a:cubicBezTo>
                      <a:lnTo>
                        <a:pt x="3453" y="1334"/>
                      </a:lnTo>
                      <a:lnTo>
                        <a:pt x="3322" y="1369"/>
                      </a:lnTo>
                      <a:lnTo>
                        <a:pt x="3215" y="1393"/>
                      </a:lnTo>
                      <a:lnTo>
                        <a:pt x="3179" y="1393"/>
                      </a:lnTo>
                      <a:cubicBezTo>
                        <a:pt x="3120" y="1393"/>
                        <a:pt x="3060" y="1405"/>
                        <a:pt x="3000" y="1417"/>
                      </a:cubicBezTo>
                      <a:lnTo>
                        <a:pt x="2858" y="1417"/>
                      </a:lnTo>
                      <a:lnTo>
                        <a:pt x="2679" y="1429"/>
                      </a:lnTo>
                      <a:lnTo>
                        <a:pt x="2084" y="1429"/>
                      </a:lnTo>
                      <a:lnTo>
                        <a:pt x="1965" y="1405"/>
                      </a:lnTo>
                      <a:lnTo>
                        <a:pt x="1846" y="1393"/>
                      </a:lnTo>
                      <a:lnTo>
                        <a:pt x="1715" y="1369"/>
                      </a:lnTo>
                      <a:lnTo>
                        <a:pt x="1607" y="1346"/>
                      </a:lnTo>
                      <a:lnTo>
                        <a:pt x="1465" y="1310"/>
                      </a:lnTo>
                      <a:cubicBezTo>
                        <a:pt x="1429" y="1310"/>
                        <a:pt x="1393" y="1298"/>
                        <a:pt x="1369" y="1286"/>
                      </a:cubicBezTo>
                      <a:lnTo>
                        <a:pt x="1310" y="1274"/>
                      </a:lnTo>
                      <a:cubicBezTo>
                        <a:pt x="1262" y="1250"/>
                        <a:pt x="1215" y="1238"/>
                        <a:pt x="1167" y="1215"/>
                      </a:cubicBezTo>
                      <a:lnTo>
                        <a:pt x="1119" y="1203"/>
                      </a:lnTo>
                      <a:lnTo>
                        <a:pt x="988" y="1143"/>
                      </a:lnTo>
                      <a:lnTo>
                        <a:pt x="929" y="1119"/>
                      </a:lnTo>
                      <a:cubicBezTo>
                        <a:pt x="857" y="1084"/>
                        <a:pt x="798" y="1060"/>
                        <a:pt x="738" y="1024"/>
                      </a:cubicBezTo>
                      <a:cubicBezTo>
                        <a:pt x="476" y="881"/>
                        <a:pt x="262" y="667"/>
                        <a:pt x="107" y="405"/>
                      </a:cubicBezTo>
                      <a:cubicBezTo>
                        <a:pt x="48" y="286"/>
                        <a:pt x="12" y="143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9" name="Google Shape;1896;p29">
                  <a:extLst>
                    <a:ext uri="{FF2B5EF4-FFF2-40B4-BE49-F238E27FC236}">
                      <a16:creationId xmlns:a16="http://schemas.microsoft.com/office/drawing/2014/main" id="{11BA3DF6-C1CA-97D8-C897-4E01535E20E8}"/>
                    </a:ext>
                  </a:extLst>
                </p:cNvPr>
                <p:cNvSpPr/>
                <p:nvPr/>
              </p:nvSpPr>
              <p:spPr>
                <a:xfrm>
                  <a:off x="3564875" y="3134225"/>
                  <a:ext cx="136925" cy="7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77" h="3168" extrusionOk="0">
                      <a:moveTo>
                        <a:pt x="4489" y="572"/>
                      </a:moveTo>
                      <a:cubicBezTo>
                        <a:pt x="5465" y="1132"/>
                        <a:pt x="5477" y="2048"/>
                        <a:pt x="4501" y="2608"/>
                      </a:cubicBezTo>
                      <a:cubicBezTo>
                        <a:pt x="3536" y="3168"/>
                        <a:pt x="1953" y="3168"/>
                        <a:pt x="976" y="2608"/>
                      </a:cubicBezTo>
                      <a:cubicBezTo>
                        <a:pt x="0" y="2048"/>
                        <a:pt x="0" y="1132"/>
                        <a:pt x="964" y="572"/>
                      </a:cubicBezTo>
                      <a:cubicBezTo>
                        <a:pt x="1941" y="1"/>
                        <a:pt x="3512" y="12"/>
                        <a:pt x="4489" y="5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0" name="Google Shape;1897;p29">
                  <a:extLst>
                    <a:ext uri="{FF2B5EF4-FFF2-40B4-BE49-F238E27FC236}">
                      <a16:creationId xmlns:a16="http://schemas.microsoft.com/office/drawing/2014/main" id="{73134748-DE5F-2E0C-B819-8410063DEF29}"/>
                    </a:ext>
                  </a:extLst>
                </p:cNvPr>
                <p:cNvSpPr/>
                <p:nvPr/>
              </p:nvSpPr>
              <p:spPr>
                <a:xfrm>
                  <a:off x="3579750" y="3142850"/>
                  <a:ext cx="106875" cy="61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5" h="2478" extrusionOk="0">
                      <a:moveTo>
                        <a:pt x="3513" y="441"/>
                      </a:moveTo>
                      <a:cubicBezTo>
                        <a:pt x="4275" y="894"/>
                        <a:pt x="4275" y="1596"/>
                        <a:pt x="3525" y="2037"/>
                      </a:cubicBezTo>
                      <a:cubicBezTo>
                        <a:pt x="2763" y="2477"/>
                        <a:pt x="1536" y="2477"/>
                        <a:pt x="774" y="2037"/>
                      </a:cubicBezTo>
                      <a:cubicBezTo>
                        <a:pt x="0" y="1596"/>
                        <a:pt x="0" y="882"/>
                        <a:pt x="762" y="441"/>
                      </a:cubicBezTo>
                      <a:cubicBezTo>
                        <a:pt x="1512" y="1"/>
                        <a:pt x="2751" y="1"/>
                        <a:pt x="3513" y="44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1" name="Google Shape;1898;p29">
                  <a:extLst>
                    <a:ext uri="{FF2B5EF4-FFF2-40B4-BE49-F238E27FC236}">
                      <a16:creationId xmlns:a16="http://schemas.microsoft.com/office/drawing/2014/main" id="{603A81F7-A9B4-0CB5-7A8D-6E135895A666}"/>
                    </a:ext>
                  </a:extLst>
                </p:cNvPr>
                <p:cNvSpPr/>
                <p:nvPr/>
              </p:nvSpPr>
              <p:spPr>
                <a:xfrm>
                  <a:off x="3591950" y="3152375"/>
                  <a:ext cx="82475" cy="43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" h="1728" extrusionOk="0">
                      <a:moveTo>
                        <a:pt x="1650" y="1"/>
                      </a:moveTo>
                      <a:cubicBezTo>
                        <a:pt x="1289" y="1"/>
                        <a:pt x="929" y="84"/>
                        <a:pt x="596" y="251"/>
                      </a:cubicBezTo>
                      <a:cubicBezTo>
                        <a:pt x="1" y="584"/>
                        <a:pt x="12" y="1132"/>
                        <a:pt x="596" y="1477"/>
                      </a:cubicBezTo>
                      <a:cubicBezTo>
                        <a:pt x="929" y="1644"/>
                        <a:pt x="1292" y="1727"/>
                        <a:pt x="1656" y="1727"/>
                      </a:cubicBezTo>
                      <a:cubicBezTo>
                        <a:pt x="2019" y="1727"/>
                        <a:pt x="2382" y="1644"/>
                        <a:pt x="2715" y="1477"/>
                      </a:cubicBezTo>
                      <a:cubicBezTo>
                        <a:pt x="3299" y="1144"/>
                        <a:pt x="3287" y="584"/>
                        <a:pt x="2703" y="251"/>
                      </a:cubicBezTo>
                      <a:cubicBezTo>
                        <a:pt x="2370" y="84"/>
                        <a:pt x="2010" y="1"/>
                        <a:pt x="1650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2" name="Google Shape;1899;p29">
                  <a:extLst>
                    <a:ext uri="{FF2B5EF4-FFF2-40B4-BE49-F238E27FC236}">
                      <a16:creationId xmlns:a16="http://schemas.microsoft.com/office/drawing/2014/main" id="{E842982F-56BA-D359-C5EB-B183FFCBA9D7}"/>
                    </a:ext>
                  </a:extLst>
                </p:cNvPr>
                <p:cNvSpPr/>
                <p:nvPr/>
              </p:nvSpPr>
              <p:spPr>
                <a:xfrm>
                  <a:off x="3595825" y="2769000"/>
                  <a:ext cx="74725" cy="427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9" h="17110" extrusionOk="0">
                      <a:moveTo>
                        <a:pt x="2989" y="16241"/>
                      </a:moveTo>
                      <a:cubicBezTo>
                        <a:pt x="2929" y="16407"/>
                        <a:pt x="2834" y="17110"/>
                        <a:pt x="1453" y="17110"/>
                      </a:cubicBezTo>
                      <a:cubicBezTo>
                        <a:pt x="619" y="17110"/>
                        <a:pt x="48" y="16681"/>
                        <a:pt x="0" y="16193"/>
                      </a:cubicBezTo>
                      <a:lnTo>
                        <a:pt x="0" y="1"/>
                      </a:lnTo>
                      <a:lnTo>
                        <a:pt x="2989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A0FDF1">
                        <a:alpha val="41568"/>
                      </a:srgbClr>
                    </a:gs>
                    <a:gs pos="100000">
                      <a:srgbClr val="FFFFFF">
                        <a:alpha val="37254"/>
                      </a:srgbClr>
                    </a:gs>
                  </a:gsLst>
                  <a:lin ang="16200038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3" name="Google Shape;1900;p29">
                  <a:extLst>
                    <a:ext uri="{FF2B5EF4-FFF2-40B4-BE49-F238E27FC236}">
                      <a16:creationId xmlns:a16="http://schemas.microsoft.com/office/drawing/2014/main" id="{14A6C231-6170-4BCD-8EDC-972852BD8FB4}"/>
                    </a:ext>
                  </a:extLst>
                </p:cNvPr>
                <p:cNvSpPr/>
                <p:nvPr/>
              </p:nvSpPr>
              <p:spPr>
                <a:xfrm>
                  <a:off x="3734525" y="3835200"/>
                  <a:ext cx="373875" cy="23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17" extrusionOk="0">
                      <a:moveTo>
                        <a:pt x="14955" y="48"/>
                      </a:moveTo>
                      <a:lnTo>
                        <a:pt x="14955" y="93"/>
                      </a:lnTo>
                      <a:lnTo>
                        <a:pt x="14955" y="93"/>
                      </a:lnTo>
                      <a:cubicBezTo>
                        <a:pt x="14955" y="78"/>
                        <a:pt x="14955" y="63"/>
                        <a:pt x="14955" y="48"/>
                      </a:cubicBezTo>
                      <a:close/>
                      <a:moveTo>
                        <a:pt x="13" y="1"/>
                      </a:moveTo>
                      <a:lnTo>
                        <a:pt x="1" y="4882"/>
                      </a:lnTo>
                      <a:cubicBezTo>
                        <a:pt x="1" y="5990"/>
                        <a:pt x="727" y="7109"/>
                        <a:pt x="2203" y="7966"/>
                      </a:cubicBezTo>
                      <a:cubicBezTo>
                        <a:pt x="2382" y="8061"/>
                        <a:pt x="2560" y="8156"/>
                        <a:pt x="2751" y="8252"/>
                      </a:cubicBezTo>
                      <a:cubicBezTo>
                        <a:pt x="2822" y="8276"/>
                        <a:pt x="2882" y="8299"/>
                        <a:pt x="2941" y="8335"/>
                      </a:cubicBezTo>
                      <a:cubicBezTo>
                        <a:pt x="3061" y="8383"/>
                        <a:pt x="3168" y="8430"/>
                        <a:pt x="3287" y="8478"/>
                      </a:cubicBezTo>
                      <a:lnTo>
                        <a:pt x="3346" y="8502"/>
                      </a:lnTo>
                      <a:cubicBezTo>
                        <a:pt x="3394" y="8526"/>
                        <a:pt x="3430" y="8537"/>
                        <a:pt x="3477" y="8549"/>
                      </a:cubicBezTo>
                      <a:cubicBezTo>
                        <a:pt x="3620" y="8609"/>
                        <a:pt x="3775" y="8657"/>
                        <a:pt x="3930" y="8704"/>
                      </a:cubicBezTo>
                      <a:lnTo>
                        <a:pt x="4084" y="8752"/>
                      </a:lnTo>
                      <a:lnTo>
                        <a:pt x="4192" y="8776"/>
                      </a:lnTo>
                      <a:cubicBezTo>
                        <a:pt x="4251" y="8799"/>
                        <a:pt x="4323" y="8811"/>
                        <a:pt x="4382" y="8823"/>
                      </a:cubicBezTo>
                      <a:cubicBezTo>
                        <a:pt x="4537" y="8871"/>
                        <a:pt x="4692" y="8907"/>
                        <a:pt x="4846" y="8942"/>
                      </a:cubicBezTo>
                      <a:cubicBezTo>
                        <a:pt x="4894" y="8954"/>
                        <a:pt x="4930" y="8966"/>
                        <a:pt x="4977" y="8966"/>
                      </a:cubicBezTo>
                      <a:cubicBezTo>
                        <a:pt x="5013" y="8978"/>
                        <a:pt x="5097" y="8990"/>
                        <a:pt x="5156" y="9002"/>
                      </a:cubicBezTo>
                      <a:cubicBezTo>
                        <a:pt x="5287" y="9026"/>
                        <a:pt x="5418" y="9049"/>
                        <a:pt x="5561" y="9073"/>
                      </a:cubicBezTo>
                      <a:cubicBezTo>
                        <a:pt x="5608" y="9085"/>
                        <a:pt x="5656" y="9097"/>
                        <a:pt x="5716" y="9097"/>
                      </a:cubicBezTo>
                      <a:cubicBezTo>
                        <a:pt x="5775" y="9109"/>
                        <a:pt x="5835" y="9109"/>
                        <a:pt x="5894" y="9121"/>
                      </a:cubicBezTo>
                      <a:cubicBezTo>
                        <a:pt x="6013" y="9133"/>
                        <a:pt x="6144" y="9145"/>
                        <a:pt x="6263" y="9157"/>
                      </a:cubicBezTo>
                      <a:lnTo>
                        <a:pt x="6442" y="9180"/>
                      </a:lnTo>
                      <a:lnTo>
                        <a:pt x="6609" y="9192"/>
                      </a:lnTo>
                      <a:cubicBezTo>
                        <a:pt x="6740" y="9204"/>
                        <a:pt x="6859" y="9204"/>
                        <a:pt x="6990" y="9216"/>
                      </a:cubicBezTo>
                      <a:lnTo>
                        <a:pt x="8061" y="9216"/>
                      </a:lnTo>
                      <a:cubicBezTo>
                        <a:pt x="8228" y="9204"/>
                        <a:pt x="8395" y="9192"/>
                        <a:pt x="8561" y="9180"/>
                      </a:cubicBezTo>
                      <a:cubicBezTo>
                        <a:pt x="8633" y="9180"/>
                        <a:pt x="8704" y="9180"/>
                        <a:pt x="8776" y="9169"/>
                      </a:cubicBezTo>
                      <a:lnTo>
                        <a:pt x="8871" y="9157"/>
                      </a:lnTo>
                      <a:lnTo>
                        <a:pt x="9014" y="9133"/>
                      </a:lnTo>
                      <a:cubicBezTo>
                        <a:pt x="9192" y="9121"/>
                        <a:pt x="9359" y="9085"/>
                        <a:pt x="9538" y="9061"/>
                      </a:cubicBezTo>
                      <a:lnTo>
                        <a:pt x="9657" y="9038"/>
                      </a:lnTo>
                      <a:lnTo>
                        <a:pt x="9728" y="9038"/>
                      </a:lnTo>
                      <a:cubicBezTo>
                        <a:pt x="9799" y="9014"/>
                        <a:pt x="9883" y="9002"/>
                        <a:pt x="9966" y="8978"/>
                      </a:cubicBezTo>
                      <a:cubicBezTo>
                        <a:pt x="10097" y="8954"/>
                        <a:pt x="10240" y="8930"/>
                        <a:pt x="10383" y="8895"/>
                      </a:cubicBezTo>
                      <a:cubicBezTo>
                        <a:pt x="10478" y="8871"/>
                        <a:pt x="10573" y="8835"/>
                        <a:pt x="10681" y="8811"/>
                      </a:cubicBezTo>
                      <a:cubicBezTo>
                        <a:pt x="10800" y="8776"/>
                        <a:pt x="10931" y="8740"/>
                        <a:pt x="11062" y="8704"/>
                      </a:cubicBezTo>
                      <a:lnTo>
                        <a:pt x="11145" y="8680"/>
                      </a:lnTo>
                      <a:cubicBezTo>
                        <a:pt x="11300" y="8633"/>
                        <a:pt x="11454" y="8573"/>
                        <a:pt x="11597" y="8514"/>
                      </a:cubicBezTo>
                      <a:cubicBezTo>
                        <a:pt x="11621" y="8514"/>
                        <a:pt x="11645" y="8502"/>
                        <a:pt x="11669" y="8490"/>
                      </a:cubicBezTo>
                      <a:cubicBezTo>
                        <a:pt x="11824" y="8430"/>
                        <a:pt x="11990" y="8359"/>
                        <a:pt x="12145" y="8287"/>
                      </a:cubicBezTo>
                      <a:lnTo>
                        <a:pt x="12276" y="8228"/>
                      </a:lnTo>
                      <a:cubicBezTo>
                        <a:pt x="12455" y="8145"/>
                        <a:pt x="12621" y="8049"/>
                        <a:pt x="12788" y="7954"/>
                      </a:cubicBezTo>
                      <a:lnTo>
                        <a:pt x="12871" y="7906"/>
                      </a:lnTo>
                      <a:cubicBezTo>
                        <a:pt x="13014" y="7823"/>
                        <a:pt x="13133" y="7740"/>
                        <a:pt x="13252" y="7656"/>
                      </a:cubicBezTo>
                      <a:lnTo>
                        <a:pt x="13312" y="7609"/>
                      </a:lnTo>
                      <a:cubicBezTo>
                        <a:pt x="13455" y="7514"/>
                        <a:pt x="13586" y="7406"/>
                        <a:pt x="13705" y="7311"/>
                      </a:cubicBezTo>
                      <a:lnTo>
                        <a:pt x="13752" y="7264"/>
                      </a:lnTo>
                      <a:lnTo>
                        <a:pt x="13824" y="7204"/>
                      </a:lnTo>
                      <a:cubicBezTo>
                        <a:pt x="13919" y="7121"/>
                        <a:pt x="14002" y="7025"/>
                        <a:pt x="14086" y="6930"/>
                      </a:cubicBezTo>
                      <a:cubicBezTo>
                        <a:pt x="14110" y="6918"/>
                        <a:pt x="14121" y="6894"/>
                        <a:pt x="14145" y="6871"/>
                      </a:cubicBezTo>
                      <a:cubicBezTo>
                        <a:pt x="14193" y="6823"/>
                        <a:pt x="14241" y="6763"/>
                        <a:pt x="14288" y="6704"/>
                      </a:cubicBezTo>
                      <a:cubicBezTo>
                        <a:pt x="14395" y="6561"/>
                        <a:pt x="14502" y="6418"/>
                        <a:pt x="14586" y="6263"/>
                      </a:cubicBezTo>
                      <a:cubicBezTo>
                        <a:pt x="14657" y="6121"/>
                        <a:pt x="14729" y="5978"/>
                        <a:pt x="14788" y="5835"/>
                      </a:cubicBezTo>
                      <a:cubicBezTo>
                        <a:pt x="14836" y="5692"/>
                        <a:pt x="14872" y="5561"/>
                        <a:pt x="14907" y="5406"/>
                      </a:cubicBezTo>
                      <a:cubicBezTo>
                        <a:pt x="14907" y="5394"/>
                        <a:pt x="14907" y="5382"/>
                        <a:pt x="14907" y="5370"/>
                      </a:cubicBezTo>
                      <a:cubicBezTo>
                        <a:pt x="14919" y="5311"/>
                        <a:pt x="14931" y="5239"/>
                        <a:pt x="14931" y="5168"/>
                      </a:cubicBezTo>
                      <a:lnTo>
                        <a:pt x="14931" y="5085"/>
                      </a:lnTo>
                      <a:cubicBezTo>
                        <a:pt x="14931" y="5061"/>
                        <a:pt x="14931" y="5025"/>
                        <a:pt x="14943" y="4989"/>
                      </a:cubicBezTo>
                      <a:cubicBezTo>
                        <a:pt x="14943" y="4954"/>
                        <a:pt x="14943" y="4942"/>
                        <a:pt x="14943" y="4930"/>
                      </a:cubicBezTo>
                      <a:lnTo>
                        <a:pt x="14955" y="93"/>
                      </a:lnTo>
                      <a:lnTo>
                        <a:pt x="14955" y="93"/>
                      </a:lnTo>
                      <a:cubicBezTo>
                        <a:pt x="14954" y="149"/>
                        <a:pt x="14952" y="204"/>
                        <a:pt x="14943" y="251"/>
                      </a:cubicBezTo>
                      <a:lnTo>
                        <a:pt x="14943" y="310"/>
                      </a:lnTo>
                      <a:cubicBezTo>
                        <a:pt x="14931" y="477"/>
                        <a:pt x="14895" y="644"/>
                        <a:pt x="14848" y="798"/>
                      </a:cubicBezTo>
                      <a:cubicBezTo>
                        <a:pt x="14848" y="810"/>
                        <a:pt x="14848" y="810"/>
                        <a:pt x="14848" y="822"/>
                      </a:cubicBezTo>
                      <a:cubicBezTo>
                        <a:pt x="14824" y="894"/>
                        <a:pt x="14800" y="965"/>
                        <a:pt x="14764" y="1037"/>
                      </a:cubicBezTo>
                      <a:lnTo>
                        <a:pt x="14752" y="1060"/>
                      </a:lnTo>
                      <a:cubicBezTo>
                        <a:pt x="14610" y="1406"/>
                        <a:pt x="14395" y="1727"/>
                        <a:pt x="14145" y="2013"/>
                      </a:cubicBezTo>
                      <a:lnTo>
                        <a:pt x="14098" y="2061"/>
                      </a:lnTo>
                      <a:cubicBezTo>
                        <a:pt x="13990" y="2180"/>
                        <a:pt x="13883" y="2287"/>
                        <a:pt x="13764" y="2394"/>
                      </a:cubicBezTo>
                      <a:lnTo>
                        <a:pt x="13717" y="2442"/>
                      </a:lnTo>
                      <a:cubicBezTo>
                        <a:pt x="13598" y="2549"/>
                        <a:pt x="13467" y="2644"/>
                        <a:pt x="13324" y="2739"/>
                      </a:cubicBezTo>
                      <a:lnTo>
                        <a:pt x="13264" y="2787"/>
                      </a:lnTo>
                      <a:cubicBezTo>
                        <a:pt x="13121" y="2882"/>
                        <a:pt x="12967" y="2989"/>
                        <a:pt x="12800" y="3084"/>
                      </a:cubicBezTo>
                      <a:cubicBezTo>
                        <a:pt x="12621" y="3168"/>
                        <a:pt x="12466" y="3263"/>
                        <a:pt x="12288" y="3346"/>
                      </a:cubicBezTo>
                      <a:lnTo>
                        <a:pt x="12157" y="3406"/>
                      </a:lnTo>
                      <a:cubicBezTo>
                        <a:pt x="12002" y="3477"/>
                        <a:pt x="11835" y="3549"/>
                        <a:pt x="11669" y="3608"/>
                      </a:cubicBezTo>
                      <a:cubicBezTo>
                        <a:pt x="11657" y="3620"/>
                        <a:pt x="11633" y="3632"/>
                        <a:pt x="11609" y="3644"/>
                      </a:cubicBezTo>
                      <a:cubicBezTo>
                        <a:pt x="11431" y="3704"/>
                        <a:pt x="11252" y="3763"/>
                        <a:pt x="11073" y="3823"/>
                      </a:cubicBezTo>
                      <a:cubicBezTo>
                        <a:pt x="10942" y="3858"/>
                        <a:pt x="10812" y="3894"/>
                        <a:pt x="10681" y="3930"/>
                      </a:cubicBezTo>
                      <a:cubicBezTo>
                        <a:pt x="10585" y="3965"/>
                        <a:pt x="10490" y="3989"/>
                        <a:pt x="10383" y="4013"/>
                      </a:cubicBezTo>
                      <a:cubicBezTo>
                        <a:pt x="10252" y="4049"/>
                        <a:pt x="10109" y="4073"/>
                        <a:pt x="9978" y="4096"/>
                      </a:cubicBezTo>
                      <a:cubicBezTo>
                        <a:pt x="9871" y="4120"/>
                        <a:pt x="9776" y="4144"/>
                        <a:pt x="9680" y="4168"/>
                      </a:cubicBezTo>
                      <a:lnTo>
                        <a:pt x="9549" y="4180"/>
                      </a:lnTo>
                      <a:cubicBezTo>
                        <a:pt x="9383" y="4216"/>
                        <a:pt x="9204" y="4239"/>
                        <a:pt x="9037" y="4251"/>
                      </a:cubicBezTo>
                      <a:lnTo>
                        <a:pt x="8883" y="4275"/>
                      </a:lnTo>
                      <a:cubicBezTo>
                        <a:pt x="8787" y="4287"/>
                        <a:pt x="8680" y="4287"/>
                        <a:pt x="8585" y="4299"/>
                      </a:cubicBezTo>
                      <a:cubicBezTo>
                        <a:pt x="8418" y="4311"/>
                        <a:pt x="8252" y="4323"/>
                        <a:pt x="8085" y="4335"/>
                      </a:cubicBezTo>
                      <a:cubicBezTo>
                        <a:pt x="7978" y="4335"/>
                        <a:pt x="7859" y="4335"/>
                        <a:pt x="7752" y="4346"/>
                      </a:cubicBezTo>
                      <a:lnTo>
                        <a:pt x="7347" y="4346"/>
                      </a:lnTo>
                      <a:cubicBezTo>
                        <a:pt x="7228" y="4346"/>
                        <a:pt x="7121" y="4346"/>
                        <a:pt x="7002" y="4335"/>
                      </a:cubicBezTo>
                      <a:cubicBezTo>
                        <a:pt x="6894" y="4323"/>
                        <a:pt x="6751" y="4323"/>
                        <a:pt x="6621" y="4311"/>
                      </a:cubicBezTo>
                      <a:cubicBezTo>
                        <a:pt x="6501" y="4299"/>
                        <a:pt x="6394" y="4299"/>
                        <a:pt x="6275" y="4287"/>
                      </a:cubicBezTo>
                      <a:cubicBezTo>
                        <a:pt x="6168" y="4275"/>
                        <a:pt x="6025" y="4251"/>
                        <a:pt x="5906" y="4239"/>
                      </a:cubicBezTo>
                      <a:cubicBezTo>
                        <a:pt x="5787" y="4227"/>
                        <a:pt x="5680" y="4216"/>
                        <a:pt x="5573" y="4192"/>
                      </a:cubicBezTo>
                      <a:cubicBezTo>
                        <a:pt x="5454" y="4180"/>
                        <a:pt x="5311" y="4144"/>
                        <a:pt x="5180" y="4120"/>
                      </a:cubicBezTo>
                      <a:cubicBezTo>
                        <a:pt x="5073" y="4108"/>
                        <a:pt x="4966" y="4085"/>
                        <a:pt x="4858" y="4061"/>
                      </a:cubicBezTo>
                      <a:cubicBezTo>
                        <a:pt x="4716" y="4025"/>
                        <a:pt x="4549" y="3989"/>
                        <a:pt x="4394" y="3942"/>
                      </a:cubicBezTo>
                      <a:cubicBezTo>
                        <a:pt x="4299" y="3918"/>
                        <a:pt x="4204" y="3894"/>
                        <a:pt x="4096" y="3870"/>
                      </a:cubicBezTo>
                      <a:lnTo>
                        <a:pt x="3942" y="3823"/>
                      </a:lnTo>
                      <a:cubicBezTo>
                        <a:pt x="3799" y="3775"/>
                        <a:pt x="3644" y="3715"/>
                        <a:pt x="3489" y="3668"/>
                      </a:cubicBezTo>
                      <a:cubicBezTo>
                        <a:pt x="3442" y="3656"/>
                        <a:pt x="3406" y="3644"/>
                        <a:pt x="3358" y="3620"/>
                      </a:cubicBezTo>
                      <a:cubicBezTo>
                        <a:pt x="3227" y="3573"/>
                        <a:pt x="3096" y="3513"/>
                        <a:pt x="2965" y="3454"/>
                      </a:cubicBezTo>
                      <a:cubicBezTo>
                        <a:pt x="2894" y="3430"/>
                        <a:pt x="2834" y="3394"/>
                        <a:pt x="2763" y="3370"/>
                      </a:cubicBezTo>
                      <a:cubicBezTo>
                        <a:pt x="2584" y="3275"/>
                        <a:pt x="2394" y="3180"/>
                        <a:pt x="2215" y="3084"/>
                      </a:cubicBezTo>
                      <a:cubicBezTo>
                        <a:pt x="1298" y="2549"/>
                        <a:pt x="667" y="1918"/>
                        <a:pt x="322" y="1239"/>
                      </a:cubicBezTo>
                      <a:cubicBezTo>
                        <a:pt x="120" y="858"/>
                        <a:pt x="13" y="429"/>
                        <a:pt x="13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4" name="Google Shape;1901;p29">
                  <a:extLst>
                    <a:ext uri="{FF2B5EF4-FFF2-40B4-BE49-F238E27FC236}">
                      <a16:creationId xmlns:a16="http://schemas.microsoft.com/office/drawing/2014/main" id="{235AAAA7-FB40-2785-12C2-25E9C96A2CD8}"/>
                    </a:ext>
                  </a:extLst>
                </p:cNvPr>
                <p:cNvSpPr/>
                <p:nvPr/>
              </p:nvSpPr>
              <p:spPr>
                <a:xfrm>
                  <a:off x="3716075" y="3717025"/>
                  <a:ext cx="410800" cy="237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2" h="9515" extrusionOk="0">
                      <a:moveTo>
                        <a:pt x="13478" y="1704"/>
                      </a:moveTo>
                      <a:cubicBezTo>
                        <a:pt x="16419" y="3394"/>
                        <a:pt x="16431" y="6133"/>
                        <a:pt x="13526" y="7823"/>
                      </a:cubicBezTo>
                      <a:cubicBezTo>
                        <a:pt x="10609" y="9514"/>
                        <a:pt x="5870" y="9514"/>
                        <a:pt x="2941" y="7823"/>
                      </a:cubicBezTo>
                      <a:cubicBezTo>
                        <a:pt x="0" y="6133"/>
                        <a:pt x="0" y="3394"/>
                        <a:pt x="2906" y="1704"/>
                      </a:cubicBezTo>
                      <a:cubicBezTo>
                        <a:pt x="5823" y="1"/>
                        <a:pt x="10549" y="1"/>
                        <a:pt x="13478" y="1704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" name="Google Shape;1902;p29">
                  <a:extLst>
                    <a:ext uri="{FF2B5EF4-FFF2-40B4-BE49-F238E27FC236}">
                      <a16:creationId xmlns:a16="http://schemas.microsoft.com/office/drawing/2014/main" id="{9CB64245-00EE-719A-56B7-2110A564DD51}"/>
                    </a:ext>
                  </a:extLst>
                </p:cNvPr>
                <p:cNvSpPr/>
                <p:nvPr/>
              </p:nvSpPr>
              <p:spPr>
                <a:xfrm>
                  <a:off x="3814600" y="3774175"/>
                  <a:ext cx="213450" cy="12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8" h="4943" extrusionOk="0">
                      <a:moveTo>
                        <a:pt x="7001" y="882"/>
                      </a:moveTo>
                      <a:cubicBezTo>
                        <a:pt x="8525" y="1763"/>
                        <a:pt x="8537" y="3180"/>
                        <a:pt x="7025" y="4061"/>
                      </a:cubicBezTo>
                      <a:cubicBezTo>
                        <a:pt x="5513" y="4942"/>
                        <a:pt x="3060" y="4942"/>
                        <a:pt x="1536" y="4061"/>
                      </a:cubicBezTo>
                      <a:cubicBezTo>
                        <a:pt x="12" y="3180"/>
                        <a:pt x="0" y="1763"/>
                        <a:pt x="1513" y="882"/>
                      </a:cubicBezTo>
                      <a:cubicBezTo>
                        <a:pt x="3025" y="1"/>
                        <a:pt x="5489" y="13"/>
                        <a:pt x="7001" y="882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" name="Google Shape;1903;p29">
                  <a:extLst>
                    <a:ext uri="{FF2B5EF4-FFF2-40B4-BE49-F238E27FC236}">
                      <a16:creationId xmlns:a16="http://schemas.microsoft.com/office/drawing/2014/main" id="{99DCA66E-18A6-B9E1-0DCA-BE4F61E7E3AF}"/>
                    </a:ext>
                  </a:extLst>
                </p:cNvPr>
                <p:cNvSpPr/>
                <p:nvPr/>
              </p:nvSpPr>
              <p:spPr>
                <a:xfrm>
                  <a:off x="3839300" y="3792725"/>
                  <a:ext cx="164025" cy="86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1" h="3459" extrusionOk="0">
                      <a:moveTo>
                        <a:pt x="3275" y="0"/>
                      </a:moveTo>
                      <a:cubicBezTo>
                        <a:pt x="2513" y="0"/>
                        <a:pt x="1751" y="170"/>
                        <a:pt x="1167" y="509"/>
                      </a:cubicBezTo>
                      <a:cubicBezTo>
                        <a:pt x="1" y="1176"/>
                        <a:pt x="13" y="2271"/>
                        <a:pt x="1179" y="2950"/>
                      </a:cubicBezTo>
                      <a:cubicBezTo>
                        <a:pt x="1763" y="3289"/>
                        <a:pt x="2528" y="3459"/>
                        <a:pt x="3291" y="3459"/>
                      </a:cubicBezTo>
                      <a:cubicBezTo>
                        <a:pt x="4055" y="3459"/>
                        <a:pt x="4817" y="3289"/>
                        <a:pt x="5394" y="2950"/>
                      </a:cubicBezTo>
                      <a:cubicBezTo>
                        <a:pt x="6561" y="2271"/>
                        <a:pt x="6561" y="1188"/>
                        <a:pt x="5382" y="509"/>
                      </a:cubicBezTo>
                      <a:cubicBezTo>
                        <a:pt x="4799" y="170"/>
                        <a:pt x="4037" y="0"/>
                        <a:pt x="3275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904;p29">
                  <a:extLst>
                    <a:ext uri="{FF2B5EF4-FFF2-40B4-BE49-F238E27FC236}">
                      <a16:creationId xmlns:a16="http://schemas.microsoft.com/office/drawing/2014/main" id="{3CADDDEC-7C22-9917-2F2A-93A05C44EEE4}"/>
                    </a:ext>
                  </a:extLst>
                </p:cNvPr>
                <p:cNvSpPr/>
                <p:nvPr/>
              </p:nvSpPr>
              <p:spPr>
                <a:xfrm>
                  <a:off x="3698800" y="3814675"/>
                  <a:ext cx="445325" cy="274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13" h="10990" extrusionOk="0">
                      <a:moveTo>
                        <a:pt x="17801" y="72"/>
                      </a:moveTo>
                      <a:lnTo>
                        <a:pt x="17800" y="374"/>
                      </a:lnTo>
                      <a:lnTo>
                        <a:pt x="17800" y="374"/>
                      </a:lnTo>
                      <a:cubicBezTo>
                        <a:pt x="17800" y="373"/>
                        <a:pt x="17801" y="371"/>
                        <a:pt x="17801" y="369"/>
                      </a:cubicBezTo>
                      <a:lnTo>
                        <a:pt x="17801" y="298"/>
                      </a:lnTo>
                      <a:cubicBezTo>
                        <a:pt x="17813" y="215"/>
                        <a:pt x="17813" y="131"/>
                        <a:pt x="17801" y="72"/>
                      </a:cubicBezTo>
                      <a:close/>
                      <a:moveTo>
                        <a:pt x="25" y="0"/>
                      </a:moveTo>
                      <a:lnTo>
                        <a:pt x="1" y="5810"/>
                      </a:lnTo>
                      <a:cubicBezTo>
                        <a:pt x="1" y="7132"/>
                        <a:pt x="870" y="8466"/>
                        <a:pt x="2632" y="9478"/>
                      </a:cubicBezTo>
                      <a:cubicBezTo>
                        <a:pt x="2846" y="9597"/>
                        <a:pt x="3061" y="9716"/>
                        <a:pt x="3287" y="9823"/>
                      </a:cubicBezTo>
                      <a:cubicBezTo>
                        <a:pt x="3358" y="9859"/>
                        <a:pt x="3430" y="9882"/>
                        <a:pt x="3513" y="9918"/>
                      </a:cubicBezTo>
                      <a:cubicBezTo>
                        <a:pt x="3644" y="9978"/>
                        <a:pt x="3775" y="10037"/>
                        <a:pt x="3918" y="10097"/>
                      </a:cubicBezTo>
                      <a:lnTo>
                        <a:pt x="3989" y="10120"/>
                      </a:lnTo>
                      <a:cubicBezTo>
                        <a:pt x="4037" y="10144"/>
                        <a:pt x="4097" y="10156"/>
                        <a:pt x="4144" y="10180"/>
                      </a:cubicBezTo>
                      <a:cubicBezTo>
                        <a:pt x="4323" y="10240"/>
                        <a:pt x="4501" y="10311"/>
                        <a:pt x="4680" y="10359"/>
                      </a:cubicBezTo>
                      <a:lnTo>
                        <a:pt x="4871" y="10418"/>
                      </a:lnTo>
                      <a:lnTo>
                        <a:pt x="4990" y="10466"/>
                      </a:lnTo>
                      <a:cubicBezTo>
                        <a:pt x="5073" y="10478"/>
                        <a:pt x="5144" y="10501"/>
                        <a:pt x="5228" y="10513"/>
                      </a:cubicBezTo>
                      <a:cubicBezTo>
                        <a:pt x="5406" y="10561"/>
                        <a:pt x="5585" y="10609"/>
                        <a:pt x="5775" y="10656"/>
                      </a:cubicBezTo>
                      <a:cubicBezTo>
                        <a:pt x="5823" y="10668"/>
                        <a:pt x="5871" y="10680"/>
                        <a:pt x="5930" y="10692"/>
                      </a:cubicBezTo>
                      <a:cubicBezTo>
                        <a:pt x="6002" y="10704"/>
                        <a:pt x="6073" y="10716"/>
                        <a:pt x="6145" y="10728"/>
                      </a:cubicBezTo>
                      <a:cubicBezTo>
                        <a:pt x="6299" y="10763"/>
                        <a:pt x="6454" y="10787"/>
                        <a:pt x="6621" y="10811"/>
                      </a:cubicBezTo>
                      <a:cubicBezTo>
                        <a:pt x="6680" y="10823"/>
                        <a:pt x="6740" y="10835"/>
                        <a:pt x="6811" y="10847"/>
                      </a:cubicBezTo>
                      <a:lnTo>
                        <a:pt x="7014" y="10871"/>
                      </a:lnTo>
                      <a:cubicBezTo>
                        <a:pt x="7168" y="10882"/>
                        <a:pt x="7311" y="10906"/>
                        <a:pt x="7466" y="10918"/>
                      </a:cubicBezTo>
                      <a:cubicBezTo>
                        <a:pt x="7538" y="10918"/>
                        <a:pt x="7609" y="10930"/>
                        <a:pt x="7680" y="10942"/>
                      </a:cubicBezTo>
                      <a:lnTo>
                        <a:pt x="7871" y="10954"/>
                      </a:lnTo>
                      <a:cubicBezTo>
                        <a:pt x="8026" y="10966"/>
                        <a:pt x="8169" y="10966"/>
                        <a:pt x="8323" y="10978"/>
                      </a:cubicBezTo>
                      <a:cubicBezTo>
                        <a:pt x="8395" y="10978"/>
                        <a:pt x="8466" y="10990"/>
                        <a:pt x="8550" y="10990"/>
                      </a:cubicBezTo>
                      <a:lnTo>
                        <a:pt x="9454" y="10990"/>
                      </a:lnTo>
                      <a:cubicBezTo>
                        <a:pt x="9502" y="10990"/>
                        <a:pt x="9550" y="10978"/>
                        <a:pt x="9609" y="10978"/>
                      </a:cubicBezTo>
                      <a:cubicBezTo>
                        <a:pt x="9812" y="10966"/>
                        <a:pt x="10014" y="10954"/>
                        <a:pt x="10205" y="10930"/>
                      </a:cubicBezTo>
                      <a:cubicBezTo>
                        <a:pt x="10288" y="10930"/>
                        <a:pt x="10371" y="10930"/>
                        <a:pt x="10443" y="10918"/>
                      </a:cubicBezTo>
                      <a:lnTo>
                        <a:pt x="10562" y="10906"/>
                      </a:lnTo>
                      <a:cubicBezTo>
                        <a:pt x="10621" y="10906"/>
                        <a:pt x="10681" y="10894"/>
                        <a:pt x="10740" y="10882"/>
                      </a:cubicBezTo>
                      <a:cubicBezTo>
                        <a:pt x="10955" y="10859"/>
                        <a:pt x="11157" y="10823"/>
                        <a:pt x="11359" y="10799"/>
                      </a:cubicBezTo>
                      <a:lnTo>
                        <a:pt x="11514" y="10775"/>
                      </a:lnTo>
                      <a:lnTo>
                        <a:pt x="11586" y="10763"/>
                      </a:lnTo>
                      <a:cubicBezTo>
                        <a:pt x="11681" y="10740"/>
                        <a:pt x="11776" y="10716"/>
                        <a:pt x="11871" y="10704"/>
                      </a:cubicBezTo>
                      <a:cubicBezTo>
                        <a:pt x="12038" y="10668"/>
                        <a:pt x="12205" y="10632"/>
                        <a:pt x="12360" y="10597"/>
                      </a:cubicBezTo>
                      <a:cubicBezTo>
                        <a:pt x="12479" y="10561"/>
                        <a:pt x="12598" y="10525"/>
                        <a:pt x="12717" y="10501"/>
                      </a:cubicBezTo>
                      <a:cubicBezTo>
                        <a:pt x="12860" y="10454"/>
                        <a:pt x="13014" y="10418"/>
                        <a:pt x="13169" y="10371"/>
                      </a:cubicBezTo>
                      <a:cubicBezTo>
                        <a:pt x="13205" y="10359"/>
                        <a:pt x="13241" y="10347"/>
                        <a:pt x="13264" y="10347"/>
                      </a:cubicBezTo>
                      <a:cubicBezTo>
                        <a:pt x="13455" y="10287"/>
                        <a:pt x="13634" y="10216"/>
                        <a:pt x="13812" y="10144"/>
                      </a:cubicBezTo>
                      <a:lnTo>
                        <a:pt x="13884" y="10120"/>
                      </a:lnTo>
                      <a:cubicBezTo>
                        <a:pt x="14086" y="10037"/>
                        <a:pt x="14276" y="9966"/>
                        <a:pt x="14455" y="9870"/>
                      </a:cubicBezTo>
                      <a:lnTo>
                        <a:pt x="14622" y="9799"/>
                      </a:lnTo>
                      <a:cubicBezTo>
                        <a:pt x="14824" y="9704"/>
                        <a:pt x="15027" y="9597"/>
                        <a:pt x="15217" y="9478"/>
                      </a:cubicBezTo>
                      <a:lnTo>
                        <a:pt x="15324" y="9418"/>
                      </a:lnTo>
                      <a:cubicBezTo>
                        <a:pt x="15491" y="9323"/>
                        <a:pt x="15634" y="9216"/>
                        <a:pt x="15777" y="9120"/>
                      </a:cubicBezTo>
                      <a:lnTo>
                        <a:pt x="15848" y="9073"/>
                      </a:lnTo>
                      <a:cubicBezTo>
                        <a:pt x="16015" y="8954"/>
                        <a:pt x="16170" y="8835"/>
                        <a:pt x="16312" y="8704"/>
                      </a:cubicBezTo>
                      <a:lnTo>
                        <a:pt x="16372" y="8644"/>
                      </a:lnTo>
                      <a:lnTo>
                        <a:pt x="16455" y="8585"/>
                      </a:lnTo>
                      <a:cubicBezTo>
                        <a:pt x="16562" y="8477"/>
                        <a:pt x="16670" y="8370"/>
                        <a:pt x="16777" y="8263"/>
                      </a:cubicBezTo>
                      <a:cubicBezTo>
                        <a:pt x="16789" y="8239"/>
                        <a:pt x="16813" y="8215"/>
                        <a:pt x="16836" y="8192"/>
                      </a:cubicBezTo>
                      <a:cubicBezTo>
                        <a:pt x="16896" y="8120"/>
                        <a:pt x="16955" y="8061"/>
                        <a:pt x="17003" y="7989"/>
                      </a:cubicBezTo>
                      <a:cubicBezTo>
                        <a:pt x="17134" y="7823"/>
                        <a:pt x="17253" y="7644"/>
                        <a:pt x="17360" y="7465"/>
                      </a:cubicBezTo>
                      <a:cubicBezTo>
                        <a:pt x="17444" y="7299"/>
                        <a:pt x="17527" y="7132"/>
                        <a:pt x="17586" y="6965"/>
                      </a:cubicBezTo>
                      <a:cubicBezTo>
                        <a:pt x="17658" y="6799"/>
                        <a:pt x="17705" y="6632"/>
                        <a:pt x="17741" y="6453"/>
                      </a:cubicBezTo>
                      <a:cubicBezTo>
                        <a:pt x="17741" y="6441"/>
                        <a:pt x="17741" y="6430"/>
                        <a:pt x="17753" y="6418"/>
                      </a:cubicBezTo>
                      <a:cubicBezTo>
                        <a:pt x="17741" y="6406"/>
                        <a:pt x="17741" y="6406"/>
                        <a:pt x="17753" y="6406"/>
                      </a:cubicBezTo>
                      <a:cubicBezTo>
                        <a:pt x="17765" y="6322"/>
                        <a:pt x="17777" y="6239"/>
                        <a:pt x="17777" y="6168"/>
                      </a:cubicBezTo>
                      <a:lnTo>
                        <a:pt x="17777" y="6060"/>
                      </a:lnTo>
                      <a:cubicBezTo>
                        <a:pt x="17777" y="6037"/>
                        <a:pt x="17777" y="5989"/>
                        <a:pt x="17789" y="5953"/>
                      </a:cubicBezTo>
                      <a:cubicBezTo>
                        <a:pt x="17801" y="5906"/>
                        <a:pt x="17789" y="5894"/>
                        <a:pt x="17789" y="5870"/>
                      </a:cubicBezTo>
                      <a:lnTo>
                        <a:pt x="17800" y="374"/>
                      </a:lnTo>
                      <a:lnTo>
                        <a:pt x="17800" y="374"/>
                      </a:lnTo>
                      <a:cubicBezTo>
                        <a:pt x="17776" y="563"/>
                        <a:pt x="17741" y="752"/>
                        <a:pt x="17682" y="941"/>
                      </a:cubicBezTo>
                      <a:lnTo>
                        <a:pt x="17670" y="977"/>
                      </a:lnTo>
                      <a:cubicBezTo>
                        <a:pt x="17646" y="1060"/>
                        <a:pt x="17610" y="1143"/>
                        <a:pt x="17575" y="1238"/>
                      </a:cubicBezTo>
                      <a:lnTo>
                        <a:pt x="17563" y="1262"/>
                      </a:lnTo>
                      <a:cubicBezTo>
                        <a:pt x="17384" y="1679"/>
                        <a:pt x="17146" y="2048"/>
                        <a:pt x="16848" y="2381"/>
                      </a:cubicBezTo>
                      <a:cubicBezTo>
                        <a:pt x="16824" y="2405"/>
                        <a:pt x="16813" y="2429"/>
                        <a:pt x="16789" y="2453"/>
                      </a:cubicBezTo>
                      <a:cubicBezTo>
                        <a:pt x="16658" y="2596"/>
                        <a:pt x="16527" y="2727"/>
                        <a:pt x="16384" y="2846"/>
                      </a:cubicBezTo>
                      <a:lnTo>
                        <a:pt x="16324" y="2905"/>
                      </a:lnTo>
                      <a:cubicBezTo>
                        <a:pt x="16181" y="3024"/>
                        <a:pt x="16027" y="3143"/>
                        <a:pt x="15860" y="3263"/>
                      </a:cubicBezTo>
                      <a:lnTo>
                        <a:pt x="15789" y="3310"/>
                      </a:lnTo>
                      <a:cubicBezTo>
                        <a:pt x="15622" y="3441"/>
                        <a:pt x="15431" y="3560"/>
                        <a:pt x="15229" y="3679"/>
                      </a:cubicBezTo>
                      <a:cubicBezTo>
                        <a:pt x="15027" y="3798"/>
                        <a:pt x="14836" y="3894"/>
                        <a:pt x="14634" y="3989"/>
                      </a:cubicBezTo>
                      <a:lnTo>
                        <a:pt x="14467" y="4072"/>
                      </a:lnTo>
                      <a:cubicBezTo>
                        <a:pt x="14288" y="4155"/>
                        <a:pt x="14098" y="4239"/>
                        <a:pt x="13895" y="4310"/>
                      </a:cubicBezTo>
                      <a:lnTo>
                        <a:pt x="13824" y="4346"/>
                      </a:lnTo>
                      <a:cubicBezTo>
                        <a:pt x="13622" y="4429"/>
                        <a:pt x="13407" y="4489"/>
                        <a:pt x="13181" y="4560"/>
                      </a:cubicBezTo>
                      <a:cubicBezTo>
                        <a:pt x="13038" y="4608"/>
                        <a:pt x="12883" y="4656"/>
                        <a:pt x="12729" y="4691"/>
                      </a:cubicBezTo>
                      <a:cubicBezTo>
                        <a:pt x="12610" y="4727"/>
                        <a:pt x="12491" y="4763"/>
                        <a:pt x="12371" y="4786"/>
                      </a:cubicBezTo>
                      <a:cubicBezTo>
                        <a:pt x="12217" y="4834"/>
                        <a:pt x="12050" y="4858"/>
                        <a:pt x="11883" y="4894"/>
                      </a:cubicBezTo>
                      <a:cubicBezTo>
                        <a:pt x="11764" y="4917"/>
                        <a:pt x="11645" y="4953"/>
                        <a:pt x="11526" y="4965"/>
                      </a:cubicBezTo>
                      <a:lnTo>
                        <a:pt x="11371" y="4989"/>
                      </a:lnTo>
                      <a:cubicBezTo>
                        <a:pt x="11169" y="5025"/>
                        <a:pt x="10967" y="5060"/>
                        <a:pt x="10752" y="5084"/>
                      </a:cubicBezTo>
                      <a:lnTo>
                        <a:pt x="10574" y="5096"/>
                      </a:lnTo>
                      <a:cubicBezTo>
                        <a:pt x="10455" y="5120"/>
                        <a:pt x="10336" y="5120"/>
                        <a:pt x="10216" y="5132"/>
                      </a:cubicBezTo>
                      <a:cubicBezTo>
                        <a:pt x="10014" y="5144"/>
                        <a:pt x="9812" y="5167"/>
                        <a:pt x="9621" y="5167"/>
                      </a:cubicBezTo>
                      <a:cubicBezTo>
                        <a:pt x="9490" y="5167"/>
                        <a:pt x="9359" y="5179"/>
                        <a:pt x="9240" y="5179"/>
                      </a:cubicBezTo>
                      <a:lnTo>
                        <a:pt x="8752" y="5179"/>
                      </a:lnTo>
                      <a:cubicBezTo>
                        <a:pt x="8609" y="5179"/>
                        <a:pt x="8478" y="5179"/>
                        <a:pt x="8335" y="5167"/>
                      </a:cubicBezTo>
                      <a:cubicBezTo>
                        <a:pt x="8204" y="5156"/>
                        <a:pt x="8038" y="5156"/>
                        <a:pt x="7895" y="5144"/>
                      </a:cubicBezTo>
                      <a:cubicBezTo>
                        <a:pt x="7740" y="5132"/>
                        <a:pt x="7621" y="5120"/>
                        <a:pt x="7478" y="5108"/>
                      </a:cubicBezTo>
                      <a:cubicBezTo>
                        <a:pt x="7347" y="5096"/>
                        <a:pt x="7180" y="5084"/>
                        <a:pt x="7037" y="5060"/>
                      </a:cubicBezTo>
                      <a:cubicBezTo>
                        <a:pt x="6883" y="5048"/>
                        <a:pt x="6764" y="5025"/>
                        <a:pt x="6633" y="5001"/>
                      </a:cubicBezTo>
                      <a:cubicBezTo>
                        <a:pt x="6478" y="4977"/>
                        <a:pt x="6323" y="4953"/>
                        <a:pt x="6168" y="4929"/>
                      </a:cubicBezTo>
                      <a:cubicBezTo>
                        <a:pt x="6037" y="4906"/>
                        <a:pt x="5918" y="4870"/>
                        <a:pt x="5799" y="4846"/>
                      </a:cubicBezTo>
                      <a:cubicBezTo>
                        <a:pt x="5609" y="4810"/>
                        <a:pt x="5418" y="4763"/>
                        <a:pt x="5240" y="4715"/>
                      </a:cubicBezTo>
                      <a:cubicBezTo>
                        <a:pt x="5121" y="4679"/>
                        <a:pt x="5002" y="4656"/>
                        <a:pt x="4882" y="4620"/>
                      </a:cubicBezTo>
                      <a:cubicBezTo>
                        <a:pt x="4823" y="4596"/>
                        <a:pt x="4763" y="4584"/>
                        <a:pt x="4692" y="4560"/>
                      </a:cubicBezTo>
                      <a:cubicBezTo>
                        <a:pt x="4513" y="4501"/>
                        <a:pt x="4335" y="4441"/>
                        <a:pt x="4156" y="4370"/>
                      </a:cubicBezTo>
                      <a:lnTo>
                        <a:pt x="4001" y="4322"/>
                      </a:lnTo>
                      <a:cubicBezTo>
                        <a:pt x="3847" y="4251"/>
                        <a:pt x="3692" y="4191"/>
                        <a:pt x="3537" y="4120"/>
                      </a:cubicBezTo>
                      <a:cubicBezTo>
                        <a:pt x="3454" y="4084"/>
                        <a:pt x="3382" y="4048"/>
                        <a:pt x="3299" y="4013"/>
                      </a:cubicBezTo>
                      <a:cubicBezTo>
                        <a:pt x="3073" y="3905"/>
                        <a:pt x="2858" y="3798"/>
                        <a:pt x="2644" y="3679"/>
                      </a:cubicBezTo>
                      <a:cubicBezTo>
                        <a:pt x="1549" y="3036"/>
                        <a:pt x="799" y="2286"/>
                        <a:pt x="382" y="1477"/>
                      </a:cubicBezTo>
                      <a:cubicBezTo>
                        <a:pt x="144" y="1024"/>
                        <a:pt x="25" y="512"/>
                        <a:pt x="2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8" name="Google Shape;1905;p29">
                  <a:extLst>
                    <a:ext uri="{FF2B5EF4-FFF2-40B4-BE49-F238E27FC236}">
                      <a16:creationId xmlns:a16="http://schemas.microsoft.com/office/drawing/2014/main" id="{CAFF7832-4A6F-7970-AD94-D42014AD45AA}"/>
                    </a:ext>
                  </a:extLst>
                </p:cNvPr>
                <p:cNvSpPr/>
                <p:nvPr/>
              </p:nvSpPr>
              <p:spPr>
                <a:xfrm>
                  <a:off x="3676775" y="3673875"/>
                  <a:ext cx="489375" cy="28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24" extrusionOk="0">
                      <a:moveTo>
                        <a:pt x="16062" y="2013"/>
                      </a:moveTo>
                      <a:cubicBezTo>
                        <a:pt x="19563" y="4025"/>
                        <a:pt x="19575" y="7299"/>
                        <a:pt x="16110" y="9299"/>
                      </a:cubicBezTo>
                      <a:cubicBezTo>
                        <a:pt x="12633" y="11311"/>
                        <a:pt x="7002" y="11323"/>
                        <a:pt x="3501" y="9299"/>
                      </a:cubicBezTo>
                      <a:cubicBezTo>
                        <a:pt x="13" y="7287"/>
                        <a:pt x="1" y="4025"/>
                        <a:pt x="3466" y="2013"/>
                      </a:cubicBezTo>
                      <a:cubicBezTo>
                        <a:pt x="6930" y="1"/>
                        <a:pt x="12586" y="1"/>
                        <a:pt x="16062" y="201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" name="Google Shape;1906;p29">
                  <a:extLst>
                    <a:ext uri="{FF2B5EF4-FFF2-40B4-BE49-F238E27FC236}">
                      <a16:creationId xmlns:a16="http://schemas.microsoft.com/office/drawing/2014/main" id="{A0F7B588-EAA1-9068-2A14-72FBA49E34DA}"/>
                    </a:ext>
                  </a:extLst>
                </p:cNvPr>
                <p:cNvSpPr/>
                <p:nvPr/>
              </p:nvSpPr>
              <p:spPr>
                <a:xfrm>
                  <a:off x="3833650" y="3764650"/>
                  <a:ext cx="175650" cy="10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6" h="4061" extrusionOk="0">
                      <a:moveTo>
                        <a:pt x="5763" y="715"/>
                      </a:moveTo>
                      <a:cubicBezTo>
                        <a:pt x="7025" y="1442"/>
                        <a:pt x="7025" y="2620"/>
                        <a:pt x="5775" y="3335"/>
                      </a:cubicBezTo>
                      <a:cubicBezTo>
                        <a:pt x="4537" y="4061"/>
                        <a:pt x="2501" y="4061"/>
                        <a:pt x="1251" y="3335"/>
                      </a:cubicBezTo>
                      <a:cubicBezTo>
                        <a:pt x="0" y="2620"/>
                        <a:pt x="0" y="1442"/>
                        <a:pt x="1239" y="715"/>
                      </a:cubicBezTo>
                      <a:cubicBezTo>
                        <a:pt x="2489" y="1"/>
                        <a:pt x="4525" y="1"/>
                        <a:pt x="5763" y="715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0" name="Google Shape;1907;p29">
                  <a:extLst>
                    <a:ext uri="{FF2B5EF4-FFF2-40B4-BE49-F238E27FC236}">
                      <a16:creationId xmlns:a16="http://schemas.microsoft.com/office/drawing/2014/main" id="{10381DD4-ADBE-6358-1704-2EC66DEA8B27}"/>
                    </a:ext>
                  </a:extLst>
                </p:cNvPr>
                <p:cNvSpPr/>
                <p:nvPr/>
              </p:nvSpPr>
              <p:spPr>
                <a:xfrm>
                  <a:off x="3734525" y="3630425"/>
                  <a:ext cx="373875" cy="23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28" extrusionOk="0">
                      <a:moveTo>
                        <a:pt x="14955" y="72"/>
                      </a:moveTo>
                      <a:lnTo>
                        <a:pt x="14955" y="91"/>
                      </a:lnTo>
                      <a:lnTo>
                        <a:pt x="14955" y="91"/>
                      </a:lnTo>
                      <a:cubicBezTo>
                        <a:pt x="14955" y="84"/>
                        <a:pt x="14955" y="77"/>
                        <a:pt x="14955" y="72"/>
                      </a:cubicBezTo>
                      <a:close/>
                      <a:moveTo>
                        <a:pt x="13" y="0"/>
                      </a:moveTo>
                      <a:lnTo>
                        <a:pt x="1" y="4882"/>
                      </a:lnTo>
                      <a:cubicBezTo>
                        <a:pt x="1" y="6001"/>
                        <a:pt x="727" y="7120"/>
                        <a:pt x="2203" y="7966"/>
                      </a:cubicBezTo>
                      <a:cubicBezTo>
                        <a:pt x="2382" y="8073"/>
                        <a:pt x="2560" y="8168"/>
                        <a:pt x="2751" y="8251"/>
                      </a:cubicBezTo>
                      <a:cubicBezTo>
                        <a:pt x="2822" y="8287"/>
                        <a:pt x="2882" y="8311"/>
                        <a:pt x="2941" y="8335"/>
                      </a:cubicBezTo>
                      <a:cubicBezTo>
                        <a:pt x="3061" y="8394"/>
                        <a:pt x="3168" y="8442"/>
                        <a:pt x="3287" y="8489"/>
                      </a:cubicBezTo>
                      <a:lnTo>
                        <a:pt x="3346" y="8513"/>
                      </a:lnTo>
                      <a:lnTo>
                        <a:pt x="3477" y="8561"/>
                      </a:lnTo>
                      <a:cubicBezTo>
                        <a:pt x="3620" y="8608"/>
                        <a:pt x="3775" y="8668"/>
                        <a:pt x="3930" y="8704"/>
                      </a:cubicBezTo>
                      <a:lnTo>
                        <a:pt x="4084" y="8751"/>
                      </a:lnTo>
                      <a:lnTo>
                        <a:pt x="4192" y="8787"/>
                      </a:lnTo>
                      <a:cubicBezTo>
                        <a:pt x="4251" y="8811"/>
                        <a:pt x="4323" y="8823"/>
                        <a:pt x="4382" y="8835"/>
                      </a:cubicBezTo>
                      <a:cubicBezTo>
                        <a:pt x="4537" y="8870"/>
                        <a:pt x="4692" y="8918"/>
                        <a:pt x="4846" y="8954"/>
                      </a:cubicBezTo>
                      <a:cubicBezTo>
                        <a:pt x="4894" y="8954"/>
                        <a:pt x="4930" y="8966"/>
                        <a:pt x="4977" y="8978"/>
                      </a:cubicBezTo>
                      <a:lnTo>
                        <a:pt x="5156" y="9013"/>
                      </a:lnTo>
                      <a:cubicBezTo>
                        <a:pt x="5287" y="9037"/>
                        <a:pt x="5418" y="9061"/>
                        <a:pt x="5561" y="9085"/>
                      </a:cubicBezTo>
                      <a:cubicBezTo>
                        <a:pt x="5608" y="9085"/>
                        <a:pt x="5656" y="9097"/>
                        <a:pt x="5716" y="9109"/>
                      </a:cubicBezTo>
                      <a:cubicBezTo>
                        <a:pt x="5775" y="9120"/>
                        <a:pt x="5835" y="9120"/>
                        <a:pt x="5894" y="9132"/>
                      </a:cubicBezTo>
                      <a:cubicBezTo>
                        <a:pt x="6013" y="9144"/>
                        <a:pt x="6144" y="9156"/>
                        <a:pt x="6263" y="9168"/>
                      </a:cubicBezTo>
                      <a:cubicBezTo>
                        <a:pt x="6323" y="9168"/>
                        <a:pt x="6382" y="9192"/>
                        <a:pt x="6442" y="9192"/>
                      </a:cubicBezTo>
                      <a:lnTo>
                        <a:pt x="6609" y="9204"/>
                      </a:lnTo>
                      <a:cubicBezTo>
                        <a:pt x="6740" y="9204"/>
                        <a:pt x="6859" y="9216"/>
                        <a:pt x="6990" y="9216"/>
                      </a:cubicBezTo>
                      <a:lnTo>
                        <a:pt x="7180" y="9228"/>
                      </a:lnTo>
                      <a:lnTo>
                        <a:pt x="8061" y="9228"/>
                      </a:lnTo>
                      <a:cubicBezTo>
                        <a:pt x="8228" y="9228"/>
                        <a:pt x="8395" y="9204"/>
                        <a:pt x="8561" y="9192"/>
                      </a:cubicBezTo>
                      <a:cubicBezTo>
                        <a:pt x="8633" y="9192"/>
                        <a:pt x="8704" y="9192"/>
                        <a:pt x="8776" y="9180"/>
                      </a:cubicBezTo>
                      <a:lnTo>
                        <a:pt x="8871" y="9168"/>
                      </a:lnTo>
                      <a:lnTo>
                        <a:pt x="9014" y="9156"/>
                      </a:lnTo>
                      <a:cubicBezTo>
                        <a:pt x="9192" y="9132"/>
                        <a:pt x="9359" y="9109"/>
                        <a:pt x="9538" y="9073"/>
                      </a:cubicBezTo>
                      <a:lnTo>
                        <a:pt x="9657" y="9061"/>
                      </a:lnTo>
                      <a:lnTo>
                        <a:pt x="9728" y="9049"/>
                      </a:lnTo>
                      <a:cubicBezTo>
                        <a:pt x="9799" y="9037"/>
                        <a:pt x="9883" y="9013"/>
                        <a:pt x="9966" y="9001"/>
                      </a:cubicBezTo>
                      <a:cubicBezTo>
                        <a:pt x="10097" y="8966"/>
                        <a:pt x="10240" y="8942"/>
                        <a:pt x="10383" y="8906"/>
                      </a:cubicBezTo>
                      <a:cubicBezTo>
                        <a:pt x="10478" y="8882"/>
                        <a:pt x="10573" y="8858"/>
                        <a:pt x="10681" y="8823"/>
                      </a:cubicBezTo>
                      <a:cubicBezTo>
                        <a:pt x="10800" y="8799"/>
                        <a:pt x="10931" y="8763"/>
                        <a:pt x="11062" y="8716"/>
                      </a:cubicBezTo>
                      <a:lnTo>
                        <a:pt x="11145" y="8692"/>
                      </a:lnTo>
                      <a:cubicBezTo>
                        <a:pt x="11300" y="8644"/>
                        <a:pt x="11454" y="8597"/>
                        <a:pt x="11597" y="8537"/>
                      </a:cubicBezTo>
                      <a:cubicBezTo>
                        <a:pt x="11621" y="8525"/>
                        <a:pt x="11645" y="8513"/>
                        <a:pt x="11669" y="8513"/>
                      </a:cubicBezTo>
                      <a:cubicBezTo>
                        <a:pt x="11824" y="8442"/>
                        <a:pt x="11990" y="8370"/>
                        <a:pt x="12145" y="8299"/>
                      </a:cubicBezTo>
                      <a:lnTo>
                        <a:pt x="12276" y="8239"/>
                      </a:lnTo>
                      <a:cubicBezTo>
                        <a:pt x="12455" y="8156"/>
                        <a:pt x="12621" y="8073"/>
                        <a:pt x="12788" y="7977"/>
                      </a:cubicBezTo>
                      <a:lnTo>
                        <a:pt x="12871" y="7918"/>
                      </a:lnTo>
                      <a:cubicBezTo>
                        <a:pt x="13014" y="7835"/>
                        <a:pt x="13133" y="7751"/>
                        <a:pt x="13252" y="7668"/>
                      </a:cubicBezTo>
                      <a:lnTo>
                        <a:pt x="13312" y="7632"/>
                      </a:lnTo>
                      <a:cubicBezTo>
                        <a:pt x="13455" y="7525"/>
                        <a:pt x="13586" y="7430"/>
                        <a:pt x="13705" y="7334"/>
                      </a:cubicBezTo>
                      <a:lnTo>
                        <a:pt x="13752" y="7287"/>
                      </a:lnTo>
                      <a:cubicBezTo>
                        <a:pt x="13776" y="7263"/>
                        <a:pt x="13800" y="7239"/>
                        <a:pt x="13824" y="7227"/>
                      </a:cubicBezTo>
                      <a:cubicBezTo>
                        <a:pt x="13919" y="7132"/>
                        <a:pt x="14002" y="7049"/>
                        <a:pt x="14086" y="6953"/>
                      </a:cubicBezTo>
                      <a:lnTo>
                        <a:pt x="14145" y="6894"/>
                      </a:lnTo>
                      <a:cubicBezTo>
                        <a:pt x="14193" y="6834"/>
                        <a:pt x="14241" y="6787"/>
                        <a:pt x="14288" y="6727"/>
                      </a:cubicBezTo>
                      <a:cubicBezTo>
                        <a:pt x="14395" y="6584"/>
                        <a:pt x="14502" y="6442"/>
                        <a:pt x="14586" y="6275"/>
                      </a:cubicBezTo>
                      <a:cubicBezTo>
                        <a:pt x="14669" y="6144"/>
                        <a:pt x="14729" y="6001"/>
                        <a:pt x="14788" y="5858"/>
                      </a:cubicBezTo>
                      <a:cubicBezTo>
                        <a:pt x="14836" y="5715"/>
                        <a:pt x="14872" y="5572"/>
                        <a:pt x="14907" y="5429"/>
                      </a:cubicBezTo>
                      <a:cubicBezTo>
                        <a:pt x="14907" y="5418"/>
                        <a:pt x="14907" y="5406"/>
                        <a:pt x="14907" y="5394"/>
                      </a:cubicBezTo>
                      <a:cubicBezTo>
                        <a:pt x="14919" y="5322"/>
                        <a:pt x="14931" y="5263"/>
                        <a:pt x="14931" y="5191"/>
                      </a:cubicBezTo>
                      <a:lnTo>
                        <a:pt x="14931" y="5108"/>
                      </a:lnTo>
                      <a:cubicBezTo>
                        <a:pt x="14931" y="5084"/>
                        <a:pt x="14931" y="5048"/>
                        <a:pt x="14943" y="5013"/>
                      </a:cubicBezTo>
                      <a:cubicBezTo>
                        <a:pt x="14943" y="4977"/>
                        <a:pt x="14943" y="4965"/>
                        <a:pt x="14943" y="4941"/>
                      </a:cubicBezTo>
                      <a:lnTo>
                        <a:pt x="14955" y="91"/>
                      </a:lnTo>
                      <a:lnTo>
                        <a:pt x="14955" y="91"/>
                      </a:lnTo>
                      <a:cubicBezTo>
                        <a:pt x="14955" y="130"/>
                        <a:pt x="14953" y="190"/>
                        <a:pt x="14943" y="250"/>
                      </a:cubicBezTo>
                      <a:lnTo>
                        <a:pt x="14943" y="310"/>
                      </a:lnTo>
                      <a:cubicBezTo>
                        <a:pt x="14931" y="476"/>
                        <a:pt x="14895" y="643"/>
                        <a:pt x="14848" y="798"/>
                      </a:cubicBezTo>
                      <a:cubicBezTo>
                        <a:pt x="14848" y="798"/>
                        <a:pt x="14848" y="810"/>
                        <a:pt x="14848" y="822"/>
                      </a:cubicBezTo>
                      <a:cubicBezTo>
                        <a:pt x="14824" y="893"/>
                        <a:pt x="14800" y="965"/>
                        <a:pt x="14764" y="1036"/>
                      </a:cubicBezTo>
                      <a:lnTo>
                        <a:pt x="14752" y="1060"/>
                      </a:lnTo>
                      <a:cubicBezTo>
                        <a:pt x="14610" y="1405"/>
                        <a:pt x="14395" y="1727"/>
                        <a:pt x="14145" y="2012"/>
                      </a:cubicBezTo>
                      <a:cubicBezTo>
                        <a:pt x="14133" y="2024"/>
                        <a:pt x="14121" y="2048"/>
                        <a:pt x="14098" y="2060"/>
                      </a:cubicBezTo>
                      <a:cubicBezTo>
                        <a:pt x="13990" y="2179"/>
                        <a:pt x="13883" y="2286"/>
                        <a:pt x="13764" y="2393"/>
                      </a:cubicBezTo>
                      <a:lnTo>
                        <a:pt x="13717" y="2441"/>
                      </a:lnTo>
                      <a:cubicBezTo>
                        <a:pt x="13598" y="2548"/>
                        <a:pt x="13467" y="2643"/>
                        <a:pt x="13324" y="2739"/>
                      </a:cubicBezTo>
                      <a:lnTo>
                        <a:pt x="13264" y="2786"/>
                      </a:lnTo>
                      <a:cubicBezTo>
                        <a:pt x="13121" y="2893"/>
                        <a:pt x="12967" y="2989"/>
                        <a:pt x="12800" y="3084"/>
                      </a:cubicBezTo>
                      <a:cubicBezTo>
                        <a:pt x="12621" y="3179"/>
                        <a:pt x="12466" y="3263"/>
                        <a:pt x="12288" y="3346"/>
                      </a:cubicBezTo>
                      <a:lnTo>
                        <a:pt x="12157" y="3417"/>
                      </a:lnTo>
                      <a:cubicBezTo>
                        <a:pt x="11990" y="3489"/>
                        <a:pt x="11835" y="3560"/>
                        <a:pt x="11669" y="3620"/>
                      </a:cubicBezTo>
                      <a:lnTo>
                        <a:pt x="11609" y="3644"/>
                      </a:lnTo>
                      <a:cubicBezTo>
                        <a:pt x="11431" y="3715"/>
                        <a:pt x="11252" y="3775"/>
                        <a:pt x="11073" y="3822"/>
                      </a:cubicBezTo>
                      <a:cubicBezTo>
                        <a:pt x="10942" y="3870"/>
                        <a:pt x="10812" y="3905"/>
                        <a:pt x="10681" y="3941"/>
                      </a:cubicBezTo>
                      <a:cubicBezTo>
                        <a:pt x="10585" y="3965"/>
                        <a:pt x="10490" y="3989"/>
                        <a:pt x="10383" y="4013"/>
                      </a:cubicBezTo>
                      <a:cubicBezTo>
                        <a:pt x="10252" y="4048"/>
                        <a:pt x="10109" y="4072"/>
                        <a:pt x="9978" y="4108"/>
                      </a:cubicBezTo>
                      <a:cubicBezTo>
                        <a:pt x="9871" y="4132"/>
                        <a:pt x="9776" y="4144"/>
                        <a:pt x="9680" y="4167"/>
                      </a:cubicBezTo>
                      <a:lnTo>
                        <a:pt x="9549" y="4191"/>
                      </a:lnTo>
                      <a:cubicBezTo>
                        <a:pt x="9383" y="4215"/>
                        <a:pt x="9204" y="4239"/>
                        <a:pt x="9037" y="4263"/>
                      </a:cubicBezTo>
                      <a:lnTo>
                        <a:pt x="8883" y="4275"/>
                      </a:lnTo>
                      <a:cubicBezTo>
                        <a:pt x="8787" y="4286"/>
                        <a:pt x="8680" y="4298"/>
                        <a:pt x="8585" y="4298"/>
                      </a:cubicBezTo>
                      <a:cubicBezTo>
                        <a:pt x="8418" y="4322"/>
                        <a:pt x="8252" y="4334"/>
                        <a:pt x="8085" y="4334"/>
                      </a:cubicBezTo>
                      <a:cubicBezTo>
                        <a:pt x="7978" y="4334"/>
                        <a:pt x="7859" y="4334"/>
                        <a:pt x="7752" y="4346"/>
                      </a:cubicBezTo>
                      <a:lnTo>
                        <a:pt x="7347" y="4346"/>
                      </a:lnTo>
                      <a:cubicBezTo>
                        <a:pt x="7228" y="4346"/>
                        <a:pt x="7121" y="4346"/>
                        <a:pt x="7002" y="4334"/>
                      </a:cubicBezTo>
                      <a:cubicBezTo>
                        <a:pt x="6894" y="4322"/>
                        <a:pt x="6751" y="4322"/>
                        <a:pt x="6621" y="4322"/>
                      </a:cubicBezTo>
                      <a:cubicBezTo>
                        <a:pt x="6501" y="4310"/>
                        <a:pt x="6394" y="4298"/>
                        <a:pt x="6275" y="4286"/>
                      </a:cubicBezTo>
                      <a:cubicBezTo>
                        <a:pt x="6168" y="4275"/>
                        <a:pt x="6025" y="4263"/>
                        <a:pt x="5906" y="4251"/>
                      </a:cubicBezTo>
                      <a:cubicBezTo>
                        <a:pt x="5787" y="4227"/>
                        <a:pt x="5680" y="4215"/>
                        <a:pt x="5573" y="4203"/>
                      </a:cubicBezTo>
                      <a:cubicBezTo>
                        <a:pt x="5454" y="4179"/>
                        <a:pt x="5311" y="4156"/>
                        <a:pt x="5180" y="4132"/>
                      </a:cubicBezTo>
                      <a:cubicBezTo>
                        <a:pt x="5073" y="4108"/>
                        <a:pt x="4966" y="4084"/>
                        <a:pt x="4858" y="4072"/>
                      </a:cubicBezTo>
                      <a:cubicBezTo>
                        <a:pt x="4716" y="4036"/>
                        <a:pt x="4549" y="3989"/>
                        <a:pt x="4394" y="3953"/>
                      </a:cubicBezTo>
                      <a:cubicBezTo>
                        <a:pt x="4299" y="3929"/>
                        <a:pt x="4204" y="3905"/>
                        <a:pt x="4096" y="3870"/>
                      </a:cubicBezTo>
                      <a:lnTo>
                        <a:pt x="3942" y="3822"/>
                      </a:lnTo>
                      <a:cubicBezTo>
                        <a:pt x="3799" y="3775"/>
                        <a:pt x="3644" y="3727"/>
                        <a:pt x="3489" y="3679"/>
                      </a:cubicBezTo>
                      <a:lnTo>
                        <a:pt x="3358" y="3632"/>
                      </a:lnTo>
                      <a:cubicBezTo>
                        <a:pt x="3227" y="3572"/>
                        <a:pt x="3096" y="3513"/>
                        <a:pt x="2965" y="3465"/>
                      </a:cubicBezTo>
                      <a:cubicBezTo>
                        <a:pt x="2894" y="3429"/>
                        <a:pt x="2834" y="3405"/>
                        <a:pt x="2763" y="3382"/>
                      </a:cubicBezTo>
                      <a:cubicBezTo>
                        <a:pt x="2584" y="3286"/>
                        <a:pt x="2394" y="3191"/>
                        <a:pt x="2215" y="3096"/>
                      </a:cubicBezTo>
                      <a:cubicBezTo>
                        <a:pt x="1298" y="2560"/>
                        <a:pt x="667" y="1917"/>
                        <a:pt x="322" y="1250"/>
                      </a:cubicBezTo>
                      <a:cubicBezTo>
                        <a:pt x="120" y="869"/>
                        <a:pt x="13" y="441"/>
                        <a:pt x="13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1908;p29">
                  <a:extLst>
                    <a:ext uri="{FF2B5EF4-FFF2-40B4-BE49-F238E27FC236}">
                      <a16:creationId xmlns:a16="http://schemas.microsoft.com/office/drawing/2014/main" id="{D9EC5E06-95FD-EE95-D82F-42A5F9A030C8}"/>
                    </a:ext>
                  </a:extLst>
                </p:cNvPr>
                <p:cNvSpPr/>
                <p:nvPr/>
              </p:nvSpPr>
              <p:spPr>
                <a:xfrm>
                  <a:off x="3716075" y="3511950"/>
                  <a:ext cx="410800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2" h="9514" extrusionOk="0">
                      <a:moveTo>
                        <a:pt x="13478" y="1703"/>
                      </a:moveTo>
                      <a:cubicBezTo>
                        <a:pt x="16419" y="3394"/>
                        <a:pt x="16431" y="6132"/>
                        <a:pt x="13526" y="7823"/>
                      </a:cubicBezTo>
                      <a:cubicBezTo>
                        <a:pt x="10609" y="9514"/>
                        <a:pt x="5870" y="9514"/>
                        <a:pt x="2941" y="7823"/>
                      </a:cubicBezTo>
                      <a:cubicBezTo>
                        <a:pt x="0" y="6132"/>
                        <a:pt x="0" y="3394"/>
                        <a:pt x="2906" y="1703"/>
                      </a:cubicBezTo>
                      <a:cubicBezTo>
                        <a:pt x="5823" y="1"/>
                        <a:pt x="10549" y="1"/>
                        <a:pt x="13478" y="1703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1909;p29">
                  <a:extLst>
                    <a:ext uri="{FF2B5EF4-FFF2-40B4-BE49-F238E27FC236}">
                      <a16:creationId xmlns:a16="http://schemas.microsoft.com/office/drawing/2014/main" id="{3D1A33C9-D15C-5639-E705-570AAD361E2A}"/>
                    </a:ext>
                  </a:extLst>
                </p:cNvPr>
                <p:cNvSpPr/>
                <p:nvPr/>
              </p:nvSpPr>
              <p:spPr>
                <a:xfrm>
                  <a:off x="3814600" y="3569400"/>
                  <a:ext cx="213450" cy="12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8" h="4930" extrusionOk="0">
                      <a:moveTo>
                        <a:pt x="7001" y="870"/>
                      </a:moveTo>
                      <a:cubicBezTo>
                        <a:pt x="8525" y="1751"/>
                        <a:pt x="8537" y="3179"/>
                        <a:pt x="7025" y="4049"/>
                      </a:cubicBezTo>
                      <a:cubicBezTo>
                        <a:pt x="5513" y="4930"/>
                        <a:pt x="3060" y="4930"/>
                        <a:pt x="1536" y="4049"/>
                      </a:cubicBezTo>
                      <a:cubicBezTo>
                        <a:pt x="12" y="3179"/>
                        <a:pt x="0" y="1751"/>
                        <a:pt x="1513" y="870"/>
                      </a:cubicBezTo>
                      <a:cubicBezTo>
                        <a:pt x="3025" y="0"/>
                        <a:pt x="5489" y="0"/>
                        <a:pt x="7001" y="870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1910;p29">
                  <a:extLst>
                    <a:ext uri="{FF2B5EF4-FFF2-40B4-BE49-F238E27FC236}">
                      <a16:creationId xmlns:a16="http://schemas.microsoft.com/office/drawing/2014/main" id="{980E8862-52F9-97FF-1E14-5C050A57A1ED}"/>
                    </a:ext>
                  </a:extLst>
                </p:cNvPr>
                <p:cNvSpPr/>
                <p:nvPr/>
              </p:nvSpPr>
              <p:spPr>
                <a:xfrm>
                  <a:off x="3839300" y="3587625"/>
                  <a:ext cx="164025" cy="8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1" h="3463" extrusionOk="0">
                      <a:moveTo>
                        <a:pt x="3275" y="1"/>
                      </a:moveTo>
                      <a:cubicBezTo>
                        <a:pt x="2513" y="1"/>
                        <a:pt x="1751" y="170"/>
                        <a:pt x="1167" y="510"/>
                      </a:cubicBezTo>
                      <a:cubicBezTo>
                        <a:pt x="1" y="1188"/>
                        <a:pt x="13" y="2284"/>
                        <a:pt x="1179" y="2962"/>
                      </a:cubicBezTo>
                      <a:cubicBezTo>
                        <a:pt x="1763" y="3296"/>
                        <a:pt x="2528" y="3462"/>
                        <a:pt x="3291" y="3462"/>
                      </a:cubicBezTo>
                      <a:cubicBezTo>
                        <a:pt x="4055" y="3462"/>
                        <a:pt x="4817" y="3296"/>
                        <a:pt x="5394" y="2962"/>
                      </a:cubicBezTo>
                      <a:cubicBezTo>
                        <a:pt x="6561" y="2284"/>
                        <a:pt x="6561" y="1188"/>
                        <a:pt x="5382" y="510"/>
                      </a:cubicBezTo>
                      <a:cubicBezTo>
                        <a:pt x="4799" y="170"/>
                        <a:pt x="4037" y="1"/>
                        <a:pt x="3275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1911;p29">
                  <a:extLst>
                    <a:ext uri="{FF2B5EF4-FFF2-40B4-BE49-F238E27FC236}">
                      <a16:creationId xmlns:a16="http://schemas.microsoft.com/office/drawing/2014/main" id="{618D85EE-ABD1-E9D4-D6D9-F910838369CE}"/>
                    </a:ext>
                  </a:extLst>
                </p:cNvPr>
                <p:cNvSpPr/>
                <p:nvPr/>
              </p:nvSpPr>
              <p:spPr>
                <a:xfrm>
                  <a:off x="3698800" y="3609875"/>
                  <a:ext cx="445325" cy="27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13" h="10991" extrusionOk="0">
                      <a:moveTo>
                        <a:pt x="17813" y="60"/>
                      </a:moveTo>
                      <a:lnTo>
                        <a:pt x="17813" y="102"/>
                      </a:lnTo>
                      <a:lnTo>
                        <a:pt x="17813" y="102"/>
                      </a:lnTo>
                      <a:cubicBezTo>
                        <a:pt x="17813" y="88"/>
                        <a:pt x="17813" y="74"/>
                        <a:pt x="17813" y="60"/>
                      </a:cubicBezTo>
                      <a:close/>
                      <a:moveTo>
                        <a:pt x="25" y="1"/>
                      </a:moveTo>
                      <a:lnTo>
                        <a:pt x="1" y="5811"/>
                      </a:lnTo>
                      <a:cubicBezTo>
                        <a:pt x="1" y="7133"/>
                        <a:pt x="870" y="8466"/>
                        <a:pt x="2632" y="9478"/>
                      </a:cubicBezTo>
                      <a:cubicBezTo>
                        <a:pt x="2846" y="9597"/>
                        <a:pt x="3061" y="9716"/>
                        <a:pt x="3287" y="9823"/>
                      </a:cubicBezTo>
                      <a:cubicBezTo>
                        <a:pt x="3358" y="9859"/>
                        <a:pt x="3430" y="9895"/>
                        <a:pt x="3513" y="9919"/>
                      </a:cubicBezTo>
                      <a:cubicBezTo>
                        <a:pt x="3644" y="9978"/>
                        <a:pt x="3775" y="10050"/>
                        <a:pt x="3918" y="10097"/>
                      </a:cubicBezTo>
                      <a:lnTo>
                        <a:pt x="3989" y="10121"/>
                      </a:lnTo>
                      <a:lnTo>
                        <a:pt x="4144" y="10181"/>
                      </a:lnTo>
                      <a:cubicBezTo>
                        <a:pt x="4323" y="10252"/>
                        <a:pt x="4501" y="10312"/>
                        <a:pt x="4680" y="10371"/>
                      </a:cubicBezTo>
                      <a:lnTo>
                        <a:pt x="4871" y="10419"/>
                      </a:lnTo>
                      <a:lnTo>
                        <a:pt x="4990" y="10466"/>
                      </a:lnTo>
                      <a:cubicBezTo>
                        <a:pt x="5073" y="10478"/>
                        <a:pt x="5144" y="10502"/>
                        <a:pt x="5228" y="10514"/>
                      </a:cubicBezTo>
                      <a:cubicBezTo>
                        <a:pt x="5406" y="10573"/>
                        <a:pt x="5585" y="10609"/>
                        <a:pt x="5775" y="10657"/>
                      </a:cubicBezTo>
                      <a:cubicBezTo>
                        <a:pt x="5823" y="10669"/>
                        <a:pt x="5871" y="10681"/>
                        <a:pt x="5930" y="10693"/>
                      </a:cubicBezTo>
                      <a:cubicBezTo>
                        <a:pt x="6002" y="10704"/>
                        <a:pt x="6073" y="10716"/>
                        <a:pt x="6145" y="10728"/>
                      </a:cubicBezTo>
                      <a:cubicBezTo>
                        <a:pt x="6299" y="10764"/>
                        <a:pt x="6454" y="10788"/>
                        <a:pt x="6621" y="10812"/>
                      </a:cubicBezTo>
                      <a:cubicBezTo>
                        <a:pt x="6680" y="10823"/>
                        <a:pt x="6740" y="10835"/>
                        <a:pt x="6811" y="10847"/>
                      </a:cubicBezTo>
                      <a:cubicBezTo>
                        <a:pt x="6871" y="10847"/>
                        <a:pt x="6942" y="10859"/>
                        <a:pt x="7014" y="10871"/>
                      </a:cubicBezTo>
                      <a:cubicBezTo>
                        <a:pt x="7168" y="10883"/>
                        <a:pt x="7311" y="10907"/>
                        <a:pt x="7466" y="10919"/>
                      </a:cubicBezTo>
                      <a:cubicBezTo>
                        <a:pt x="7538" y="10919"/>
                        <a:pt x="7609" y="10931"/>
                        <a:pt x="7680" y="10943"/>
                      </a:cubicBezTo>
                      <a:cubicBezTo>
                        <a:pt x="7752" y="10943"/>
                        <a:pt x="7811" y="10943"/>
                        <a:pt x="7871" y="10954"/>
                      </a:cubicBezTo>
                      <a:cubicBezTo>
                        <a:pt x="8026" y="10966"/>
                        <a:pt x="8169" y="10966"/>
                        <a:pt x="8323" y="10978"/>
                      </a:cubicBezTo>
                      <a:cubicBezTo>
                        <a:pt x="8395" y="10978"/>
                        <a:pt x="8466" y="10990"/>
                        <a:pt x="8550" y="10990"/>
                      </a:cubicBezTo>
                      <a:lnTo>
                        <a:pt x="9454" y="10990"/>
                      </a:lnTo>
                      <a:cubicBezTo>
                        <a:pt x="9502" y="10990"/>
                        <a:pt x="9550" y="10978"/>
                        <a:pt x="9609" y="10978"/>
                      </a:cubicBezTo>
                      <a:cubicBezTo>
                        <a:pt x="9812" y="10966"/>
                        <a:pt x="10014" y="10954"/>
                        <a:pt x="10205" y="10943"/>
                      </a:cubicBezTo>
                      <a:cubicBezTo>
                        <a:pt x="10288" y="10943"/>
                        <a:pt x="10371" y="10943"/>
                        <a:pt x="10443" y="10919"/>
                      </a:cubicBezTo>
                      <a:lnTo>
                        <a:pt x="10562" y="10907"/>
                      </a:lnTo>
                      <a:lnTo>
                        <a:pt x="10740" y="10883"/>
                      </a:lnTo>
                      <a:cubicBezTo>
                        <a:pt x="10955" y="10859"/>
                        <a:pt x="11157" y="10835"/>
                        <a:pt x="11359" y="10800"/>
                      </a:cubicBezTo>
                      <a:lnTo>
                        <a:pt x="11514" y="10776"/>
                      </a:lnTo>
                      <a:lnTo>
                        <a:pt x="11586" y="10764"/>
                      </a:lnTo>
                      <a:cubicBezTo>
                        <a:pt x="11681" y="10740"/>
                        <a:pt x="11776" y="10716"/>
                        <a:pt x="11871" y="10704"/>
                      </a:cubicBezTo>
                      <a:cubicBezTo>
                        <a:pt x="12038" y="10669"/>
                        <a:pt x="12205" y="10633"/>
                        <a:pt x="12360" y="10597"/>
                      </a:cubicBezTo>
                      <a:cubicBezTo>
                        <a:pt x="12479" y="10573"/>
                        <a:pt x="12598" y="10538"/>
                        <a:pt x="12717" y="10502"/>
                      </a:cubicBezTo>
                      <a:cubicBezTo>
                        <a:pt x="12860" y="10466"/>
                        <a:pt x="13014" y="10419"/>
                        <a:pt x="13169" y="10371"/>
                      </a:cubicBezTo>
                      <a:lnTo>
                        <a:pt x="13264" y="10347"/>
                      </a:lnTo>
                      <a:cubicBezTo>
                        <a:pt x="13455" y="10288"/>
                        <a:pt x="13634" y="10216"/>
                        <a:pt x="13812" y="10157"/>
                      </a:cubicBezTo>
                      <a:lnTo>
                        <a:pt x="13884" y="10121"/>
                      </a:lnTo>
                      <a:cubicBezTo>
                        <a:pt x="14086" y="10050"/>
                        <a:pt x="14276" y="9966"/>
                        <a:pt x="14455" y="9883"/>
                      </a:cubicBezTo>
                      <a:lnTo>
                        <a:pt x="14622" y="9800"/>
                      </a:lnTo>
                      <a:cubicBezTo>
                        <a:pt x="14824" y="9704"/>
                        <a:pt x="15027" y="9597"/>
                        <a:pt x="15217" y="9490"/>
                      </a:cubicBezTo>
                      <a:lnTo>
                        <a:pt x="15324" y="9419"/>
                      </a:lnTo>
                      <a:cubicBezTo>
                        <a:pt x="15491" y="9323"/>
                        <a:pt x="15634" y="9228"/>
                        <a:pt x="15777" y="9121"/>
                      </a:cubicBezTo>
                      <a:lnTo>
                        <a:pt x="15848" y="9073"/>
                      </a:lnTo>
                      <a:cubicBezTo>
                        <a:pt x="16015" y="8954"/>
                        <a:pt x="16170" y="8835"/>
                        <a:pt x="16312" y="8704"/>
                      </a:cubicBezTo>
                      <a:lnTo>
                        <a:pt x="16372" y="8657"/>
                      </a:lnTo>
                      <a:cubicBezTo>
                        <a:pt x="16396" y="8633"/>
                        <a:pt x="16432" y="8609"/>
                        <a:pt x="16455" y="8585"/>
                      </a:cubicBezTo>
                      <a:cubicBezTo>
                        <a:pt x="16562" y="8478"/>
                        <a:pt x="16670" y="8371"/>
                        <a:pt x="16777" y="8264"/>
                      </a:cubicBezTo>
                      <a:cubicBezTo>
                        <a:pt x="16789" y="8240"/>
                        <a:pt x="16813" y="8216"/>
                        <a:pt x="16836" y="8192"/>
                      </a:cubicBezTo>
                      <a:cubicBezTo>
                        <a:pt x="16896" y="8121"/>
                        <a:pt x="16955" y="8061"/>
                        <a:pt x="17003" y="7990"/>
                      </a:cubicBezTo>
                      <a:cubicBezTo>
                        <a:pt x="17134" y="7823"/>
                        <a:pt x="17253" y="7645"/>
                        <a:pt x="17360" y="7454"/>
                      </a:cubicBezTo>
                      <a:cubicBezTo>
                        <a:pt x="17455" y="7299"/>
                        <a:pt x="17539" y="7133"/>
                        <a:pt x="17598" y="6954"/>
                      </a:cubicBezTo>
                      <a:cubicBezTo>
                        <a:pt x="17670" y="6787"/>
                        <a:pt x="17717" y="6621"/>
                        <a:pt x="17753" y="6454"/>
                      </a:cubicBezTo>
                      <a:cubicBezTo>
                        <a:pt x="17753" y="6430"/>
                        <a:pt x="17753" y="6418"/>
                        <a:pt x="17753" y="6406"/>
                      </a:cubicBezTo>
                      <a:cubicBezTo>
                        <a:pt x="17753" y="6406"/>
                        <a:pt x="17753" y="6394"/>
                        <a:pt x="17753" y="6394"/>
                      </a:cubicBezTo>
                      <a:cubicBezTo>
                        <a:pt x="17777" y="6311"/>
                        <a:pt x="17789" y="6240"/>
                        <a:pt x="17789" y="6156"/>
                      </a:cubicBezTo>
                      <a:lnTo>
                        <a:pt x="17789" y="6061"/>
                      </a:lnTo>
                      <a:cubicBezTo>
                        <a:pt x="17789" y="6025"/>
                        <a:pt x="17789" y="5978"/>
                        <a:pt x="17801" y="5942"/>
                      </a:cubicBezTo>
                      <a:cubicBezTo>
                        <a:pt x="17813" y="5906"/>
                        <a:pt x="17801" y="5882"/>
                        <a:pt x="17801" y="5859"/>
                      </a:cubicBezTo>
                      <a:lnTo>
                        <a:pt x="17813" y="102"/>
                      </a:lnTo>
                      <a:lnTo>
                        <a:pt x="17813" y="102"/>
                      </a:lnTo>
                      <a:cubicBezTo>
                        <a:pt x="17812" y="160"/>
                        <a:pt x="17810" y="219"/>
                        <a:pt x="17801" y="286"/>
                      </a:cubicBezTo>
                      <a:lnTo>
                        <a:pt x="17801" y="358"/>
                      </a:lnTo>
                      <a:cubicBezTo>
                        <a:pt x="17777" y="560"/>
                        <a:pt x="17741" y="751"/>
                        <a:pt x="17682" y="941"/>
                      </a:cubicBezTo>
                      <a:lnTo>
                        <a:pt x="17670" y="965"/>
                      </a:lnTo>
                      <a:cubicBezTo>
                        <a:pt x="17646" y="1048"/>
                        <a:pt x="17610" y="1144"/>
                        <a:pt x="17575" y="1227"/>
                      </a:cubicBezTo>
                      <a:lnTo>
                        <a:pt x="17563" y="1251"/>
                      </a:lnTo>
                      <a:cubicBezTo>
                        <a:pt x="17384" y="1668"/>
                        <a:pt x="17146" y="2049"/>
                        <a:pt x="16848" y="2382"/>
                      </a:cubicBezTo>
                      <a:lnTo>
                        <a:pt x="16789" y="2453"/>
                      </a:lnTo>
                      <a:cubicBezTo>
                        <a:pt x="16658" y="2584"/>
                        <a:pt x="16527" y="2715"/>
                        <a:pt x="16384" y="2846"/>
                      </a:cubicBezTo>
                      <a:lnTo>
                        <a:pt x="16324" y="2894"/>
                      </a:lnTo>
                      <a:cubicBezTo>
                        <a:pt x="16181" y="3025"/>
                        <a:pt x="16027" y="3144"/>
                        <a:pt x="15860" y="3263"/>
                      </a:cubicBezTo>
                      <a:lnTo>
                        <a:pt x="15789" y="3311"/>
                      </a:lnTo>
                      <a:cubicBezTo>
                        <a:pt x="15622" y="3430"/>
                        <a:pt x="15431" y="3561"/>
                        <a:pt x="15229" y="3668"/>
                      </a:cubicBezTo>
                      <a:cubicBezTo>
                        <a:pt x="15027" y="3787"/>
                        <a:pt x="14836" y="3882"/>
                        <a:pt x="14634" y="3989"/>
                      </a:cubicBezTo>
                      <a:lnTo>
                        <a:pt x="14467" y="4061"/>
                      </a:lnTo>
                      <a:cubicBezTo>
                        <a:pt x="14288" y="4144"/>
                        <a:pt x="14098" y="4227"/>
                        <a:pt x="13895" y="4311"/>
                      </a:cubicBezTo>
                      <a:lnTo>
                        <a:pt x="13824" y="4335"/>
                      </a:lnTo>
                      <a:cubicBezTo>
                        <a:pt x="13622" y="4418"/>
                        <a:pt x="13407" y="4489"/>
                        <a:pt x="13181" y="4561"/>
                      </a:cubicBezTo>
                      <a:cubicBezTo>
                        <a:pt x="13038" y="4608"/>
                        <a:pt x="12883" y="4644"/>
                        <a:pt x="12729" y="4692"/>
                      </a:cubicBezTo>
                      <a:cubicBezTo>
                        <a:pt x="12610" y="4716"/>
                        <a:pt x="12491" y="4751"/>
                        <a:pt x="12371" y="4787"/>
                      </a:cubicBezTo>
                      <a:cubicBezTo>
                        <a:pt x="12217" y="4823"/>
                        <a:pt x="12050" y="4858"/>
                        <a:pt x="11883" y="4894"/>
                      </a:cubicBezTo>
                      <a:cubicBezTo>
                        <a:pt x="11764" y="4918"/>
                        <a:pt x="11645" y="4942"/>
                        <a:pt x="11526" y="4966"/>
                      </a:cubicBezTo>
                      <a:lnTo>
                        <a:pt x="11371" y="4989"/>
                      </a:lnTo>
                      <a:cubicBezTo>
                        <a:pt x="11169" y="5025"/>
                        <a:pt x="10967" y="5049"/>
                        <a:pt x="10752" y="5073"/>
                      </a:cubicBezTo>
                      <a:lnTo>
                        <a:pt x="10574" y="5097"/>
                      </a:lnTo>
                      <a:cubicBezTo>
                        <a:pt x="10455" y="5108"/>
                        <a:pt x="10336" y="5120"/>
                        <a:pt x="10216" y="5120"/>
                      </a:cubicBezTo>
                      <a:cubicBezTo>
                        <a:pt x="10014" y="5144"/>
                        <a:pt x="9812" y="5156"/>
                        <a:pt x="9621" y="5168"/>
                      </a:cubicBezTo>
                      <a:cubicBezTo>
                        <a:pt x="9490" y="5168"/>
                        <a:pt x="9359" y="5168"/>
                        <a:pt x="9240" y="5180"/>
                      </a:cubicBezTo>
                      <a:lnTo>
                        <a:pt x="8752" y="5180"/>
                      </a:lnTo>
                      <a:cubicBezTo>
                        <a:pt x="8609" y="5180"/>
                        <a:pt x="8478" y="5180"/>
                        <a:pt x="8335" y="5168"/>
                      </a:cubicBezTo>
                      <a:cubicBezTo>
                        <a:pt x="8204" y="5156"/>
                        <a:pt x="8038" y="5156"/>
                        <a:pt x="7895" y="5144"/>
                      </a:cubicBezTo>
                      <a:cubicBezTo>
                        <a:pt x="7740" y="5132"/>
                        <a:pt x="7621" y="5120"/>
                        <a:pt x="7478" y="5108"/>
                      </a:cubicBezTo>
                      <a:cubicBezTo>
                        <a:pt x="7347" y="5097"/>
                        <a:pt x="7180" y="5073"/>
                        <a:pt x="7037" y="5061"/>
                      </a:cubicBezTo>
                      <a:cubicBezTo>
                        <a:pt x="6883" y="5037"/>
                        <a:pt x="6764" y="5025"/>
                        <a:pt x="6633" y="5001"/>
                      </a:cubicBezTo>
                      <a:cubicBezTo>
                        <a:pt x="6478" y="4978"/>
                        <a:pt x="6323" y="4954"/>
                        <a:pt x="6168" y="4918"/>
                      </a:cubicBezTo>
                      <a:cubicBezTo>
                        <a:pt x="6037" y="4894"/>
                        <a:pt x="5918" y="4870"/>
                        <a:pt x="5799" y="4847"/>
                      </a:cubicBezTo>
                      <a:cubicBezTo>
                        <a:pt x="5609" y="4799"/>
                        <a:pt x="5418" y="4751"/>
                        <a:pt x="5240" y="4704"/>
                      </a:cubicBezTo>
                      <a:cubicBezTo>
                        <a:pt x="5121" y="4680"/>
                        <a:pt x="5002" y="4644"/>
                        <a:pt x="4882" y="4608"/>
                      </a:cubicBezTo>
                      <a:lnTo>
                        <a:pt x="4692" y="4549"/>
                      </a:lnTo>
                      <a:cubicBezTo>
                        <a:pt x="4513" y="4501"/>
                        <a:pt x="4335" y="4430"/>
                        <a:pt x="4156" y="4370"/>
                      </a:cubicBezTo>
                      <a:lnTo>
                        <a:pt x="4001" y="4311"/>
                      </a:lnTo>
                      <a:cubicBezTo>
                        <a:pt x="3847" y="4251"/>
                        <a:pt x="3692" y="4180"/>
                        <a:pt x="3537" y="4108"/>
                      </a:cubicBezTo>
                      <a:cubicBezTo>
                        <a:pt x="3454" y="4073"/>
                        <a:pt x="3382" y="4049"/>
                        <a:pt x="3299" y="4013"/>
                      </a:cubicBezTo>
                      <a:cubicBezTo>
                        <a:pt x="3073" y="3906"/>
                        <a:pt x="2858" y="3787"/>
                        <a:pt x="2644" y="3668"/>
                      </a:cubicBezTo>
                      <a:cubicBezTo>
                        <a:pt x="1549" y="3037"/>
                        <a:pt x="799" y="2275"/>
                        <a:pt x="382" y="1477"/>
                      </a:cubicBezTo>
                      <a:cubicBezTo>
                        <a:pt x="144" y="1013"/>
                        <a:pt x="25" y="513"/>
                        <a:pt x="2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1912;p29">
                  <a:extLst>
                    <a:ext uri="{FF2B5EF4-FFF2-40B4-BE49-F238E27FC236}">
                      <a16:creationId xmlns:a16="http://schemas.microsoft.com/office/drawing/2014/main" id="{212D3F2C-D514-B155-10E4-50ACC1AA7578}"/>
                    </a:ext>
                  </a:extLst>
                </p:cNvPr>
                <p:cNvSpPr/>
                <p:nvPr/>
              </p:nvSpPr>
              <p:spPr>
                <a:xfrm>
                  <a:off x="3676775" y="3468800"/>
                  <a:ext cx="489375" cy="283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35" extrusionOk="0">
                      <a:moveTo>
                        <a:pt x="16062" y="2012"/>
                      </a:moveTo>
                      <a:cubicBezTo>
                        <a:pt x="19563" y="4036"/>
                        <a:pt x="19575" y="7299"/>
                        <a:pt x="16110" y="9311"/>
                      </a:cubicBezTo>
                      <a:cubicBezTo>
                        <a:pt x="12633" y="11335"/>
                        <a:pt x="7002" y="11335"/>
                        <a:pt x="3501" y="9311"/>
                      </a:cubicBezTo>
                      <a:cubicBezTo>
                        <a:pt x="13" y="7299"/>
                        <a:pt x="1" y="4024"/>
                        <a:pt x="3466" y="2012"/>
                      </a:cubicBezTo>
                      <a:cubicBezTo>
                        <a:pt x="6930" y="0"/>
                        <a:pt x="12586" y="0"/>
                        <a:pt x="16062" y="201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1913;p29">
                  <a:extLst>
                    <a:ext uri="{FF2B5EF4-FFF2-40B4-BE49-F238E27FC236}">
                      <a16:creationId xmlns:a16="http://schemas.microsoft.com/office/drawing/2014/main" id="{2C21BBBD-AA97-CA3C-72A0-4EB924A8A9F3}"/>
                    </a:ext>
                  </a:extLst>
                </p:cNvPr>
                <p:cNvSpPr/>
                <p:nvPr/>
              </p:nvSpPr>
              <p:spPr>
                <a:xfrm>
                  <a:off x="3833650" y="3559575"/>
                  <a:ext cx="175650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6" h="4073" extrusionOk="0">
                      <a:moveTo>
                        <a:pt x="5763" y="727"/>
                      </a:moveTo>
                      <a:cubicBezTo>
                        <a:pt x="7025" y="1453"/>
                        <a:pt x="7025" y="2620"/>
                        <a:pt x="5775" y="3346"/>
                      </a:cubicBezTo>
                      <a:cubicBezTo>
                        <a:pt x="4537" y="4072"/>
                        <a:pt x="2501" y="4072"/>
                        <a:pt x="1251" y="3346"/>
                      </a:cubicBezTo>
                      <a:cubicBezTo>
                        <a:pt x="0" y="2620"/>
                        <a:pt x="0" y="1453"/>
                        <a:pt x="1239" y="727"/>
                      </a:cubicBezTo>
                      <a:cubicBezTo>
                        <a:pt x="2489" y="1"/>
                        <a:pt x="4525" y="1"/>
                        <a:pt x="5763" y="727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1914;p29">
                  <a:extLst>
                    <a:ext uri="{FF2B5EF4-FFF2-40B4-BE49-F238E27FC236}">
                      <a16:creationId xmlns:a16="http://schemas.microsoft.com/office/drawing/2014/main" id="{A9134E5C-E02F-850B-F4C3-0870C0C1F72B}"/>
                    </a:ext>
                  </a:extLst>
                </p:cNvPr>
                <p:cNvSpPr/>
                <p:nvPr/>
              </p:nvSpPr>
              <p:spPr>
                <a:xfrm>
                  <a:off x="3734525" y="3425325"/>
                  <a:ext cx="373875" cy="23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55" h="9229" extrusionOk="0">
                      <a:moveTo>
                        <a:pt x="14955" y="60"/>
                      </a:moveTo>
                      <a:lnTo>
                        <a:pt x="14955" y="95"/>
                      </a:lnTo>
                      <a:lnTo>
                        <a:pt x="14955" y="95"/>
                      </a:lnTo>
                      <a:cubicBezTo>
                        <a:pt x="14955" y="83"/>
                        <a:pt x="14955" y="72"/>
                        <a:pt x="14955" y="60"/>
                      </a:cubicBezTo>
                      <a:close/>
                      <a:moveTo>
                        <a:pt x="13" y="1"/>
                      </a:moveTo>
                      <a:lnTo>
                        <a:pt x="1" y="4882"/>
                      </a:lnTo>
                      <a:cubicBezTo>
                        <a:pt x="1" y="5990"/>
                        <a:pt x="727" y="7109"/>
                        <a:pt x="2203" y="7966"/>
                      </a:cubicBezTo>
                      <a:cubicBezTo>
                        <a:pt x="2382" y="8061"/>
                        <a:pt x="2560" y="8157"/>
                        <a:pt x="2751" y="8252"/>
                      </a:cubicBezTo>
                      <a:cubicBezTo>
                        <a:pt x="2822" y="8276"/>
                        <a:pt x="2882" y="8299"/>
                        <a:pt x="2941" y="8335"/>
                      </a:cubicBezTo>
                      <a:cubicBezTo>
                        <a:pt x="3061" y="8383"/>
                        <a:pt x="3168" y="8430"/>
                        <a:pt x="3287" y="8478"/>
                      </a:cubicBezTo>
                      <a:lnTo>
                        <a:pt x="3346" y="8502"/>
                      </a:lnTo>
                      <a:lnTo>
                        <a:pt x="3477" y="8550"/>
                      </a:lnTo>
                      <a:cubicBezTo>
                        <a:pt x="3620" y="8609"/>
                        <a:pt x="3775" y="8657"/>
                        <a:pt x="3930" y="8704"/>
                      </a:cubicBezTo>
                      <a:cubicBezTo>
                        <a:pt x="3977" y="8716"/>
                        <a:pt x="4037" y="8728"/>
                        <a:pt x="4084" y="8752"/>
                      </a:cubicBezTo>
                      <a:lnTo>
                        <a:pt x="4192" y="8788"/>
                      </a:lnTo>
                      <a:cubicBezTo>
                        <a:pt x="4251" y="8800"/>
                        <a:pt x="4323" y="8811"/>
                        <a:pt x="4382" y="8835"/>
                      </a:cubicBezTo>
                      <a:cubicBezTo>
                        <a:pt x="4537" y="8871"/>
                        <a:pt x="4692" y="8907"/>
                        <a:pt x="4846" y="8942"/>
                      </a:cubicBezTo>
                      <a:cubicBezTo>
                        <a:pt x="4894" y="8954"/>
                        <a:pt x="4930" y="8966"/>
                        <a:pt x="4977" y="8978"/>
                      </a:cubicBezTo>
                      <a:lnTo>
                        <a:pt x="5156" y="9002"/>
                      </a:lnTo>
                      <a:cubicBezTo>
                        <a:pt x="5287" y="9026"/>
                        <a:pt x="5418" y="9050"/>
                        <a:pt x="5561" y="9073"/>
                      </a:cubicBezTo>
                      <a:cubicBezTo>
                        <a:pt x="5608" y="9073"/>
                        <a:pt x="5656" y="9097"/>
                        <a:pt x="5716" y="9097"/>
                      </a:cubicBezTo>
                      <a:cubicBezTo>
                        <a:pt x="5775" y="9109"/>
                        <a:pt x="5835" y="9121"/>
                        <a:pt x="5894" y="9121"/>
                      </a:cubicBezTo>
                      <a:cubicBezTo>
                        <a:pt x="6013" y="9133"/>
                        <a:pt x="6144" y="9157"/>
                        <a:pt x="6263" y="9169"/>
                      </a:cubicBezTo>
                      <a:cubicBezTo>
                        <a:pt x="6323" y="9169"/>
                        <a:pt x="6382" y="9181"/>
                        <a:pt x="6442" y="9181"/>
                      </a:cubicBezTo>
                      <a:lnTo>
                        <a:pt x="6609" y="9192"/>
                      </a:lnTo>
                      <a:cubicBezTo>
                        <a:pt x="6740" y="9204"/>
                        <a:pt x="6859" y="9204"/>
                        <a:pt x="6990" y="9216"/>
                      </a:cubicBezTo>
                      <a:cubicBezTo>
                        <a:pt x="7049" y="9216"/>
                        <a:pt x="7121" y="9216"/>
                        <a:pt x="7180" y="9228"/>
                      </a:cubicBezTo>
                      <a:lnTo>
                        <a:pt x="7942" y="9228"/>
                      </a:lnTo>
                      <a:lnTo>
                        <a:pt x="8061" y="9216"/>
                      </a:lnTo>
                      <a:cubicBezTo>
                        <a:pt x="8228" y="9216"/>
                        <a:pt x="8395" y="9192"/>
                        <a:pt x="8561" y="9181"/>
                      </a:cubicBezTo>
                      <a:cubicBezTo>
                        <a:pt x="8633" y="9181"/>
                        <a:pt x="8704" y="9181"/>
                        <a:pt x="8776" y="9169"/>
                      </a:cubicBezTo>
                      <a:lnTo>
                        <a:pt x="8871" y="9157"/>
                      </a:lnTo>
                      <a:lnTo>
                        <a:pt x="9014" y="9133"/>
                      </a:lnTo>
                      <a:cubicBezTo>
                        <a:pt x="9192" y="9121"/>
                        <a:pt x="9359" y="9097"/>
                        <a:pt x="9538" y="9061"/>
                      </a:cubicBezTo>
                      <a:lnTo>
                        <a:pt x="9657" y="9050"/>
                      </a:lnTo>
                      <a:lnTo>
                        <a:pt x="9728" y="9038"/>
                      </a:lnTo>
                      <a:cubicBezTo>
                        <a:pt x="9799" y="9026"/>
                        <a:pt x="9883" y="9002"/>
                        <a:pt x="9966" y="8990"/>
                      </a:cubicBezTo>
                      <a:cubicBezTo>
                        <a:pt x="10097" y="8954"/>
                        <a:pt x="10240" y="8931"/>
                        <a:pt x="10383" y="8895"/>
                      </a:cubicBezTo>
                      <a:cubicBezTo>
                        <a:pt x="10478" y="8871"/>
                        <a:pt x="10573" y="8847"/>
                        <a:pt x="10681" y="8823"/>
                      </a:cubicBezTo>
                      <a:cubicBezTo>
                        <a:pt x="10800" y="8788"/>
                        <a:pt x="10931" y="8740"/>
                        <a:pt x="11062" y="8704"/>
                      </a:cubicBezTo>
                      <a:lnTo>
                        <a:pt x="11145" y="8680"/>
                      </a:lnTo>
                      <a:cubicBezTo>
                        <a:pt x="11300" y="8633"/>
                        <a:pt x="11454" y="8585"/>
                        <a:pt x="11597" y="8526"/>
                      </a:cubicBezTo>
                      <a:lnTo>
                        <a:pt x="11669" y="8502"/>
                      </a:lnTo>
                      <a:cubicBezTo>
                        <a:pt x="11824" y="8430"/>
                        <a:pt x="11990" y="8359"/>
                        <a:pt x="12145" y="8288"/>
                      </a:cubicBezTo>
                      <a:lnTo>
                        <a:pt x="12276" y="8228"/>
                      </a:lnTo>
                      <a:cubicBezTo>
                        <a:pt x="12455" y="8145"/>
                        <a:pt x="12621" y="8061"/>
                        <a:pt x="12788" y="7966"/>
                      </a:cubicBezTo>
                      <a:lnTo>
                        <a:pt x="12871" y="7907"/>
                      </a:lnTo>
                      <a:cubicBezTo>
                        <a:pt x="13014" y="7823"/>
                        <a:pt x="13133" y="7740"/>
                        <a:pt x="13252" y="7657"/>
                      </a:cubicBezTo>
                      <a:lnTo>
                        <a:pt x="13312" y="7621"/>
                      </a:lnTo>
                      <a:cubicBezTo>
                        <a:pt x="13455" y="7514"/>
                        <a:pt x="13586" y="7418"/>
                        <a:pt x="13705" y="7323"/>
                      </a:cubicBezTo>
                      <a:lnTo>
                        <a:pt x="13752" y="7276"/>
                      </a:lnTo>
                      <a:cubicBezTo>
                        <a:pt x="13776" y="7252"/>
                        <a:pt x="13800" y="7228"/>
                        <a:pt x="13824" y="7216"/>
                      </a:cubicBezTo>
                      <a:cubicBezTo>
                        <a:pt x="13919" y="7121"/>
                        <a:pt x="14002" y="7037"/>
                        <a:pt x="14086" y="6942"/>
                      </a:cubicBezTo>
                      <a:cubicBezTo>
                        <a:pt x="14110" y="6918"/>
                        <a:pt x="14121" y="6906"/>
                        <a:pt x="14145" y="6883"/>
                      </a:cubicBezTo>
                      <a:cubicBezTo>
                        <a:pt x="14193" y="6823"/>
                        <a:pt x="14241" y="6775"/>
                        <a:pt x="14288" y="6716"/>
                      </a:cubicBezTo>
                      <a:cubicBezTo>
                        <a:pt x="14395" y="6573"/>
                        <a:pt x="14502" y="6418"/>
                        <a:pt x="14586" y="6264"/>
                      </a:cubicBezTo>
                      <a:cubicBezTo>
                        <a:pt x="14657" y="6133"/>
                        <a:pt x="14729" y="5990"/>
                        <a:pt x="14788" y="5847"/>
                      </a:cubicBezTo>
                      <a:cubicBezTo>
                        <a:pt x="14836" y="5704"/>
                        <a:pt x="14872" y="5561"/>
                        <a:pt x="14907" y="5418"/>
                      </a:cubicBezTo>
                      <a:lnTo>
                        <a:pt x="14907" y="5382"/>
                      </a:lnTo>
                      <a:cubicBezTo>
                        <a:pt x="14919" y="5311"/>
                        <a:pt x="14931" y="5251"/>
                        <a:pt x="14931" y="5180"/>
                      </a:cubicBezTo>
                      <a:lnTo>
                        <a:pt x="14931" y="5097"/>
                      </a:lnTo>
                      <a:cubicBezTo>
                        <a:pt x="14931" y="5073"/>
                        <a:pt x="14931" y="5037"/>
                        <a:pt x="14943" y="5001"/>
                      </a:cubicBezTo>
                      <a:cubicBezTo>
                        <a:pt x="14943" y="4966"/>
                        <a:pt x="14943" y="4954"/>
                        <a:pt x="14943" y="4930"/>
                      </a:cubicBezTo>
                      <a:lnTo>
                        <a:pt x="14955" y="95"/>
                      </a:lnTo>
                      <a:lnTo>
                        <a:pt x="14955" y="95"/>
                      </a:lnTo>
                      <a:cubicBezTo>
                        <a:pt x="14954" y="143"/>
                        <a:pt x="14953" y="193"/>
                        <a:pt x="14943" y="251"/>
                      </a:cubicBezTo>
                      <a:lnTo>
                        <a:pt x="14943" y="310"/>
                      </a:lnTo>
                      <a:cubicBezTo>
                        <a:pt x="14931" y="477"/>
                        <a:pt x="14895" y="644"/>
                        <a:pt x="14848" y="799"/>
                      </a:cubicBezTo>
                      <a:cubicBezTo>
                        <a:pt x="14848" y="799"/>
                        <a:pt x="14848" y="810"/>
                        <a:pt x="14848" y="822"/>
                      </a:cubicBezTo>
                      <a:cubicBezTo>
                        <a:pt x="14824" y="894"/>
                        <a:pt x="14800" y="965"/>
                        <a:pt x="14764" y="1037"/>
                      </a:cubicBezTo>
                      <a:lnTo>
                        <a:pt x="14752" y="1061"/>
                      </a:lnTo>
                      <a:cubicBezTo>
                        <a:pt x="14610" y="1406"/>
                        <a:pt x="14407" y="1727"/>
                        <a:pt x="14145" y="2013"/>
                      </a:cubicBezTo>
                      <a:cubicBezTo>
                        <a:pt x="14133" y="2025"/>
                        <a:pt x="14121" y="2049"/>
                        <a:pt x="14098" y="2061"/>
                      </a:cubicBezTo>
                      <a:cubicBezTo>
                        <a:pt x="13990" y="2180"/>
                        <a:pt x="13883" y="2287"/>
                        <a:pt x="13764" y="2394"/>
                      </a:cubicBezTo>
                      <a:lnTo>
                        <a:pt x="13717" y="2442"/>
                      </a:lnTo>
                      <a:cubicBezTo>
                        <a:pt x="13598" y="2549"/>
                        <a:pt x="13467" y="2644"/>
                        <a:pt x="13324" y="2739"/>
                      </a:cubicBezTo>
                      <a:lnTo>
                        <a:pt x="13264" y="2787"/>
                      </a:lnTo>
                      <a:cubicBezTo>
                        <a:pt x="13121" y="2882"/>
                        <a:pt x="12967" y="2989"/>
                        <a:pt x="12800" y="3085"/>
                      </a:cubicBezTo>
                      <a:cubicBezTo>
                        <a:pt x="12621" y="3168"/>
                        <a:pt x="12466" y="3263"/>
                        <a:pt x="12288" y="3347"/>
                      </a:cubicBezTo>
                      <a:lnTo>
                        <a:pt x="12157" y="3406"/>
                      </a:lnTo>
                      <a:cubicBezTo>
                        <a:pt x="12002" y="3477"/>
                        <a:pt x="11835" y="3549"/>
                        <a:pt x="11669" y="3608"/>
                      </a:cubicBezTo>
                      <a:lnTo>
                        <a:pt x="11609" y="3644"/>
                      </a:lnTo>
                      <a:cubicBezTo>
                        <a:pt x="11431" y="3704"/>
                        <a:pt x="11252" y="3763"/>
                        <a:pt x="11073" y="3823"/>
                      </a:cubicBezTo>
                      <a:cubicBezTo>
                        <a:pt x="10942" y="3858"/>
                        <a:pt x="10812" y="3894"/>
                        <a:pt x="10681" y="3930"/>
                      </a:cubicBezTo>
                      <a:cubicBezTo>
                        <a:pt x="10585" y="3966"/>
                        <a:pt x="10490" y="3989"/>
                        <a:pt x="10383" y="4013"/>
                      </a:cubicBezTo>
                      <a:cubicBezTo>
                        <a:pt x="10252" y="4049"/>
                        <a:pt x="10109" y="4073"/>
                        <a:pt x="9978" y="4097"/>
                      </a:cubicBezTo>
                      <a:cubicBezTo>
                        <a:pt x="9871" y="4120"/>
                        <a:pt x="9776" y="4144"/>
                        <a:pt x="9680" y="4168"/>
                      </a:cubicBezTo>
                      <a:lnTo>
                        <a:pt x="9549" y="4180"/>
                      </a:lnTo>
                      <a:cubicBezTo>
                        <a:pt x="9383" y="4204"/>
                        <a:pt x="9204" y="4239"/>
                        <a:pt x="9037" y="4251"/>
                      </a:cubicBezTo>
                      <a:lnTo>
                        <a:pt x="8883" y="4275"/>
                      </a:lnTo>
                      <a:cubicBezTo>
                        <a:pt x="8787" y="4287"/>
                        <a:pt x="8680" y="4287"/>
                        <a:pt x="8585" y="4299"/>
                      </a:cubicBezTo>
                      <a:cubicBezTo>
                        <a:pt x="8418" y="4311"/>
                        <a:pt x="8252" y="4323"/>
                        <a:pt x="8085" y="4335"/>
                      </a:cubicBezTo>
                      <a:cubicBezTo>
                        <a:pt x="7978" y="4335"/>
                        <a:pt x="7859" y="4335"/>
                        <a:pt x="7752" y="4347"/>
                      </a:cubicBezTo>
                      <a:lnTo>
                        <a:pt x="7347" y="4347"/>
                      </a:lnTo>
                      <a:cubicBezTo>
                        <a:pt x="7228" y="4347"/>
                        <a:pt x="7121" y="4347"/>
                        <a:pt x="7002" y="4335"/>
                      </a:cubicBezTo>
                      <a:cubicBezTo>
                        <a:pt x="6894" y="4323"/>
                        <a:pt x="6751" y="4323"/>
                        <a:pt x="6621" y="4311"/>
                      </a:cubicBezTo>
                      <a:cubicBezTo>
                        <a:pt x="6501" y="4299"/>
                        <a:pt x="6394" y="4299"/>
                        <a:pt x="6275" y="4287"/>
                      </a:cubicBezTo>
                      <a:lnTo>
                        <a:pt x="5906" y="4239"/>
                      </a:lnTo>
                      <a:lnTo>
                        <a:pt x="5573" y="4192"/>
                      </a:lnTo>
                      <a:cubicBezTo>
                        <a:pt x="5442" y="4168"/>
                        <a:pt x="5311" y="4156"/>
                        <a:pt x="5180" y="4120"/>
                      </a:cubicBezTo>
                      <a:cubicBezTo>
                        <a:pt x="5073" y="4109"/>
                        <a:pt x="4966" y="4085"/>
                        <a:pt x="4858" y="4061"/>
                      </a:cubicBezTo>
                      <a:cubicBezTo>
                        <a:pt x="4716" y="4025"/>
                        <a:pt x="4549" y="3989"/>
                        <a:pt x="4394" y="3954"/>
                      </a:cubicBezTo>
                      <a:cubicBezTo>
                        <a:pt x="4299" y="3918"/>
                        <a:pt x="4204" y="3894"/>
                        <a:pt x="4096" y="3870"/>
                      </a:cubicBezTo>
                      <a:lnTo>
                        <a:pt x="3942" y="3823"/>
                      </a:lnTo>
                      <a:cubicBezTo>
                        <a:pt x="3799" y="3775"/>
                        <a:pt x="3644" y="3716"/>
                        <a:pt x="3489" y="3668"/>
                      </a:cubicBezTo>
                      <a:lnTo>
                        <a:pt x="3358" y="3620"/>
                      </a:lnTo>
                      <a:cubicBezTo>
                        <a:pt x="3227" y="3573"/>
                        <a:pt x="3096" y="3513"/>
                        <a:pt x="2965" y="3454"/>
                      </a:cubicBezTo>
                      <a:cubicBezTo>
                        <a:pt x="2894" y="3430"/>
                        <a:pt x="2834" y="3394"/>
                        <a:pt x="2763" y="3370"/>
                      </a:cubicBezTo>
                      <a:cubicBezTo>
                        <a:pt x="2584" y="3275"/>
                        <a:pt x="2394" y="3180"/>
                        <a:pt x="2215" y="3085"/>
                      </a:cubicBezTo>
                      <a:cubicBezTo>
                        <a:pt x="1298" y="2549"/>
                        <a:pt x="667" y="1918"/>
                        <a:pt x="322" y="1239"/>
                      </a:cubicBezTo>
                      <a:cubicBezTo>
                        <a:pt x="120" y="858"/>
                        <a:pt x="13" y="429"/>
                        <a:pt x="13" y="1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1915;p29">
                  <a:extLst>
                    <a:ext uri="{FF2B5EF4-FFF2-40B4-BE49-F238E27FC236}">
                      <a16:creationId xmlns:a16="http://schemas.microsoft.com/office/drawing/2014/main" id="{69C1FE56-2FFB-B721-96E2-A38BFCCB5314}"/>
                    </a:ext>
                  </a:extLst>
                </p:cNvPr>
                <p:cNvSpPr/>
                <p:nvPr/>
              </p:nvSpPr>
              <p:spPr>
                <a:xfrm>
                  <a:off x="3716075" y="3307175"/>
                  <a:ext cx="410800" cy="2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32" h="9514" extrusionOk="0">
                      <a:moveTo>
                        <a:pt x="13478" y="1691"/>
                      </a:moveTo>
                      <a:cubicBezTo>
                        <a:pt x="16419" y="3381"/>
                        <a:pt x="16431" y="6120"/>
                        <a:pt x="13526" y="7811"/>
                      </a:cubicBezTo>
                      <a:cubicBezTo>
                        <a:pt x="10609" y="9513"/>
                        <a:pt x="5870" y="9513"/>
                        <a:pt x="2941" y="7811"/>
                      </a:cubicBezTo>
                      <a:cubicBezTo>
                        <a:pt x="0" y="6120"/>
                        <a:pt x="0" y="3381"/>
                        <a:pt x="2906" y="1691"/>
                      </a:cubicBezTo>
                      <a:cubicBezTo>
                        <a:pt x="5823" y="0"/>
                        <a:pt x="10549" y="0"/>
                        <a:pt x="13478" y="169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1916;p29">
                  <a:extLst>
                    <a:ext uri="{FF2B5EF4-FFF2-40B4-BE49-F238E27FC236}">
                      <a16:creationId xmlns:a16="http://schemas.microsoft.com/office/drawing/2014/main" id="{05A133EF-7AA3-EE61-6A27-39551C908837}"/>
                    </a:ext>
                  </a:extLst>
                </p:cNvPr>
                <p:cNvSpPr/>
                <p:nvPr/>
              </p:nvSpPr>
              <p:spPr>
                <a:xfrm>
                  <a:off x="3814600" y="3364325"/>
                  <a:ext cx="213450" cy="12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8" h="4942" extrusionOk="0">
                      <a:moveTo>
                        <a:pt x="7001" y="881"/>
                      </a:moveTo>
                      <a:cubicBezTo>
                        <a:pt x="8525" y="1762"/>
                        <a:pt x="8537" y="3179"/>
                        <a:pt x="7025" y="4060"/>
                      </a:cubicBezTo>
                      <a:cubicBezTo>
                        <a:pt x="5513" y="4941"/>
                        <a:pt x="3060" y="4941"/>
                        <a:pt x="1536" y="4060"/>
                      </a:cubicBezTo>
                      <a:cubicBezTo>
                        <a:pt x="12" y="3179"/>
                        <a:pt x="0" y="1750"/>
                        <a:pt x="1513" y="881"/>
                      </a:cubicBezTo>
                      <a:cubicBezTo>
                        <a:pt x="3025" y="0"/>
                        <a:pt x="5489" y="0"/>
                        <a:pt x="7001" y="881"/>
                      </a:cubicBezTo>
                      <a:close/>
                    </a:path>
                  </a:pathLst>
                </a:custGeom>
                <a:solidFill>
                  <a:srgbClr val="45659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1917;p29">
                  <a:extLst>
                    <a:ext uri="{FF2B5EF4-FFF2-40B4-BE49-F238E27FC236}">
                      <a16:creationId xmlns:a16="http://schemas.microsoft.com/office/drawing/2014/main" id="{EAEF348A-1FED-D90A-4233-0469BCC26C9A}"/>
                    </a:ext>
                  </a:extLst>
                </p:cNvPr>
                <p:cNvSpPr/>
                <p:nvPr/>
              </p:nvSpPr>
              <p:spPr>
                <a:xfrm>
                  <a:off x="3839300" y="3382850"/>
                  <a:ext cx="164025" cy="86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61" h="3459" extrusionOk="0">
                      <a:moveTo>
                        <a:pt x="3275" y="0"/>
                      </a:moveTo>
                      <a:cubicBezTo>
                        <a:pt x="2513" y="0"/>
                        <a:pt x="1751" y="170"/>
                        <a:pt x="1167" y="509"/>
                      </a:cubicBezTo>
                      <a:cubicBezTo>
                        <a:pt x="1" y="1176"/>
                        <a:pt x="13" y="2271"/>
                        <a:pt x="1179" y="2950"/>
                      </a:cubicBezTo>
                      <a:cubicBezTo>
                        <a:pt x="1763" y="3289"/>
                        <a:pt x="2528" y="3459"/>
                        <a:pt x="3291" y="3459"/>
                      </a:cubicBezTo>
                      <a:cubicBezTo>
                        <a:pt x="4055" y="3459"/>
                        <a:pt x="4817" y="3289"/>
                        <a:pt x="5394" y="2950"/>
                      </a:cubicBezTo>
                      <a:cubicBezTo>
                        <a:pt x="6561" y="2271"/>
                        <a:pt x="6561" y="1176"/>
                        <a:pt x="5382" y="509"/>
                      </a:cubicBezTo>
                      <a:cubicBezTo>
                        <a:pt x="4799" y="170"/>
                        <a:pt x="4037" y="0"/>
                        <a:pt x="3275" y="0"/>
                      </a:cubicBezTo>
                      <a:close/>
                    </a:path>
                  </a:pathLst>
                </a:custGeom>
                <a:solidFill>
                  <a:srgbClr val="A0FDF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1918;p29">
                  <a:extLst>
                    <a:ext uri="{FF2B5EF4-FFF2-40B4-BE49-F238E27FC236}">
                      <a16:creationId xmlns:a16="http://schemas.microsoft.com/office/drawing/2014/main" id="{683582F3-DE23-9C2F-38E8-05CF56FF63A2}"/>
                    </a:ext>
                  </a:extLst>
                </p:cNvPr>
                <p:cNvSpPr/>
                <p:nvPr/>
              </p:nvSpPr>
              <p:spPr>
                <a:xfrm>
                  <a:off x="3698800" y="3404800"/>
                  <a:ext cx="445325" cy="274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13" h="10990" extrusionOk="0">
                      <a:moveTo>
                        <a:pt x="17813" y="48"/>
                      </a:moveTo>
                      <a:lnTo>
                        <a:pt x="17813" y="100"/>
                      </a:lnTo>
                      <a:lnTo>
                        <a:pt x="17813" y="100"/>
                      </a:lnTo>
                      <a:cubicBezTo>
                        <a:pt x="17813" y="83"/>
                        <a:pt x="17813" y="65"/>
                        <a:pt x="17813" y="48"/>
                      </a:cubicBezTo>
                      <a:close/>
                      <a:moveTo>
                        <a:pt x="25" y="0"/>
                      </a:moveTo>
                      <a:lnTo>
                        <a:pt x="1" y="5811"/>
                      </a:lnTo>
                      <a:cubicBezTo>
                        <a:pt x="1" y="7132"/>
                        <a:pt x="870" y="8466"/>
                        <a:pt x="2632" y="9478"/>
                      </a:cubicBezTo>
                      <a:cubicBezTo>
                        <a:pt x="2846" y="9597"/>
                        <a:pt x="3061" y="9716"/>
                        <a:pt x="3287" y="9823"/>
                      </a:cubicBezTo>
                      <a:cubicBezTo>
                        <a:pt x="3358" y="9859"/>
                        <a:pt x="3430" y="9882"/>
                        <a:pt x="3513" y="9918"/>
                      </a:cubicBezTo>
                      <a:cubicBezTo>
                        <a:pt x="3644" y="9978"/>
                        <a:pt x="3775" y="10037"/>
                        <a:pt x="3918" y="10097"/>
                      </a:cubicBezTo>
                      <a:lnTo>
                        <a:pt x="3989" y="10121"/>
                      </a:lnTo>
                      <a:lnTo>
                        <a:pt x="4144" y="10180"/>
                      </a:lnTo>
                      <a:cubicBezTo>
                        <a:pt x="4323" y="10240"/>
                        <a:pt x="4501" y="10311"/>
                        <a:pt x="4680" y="10359"/>
                      </a:cubicBezTo>
                      <a:lnTo>
                        <a:pt x="4871" y="10418"/>
                      </a:lnTo>
                      <a:lnTo>
                        <a:pt x="4990" y="10466"/>
                      </a:lnTo>
                      <a:cubicBezTo>
                        <a:pt x="5073" y="10478"/>
                        <a:pt x="5144" y="10502"/>
                        <a:pt x="5228" y="10514"/>
                      </a:cubicBezTo>
                      <a:cubicBezTo>
                        <a:pt x="5406" y="10561"/>
                        <a:pt x="5585" y="10609"/>
                        <a:pt x="5775" y="10656"/>
                      </a:cubicBezTo>
                      <a:cubicBezTo>
                        <a:pt x="5823" y="10668"/>
                        <a:pt x="5871" y="10680"/>
                        <a:pt x="5930" y="10692"/>
                      </a:cubicBezTo>
                      <a:cubicBezTo>
                        <a:pt x="6002" y="10704"/>
                        <a:pt x="6073" y="10716"/>
                        <a:pt x="6145" y="10728"/>
                      </a:cubicBezTo>
                      <a:cubicBezTo>
                        <a:pt x="6299" y="10764"/>
                        <a:pt x="6454" y="10787"/>
                        <a:pt x="6621" y="10811"/>
                      </a:cubicBezTo>
                      <a:cubicBezTo>
                        <a:pt x="6680" y="10823"/>
                        <a:pt x="6740" y="10835"/>
                        <a:pt x="6811" y="10847"/>
                      </a:cubicBezTo>
                      <a:cubicBezTo>
                        <a:pt x="6871" y="10847"/>
                        <a:pt x="6942" y="10859"/>
                        <a:pt x="7014" y="10871"/>
                      </a:cubicBezTo>
                      <a:cubicBezTo>
                        <a:pt x="7168" y="10883"/>
                        <a:pt x="7311" y="10906"/>
                        <a:pt x="7466" y="10918"/>
                      </a:cubicBezTo>
                      <a:cubicBezTo>
                        <a:pt x="7538" y="10918"/>
                        <a:pt x="7609" y="10930"/>
                        <a:pt x="7680" y="10942"/>
                      </a:cubicBezTo>
                      <a:cubicBezTo>
                        <a:pt x="7752" y="10942"/>
                        <a:pt x="7811" y="10942"/>
                        <a:pt x="7871" y="10954"/>
                      </a:cubicBezTo>
                      <a:cubicBezTo>
                        <a:pt x="8026" y="10966"/>
                        <a:pt x="8169" y="10966"/>
                        <a:pt x="8323" y="10978"/>
                      </a:cubicBezTo>
                      <a:cubicBezTo>
                        <a:pt x="8395" y="10978"/>
                        <a:pt x="8466" y="10990"/>
                        <a:pt x="8550" y="10990"/>
                      </a:cubicBezTo>
                      <a:lnTo>
                        <a:pt x="9454" y="10990"/>
                      </a:lnTo>
                      <a:cubicBezTo>
                        <a:pt x="9502" y="10990"/>
                        <a:pt x="9550" y="10990"/>
                        <a:pt x="9609" y="10978"/>
                      </a:cubicBezTo>
                      <a:cubicBezTo>
                        <a:pt x="9812" y="10966"/>
                        <a:pt x="10014" y="10954"/>
                        <a:pt x="10205" y="10942"/>
                      </a:cubicBezTo>
                      <a:cubicBezTo>
                        <a:pt x="10288" y="10930"/>
                        <a:pt x="10371" y="10930"/>
                        <a:pt x="10443" y="10918"/>
                      </a:cubicBezTo>
                      <a:lnTo>
                        <a:pt x="10562" y="10906"/>
                      </a:lnTo>
                      <a:lnTo>
                        <a:pt x="10740" y="10883"/>
                      </a:lnTo>
                      <a:cubicBezTo>
                        <a:pt x="10955" y="10859"/>
                        <a:pt x="11157" y="10835"/>
                        <a:pt x="11359" y="10799"/>
                      </a:cubicBezTo>
                      <a:lnTo>
                        <a:pt x="11514" y="10775"/>
                      </a:lnTo>
                      <a:lnTo>
                        <a:pt x="11586" y="10764"/>
                      </a:lnTo>
                      <a:cubicBezTo>
                        <a:pt x="11681" y="10752"/>
                        <a:pt x="11776" y="10716"/>
                        <a:pt x="11871" y="10704"/>
                      </a:cubicBezTo>
                      <a:cubicBezTo>
                        <a:pt x="12038" y="10668"/>
                        <a:pt x="12205" y="10633"/>
                        <a:pt x="12360" y="10597"/>
                      </a:cubicBezTo>
                      <a:cubicBezTo>
                        <a:pt x="12479" y="10573"/>
                        <a:pt x="12598" y="10537"/>
                        <a:pt x="12717" y="10502"/>
                      </a:cubicBezTo>
                      <a:cubicBezTo>
                        <a:pt x="12860" y="10466"/>
                        <a:pt x="13014" y="10418"/>
                        <a:pt x="13169" y="10371"/>
                      </a:cubicBezTo>
                      <a:lnTo>
                        <a:pt x="13264" y="10347"/>
                      </a:lnTo>
                      <a:cubicBezTo>
                        <a:pt x="13455" y="10287"/>
                        <a:pt x="13634" y="10216"/>
                        <a:pt x="13812" y="10156"/>
                      </a:cubicBezTo>
                      <a:lnTo>
                        <a:pt x="13884" y="10121"/>
                      </a:lnTo>
                      <a:cubicBezTo>
                        <a:pt x="14086" y="10049"/>
                        <a:pt x="14276" y="9966"/>
                        <a:pt x="14455" y="9882"/>
                      </a:cubicBezTo>
                      <a:lnTo>
                        <a:pt x="14622" y="9799"/>
                      </a:lnTo>
                      <a:cubicBezTo>
                        <a:pt x="14824" y="9704"/>
                        <a:pt x="15027" y="9597"/>
                        <a:pt x="15217" y="9490"/>
                      </a:cubicBezTo>
                      <a:lnTo>
                        <a:pt x="15324" y="9418"/>
                      </a:lnTo>
                      <a:cubicBezTo>
                        <a:pt x="15491" y="9323"/>
                        <a:pt x="15634" y="9228"/>
                        <a:pt x="15777" y="9120"/>
                      </a:cubicBezTo>
                      <a:lnTo>
                        <a:pt x="15848" y="9073"/>
                      </a:lnTo>
                      <a:cubicBezTo>
                        <a:pt x="16015" y="8954"/>
                        <a:pt x="16170" y="8835"/>
                        <a:pt x="16312" y="8704"/>
                      </a:cubicBezTo>
                      <a:lnTo>
                        <a:pt x="16372" y="8656"/>
                      </a:lnTo>
                      <a:cubicBezTo>
                        <a:pt x="16396" y="8632"/>
                        <a:pt x="16432" y="8609"/>
                        <a:pt x="16455" y="8585"/>
                      </a:cubicBezTo>
                      <a:cubicBezTo>
                        <a:pt x="16562" y="8478"/>
                        <a:pt x="16670" y="8370"/>
                        <a:pt x="16777" y="8263"/>
                      </a:cubicBezTo>
                      <a:cubicBezTo>
                        <a:pt x="16789" y="8239"/>
                        <a:pt x="16813" y="8216"/>
                        <a:pt x="16836" y="8192"/>
                      </a:cubicBezTo>
                      <a:cubicBezTo>
                        <a:pt x="16896" y="8120"/>
                        <a:pt x="16955" y="8061"/>
                        <a:pt x="17003" y="7989"/>
                      </a:cubicBezTo>
                      <a:cubicBezTo>
                        <a:pt x="17134" y="7823"/>
                        <a:pt x="17253" y="7644"/>
                        <a:pt x="17360" y="7454"/>
                      </a:cubicBezTo>
                      <a:cubicBezTo>
                        <a:pt x="17455" y="7299"/>
                        <a:pt x="17539" y="7120"/>
                        <a:pt x="17598" y="6954"/>
                      </a:cubicBezTo>
                      <a:cubicBezTo>
                        <a:pt x="17670" y="6787"/>
                        <a:pt x="17717" y="6620"/>
                        <a:pt x="17753" y="6453"/>
                      </a:cubicBezTo>
                      <a:cubicBezTo>
                        <a:pt x="17753" y="6430"/>
                        <a:pt x="17753" y="6418"/>
                        <a:pt x="17753" y="6406"/>
                      </a:cubicBezTo>
                      <a:cubicBezTo>
                        <a:pt x="17753" y="6406"/>
                        <a:pt x="17753" y="6394"/>
                        <a:pt x="17753" y="6394"/>
                      </a:cubicBezTo>
                      <a:cubicBezTo>
                        <a:pt x="17777" y="6311"/>
                        <a:pt x="17789" y="6239"/>
                        <a:pt x="17789" y="6156"/>
                      </a:cubicBezTo>
                      <a:lnTo>
                        <a:pt x="17789" y="6061"/>
                      </a:lnTo>
                      <a:cubicBezTo>
                        <a:pt x="17789" y="6025"/>
                        <a:pt x="17789" y="5977"/>
                        <a:pt x="17801" y="5942"/>
                      </a:cubicBezTo>
                      <a:cubicBezTo>
                        <a:pt x="17813" y="5894"/>
                        <a:pt x="17801" y="5882"/>
                        <a:pt x="17801" y="5858"/>
                      </a:cubicBezTo>
                      <a:lnTo>
                        <a:pt x="17813" y="100"/>
                      </a:lnTo>
                      <a:lnTo>
                        <a:pt x="17813" y="100"/>
                      </a:lnTo>
                      <a:cubicBezTo>
                        <a:pt x="17812" y="166"/>
                        <a:pt x="17810" y="232"/>
                        <a:pt x="17801" y="298"/>
                      </a:cubicBezTo>
                      <a:lnTo>
                        <a:pt x="17801" y="369"/>
                      </a:lnTo>
                      <a:cubicBezTo>
                        <a:pt x="17777" y="560"/>
                        <a:pt x="17741" y="750"/>
                        <a:pt x="17682" y="941"/>
                      </a:cubicBezTo>
                      <a:lnTo>
                        <a:pt x="17670" y="965"/>
                      </a:lnTo>
                      <a:cubicBezTo>
                        <a:pt x="17646" y="1060"/>
                        <a:pt x="17610" y="1143"/>
                        <a:pt x="17575" y="1239"/>
                      </a:cubicBezTo>
                      <a:lnTo>
                        <a:pt x="17563" y="1262"/>
                      </a:lnTo>
                      <a:cubicBezTo>
                        <a:pt x="17384" y="1667"/>
                        <a:pt x="17146" y="2048"/>
                        <a:pt x="16848" y="2382"/>
                      </a:cubicBezTo>
                      <a:cubicBezTo>
                        <a:pt x="16824" y="2405"/>
                        <a:pt x="16813" y="2429"/>
                        <a:pt x="16789" y="2453"/>
                      </a:cubicBezTo>
                      <a:cubicBezTo>
                        <a:pt x="16658" y="2596"/>
                        <a:pt x="16527" y="2715"/>
                        <a:pt x="16384" y="2846"/>
                      </a:cubicBezTo>
                      <a:lnTo>
                        <a:pt x="16324" y="2905"/>
                      </a:lnTo>
                      <a:cubicBezTo>
                        <a:pt x="16181" y="3025"/>
                        <a:pt x="16027" y="3144"/>
                        <a:pt x="15860" y="3263"/>
                      </a:cubicBezTo>
                      <a:lnTo>
                        <a:pt x="15789" y="3310"/>
                      </a:lnTo>
                      <a:cubicBezTo>
                        <a:pt x="15622" y="3441"/>
                        <a:pt x="15431" y="3560"/>
                        <a:pt x="15229" y="3679"/>
                      </a:cubicBezTo>
                      <a:cubicBezTo>
                        <a:pt x="15027" y="3787"/>
                        <a:pt x="14836" y="3894"/>
                        <a:pt x="14634" y="3989"/>
                      </a:cubicBezTo>
                      <a:lnTo>
                        <a:pt x="14467" y="4072"/>
                      </a:lnTo>
                      <a:cubicBezTo>
                        <a:pt x="14288" y="4156"/>
                        <a:pt x="14098" y="4239"/>
                        <a:pt x="13895" y="4310"/>
                      </a:cubicBezTo>
                      <a:lnTo>
                        <a:pt x="13824" y="4346"/>
                      </a:lnTo>
                      <a:cubicBezTo>
                        <a:pt x="13622" y="4418"/>
                        <a:pt x="13407" y="4489"/>
                        <a:pt x="13181" y="4560"/>
                      </a:cubicBezTo>
                      <a:cubicBezTo>
                        <a:pt x="13038" y="4608"/>
                        <a:pt x="12883" y="4656"/>
                        <a:pt x="12729" y="4691"/>
                      </a:cubicBezTo>
                      <a:cubicBezTo>
                        <a:pt x="12610" y="4727"/>
                        <a:pt x="12491" y="4763"/>
                        <a:pt x="12371" y="4787"/>
                      </a:cubicBezTo>
                      <a:cubicBezTo>
                        <a:pt x="12217" y="4822"/>
                        <a:pt x="12050" y="4858"/>
                        <a:pt x="11883" y="4894"/>
                      </a:cubicBezTo>
                      <a:cubicBezTo>
                        <a:pt x="11764" y="4918"/>
                        <a:pt x="11645" y="4941"/>
                        <a:pt x="11526" y="4965"/>
                      </a:cubicBezTo>
                      <a:lnTo>
                        <a:pt x="11371" y="4989"/>
                      </a:lnTo>
                      <a:cubicBezTo>
                        <a:pt x="11169" y="5025"/>
                        <a:pt x="10967" y="5049"/>
                        <a:pt x="10752" y="5072"/>
                      </a:cubicBezTo>
                      <a:lnTo>
                        <a:pt x="10574" y="5096"/>
                      </a:lnTo>
                      <a:cubicBezTo>
                        <a:pt x="10455" y="5108"/>
                        <a:pt x="10336" y="5120"/>
                        <a:pt x="10216" y="5132"/>
                      </a:cubicBezTo>
                      <a:cubicBezTo>
                        <a:pt x="10014" y="5144"/>
                        <a:pt x="9812" y="5156"/>
                        <a:pt x="9621" y="5168"/>
                      </a:cubicBezTo>
                      <a:lnTo>
                        <a:pt x="9240" y="5180"/>
                      </a:lnTo>
                      <a:lnTo>
                        <a:pt x="8752" y="5180"/>
                      </a:lnTo>
                      <a:cubicBezTo>
                        <a:pt x="8609" y="5180"/>
                        <a:pt x="8478" y="5180"/>
                        <a:pt x="8335" y="5168"/>
                      </a:cubicBezTo>
                      <a:cubicBezTo>
                        <a:pt x="8204" y="5156"/>
                        <a:pt x="8038" y="5156"/>
                        <a:pt x="7895" y="5144"/>
                      </a:cubicBezTo>
                      <a:cubicBezTo>
                        <a:pt x="7740" y="5132"/>
                        <a:pt x="7621" y="5120"/>
                        <a:pt x="7478" y="5108"/>
                      </a:cubicBezTo>
                      <a:cubicBezTo>
                        <a:pt x="7347" y="5096"/>
                        <a:pt x="7180" y="5084"/>
                        <a:pt x="7037" y="5060"/>
                      </a:cubicBezTo>
                      <a:cubicBezTo>
                        <a:pt x="6883" y="5037"/>
                        <a:pt x="6764" y="5025"/>
                        <a:pt x="6633" y="5001"/>
                      </a:cubicBezTo>
                      <a:cubicBezTo>
                        <a:pt x="6478" y="4977"/>
                        <a:pt x="6323" y="4953"/>
                        <a:pt x="6168" y="4918"/>
                      </a:cubicBezTo>
                      <a:cubicBezTo>
                        <a:pt x="6037" y="4894"/>
                        <a:pt x="5918" y="4870"/>
                        <a:pt x="5799" y="4846"/>
                      </a:cubicBezTo>
                      <a:cubicBezTo>
                        <a:pt x="5609" y="4810"/>
                        <a:pt x="5418" y="4763"/>
                        <a:pt x="5240" y="4715"/>
                      </a:cubicBezTo>
                      <a:cubicBezTo>
                        <a:pt x="5121" y="4679"/>
                        <a:pt x="5002" y="4656"/>
                        <a:pt x="4882" y="4620"/>
                      </a:cubicBezTo>
                      <a:lnTo>
                        <a:pt x="4692" y="4560"/>
                      </a:lnTo>
                      <a:cubicBezTo>
                        <a:pt x="4513" y="4501"/>
                        <a:pt x="4335" y="4441"/>
                        <a:pt x="4156" y="4370"/>
                      </a:cubicBezTo>
                      <a:lnTo>
                        <a:pt x="4001" y="4322"/>
                      </a:lnTo>
                      <a:cubicBezTo>
                        <a:pt x="3847" y="4251"/>
                        <a:pt x="3692" y="4179"/>
                        <a:pt x="3537" y="4120"/>
                      </a:cubicBezTo>
                      <a:cubicBezTo>
                        <a:pt x="3454" y="4084"/>
                        <a:pt x="3382" y="4048"/>
                        <a:pt x="3299" y="4013"/>
                      </a:cubicBezTo>
                      <a:cubicBezTo>
                        <a:pt x="3073" y="3906"/>
                        <a:pt x="2858" y="3798"/>
                        <a:pt x="2644" y="3679"/>
                      </a:cubicBezTo>
                      <a:cubicBezTo>
                        <a:pt x="1549" y="3036"/>
                        <a:pt x="799" y="2286"/>
                        <a:pt x="382" y="1477"/>
                      </a:cubicBezTo>
                      <a:cubicBezTo>
                        <a:pt x="144" y="1024"/>
                        <a:pt x="25" y="512"/>
                        <a:pt x="2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1919;p29">
                  <a:extLst>
                    <a:ext uri="{FF2B5EF4-FFF2-40B4-BE49-F238E27FC236}">
                      <a16:creationId xmlns:a16="http://schemas.microsoft.com/office/drawing/2014/main" id="{A6C601C6-2736-58CA-6057-864DCB12219D}"/>
                    </a:ext>
                  </a:extLst>
                </p:cNvPr>
                <p:cNvSpPr/>
                <p:nvPr/>
              </p:nvSpPr>
              <p:spPr>
                <a:xfrm>
                  <a:off x="3676775" y="3263700"/>
                  <a:ext cx="489375" cy="28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5" h="11336" extrusionOk="0">
                      <a:moveTo>
                        <a:pt x="16062" y="2025"/>
                      </a:moveTo>
                      <a:cubicBezTo>
                        <a:pt x="19563" y="4037"/>
                        <a:pt x="19575" y="7299"/>
                        <a:pt x="16110" y="9311"/>
                      </a:cubicBezTo>
                      <a:cubicBezTo>
                        <a:pt x="12633" y="11324"/>
                        <a:pt x="7002" y="11336"/>
                        <a:pt x="3501" y="9311"/>
                      </a:cubicBezTo>
                      <a:cubicBezTo>
                        <a:pt x="13" y="7299"/>
                        <a:pt x="1" y="4025"/>
                        <a:pt x="3466" y="2025"/>
                      </a:cubicBezTo>
                      <a:cubicBezTo>
                        <a:pt x="6930" y="13"/>
                        <a:pt x="12586" y="1"/>
                        <a:pt x="16062" y="20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" name="Google Shape;1920;p29">
                  <a:extLst>
                    <a:ext uri="{FF2B5EF4-FFF2-40B4-BE49-F238E27FC236}">
                      <a16:creationId xmlns:a16="http://schemas.microsoft.com/office/drawing/2014/main" id="{EA10DFA3-48B8-D5DA-B053-3B844C151CE9}"/>
                    </a:ext>
                  </a:extLst>
                </p:cNvPr>
                <p:cNvSpPr/>
                <p:nvPr/>
              </p:nvSpPr>
              <p:spPr>
                <a:xfrm>
                  <a:off x="3833650" y="3354500"/>
                  <a:ext cx="175650" cy="101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26" h="4073" extrusionOk="0">
                      <a:moveTo>
                        <a:pt x="5763" y="726"/>
                      </a:moveTo>
                      <a:cubicBezTo>
                        <a:pt x="7025" y="1453"/>
                        <a:pt x="7025" y="2620"/>
                        <a:pt x="5775" y="3346"/>
                      </a:cubicBezTo>
                      <a:cubicBezTo>
                        <a:pt x="4537" y="4072"/>
                        <a:pt x="2501" y="4072"/>
                        <a:pt x="1251" y="3346"/>
                      </a:cubicBezTo>
                      <a:cubicBezTo>
                        <a:pt x="0" y="2620"/>
                        <a:pt x="0" y="1453"/>
                        <a:pt x="1239" y="726"/>
                      </a:cubicBezTo>
                      <a:cubicBezTo>
                        <a:pt x="2489" y="0"/>
                        <a:pt x="4525" y="0"/>
                        <a:pt x="5763" y="72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" name="Google Shape;1921;p29">
                  <a:extLst>
                    <a:ext uri="{FF2B5EF4-FFF2-40B4-BE49-F238E27FC236}">
                      <a16:creationId xmlns:a16="http://schemas.microsoft.com/office/drawing/2014/main" id="{4AE15A10-C0DF-5FCF-1B48-40B293BB2125}"/>
                    </a:ext>
                  </a:extLst>
                </p:cNvPr>
                <p:cNvSpPr/>
                <p:nvPr/>
              </p:nvSpPr>
              <p:spPr>
                <a:xfrm>
                  <a:off x="3859250" y="3367875"/>
                  <a:ext cx="124450" cy="76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8" h="3061" extrusionOk="0">
                      <a:moveTo>
                        <a:pt x="4965" y="37"/>
                      </a:moveTo>
                      <a:lnTo>
                        <a:pt x="4965" y="108"/>
                      </a:lnTo>
                      <a:cubicBezTo>
                        <a:pt x="4977" y="84"/>
                        <a:pt x="4977" y="60"/>
                        <a:pt x="4965" y="37"/>
                      </a:cubicBezTo>
                      <a:close/>
                      <a:moveTo>
                        <a:pt x="0" y="1"/>
                      </a:moveTo>
                      <a:lnTo>
                        <a:pt x="0" y="1632"/>
                      </a:lnTo>
                      <a:cubicBezTo>
                        <a:pt x="0" y="2001"/>
                        <a:pt x="250" y="2370"/>
                        <a:pt x="739" y="2656"/>
                      </a:cubicBezTo>
                      <a:cubicBezTo>
                        <a:pt x="798" y="2692"/>
                        <a:pt x="858" y="2716"/>
                        <a:pt x="917" y="2751"/>
                      </a:cubicBezTo>
                      <a:lnTo>
                        <a:pt x="989" y="2775"/>
                      </a:lnTo>
                      <a:cubicBezTo>
                        <a:pt x="1024" y="2799"/>
                        <a:pt x="1060" y="2811"/>
                        <a:pt x="1096" y="2823"/>
                      </a:cubicBezTo>
                      <a:lnTo>
                        <a:pt x="1120" y="2835"/>
                      </a:lnTo>
                      <a:lnTo>
                        <a:pt x="1167" y="2847"/>
                      </a:lnTo>
                      <a:cubicBezTo>
                        <a:pt x="1215" y="2870"/>
                        <a:pt x="1262" y="2882"/>
                        <a:pt x="1310" y="2906"/>
                      </a:cubicBezTo>
                      <a:lnTo>
                        <a:pt x="1358" y="2918"/>
                      </a:lnTo>
                      <a:lnTo>
                        <a:pt x="1393" y="2930"/>
                      </a:lnTo>
                      <a:lnTo>
                        <a:pt x="1465" y="2942"/>
                      </a:lnTo>
                      <a:lnTo>
                        <a:pt x="1608" y="2989"/>
                      </a:lnTo>
                      <a:lnTo>
                        <a:pt x="1655" y="2989"/>
                      </a:lnTo>
                      <a:lnTo>
                        <a:pt x="1715" y="3001"/>
                      </a:lnTo>
                      <a:cubicBezTo>
                        <a:pt x="1762" y="3001"/>
                        <a:pt x="1798" y="3025"/>
                        <a:pt x="1846" y="3025"/>
                      </a:cubicBezTo>
                      <a:lnTo>
                        <a:pt x="1905" y="3037"/>
                      </a:lnTo>
                      <a:lnTo>
                        <a:pt x="1953" y="3049"/>
                      </a:lnTo>
                      <a:lnTo>
                        <a:pt x="2084" y="3061"/>
                      </a:lnTo>
                      <a:lnTo>
                        <a:pt x="2679" y="3061"/>
                      </a:lnTo>
                      <a:lnTo>
                        <a:pt x="2846" y="3049"/>
                      </a:lnTo>
                      <a:lnTo>
                        <a:pt x="3001" y="3049"/>
                      </a:lnTo>
                      <a:lnTo>
                        <a:pt x="3179" y="3025"/>
                      </a:lnTo>
                      <a:lnTo>
                        <a:pt x="3239" y="3025"/>
                      </a:lnTo>
                      <a:lnTo>
                        <a:pt x="3322" y="3013"/>
                      </a:lnTo>
                      <a:cubicBezTo>
                        <a:pt x="3358" y="3001"/>
                        <a:pt x="3406" y="2989"/>
                        <a:pt x="3453" y="2978"/>
                      </a:cubicBezTo>
                      <a:cubicBezTo>
                        <a:pt x="3501" y="2966"/>
                        <a:pt x="3525" y="2966"/>
                        <a:pt x="3548" y="2954"/>
                      </a:cubicBezTo>
                      <a:cubicBezTo>
                        <a:pt x="3584" y="2942"/>
                        <a:pt x="3644" y="2930"/>
                        <a:pt x="3679" y="2918"/>
                      </a:cubicBezTo>
                      <a:lnTo>
                        <a:pt x="3703" y="2918"/>
                      </a:lnTo>
                      <a:lnTo>
                        <a:pt x="3858" y="2858"/>
                      </a:lnTo>
                      <a:lnTo>
                        <a:pt x="3882" y="2858"/>
                      </a:lnTo>
                      <a:lnTo>
                        <a:pt x="4037" y="2787"/>
                      </a:lnTo>
                      <a:lnTo>
                        <a:pt x="4084" y="2763"/>
                      </a:lnTo>
                      <a:cubicBezTo>
                        <a:pt x="4144" y="2739"/>
                        <a:pt x="4203" y="2704"/>
                        <a:pt x="4251" y="2680"/>
                      </a:cubicBezTo>
                      <a:lnTo>
                        <a:pt x="4287" y="2656"/>
                      </a:lnTo>
                      <a:cubicBezTo>
                        <a:pt x="4322" y="2632"/>
                        <a:pt x="4370" y="2608"/>
                        <a:pt x="4406" y="2573"/>
                      </a:cubicBezTo>
                      <a:lnTo>
                        <a:pt x="4429" y="2561"/>
                      </a:lnTo>
                      <a:cubicBezTo>
                        <a:pt x="4477" y="2525"/>
                        <a:pt x="4513" y="2489"/>
                        <a:pt x="4560" y="2454"/>
                      </a:cubicBezTo>
                      <a:lnTo>
                        <a:pt x="4572" y="2442"/>
                      </a:lnTo>
                      <a:lnTo>
                        <a:pt x="4596" y="2430"/>
                      </a:lnTo>
                      <a:cubicBezTo>
                        <a:pt x="4632" y="2394"/>
                        <a:pt x="4656" y="2370"/>
                        <a:pt x="4691" y="2335"/>
                      </a:cubicBezTo>
                      <a:lnTo>
                        <a:pt x="4703" y="2311"/>
                      </a:lnTo>
                      <a:cubicBezTo>
                        <a:pt x="4715" y="2299"/>
                        <a:pt x="4739" y="2275"/>
                        <a:pt x="4751" y="2263"/>
                      </a:cubicBezTo>
                      <a:cubicBezTo>
                        <a:pt x="4787" y="2216"/>
                        <a:pt x="4822" y="2156"/>
                        <a:pt x="4858" y="2108"/>
                      </a:cubicBezTo>
                      <a:cubicBezTo>
                        <a:pt x="4882" y="2061"/>
                        <a:pt x="4906" y="2013"/>
                        <a:pt x="4918" y="1965"/>
                      </a:cubicBezTo>
                      <a:cubicBezTo>
                        <a:pt x="4930" y="1918"/>
                        <a:pt x="4953" y="1870"/>
                        <a:pt x="4965" y="1823"/>
                      </a:cubicBezTo>
                      <a:lnTo>
                        <a:pt x="4965" y="1811"/>
                      </a:lnTo>
                      <a:cubicBezTo>
                        <a:pt x="4965" y="1787"/>
                        <a:pt x="4965" y="1763"/>
                        <a:pt x="4965" y="1739"/>
                      </a:cubicBezTo>
                      <a:cubicBezTo>
                        <a:pt x="4977" y="1715"/>
                        <a:pt x="4965" y="1727"/>
                        <a:pt x="4965" y="1715"/>
                      </a:cubicBezTo>
                      <a:cubicBezTo>
                        <a:pt x="4965" y="1704"/>
                        <a:pt x="4965" y="1692"/>
                        <a:pt x="4965" y="1680"/>
                      </a:cubicBezTo>
                      <a:lnTo>
                        <a:pt x="4965" y="1668"/>
                      </a:lnTo>
                      <a:lnTo>
                        <a:pt x="4965" y="120"/>
                      </a:lnTo>
                      <a:cubicBezTo>
                        <a:pt x="4965" y="180"/>
                        <a:pt x="4953" y="227"/>
                        <a:pt x="4941" y="287"/>
                      </a:cubicBezTo>
                      <a:cubicBezTo>
                        <a:pt x="4941" y="287"/>
                        <a:pt x="4941" y="287"/>
                        <a:pt x="4941" y="299"/>
                      </a:cubicBezTo>
                      <a:lnTo>
                        <a:pt x="4906" y="370"/>
                      </a:lnTo>
                      <a:cubicBezTo>
                        <a:pt x="4858" y="477"/>
                        <a:pt x="4787" y="584"/>
                        <a:pt x="4703" y="680"/>
                      </a:cubicBezTo>
                      <a:lnTo>
                        <a:pt x="4691" y="703"/>
                      </a:lnTo>
                      <a:cubicBezTo>
                        <a:pt x="4656" y="739"/>
                        <a:pt x="4620" y="775"/>
                        <a:pt x="4584" y="811"/>
                      </a:cubicBezTo>
                      <a:lnTo>
                        <a:pt x="4560" y="822"/>
                      </a:lnTo>
                      <a:cubicBezTo>
                        <a:pt x="4525" y="858"/>
                        <a:pt x="4477" y="894"/>
                        <a:pt x="4429" y="930"/>
                      </a:cubicBezTo>
                      <a:lnTo>
                        <a:pt x="4418" y="942"/>
                      </a:lnTo>
                      <a:cubicBezTo>
                        <a:pt x="4358" y="977"/>
                        <a:pt x="4310" y="1013"/>
                        <a:pt x="4251" y="1049"/>
                      </a:cubicBezTo>
                      <a:cubicBezTo>
                        <a:pt x="4203" y="1073"/>
                        <a:pt x="4144" y="1108"/>
                        <a:pt x="4084" y="1132"/>
                      </a:cubicBezTo>
                      <a:lnTo>
                        <a:pt x="4037" y="1156"/>
                      </a:lnTo>
                      <a:lnTo>
                        <a:pt x="3882" y="1227"/>
                      </a:lnTo>
                      <a:lnTo>
                        <a:pt x="3858" y="1227"/>
                      </a:lnTo>
                      <a:cubicBezTo>
                        <a:pt x="3798" y="1239"/>
                        <a:pt x="3739" y="1263"/>
                        <a:pt x="3679" y="1287"/>
                      </a:cubicBezTo>
                      <a:cubicBezTo>
                        <a:pt x="3644" y="1299"/>
                        <a:pt x="3596" y="1311"/>
                        <a:pt x="3548" y="1323"/>
                      </a:cubicBezTo>
                      <a:cubicBezTo>
                        <a:pt x="3513" y="1334"/>
                        <a:pt x="3489" y="1334"/>
                        <a:pt x="3453" y="1346"/>
                      </a:cubicBezTo>
                      <a:lnTo>
                        <a:pt x="3322" y="1382"/>
                      </a:lnTo>
                      <a:cubicBezTo>
                        <a:pt x="3286" y="1382"/>
                        <a:pt x="3251" y="1394"/>
                        <a:pt x="3215" y="1394"/>
                      </a:cubicBezTo>
                      <a:lnTo>
                        <a:pt x="3179" y="1394"/>
                      </a:lnTo>
                      <a:cubicBezTo>
                        <a:pt x="3120" y="1406"/>
                        <a:pt x="3060" y="1418"/>
                        <a:pt x="3001" y="1418"/>
                      </a:cubicBezTo>
                      <a:lnTo>
                        <a:pt x="2953" y="1418"/>
                      </a:lnTo>
                      <a:cubicBezTo>
                        <a:pt x="2917" y="1418"/>
                        <a:pt x="2882" y="1418"/>
                        <a:pt x="2846" y="1430"/>
                      </a:cubicBezTo>
                      <a:lnTo>
                        <a:pt x="2679" y="1442"/>
                      </a:lnTo>
                      <a:lnTo>
                        <a:pt x="2203" y="1442"/>
                      </a:lnTo>
                      <a:cubicBezTo>
                        <a:pt x="2155" y="1442"/>
                        <a:pt x="2120" y="1442"/>
                        <a:pt x="2084" y="1430"/>
                      </a:cubicBezTo>
                      <a:lnTo>
                        <a:pt x="1953" y="1418"/>
                      </a:lnTo>
                      <a:lnTo>
                        <a:pt x="1846" y="1406"/>
                      </a:lnTo>
                      <a:lnTo>
                        <a:pt x="1715" y="1382"/>
                      </a:lnTo>
                      <a:lnTo>
                        <a:pt x="1608" y="1358"/>
                      </a:lnTo>
                      <a:lnTo>
                        <a:pt x="1465" y="1323"/>
                      </a:lnTo>
                      <a:cubicBezTo>
                        <a:pt x="1429" y="1311"/>
                        <a:pt x="1393" y="1299"/>
                        <a:pt x="1358" y="1299"/>
                      </a:cubicBezTo>
                      <a:lnTo>
                        <a:pt x="1310" y="1275"/>
                      </a:lnTo>
                      <a:cubicBezTo>
                        <a:pt x="1262" y="1263"/>
                        <a:pt x="1203" y="1239"/>
                        <a:pt x="1167" y="1227"/>
                      </a:cubicBezTo>
                      <a:lnTo>
                        <a:pt x="1120" y="1215"/>
                      </a:lnTo>
                      <a:lnTo>
                        <a:pt x="989" y="1156"/>
                      </a:lnTo>
                      <a:lnTo>
                        <a:pt x="917" y="1120"/>
                      </a:lnTo>
                      <a:cubicBezTo>
                        <a:pt x="858" y="1096"/>
                        <a:pt x="798" y="1061"/>
                        <a:pt x="739" y="1025"/>
                      </a:cubicBezTo>
                      <a:cubicBezTo>
                        <a:pt x="477" y="894"/>
                        <a:pt x="250" y="680"/>
                        <a:pt x="108" y="418"/>
                      </a:cubicBezTo>
                      <a:cubicBezTo>
                        <a:pt x="36" y="287"/>
                        <a:pt x="0" y="144"/>
                        <a:pt x="0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1922;p29">
                  <a:extLst>
                    <a:ext uri="{FF2B5EF4-FFF2-40B4-BE49-F238E27FC236}">
                      <a16:creationId xmlns:a16="http://schemas.microsoft.com/office/drawing/2014/main" id="{452DE6C1-3036-0F30-375C-C596DE158A64}"/>
                    </a:ext>
                  </a:extLst>
                </p:cNvPr>
                <p:cNvSpPr/>
                <p:nvPr/>
              </p:nvSpPr>
              <p:spPr>
                <a:xfrm>
                  <a:off x="3853000" y="3328900"/>
                  <a:ext cx="136650" cy="79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66" h="3180" extrusionOk="0">
                      <a:moveTo>
                        <a:pt x="4489" y="572"/>
                      </a:moveTo>
                      <a:cubicBezTo>
                        <a:pt x="5465" y="1131"/>
                        <a:pt x="5465" y="2048"/>
                        <a:pt x="4501" y="2608"/>
                      </a:cubicBezTo>
                      <a:cubicBezTo>
                        <a:pt x="3536" y="3179"/>
                        <a:pt x="1953" y="3179"/>
                        <a:pt x="977" y="2608"/>
                      </a:cubicBezTo>
                      <a:cubicBezTo>
                        <a:pt x="0" y="2048"/>
                        <a:pt x="0" y="1131"/>
                        <a:pt x="965" y="572"/>
                      </a:cubicBezTo>
                      <a:cubicBezTo>
                        <a:pt x="1941" y="0"/>
                        <a:pt x="3513" y="0"/>
                        <a:pt x="4489" y="5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" name="Google Shape;1923;p29">
                  <a:extLst>
                    <a:ext uri="{FF2B5EF4-FFF2-40B4-BE49-F238E27FC236}">
                      <a16:creationId xmlns:a16="http://schemas.microsoft.com/office/drawing/2014/main" id="{2B9D62DC-0BFA-A1E6-172A-E713D9F39256}"/>
                    </a:ext>
                  </a:extLst>
                </p:cNvPr>
                <p:cNvSpPr/>
                <p:nvPr/>
              </p:nvSpPr>
              <p:spPr>
                <a:xfrm>
                  <a:off x="3867875" y="3337525"/>
                  <a:ext cx="106875" cy="61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5" h="2477" extrusionOk="0">
                      <a:moveTo>
                        <a:pt x="3501" y="441"/>
                      </a:moveTo>
                      <a:cubicBezTo>
                        <a:pt x="4263" y="882"/>
                        <a:pt x="4275" y="1596"/>
                        <a:pt x="3513" y="2036"/>
                      </a:cubicBezTo>
                      <a:cubicBezTo>
                        <a:pt x="2751" y="2477"/>
                        <a:pt x="1525" y="2477"/>
                        <a:pt x="763" y="2036"/>
                      </a:cubicBezTo>
                      <a:cubicBezTo>
                        <a:pt x="1" y="1584"/>
                        <a:pt x="1" y="882"/>
                        <a:pt x="763" y="441"/>
                      </a:cubicBezTo>
                      <a:cubicBezTo>
                        <a:pt x="1525" y="1"/>
                        <a:pt x="2739" y="1"/>
                        <a:pt x="3501" y="44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1924;p29">
                  <a:extLst>
                    <a:ext uri="{FF2B5EF4-FFF2-40B4-BE49-F238E27FC236}">
                      <a16:creationId xmlns:a16="http://schemas.microsoft.com/office/drawing/2014/main" id="{04DC9E82-7E6F-EDE7-1B40-C0A4F4C60CAA}"/>
                    </a:ext>
                  </a:extLst>
                </p:cNvPr>
                <p:cNvSpPr/>
                <p:nvPr/>
              </p:nvSpPr>
              <p:spPr>
                <a:xfrm>
                  <a:off x="3880075" y="3346750"/>
                  <a:ext cx="82475" cy="4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" h="1736" extrusionOk="0">
                      <a:moveTo>
                        <a:pt x="1644" y="1"/>
                      </a:moveTo>
                      <a:cubicBezTo>
                        <a:pt x="1281" y="1"/>
                        <a:pt x="918" y="84"/>
                        <a:pt x="584" y="251"/>
                      </a:cubicBezTo>
                      <a:cubicBezTo>
                        <a:pt x="1" y="584"/>
                        <a:pt x="1" y="1144"/>
                        <a:pt x="584" y="1477"/>
                      </a:cubicBezTo>
                      <a:cubicBezTo>
                        <a:pt x="918" y="1650"/>
                        <a:pt x="1281" y="1736"/>
                        <a:pt x="1644" y="1736"/>
                      </a:cubicBezTo>
                      <a:cubicBezTo>
                        <a:pt x="2007" y="1736"/>
                        <a:pt x="2370" y="1650"/>
                        <a:pt x="2704" y="1477"/>
                      </a:cubicBezTo>
                      <a:cubicBezTo>
                        <a:pt x="3299" y="1144"/>
                        <a:pt x="3287" y="596"/>
                        <a:pt x="2704" y="251"/>
                      </a:cubicBezTo>
                      <a:cubicBezTo>
                        <a:pt x="2370" y="84"/>
                        <a:pt x="2007" y="1"/>
                        <a:pt x="1644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rgbClr val="F587E6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1925;p29">
                  <a:extLst>
                    <a:ext uri="{FF2B5EF4-FFF2-40B4-BE49-F238E27FC236}">
                      <a16:creationId xmlns:a16="http://schemas.microsoft.com/office/drawing/2014/main" id="{8FEB7065-47F2-2EB3-D06E-8886B14D63FA}"/>
                    </a:ext>
                  </a:extLst>
                </p:cNvPr>
                <p:cNvSpPr/>
                <p:nvPr/>
              </p:nvSpPr>
              <p:spPr>
                <a:xfrm>
                  <a:off x="3883950" y="2962475"/>
                  <a:ext cx="74750" cy="427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0" h="17098" extrusionOk="0">
                      <a:moveTo>
                        <a:pt x="2989" y="16229"/>
                      </a:moveTo>
                      <a:cubicBezTo>
                        <a:pt x="2918" y="16396"/>
                        <a:pt x="2822" y="17098"/>
                        <a:pt x="1441" y="17098"/>
                      </a:cubicBezTo>
                      <a:cubicBezTo>
                        <a:pt x="620" y="17098"/>
                        <a:pt x="36" y="16681"/>
                        <a:pt x="1" y="16181"/>
                      </a:cubicBezTo>
                      <a:lnTo>
                        <a:pt x="1" y="1"/>
                      </a:lnTo>
                      <a:lnTo>
                        <a:pt x="2989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A0FDF1">
                        <a:alpha val="41568"/>
                      </a:srgbClr>
                    </a:gs>
                    <a:gs pos="100000">
                      <a:srgbClr val="FFFFFF">
                        <a:alpha val="37254"/>
                      </a:srgbClr>
                    </a:gs>
                  </a:gsLst>
                  <a:lin ang="16200038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1926;p29">
                  <a:extLst>
                    <a:ext uri="{FF2B5EF4-FFF2-40B4-BE49-F238E27FC236}">
                      <a16:creationId xmlns:a16="http://schemas.microsoft.com/office/drawing/2014/main" id="{05740B74-4935-F384-9C00-4655C35EEB91}"/>
                    </a:ext>
                  </a:extLst>
                </p:cNvPr>
                <p:cNvSpPr/>
                <p:nvPr/>
              </p:nvSpPr>
              <p:spPr>
                <a:xfrm>
                  <a:off x="3901225" y="3049400"/>
                  <a:ext cx="14000" cy="11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" h="479" extrusionOk="0">
                      <a:moveTo>
                        <a:pt x="322" y="0"/>
                      </a:moveTo>
                      <a:cubicBezTo>
                        <a:pt x="107" y="0"/>
                        <a:pt x="0" y="250"/>
                        <a:pt x="155" y="405"/>
                      </a:cubicBezTo>
                      <a:cubicBezTo>
                        <a:pt x="206" y="456"/>
                        <a:pt x="266" y="478"/>
                        <a:pt x="325" y="478"/>
                      </a:cubicBezTo>
                      <a:cubicBezTo>
                        <a:pt x="446" y="478"/>
                        <a:pt x="560" y="383"/>
                        <a:pt x="560" y="238"/>
                      </a:cubicBezTo>
                      <a:cubicBezTo>
                        <a:pt x="560" y="107"/>
                        <a:pt x="453" y="0"/>
                        <a:pt x="3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40" name="Google Shape;1927;p29">
                  <a:extLst>
                    <a:ext uri="{FF2B5EF4-FFF2-40B4-BE49-F238E27FC236}">
                      <a16:creationId xmlns:a16="http://schemas.microsoft.com/office/drawing/2014/main" id="{19A4CFF2-7273-4EF4-E711-27897C4AD798}"/>
                    </a:ext>
                  </a:extLst>
                </p:cNvPr>
                <p:cNvGrpSpPr/>
                <p:nvPr/>
              </p:nvGrpSpPr>
              <p:grpSpPr>
                <a:xfrm>
                  <a:off x="3601475" y="2880625"/>
                  <a:ext cx="59550" cy="283100"/>
                  <a:chOff x="3291025" y="2708875"/>
                  <a:chExt cx="59550" cy="283100"/>
                </a:xfrm>
              </p:grpSpPr>
              <p:sp>
                <p:nvSpPr>
                  <p:cNvPr id="253" name="Google Shape;1928;p29">
                    <a:extLst>
                      <a:ext uri="{FF2B5EF4-FFF2-40B4-BE49-F238E27FC236}">
                        <a16:creationId xmlns:a16="http://schemas.microsoft.com/office/drawing/2014/main" id="{01D1A839-6C41-C75A-BB0B-39815F401F5F}"/>
                      </a:ext>
                    </a:extLst>
                  </p:cNvPr>
                  <p:cNvSpPr/>
                  <p:nvPr/>
                </p:nvSpPr>
                <p:spPr>
                  <a:xfrm>
                    <a:off x="3291025" y="2952350"/>
                    <a:ext cx="11925" cy="12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" h="490" extrusionOk="0">
                        <a:moveTo>
                          <a:pt x="238" y="1"/>
                        </a:moveTo>
                        <a:cubicBezTo>
                          <a:pt x="107" y="1"/>
                          <a:pt x="0" y="108"/>
                          <a:pt x="0" y="239"/>
                        </a:cubicBezTo>
                        <a:cubicBezTo>
                          <a:pt x="0" y="382"/>
                          <a:pt x="107" y="489"/>
                          <a:pt x="238" y="489"/>
                        </a:cubicBezTo>
                        <a:cubicBezTo>
                          <a:pt x="369" y="489"/>
                          <a:pt x="477" y="382"/>
                          <a:pt x="477" y="239"/>
                        </a:cubicBezTo>
                        <a:cubicBezTo>
                          <a:pt x="477" y="108"/>
                          <a:pt x="369" y="1"/>
                          <a:pt x="238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4" name="Google Shape;1929;p29">
                    <a:extLst>
                      <a:ext uri="{FF2B5EF4-FFF2-40B4-BE49-F238E27FC236}">
                        <a16:creationId xmlns:a16="http://schemas.microsoft.com/office/drawing/2014/main" id="{CFF84DB0-A6C4-4DEC-A5C8-A329449FE5D4}"/>
                      </a:ext>
                    </a:extLst>
                  </p:cNvPr>
                  <p:cNvSpPr/>
                  <p:nvPr/>
                </p:nvSpPr>
                <p:spPr>
                  <a:xfrm>
                    <a:off x="3336550" y="2911275"/>
                    <a:ext cx="14025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479" extrusionOk="0">
                        <a:moveTo>
                          <a:pt x="322" y="1"/>
                        </a:moveTo>
                        <a:cubicBezTo>
                          <a:pt x="108" y="1"/>
                          <a:pt x="1" y="251"/>
                          <a:pt x="156" y="406"/>
                        </a:cubicBezTo>
                        <a:cubicBezTo>
                          <a:pt x="206" y="456"/>
                          <a:pt x="267" y="479"/>
                          <a:pt x="326" y="479"/>
                        </a:cubicBezTo>
                        <a:cubicBezTo>
                          <a:pt x="447" y="479"/>
                          <a:pt x="561" y="383"/>
                          <a:pt x="561" y="239"/>
                        </a:cubicBezTo>
                        <a:cubicBezTo>
                          <a:pt x="561" y="108"/>
                          <a:pt x="453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5" name="Google Shape;1930;p29">
                    <a:extLst>
                      <a:ext uri="{FF2B5EF4-FFF2-40B4-BE49-F238E27FC236}">
                        <a16:creationId xmlns:a16="http://schemas.microsoft.com/office/drawing/2014/main" id="{C97F2A86-8B8B-2977-91C8-D7DE87C03300}"/>
                      </a:ext>
                    </a:extLst>
                  </p:cNvPr>
                  <p:cNvSpPr/>
                  <p:nvPr/>
                </p:nvSpPr>
                <p:spPr>
                  <a:xfrm>
                    <a:off x="3294900" y="2851150"/>
                    <a:ext cx="143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2" h="479" extrusionOk="0">
                        <a:moveTo>
                          <a:pt x="322" y="1"/>
                        </a:moveTo>
                        <a:cubicBezTo>
                          <a:pt x="107" y="1"/>
                          <a:pt x="0" y="251"/>
                          <a:pt x="155" y="406"/>
                        </a:cubicBezTo>
                        <a:cubicBezTo>
                          <a:pt x="206" y="456"/>
                          <a:pt x="268" y="479"/>
                          <a:pt x="328" y="479"/>
                        </a:cubicBezTo>
                        <a:cubicBezTo>
                          <a:pt x="453" y="479"/>
                          <a:pt x="572" y="383"/>
                          <a:pt x="572" y="239"/>
                        </a:cubicBezTo>
                        <a:cubicBezTo>
                          <a:pt x="572" y="108"/>
                          <a:pt x="464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6" name="Google Shape;1931;p29">
                    <a:extLst>
                      <a:ext uri="{FF2B5EF4-FFF2-40B4-BE49-F238E27FC236}">
                        <a16:creationId xmlns:a16="http://schemas.microsoft.com/office/drawing/2014/main" id="{9621581A-9035-DEB4-01B3-ED60D4FF3157}"/>
                      </a:ext>
                    </a:extLst>
                  </p:cNvPr>
                  <p:cNvSpPr/>
                  <p:nvPr/>
                </p:nvSpPr>
                <p:spPr>
                  <a:xfrm>
                    <a:off x="3336550" y="2772575"/>
                    <a:ext cx="14025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479" extrusionOk="0">
                        <a:moveTo>
                          <a:pt x="322" y="0"/>
                        </a:moveTo>
                        <a:cubicBezTo>
                          <a:pt x="108" y="0"/>
                          <a:pt x="1" y="262"/>
                          <a:pt x="156" y="405"/>
                        </a:cubicBezTo>
                        <a:cubicBezTo>
                          <a:pt x="206" y="456"/>
                          <a:pt x="267" y="479"/>
                          <a:pt x="326" y="479"/>
                        </a:cubicBezTo>
                        <a:cubicBezTo>
                          <a:pt x="447" y="479"/>
                          <a:pt x="561" y="383"/>
                          <a:pt x="561" y="239"/>
                        </a:cubicBezTo>
                        <a:cubicBezTo>
                          <a:pt x="561" y="108"/>
                          <a:pt x="453" y="0"/>
                          <a:pt x="3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7" name="Google Shape;1932;p29">
                    <a:extLst>
                      <a:ext uri="{FF2B5EF4-FFF2-40B4-BE49-F238E27FC236}">
                        <a16:creationId xmlns:a16="http://schemas.microsoft.com/office/drawing/2014/main" id="{E4536171-2EFD-ED9E-4716-EBFBCC39CBBB}"/>
                      </a:ext>
                    </a:extLst>
                  </p:cNvPr>
                  <p:cNvSpPr/>
                  <p:nvPr/>
                </p:nvSpPr>
                <p:spPr>
                  <a:xfrm>
                    <a:off x="3300850" y="2708875"/>
                    <a:ext cx="143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2" h="479" extrusionOk="0">
                        <a:moveTo>
                          <a:pt x="334" y="1"/>
                        </a:moveTo>
                        <a:cubicBezTo>
                          <a:pt x="119" y="1"/>
                          <a:pt x="0" y="263"/>
                          <a:pt x="155" y="405"/>
                        </a:cubicBezTo>
                        <a:cubicBezTo>
                          <a:pt x="206" y="456"/>
                          <a:pt x="268" y="479"/>
                          <a:pt x="328" y="479"/>
                        </a:cubicBezTo>
                        <a:cubicBezTo>
                          <a:pt x="453" y="479"/>
                          <a:pt x="572" y="383"/>
                          <a:pt x="572" y="239"/>
                        </a:cubicBezTo>
                        <a:cubicBezTo>
                          <a:pt x="560" y="108"/>
                          <a:pt x="465" y="1"/>
                          <a:pt x="33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8" name="Google Shape;1933;p29">
                    <a:extLst>
                      <a:ext uri="{FF2B5EF4-FFF2-40B4-BE49-F238E27FC236}">
                        <a16:creationId xmlns:a16="http://schemas.microsoft.com/office/drawing/2014/main" id="{14AD9D1B-389A-2A9C-64B5-6C6502E19673}"/>
                      </a:ext>
                    </a:extLst>
                  </p:cNvPr>
                  <p:cNvSpPr/>
                  <p:nvPr/>
                </p:nvSpPr>
                <p:spPr>
                  <a:xfrm>
                    <a:off x="3294600" y="2772575"/>
                    <a:ext cx="12225" cy="1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9" h="477" extrusionOk="0">
                        <a:moveTo>
                          <a:pt x="238" y="0"/>
                        </a:moveTo>
                        <a:cubicBezTo>
                          <a:pt x="107" y="0"/>
                          <a:pt x="0" y="108"/>
                          <a:pt x="0" y="239"/>
                        </a:cubicBezTo>
                        <a:cubicBezTo>
                          <a:pt x="0" y="370"/>
                          <a:pt x="107" y="477"/>
                          <a:pt x="238" y="477"/>
                        </a:cubicBezTo>
                        <a:cubicBezTo>
                          <a:pt x="369" y="477"/>
                          <a:pt x="488" y="370"/>
                          <a:pt x="488" y="239"/>
                        </a:cubicBezTo>
                        <a:cubicBezTo>
                          <a:pt x="488" y="108"/>
                          <a:pt x="369" y="0"/>
                          <a:pt x="2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9" name="Google Shape;1934;p29">
                    <a:extLst>
                      <a:ext uri="{FF2B5EF4-FFF2-40B4-BE49-F238E27FC236}">
                        <a16:creationId xmlns:a16="http://schemas.microsoft.com/office/drawing/2014/main" id="{7B4EF2C4-A23F-5FF9-01F8-7572AAB8ABE1}"/>
                      </a:ext>
                    </a:extLst>
                  </p:cNvPr>
                  <p:cNvSpPr/>
                  <p:nvPr/>
                </p:nvSpPr>
                <p:spPr>
                  <a:xfrm>
                    <a:off x="3326750" y="2980050"/>
                    <a:ext cx="11925" cy="1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" h="477" extrusionOk="0">
                        <a:moveTo>
                          <a:pt x="238" y="0"/>
                        </a:moveTo>
                        <a:cubicBezTo>
                          <a:pt x="107" y="0"/>
                          <a:pt x="0" y="107"/>
                          <a:pt x="0" y="238"/>
                        </a:cubicBezTo>
                        <a:cubicBezTo>
                          <a:pt x="0" y="369"/>
                          <a:pt x="107" y="476"/>
                          <a:pt x="238" y="476"/>
                        </a:cubicBezTo>
                        <a:cubicBezTo>
                          <a:pt x="369" y="476"/>
                          <a:pt x="476" y="369"/>
                          <a:pt x="476" y="238"/>
                        </a:cubicBezTo>
                        <a:cubicBezTo>
                          <a:pt x="476" y="107"/>
                          <a:pt x="369" y="0"/>
                          <a:pt x="2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41" name="Google Shape;1935;p29">
                  <a:extLst>
                    <a:ext uri="{FF2B5EF4-FFF2-40B4-BE49-F238E27FC236}">
                      <a16:creationId xmlns:a16="http://schemas.microsoft.com/office/drawing/2014/main" id="{A2020CF6-908A-B851-90D7-433ABB9CC3C2}"/>
                    </a:ext>
                  </a:extLst>
                </p:cNvPr>
                <p:cNvGrpSpPr/>
                <p:nvPr/>
              </p:nvGrpSpPr>
              <p:grpSpPr>
                <a:xfrm>
                  <a:off x="3892438" y="3066388"/>
                  <a:ext cx="59550" cy="283100"/>
                  <a:chOff x="3291025" y="2708875"/>
                  <a:chExt cx="59550" cy="283100"/>
                </a:xfrm>
              </p:grpSpPr>
              <p:sp>
                <p:nvSpPr>
                  <p:cNvPr id="246" name="Google Shape;1936;p29">
                    <a:extLst>
                      <a:ext uri="{FF2B5EF4-FFF2-40B4-BE49-F238E27FC236}">
                        <a16:creationId xmlns:a16="http://schemas.microsoft.com/office/drawing/2014/main" id="{59FF0F22-9B4A-2199-C16D-1C5EDD10C31B}"/>
                      </a:ext>
                    </a:extLst>
                  </p:cNvPr>
                  <p:cNvSpPr/>
                  <p:nvPr/>
                </p:nvSpPr>
                <p:spPr>
                  <a:xfrm>
                    <a:off x="3291025" y="2952350"/>
                    <a:ext cx="11925" cy="12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" h="490" extrusionOk="0">
                        <a:moveTo>
                          <a:pt x="238" y="1"/>
                        </a:moveTo>
                        <a:cubicBezTo>
                          <a:pt x="107" y="1"/>
                          <a:pt x="0" y="108"/>
                          <a:pt x="0" y="239"/>
                        </a:cubicBezTo>
                        <a:cubicBezTo>
                          <a:pt x="0" y="382"/>
                          <a:pt x="107" y="489"/>
                          <a:pt x="238" y="489"/>
                        </a:cubicBezTo>
                        <a:cubicBezTo>
                          <a:pt x="369" y="489"/>
                          <a:pt x="477" y="382"/>
                          <a:pt x="477" y="239"/>
                        </a:cubicBezTo>
                        <a:cubicBezTo>
                          <a:pt x="477" y="108"/>
                          <a:pt x="369" y="1"/>
                          <a:pt x="238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7" name="Google Shape;1937;p29">
                    <a:extLst>
                      <a:ext uri="{FF2B5EF4-FFF2-40B4-BE49-F238E27FC236}">
                        <a16:creationId xmlns:a16="http://schemas.microsoft.com/office/drawing/2014/main" id="{D86C26DE-0AD4-64E8-4BE7-C8F7B16CE82B}"/>
                      </a:ext>
                    </a:extLst>
                  </p:cNvPr>
                  <p:cNvSpPr/>
                  <p:nvPr/>
                </p:nvSpPr>
                <p:spPr>
                  <a:xfrm>
                    <a:off x="3336550" y="2911275"/>
                    <a:ext cx="14025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479" extrusionOk="0">
                        <a:moveTo>
                          <a:pt x="322" y="1"/>
                        </a:moveTo>
                        <a:cubicBezTo>
                          <a:pt x="108" y="1"/>
                          <a:pt x="1" y="251"/>
                          <a:pt x="156" y="406"/>
                        </a:cubicBezTo>
                        <a:cubicBezTo>
                          <a:pt x="206" y="456"/>
                          <a:pt x="267" y="479"/>
                          <a:pt x="326" y="479"/>
                        </a:cubicBezTo>
                        <a:cubicBezTo>
                          <a:pt x="447" y="479"/>
                          <a:pt x="561" y="383"/>
                          <a:pt x="561" y="239"/>
                        </a:cubicBezTo>
                        <a:cubicBezTo>
                          <a:pt x="561" y="108"/>
                          <a:pt x="453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8" name="Google Shape;1938;p29">
                    <a:extLst>
                      <a:ext uri="{FF2B5EF4-FFF2-40B4-BE49-F238E27FC236}">
                        <a16:creationId xmlns:a16="http://schemas.microsoft.com/office/drawing/2014/main" id="{C78F0452-2CA3-7423-4259-528B2E3EE61F}"/>
                      </a:ext>
                    </a:extLst>
                  </p:cNvPr>
                  <p:cNvSpPr/>
                  <p:nvPr/>
                </p:nvSpPr>
                <p:spPr>
                  <a:xfrm>
                    <a:off x="3294900" y="2851150"/>
                    <a:ext cx="143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2" h="479" extrusionOk="0">
                        <a:moveTo>
                          <a:pt x="322" y="1"/>
                        </a:moveTo>
                        <a:cubicBezTo>
                          <a:pt x="107" y="1"/>
                          <a:pt x="0" y="251"/>
                          <a:pt x="155" y="406"/>
                        </a:cubicBezTo>
                        <a:cubicBezTo>
                          <a:pt x="206" y="456"/>
                          <a:pt x="268" y="479"/>
                          <a:pt x="328" y="479"/>
                        </a:cubicBezTo>
                        <a:cubicBezTo>
                          <a:pt x="453" y="479"/>
                          <a:pt x="572" y="383"/>
                          <a:pt x="572" y="239"/>
                        </a:cubicBezTo>
                        <a:cubicBezTo>
                          <a:pt x="572" y="108"/>
                          <a:pt x="464" y="1"/>
                          <a:pt x="322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9" name="Google Shape;1939;p29">
                    <a:extLst>
                      <a:ext uri="{FF2B5EF4-FFF2-40B4-BE49-F238E27FC236}">
                        <a16:creationId xmlns:a16="http://schemas.microsoft.com/office/drawing/2014/main" id="{B447CA2B-13B9-220B-B9F6-F2AC7651C8A6}"/>
                      </a:ext>
                    </a:extLst>
                  </p:cNvPr>
                  <p:cNvSpPr/>
                  <p:nvPr/>
                </p:nvSpPr>
                <p:spPr>
                  <a:xfrm>
                    <a:off x="3336550" y="2772575"/>
                    <a:ext cx="14025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1" h="479" extrusionOk="0">
                        <a:moveTo>
                          <a:pt x="322" y="0"/>
                        </a:moveTo>
                        <a:cubicBezTo>
                          <a:pt x="108" y="0"/>
                          <a:pt x="1" y="262"/>
                          <a:pt x="156" y="405"/>
                        </a:cubicBezTo>
                        <a:cubicBezTo>
                          <a:pt x="206" y="456"/>
                          <a:pt x="267" y="479"/>
                          <a:pt x="326" y="479"/>
                        </a:cubicBezTo>
                        <a:cubicBezTo>
                          <a:pt x="447" y="479"/>
                          <a:pt x="561" y="383"/>
                          <a:pt x="561" y="239"/>
                        </a:cubicBezTo>
                        <a:cubicBezTo>
                          <a:pt x="561" y="108"/>
                          <a:pt x="453" y="0"/>
                          <a:pt x="3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0" name="Google Shape;1940;p29">
                    <a:extLst>
                      <a:ext uri="{FF2B5EF4-FFF2-40B4-BE49-F238E27FC236}">
                        <a16:creationId xmlns:a16="http://schemas.microsoft.com/office/drawing/2014/main" id="{02CC3CCB-1F07-FF49-B7EA-6632448F4FC5}"/>
                      </a:ext>
                    </a:extLst>
                  </p:cNvPr>
                  <p:cNvSpPr/>
                  <p:nvPr/>
                </p:nvSpPr>
                <p:spPr>
                  <a:xfrm>
                    <a:off x="3300850" y="2708875"/>
                    <a:ext cx="143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2" h="479" extrusionOk="0">
                        <a:moveTo>
                          <a:pt x="334" y="1"/>
                        </a:moveTo>
                        <a:cubicBezTo>
                          <a:pt x="119" y="1"/>
                          <a:pt x="0" y="263"/>
                          <a:pt x="155" y="405"/>
                        </a:cubicBezTo>
                        <a:cubicBezTo>
                          <a:pt x="206" y="456"/>
                          <a:pt x="268" y="479"/>
                          <a:pt x="328" y="479"/>
                        </a:cubicBezTo>
                        <a:cubicBezTo>
                          <a:pt x="453" y="479"/>
                          <a:pt x="572" y="383"/>
                          <a:pt x="572" y="239"/>
                        </a:cubicBezTo>
                        <a:cubicBezTo>
                          <a:pt x="560" y="108"/>
                          <a:pt x="465" y="1"/>
                          <a:pt x="33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1" name="Google Shape;1941;p29">
                    <a:extLst>
                      <a:ext uri="{FF2B5EF4-FFF2-40B4-BE49-F238E27FC236}">
                        <a16:creationId xmlns:a16="http://schemas.microsoft.com/office/drawing/2014/main" id="{333914F1-B0A5-53FE-D722-FE320E7310E7}"/>
                      </a:ext>
                    </a:extLst>
                  </p:cNvPr>
                  <p:cNvSpPr/>
                  <p:nvPr/>
                </p:nvSpPr>
                <p:spPr>
                  <a:xfrm>
                    <a:off x="3294600" y="2772575"/>
                    <a:ext cx="12225" cy="1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9" h="477" extrusionOk="0">
                        <a:moveTo>
                          <a:pt x="238" y="0"/>
                        </a:moveTo>
                        <a:cubicBezTo>
                          <a:pt x="107" y="0"/>
                          <a:pt x="0" y="108"/>
                          <a:pt x="0" y="239"/>
                        </a:cubicBezTo>
                        <a:cubicBezTo>
                          <a:pt x="0" y="370"/>
                          <a:pt x="107" y="477"/>
                          <a:pt x="238" y="477"/>
                        </a:cubicBezTo>
                        <a:cubicBezTo>
                          <a:pt x="369" y="477"/>
                          <a:pt x="488" y="370"/>
                          <a:pt x="488" y="239"/>
                        </a:cubicBezTo>
                        <a:cubicBezTo>
                          <a:pt x="488" y="108"/>
                          <a:pt x="369" y="0"/>
                          <a:pt x="2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2" name="Google Shape;1942;p29">
                    <a:extLst>
                      <a:ext uri="{FF2B5EF4-FFF2-40B4-BE49-F238E27FC236}">
                        <a16:creationId xmlns:a16="http://schemas.microsoft.com/office/drawing/2014/main" id="{F1A81336-6C6E-842C-6614-D32EC6AC716E}"/>
                      </a:ext>
                    </a:extLst>
                  </p:cNvPr>
                  <p:cNvSpPr/>
                  <p:nvPr/>
                </p:nvSpPr>
                <p:spPr>
                  <a:xfrm>
                    <a:off x="3326750" y="2980050"/>
                    <a:ext cx="11925" cy="1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" h="477" extrusionOk="0">
                        <a:moveTo>
                          <a:pt x="238" y="0"/>
                        </a:moveTo>
                        <a:cubicBezTo>
                          <a:pt x="107" y="0"/>
                          <a:pt x="0" y="107"/>
                          <a:pt x="0" y="238"/>
                        </a:cubicBezTo>
                        <a:cubicBezTo>
                          <a:pt x="0" y="369"/>
                          <a:pt x="107" y="476"/>
                          <a:pt x="238" y="476"/>
                        </a:cubicBezTo>
                        <a:cubicBezTo>
                          <a:pt x="369" y="476"/>
                          <a:pt x="476" y="369"/>
                          <a:pt x="476" y="238"/>
                        </a:cubicBezTo>
                        <a:cubicBezTo>
                          <a:pt x="476" y="107"/>
                          <a:pt x="369" y="0"/>
                          <a:pt x="2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42" name="Google Shape;1943;p29">
                  <a:extLst>
                    <a:ext uri="{FF2B5EF4-FFF2-40B4-BE49-F238E27FC236}">
                      <a16:creationId xmlns:a16="http://schemas.microsoft.com/office/drawing/2014/main" id="{F5F4BACB-4C1E-AD76-E5EA-FFF59A662750}"/>
                    </a:ext>
                  </a:extLst>
                </p:cNvPr>
                <p:cNvGrpSpPr/>
                <p:nvPr/>
              </p:nvGrpSpPr>
              <p:grpSpPr>
                <a:xfrm>
                  <a:off x="4843670" y="1352573"/>
                  <a:ext cx="1085575" cy="1496625"/>
                  <a:chOff x="514775" y="2625713"/>
                  <a:chExt cx="1085575" cy="1496625"/>
                </a:xfrm>
              </p:grpSpPr>
              <p:sp>
                <p:nvSpPr>
                  <p:cNvPr id="143" name="Google Shape;1944;p29">
                    <a:extLst>
                      <a:ext uri="{FF2B5EF4-FFF2-40B4-BE49-F238E27FC236}">
                        <a16:creationId xmlns:a16="http://schemas.microsoft.com/office/drawing/2014/main" id="{E54959A6-72D0-7FEB-452D-992AA27EC5CE}"/>
                      </a:ext>
                    </a:extLst>
                  </p:cNvPr>
                  <p:cNvSpPr/>
                  <p:nvPr/>
                </p:nvSpPr>
                <p:spPr>
                  <a:xfrm>
                    <a:off x="572525" y="3498138"/>
                    <a:ext cx="373875" cy="23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28" extrusionOk="0">
                        <a:moveTo>
                          <a:pt x="14943" y="72"/>
                        </a:moveTo>
                        <a:lnTo>
                          <a:pt x="14942" y="330"/>
                        </a:lnTo>
                        <a:lnTo>
                          <a:pt x="14942" y="330"/>
                        </a:lnTo>
                        <a:cubicBezTo>
                          <a:pt x="14942" y="327"/>
                          <a:pt x="14943" y="325"/>
                          <a:pt x="14943" y="322"/>
                        </a:cubicBezTo>
                        <a:lnTo>
                          <a:pt x="14943" y="262"/>
                        </a:lnTo>
                        <a:cubicBezTo>
                          <a:pt x="14955" y="191"/>
                          <a:pt x="14955" y="119"/>
                          <a:pt x="14943" y="72"/>
                        </a:cubicBezTo>
                        <a:close/>
                        <a:moveTo>
                          <a:pt x="12" y="0"/>
                        </a:moveTo>
                        <a:lnTo>
                          <a:pt x="0" y="4882"/>
                        </a:lnTo>
                        <a:cubicBezTo>
                          <a:pt x="0" y="6001"/>
                          <a:pt x="727" y="7120"/>
                          <a:pt x="2203" y="7966"/>
                        </a:cubicBezTo>
                        <a:cubicBezTo>
                          <a:pt x="2382" y="8073"/>
                          <a:pt x="2560" y="8168"/>
                          <a:pt x="2751" y="8251"/>
                        </a:cubicBezTo>
                        <a:cubicBezTo>
                          <a:pt x="2822" y="8287"/>
                          <a:pt x="2882" y="8311"/>
                          <a:pt x="2953" y="8335"/>
                        </a:cubicBezTo>
                        <a:cubicBezTo>
                          <a:pt x="3060" y="8394"/>
                          <a:pt x="3167" y="8442"/>
                          <a:pt x="3287" y="8489"/>
                        </a:cubicBezTo>
                        <a:lnTo>
                          <a:pt x="3346" y="8513"/>
                        </a:lnTo>
                        <a:lnTo>
                          <a:pt x="3477" y="8561"/>
                        </a:lnTo>
                        <a:cubicBezTo>
                          <a:pt x="3620" y="8608"/>
                          <a:pt x="3775" y="8668"/>
                          <a:pt x="3918" y="8704"/>
                        </a:cubicBezTo>
                        <a:cubicBezTo>
                          <a:pt x="3977" y="8728"/>
                          <a:pt x="4025" y="8739"/>
                          <a:pt x="4084" y="8751"/>
                        </a:cubicBezTo>
                        <a:cubicBezTo>
                          <a:pt x="4132" y="8775"/>
                          <a:pt x="4156" y="8775"/>
                          <a:pt x="4191" y="8787"/>
                        </a:cubicBezTo>
                        <a:cubicBezTo>
                          <a:pt x="4251" y="8811"/>
                          <a:pt x="4310" y="8823"/>
                          <a:pt x="4382" y="8835"/>
                        </a:cubicBezTo>
                        <a:cubicBezTo>
                          <a:pt x="4525" y="8870"/>
                          <a:pt x="4691" y="8918"/>
                          <a:pt x="4846" y="8954"/>
                        </a:cubicBezTo>
                        <a:cubicBezTo>
                          <a:pt x="4882" y="8954"/>
                          <a:pt x="4930" y="8966"/>
                          <a:pt x="4965" y="8978"/>
                        </a:cubicBezTo>
                        <a:lnTo>
                          <a:pt x="5156" y="9013"/>
                        </a:lnTo>
                        <a:cubicBezTo>
                          <a:pt x="5287" y="9037"/>
                          <a:pt x="5418" y="9061"/>
                          <a:pt x="5549" y="9085"/>
                        </a:cubicBezTo>
                        <a:lnTo>
                          <a:pt x="5704" y="9109"/>
                        </a:lnTo>
                        <a:lnTo>
                          <a:pt x="5882" y="9132"/>
                        </a:lnTo>
                        <a:cubicBezTo>
                          <a:pt x="6013" y="9144"/>
                          <a:pt x="6132" y="9156"/>
                          <a:pt x="6263" y="9168"/>
                        </a:cubicBezTo>
                        <a:cubicBezTo>
                          <a:pt x="6323" y="9168"/>
                          <a:pt x="6370" y="9192"/>
                          <a:pt x="6430" y="9192"/>
                        </a:cubicBezTo>
                        <a:lnTo>
                          <a:pt x="6608" y="9204"/>
                        </a:lnTo>
                        <a:cubicBezTo>
                          <a:pt x="6727" y="9204"/>
                          <a:pt x="6858" y="9216"/>
                          <a:pt x="6977" y="9216"/>
                        </a:cubicBezTo>
                        <a:cubicBezTo>
                          <a:pt x="7049" y="9216"/>
                          <a:pt x="7108" y="9228"/>
                          <a:pt x="7168" y="9228"/>
                        </a:cubicBezTo>
                        <a:lnTo>
                          <a:pt x="8049" y="9228"/>
                        </a:lnTo>
                        <a:cubicBezTo>
                          <a:pt x="8228" y="9228"/>
                          <a:pt x="8394" y="9216"/>
                          <a:pt x="8561" y="9192"/>
                        </a:cubicBezTo>
                        <a:cubicBezTo>
                          <a:pt x="8632" y="9192"/>
                          <a:pt x="8692" y="9192"/>
                          <a:pt x="8763" y="9180"/>
                        </a:cubicBezTo>
                        <a:lnTo>
                          <a:pt x="8859" y="9168"/>
                        </a:lnTo>
                        <a:cubicBezTo>
                          <a:pt x="8918" y="9168"/>
                          <a:pt x="8966" y="9156"/>
                          <a:pt x="9013" y="9156"/>
                        </a:cubicBezTo>
                        <a:cubicBezTo>
                          <a:pt x="9180" y="9132"/>
                          <a:pt x="9359" y="9109"/>
                          <a:pt x="9525" y="9085"/>
                        </a:cubicBezTo>
                        <a:lnTo>
                          <a:pt x="9656" y="9061"/>
                        </a:lnTo>
                        <a:lnTo>
                          <a:pt x="9716" y="9049"/>
                        </a:lnTo>
                        <a:cubicBezTo>
                          <a:pt x="9799" y="9037"/>
                          <a:pt x="9871" y="9013"/>
                          <a:pt x="9954" y="9001"/>
                        </a:cubicBezTo>
                        <a:cubicBezTo>
                          <a:pt x="10097" y="8966"/>
                          <a:pt x="10228" y="8942"/>
                          <a:pt x="10371" y="8906"/>
                        </a:cubicBezTo>
                        <a:cubicBezTo>
                          <a:pt x="10466" y="8882"/>
                          <a:pt x="10561" y="8859"/>
                          <a:pt x="10668" y="8835"/>
                        </a:cubicBezTo>
                        <a:cubicBezTo>
                          <a:pt x="10799" y="8799"/>
                          <a:pt x="10930" y="8763"/>
                          <a:pt x="11049" y="8716"/>
                        </a:cubicBezTo>
                        <a:lnTo>
                          <a:pt x="11133" y="8692"/>
                        </a:lnTo>
                        <a:cubicBezTo>
                          <a:pt x="11288" y="8644"/>
                          <a:pt x="11430" y="8597"/>
                          <a:pt x="11585" y="8537"/>
                        </a:cubicBezTo>
                        <a:lnTo>
                          <a:pt x="11645" y="8513"/>
                        </a:lnTo>
                        <a:cubicBezTo>
                          <a:pt x="11811" y="8442"/>
                          <a:pt x="11966" y="8382"/>
                          <a:pt x="12121" y="8311"/>
                        </a:cubicBezTo>
                        <a:lnTo>
                          <a:pt x="12264" y="8239"/>
                        </a:lnTo>
                        <a:cubicBezTo>
                          <a:pt x="12431" y="8156"/>
                          <a:pt x="12609" y="8073"/>
                          <a:pt x="12764" y="7977"/>
                        </a:cubicBezTo>
                        <a:lnTo>
                          <a:pt x="12859" y="7918"/>
                        </a:lnTo>
                        <a:cubicBezTo>
                          <a:pt x="12990" y="7846"/>
                          <a:pt x="13121" y="7751"/>
                          <a:pt x="13240" y="7668"/>
                        </a:cubicBezTo>
                        <a:lnTo>
                          <a:pt x="13300" y="7632"/>
                        </a:lnTo>
                        <a:cubicBezTo>
                          <a:pt x="13443" y="7537"/>
                          <a:pt x="13562" y="7430"/>
                          <a:pt x="13693" y="7335"/>
                        </a:cubicBezTo>
                        <a:lnTo>
                          <a:pt x="13740" y="7287"/>
                        </a:lnTo>
                        <a:lnTo>
                          <a:pt x="13812" y="7227"/>
                        </a:lnTo>
                        <a:cubicBezTo>
                          <a:pt x="13907" y="7144"/>
                          <a:pt x="13990" y="7049"/>
                          <a:pt x="14074" y="6954"/>
                        </a:cubicBezTo>
                        <a:cubicBezTo>
                          <a:pt x="14097" y="6942"/>
                          <a:pt x="14109" y="6918"/>
                          <a:pt x="14121" y="6894"/>
                        </a:cubicBezTo>
                        <a:cubicBezTo>
                          <a:pt x="14181" y="6846"/>
                          <a:pt x="14228" y="6787"/>
                          <a:pt x="14276" y="6727"/>
                        </a:cubicBezTo>
                        <a:cubicBezTo>
                          <a:pt x="14383" y="6584"/>
                          <a:pt x="14478" y="6442"/>
                          <a:pt x="14574" y="6287"/>
                        </a:cubicBezTo>
                        <a:cubicBezTo>
                          <a:pt x="14645" y="6144"/>
                          <a:pt x="14717" y="6001"/>
                          <a:pt x="14776" y="5858"/>
                        </a:cubicBezTo>
                        <a:cubicBezTo>
                          <a:pt x="14824" y="5715"/>
                          <a:pt x="14859" y="5584"/>
                          <a:pt x="14895" y="5441"/>
                        </a:cubicBezTo>
                        <a:lnTo>
                          <a:pt x="14895" y="5394"/>
                        </a:lnTo>
                        <a:cubicBezTo>
                          <a:pt x="14907" y="5334"/>
                          <a:pt x="14919" y="5263"/>
                          <a:pt x="14919" y="5191"/>
                        </a:cubicBezTo>
                        <a:lnTo>
                          <a:pt x="14919" y="5120"/>
                        </a:lnTo>
                        <a:cubicBezTo>
                          <a:pt x="14919" y="5084"/>
                          <a:pt x="14931" y="5049"/>
                          <a:pt x="14931" y="5013"/>
                        </a:cubicBezTo>
                        <a:lnTo>
                          <a:pt x="14931" y="4953"/>
                        </a:lnTo>
                        <a:lnTo>
                          <a:pt x="14942" y="330"/>
                        </a:lnTo>
                        <a:lnTo>
                          <a:pt x="14942" y="330"/>
                        </a:lnTo>
                        <a:cubicBezTo>
                          <a:pt x="14930" y="494"/>
                          <a:pt x="14894" y="646"/>
                          <a:pt x="14848" y="798"/>
                        </a:cubicBezTo>
                        <a:cubicBezTo>
                          <a:pt x="14848" y="810"/>
                          <a:pt x="14848" y="822"/>
                          <a:pt x="14848" y="822"/>
                        </a:cubicBezTo>
                        <a:cubicBezTo>
                          <a:pt x="14824" y="905"/>
                          <a:pt x="14800" y="977"/>
                          <a:pt x="14764" y="1048"/>
                        </a:cubicBezTo>
                        <a:lnTo>
                          <a:pt x="14752" y="1072"/>
                        </a:lnTo>
                        <a:cubicBezTo>
                          <a:pt x="14609" y="1417"/>
                          <a:pt x="14407" y="1739"/>
                          <a:pt x="14145" y="2012"/>
                        </a:cubicBezTo>
                        <a:cubicBezTo>
                          <a:pt x="14133" y="2036"/>
                          <a:pt x="14121" y="2048"/>
                          <a:pt x="14097" y="2072"/>
                        </a:cubicBezTo>
                        <a:cubicBezTo>
                          <a:pt x="14002" y="2179"/>
                          <a:pt x="13883" y="2298"/>
                          <a:pt x="13764" y="2405"/>
                        </a:cubicBezTo>
                        <a:lnTo>
                          <a:pt x="13716" y="2441"/>
                        </a:lnTo>
                        <a:cubicBezTo>
                          <a:pt x="13585" y="2548"/>
                          <a:pt x="13454" y="2655"/>
                          <a:pt x="13324" y="2739"/>
                        </a:cubicBezTo>
                        <a:lnTo>
                          <a:pt x="13264" y="2786"/>
                        </a:lnTo>
                        <a:cubicBezTo>
                          <a:pt x="13121" y="2894"/>
                          <a:pt x="12966" y="2989"/>
                          <a:pt x="12800" y="3084"/>
                        </a:cubicBezTo>
                        <a:cubicBezTo>
                          <a:pt x="12621" y="3179"/>
                          <a:pt x="12466" y="3263"/>
                          <a:pt x="12288" y="3346"/>
                        </a:cubicBezTo>
                        <a:lnTo>
                          <a:pt x="12157" y="3417"/>
                        </a:lnTo>
                        <a:cubicBezTo>
                          <a:pt x="12002" y="3489"/>
                          <a:pt x="11835" y="3560"/>
                          <a:pt x="11669" y="3620"/>
                        </a:cubicBezTo>
                        <a:lnTo>
                          <a:pt x="11609" y="3644"/>
                        </a:lnTo>
                        <a:cubicBezTo>
                          <a:pt x="11430" y="3715"/>
                          <a:pt x="11252" y="3775"/>
                          <a:pt x="11073" y="3834"/>
                        </a:cubicBezTo>
                        <a:cubicBezTo>
                          <a:pt x="10942" y="3870"/>
                          <a:pt x="10811" y="3906"/>
                          <a:pt x="10680" y="3941"/>
                        </a:cubicBezTo>
                        <a:cubicBezTo>
                          <a:pt x="10585" y="3965"/>
                          <a:pt x="10490" y="4001"/>
                          <a:pt x="10383" y="4025"/>
                        </a:cubicBezTo>
                        <a:cubicBezTo>
                          <a:pt x="10252" y="4048"/>
                          <a:pt x="10109" y="4084"/>
                          <a:pt x="9978" y="4108"/>
                        </a:cubicBezTo>
                        <a:cubicBezTo>
                          <a:pt x="9871" y="4132"/>
                          <a:pt x="9775" y="4156"/>
                          <a:pt x="9680" y="4167"/>
                        </a:cubicBezTo>
                        <a:lnTo>
                          <a:pt x="9549" y="4191"/>
                        </a:lnTo>
                        <a:cubicBezTo>
                          <a:pt x="9383" y="4215"/>
                          <a:pt x="9204" y="4239"/>
                          <a:pt x="9037" y="4263"/>
                        </a:cubicBezTo>
                        <a:cubicBezTo>
                          <a:pt x="8978" y="4263"/>
                          <a:pt x="8930" y="4275"/>
                          <a:pt x="8882" y="4275"/>
                        </a:cubicBezTo>
                        <a:cubicBezTo>
                          <a:pt x="8787" y="4287"/>
                          <a:pt x="8680" y="4298"/>
                          <a:pt x="8585" y="4310"/>
                        </a:cubicBezTo>
                        <a:cubicBezTo>
                          <a:pt x="8418" y="4322"/>
                          <a:pt x="8251" y="4334"/>
                          <a:pt x="8085" y="4334"/>
                        </a:cubicBezTo>
                        <a:lnTo>
                          <a:pt x="7751" y="4346"/>
                        </a:lnTo>
                        <a:lnTo>
                          <a:pt x="7347" y="4346"/>
                        </a:lnTo>
                        <a:cubicBezTo>
                          <a:pt x="7216" y="4346"/>
                          <a:pt x="7120" y="4346"/>
                          <a:pt x="7001" y="4334"/>
                        </a:cubicBezTo>
                        <a:cubicBezTo>
                          <a:pt x="6894" y="4334"/>
                          <a:pt x="6751" y="4322"/>
                          <a:pt x="6620" y="4322"/>
                        </a:cubicBezTo>
                        <a:cubicBezTo>
                          <a:pt x="6501" y="4310"/>
                          <a:pt x="6394" y="4298"/>
                          <a:pt x="6275" y="4287"/>
                        </a:cubicBezTo>
                        <a:cubicBezTo>
                          <a:pt x="6168" y="4275"/>
                          <a:pt x="6025" y="4263"/>
                          <a:pt x="5906" y="4251"/>
                        </a:cubicBezTo>
                        <a:cubicBezTo>
                          <a:pt x="5787" y="4239"/>
                          <a:pt x="5680" y="4215"/>
                          <a:pt x="5573" y="4203"/>
                        </a:cubicBezTo>
                        <a:cubicBezTo>
                          <a:pt x="5453" y="4179"/>
                          <a:pt x="5311" y="4156"/>
                          <a:pt x="5180" y="4132"/>
                        </a:cubicBezTo>
                        <a:cubicBezTo>
                          <a:pt x="5072" y="4108"/>
                          <a:pt x="4965" y="4096"/>
                          <a:pt x="4870" y="4072"/>
                        </a:cubicBezTo>
                        <a:cubicBezTo>
                          <a:pt x="4703" y="4036"/>
                          <a:pt x="4549" y="4001"/>
                          <a:pt x="4394" y="3953"/>
                        </a:cubicBezTo>
                        <a:cubicBezTo>
                          <a:pt x="4299" y="3929"/>
                          <a:pt x="4203" y="3906"/>
                          <a:pt x="4096" y="3870"/>
                        </a:cubicBezTo>
                        <a:lnTo>
                          <a:pt x="3941" y="3822"/>
                        </a:lnTo>
                        <a:cubicBezTo>
                          <a:pt x="3799" y="3775"/>
                          <a:pt x="3644" y="3727"/>
                          <a:pt x="3489" y="3679"/>
                        </a:cubicBezTo>
                        <a:lnTo>
                          <a:pt x="3358" y="3632"/>
                        </a:lnTo>
                        <a:cubicBezTo>
                          <a:pt x="3227" y="3572"/>
                          <a:pt x="3096" y="3513"/>
                          <a:pt x="2965" y="3465"/>
                        </a:cubicBezTo>
                        <a:cubicBezTo>
                          <a:pt x="2894" y="3429"/>
                          <a:pt x="2834" y="3405"/>
                          <a:pt x="2763" y="3382"/>
                        </a:cubicBezTo>
                        <a:cubicBezTo>
                          <a:pt x="2584" y="3286"/>
                          <a:pt x="2394" y="3191"/>
                          <a:pt x="2215" y="3084"/>
                        </a:cubicBezTo>
                        <a:cubicBezTo>
                          <a:pt x="1298" y="2560"/>
                          <a:pt x="667" y="1917"/>
                          <a:pt x="322" y="1250"/>
                        </a:cubicBezTo>
                        <a:cubicBezTo>
                          <a:pt x="119" y="869"/>
                          <a:pt x="12" y="441"/>
                          <a:pt x="12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4" name="Google Shape;1945;p29">
                    <a:extLst>
                      <a:ext uri="{FF2B5EF4-FFF2-40B4-BE49-F238E27FC236}">
                        <a16:creationId xmlns:a16="http://schemas.microsoft.com/office/drawing/2014/main" id="{59AB8C2C-F081-4F50-6637-C44E44D0392D}"/>
                      </a:ext>
                    </a:extLst>
                  </p:cNvPr>
                  <p:cNvSpPr/>
                  <p:nvPr/>
                </p:nvSpPr>
                <p:spPr>
                  <a:xfrm>
                    <a:off x="554075" y="3379963"/>
                    <a:ext cx="410775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1" h="9514" extrusionOk="0">
                        <a:moveTo>
                          <a:pt x="13478" y="1703"/>
                        </a:moveTo>
                        <a:cubicBezTo>
                          <a:pt x="16419" y="3394"/>
                          <a:pt x="16431" y="6132"/>
                          <a:pt x="13526" y="7823"/>
                        </a:cubicBezTo>
                        <a:cubicBezTo>
                          <a:pt x="10609" y="9514"/>
                          <a:pt x="5870" y="9514"/>
                          <a:pt x="2941" y="7823"/>
                        </a:cubicBezTo>
                        <a:cubicBezTo>
                          <a:pt x="0" y="6132"/>
                          <a:pt x="0" y="3394"/>
                          <a:pt x="2905" y="1703"/>
                        </a:cubicBezTo>
                        <a:cubicBezTo>
                          <a:pt x="5822" y="1"/>
                          <a:pt x="10549" y="1"/>
                          <a:pt x="13478" y="1703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5" name="Google Shape;1946;p29">
                    <a:extLst>
                      <a:ext uri="{FF2B5EF4-FFF2-40B4-BE49-F238E27FC236}">
                        <a16:creationId xmlns:a16="http://schemas.microsoft.com/office/drawing/2014/main" id="{0B99E875-2CDA-A821-6C8F-26B231BB4D5C}"/>
                      </a:ext>
                    </a:extLst>
                  </p:cNvPr>
                  <p:cNvSpPr/>
                  <p:nvPr/>
                </p:nvSpPr>
                <p:spPr>
                  <a:xfrm>
                    <a:off x="652900" y="3437413"/>
                    <a:ext cx="213125" cy="123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25" h="4930" extrusionOk="0">
                        <a:moveTo>
                          <a:pt x="6989" y="870"/>
                        </a:moveTo>
                        <a:cubicBezTo>
                          <a:pt x="8513" y="1751"/>
                          <a:pt x="8525" y="3179"/>
                          <a:pt x="7013" y="4049"/>
                        </a:cubicBezTo>
                        <a:cubicBezTo>
                          <a:pt x="5501" y="4930"/>
                          <a:pt x="3048" y="4930"/>
                          <a:pt x="1524" y="4049"/>
                        </a:cubicBezTo>
                        <a:cubicBezTo>
                          <a:pt x="0" y="3179"/>
                          <a:pt x="0" y="1751"/>
                          <a:pt x="1500" y="870"/>
                        </a:cubicBezTo>
                        <a:cubicBezTo>
                          <a:pt x="3012" y="0"/>
                          <a:pt x="5477" y="0"/>
                          <a:pt x="6989" y="870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6" name="Google Shape;1947;p29">
                    <a:extLst>
                      <a:ext uri="{FF2B5EF4-FFF2-40B4-BE49-F238E27FC236}">
                        <a16:creationId xmlns:a16="http://schemas.microsoft.com/office/drawing/2014/main" id="{2C467B3C-26CF-CF92-AFC5-16AF8228678D}"/>
                      </a:ext>
                    </a:extLst>
                  </p:cNvPr>
                  <p:cNvSpPr/>
                  <p:nvPr/>
                </p:nvSpPr>
                <p:spPr>
                  <a:xfrm>
                    <a:off x="677300" y="3455763"/>
                    <a:ext cx="164025" cy="86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1" h="3455" extrusionOk="0">
                        <a:moveTo>
                          <a:pt x="3265" y="0"/>
                        </a:moveTo>
                        <a:cubicBezTo>
                          <a:pt x="2506" y="0"/>
                          <a:pt x="1748" y="167"/>
                          <a:pt x="1167" y="505"/>
                        </a:cubicBezTo>
                        <a:cubicBezTo>
                          <a:pt x="0" y="1183"/>
                          <a:pt x="12" y="2279"/>
                          <a:pt x="1179" y="2945"/>
                        </a:cubicBezTo>
                        <a:cubicBezTo>
                          <a:pt x="1763" y="3285"/>
                          <a:pt x="2528" y="3454"/>
                          <a:pt x="3292" y="3454"/>
                        </a:cubicBezTo>
                        <a:cubicBezTo>
                          <a:pt x="4057" y="3454"/>
                          <a:pt x="4822" y="3285"/>
                          <a:pt x="5406" y="2945"/>
                        </a:cubicBezTo>
                        <a:cubicBezTo>
                          <a:pt x="6561" y="2279"/>
                          <a:pt x="6561" y="1183"/>
                          <a:pt x="5382" y="505"/>
                        </a:cubicBezTo>
                        <a:cubicBezTo>
                          <a:pt x="4796" y="170"/>
                          <a:pt x="4030" y="0"/>
                          <a:pt x="3265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7" name="Google Shape;1948;p29">
                    <a:extLst>
                      <a:ext uri="{FF2B5EF4-FFF2-40B4-BE49-F238E27FC236}">
                        <a16:creationId xmlns:a16="http://schemas.microsoft.com/office/drawing/2014/main" id="{D28DA9D9-FC46-27E0-CA78-464B0BB9C896}"/>
                      </a:ext>
                    </a:extLst>
                  </p:cNvPr>
                  <p:cNvSpPr/>
                  <p:nvPr/>
                </p:nvSpPr>
                <p:spPr>
                  <a:xfrm>
                    <a:off x="536800" y="3477888"/>
                    <a:ext cx="445325" cy="274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3" h="10979" extrusionOk="0">
                        <a:moveTo>
                          <a:pt x="17812" y="48"/>
                        </a:moveTo>
                        <a:lnTo>
                          <a:pt x="17812" y="100"/>
                        </a:lnTo>
                        <a:lnTo>
                          <a:pt x="17812" y="100"/>
                        </a:lnTo>
                        <a:cubicBezTo>
                          <a:pt x="17812" y="83"/>
                          <a:pt x="17812" y="66"/>
                          <a:pt x="17812" y="48"/>
                        </a:cubicBezTo>
                        <a:close/>
                        <a:moveTo>
                          <a:pt x="24" y="1"/>
                        </a:moveTo>
                        <a:lnTo>
                          <a:pt x="1" y="5799"/>
                        </a:lnTo>
                        <a:cubicBezTo>
                          <a:pt x="1" y="7132"/>
                          <a:pt x="882" y="8466"/>
                          <a:pt x="2632" y="9478"/>
                        </a:cubicBezTo>
                        <a:cubicBezTo>
                          <a:pt x="2846" y="9597"/>
                          <a:pt x="3061" y="9704"/>
                          <a:pt x="3287" y="9811"/>
                        </a:cubicBezTo>
                        <a:cubicBezTo>
                          <a:pt x="3358" y="9847"/>
                          <a:pt x="3442" y="9883"/>
                          <a:pt x="3513" y="9919"/>
                        </a:cubicBezTo>
                        <a:cubicBezTo>
                          <a:pt x="3656" y="9978"/>
                          <a:pt x="3787" y="10038"/>
                          <a:pt x="3918" y="10085"/>
                        </a:cubicBezTo>
                        <a:lnTo>
                          <a:pt x="3989" y="10121"/>
                        </a:lnTo>
                        <a:lnTo>
                          <a:pt x="4144" y="10169"/>
                        </a:lnTo>
                        <a:cubicBezTo>
                          <a:pt x="4323" y="10240"/>
                          <a:pt x="4501" y="10300"/>
                          <a:pt x="4680" y="10359"/>
                        </a:cubicBezTo>
                        <a:lnTo>
                          <a:pt x="4870" y="10419"/>
                        </a:lnTo>
                        <a:lnTo>
                          <a:pt x="5001" y="10454"/>
                        </a:lnTo>
                        <a:cubicBezTo>
                          <a:pt x="5073" y="10478"/>
                          <a:pt x="5144" y="10490"/>
                          <a:pt x="5228" y="10514"/>
                        </a:cubicBezTo>
                        <a:cubicBezTo>
                          <a:pt x="5406" y="10561"/>
                          <a:pt x="5597" y="10609"/>
                          <a:pt x="5775" y="10645"/>
                        </a:cubicBezTo>
                        <a:cubicBezTo>
                          <a:pt x="5823" y="10657"/>
                          <a:pt x="5870" y="10669"/>
                          <a:pt x="5930" y="10681"/>
                        </a:cubicBezTo>
                        <a:cubicBezTo>
                          <a:pt x="6001" y="10692"/>
                          <a:pt x="6073" y="10704"/>
                          <a:pt x="6144" y="10716"/>
                        </a:cubicBezTo>
                        <a:cubicBezTo>
                          <a:pt x="6299" y="10752"/>
                          <a:pt x="6466" y="10776"/>
                          <a:pt x="6621" y="10800"/>
                        </a:cubicBezTo>
                        <a:cubicBezTo>
                          <a:pt x="6680" y="10812"/>
                          <a:pt x="6740" y="10823"/>
                          <a:pt x="6811" y="10835"/>
                        </a:cubicBezTo>
                        <a:cubicBezTo>
                          <a:pt x="6871" y="10847"/>
                          <a:pt x="6954" y="10847"/>
                          <a:pt x="7013" y="10859"/>
                        </a:cubicBezTo>
                        <a:cubicBezTo>
                          <a:pt x="7168" y="10883"/>
                          <a:pt x="7311" y="10895"/>
                          <a:pt x="7466" y="10907"/>
                        </a:cubicBezTo>
                        <a:cubicBezTo>
                          <a:pt x="7537" y="10907"/>
                          <a:pt x="7609" y="10931"/>
                          <a:pt x="7680" y="10931"/>
                        </a:cubicBezTo>
                        <a:cubicBezTo>
                          <a:pt x="7716" y="10937"/>
                          <a:pt x="7749" y="10937"/>
                          <a:pt x="7781" y="10937"/>
                        </a:cubicBezTo>
                        <a:cubicBezTo>
                          <a:pt x="7814" y="10937"/>
                          <a:pt x="7847" y="10937"/>
                          <a:pt x="7883" y="10942"/>
                        </a:cubicBezTo>
                        <a:cubicBezTo>
                          <a:pt x="8025" y="10954"/>
                          <a:pt x="8180" y="10966"/>
                          <a:pt x="8323" y="10966"/>
                        </a:cubicBezTo>
                        <a:cubicBezTo>
                          <a:pt x="8395" y="10966"/>
                          <a:pt x="8478" y="10978"/>
                          <a:pt x="8549" y="10978"/>
                        </a:cubicBezTo>
                        <a:lnTo>
                          <a:pt x="9609" y="10978"/>
                        </a:lnTo>
                        <a:cubicBezTo>
                          <a:pt x="9811" y="10966"/>
                          <a:pt x="10014" y="10954"/>
                          <a:pt x="10204" y="10931"/>
                        </a:cubicBezTo>
                        <a:cubicBezTo>
                          <a:pt x="10288" y="10931"/>
                          <a:pt x="10371" y="10919"/>
                          <a:pt x="10454" y="10919"/>
                        </a:cubicBezTo>
                        <a:lnTo>
                          <a:pt x="10562" y="10895"/>
                        </a:lnTo>
                        <a:lnTo>
                          <a:pt x="10752" y="10883"/>
                        </a:lnTo>
                        <a:cubicBezTo>
                          <a:pt x="10954" y="10859"/>
                          <a:pt x="11157" y="10823"/>
                          <a:pt x="11359" y="10788"/>
                        </a:cubicBezTo>
                        <a:lnTo>
                          <a:pt x="11514" y="10764"/>
                        </a:lnTo>
                        <a:lnTo>
                          <a:pt x="11585" y="10752"/>
                        </a:lnTo>
                        <a:cubicBezTo>
                          <a:pt x="11681" y="10740"/>
                          <a:pt x="11776" y="10716"/>
                          <a:pt x="11871" y="10692"/>
                        </a:cubicBezTo>
                        <a:cubicBezTo>
                          <a:pt x="12038" y="10657"/>
                          <a:pt x="12205" y="10633"/>
                          <a:pt x="12359" y="10585"/>
                        </a:cubicBezTo>
                        <a:cubicBezTo>
                          <a:pt x="12478" y="10561"/>
                          <a:pt x="12597" y="10526"/>
                          <a:pt x="12717" y="10490"/>
                        </a:cubicBezTo>
                        <a:cubicBezTo>
                          <a:pt x="12859" y="10454"/>
                          <a:pt x="13026" y="10419"/>
                          <a:pt x="13169" y="10359"/>
                        </a:cubicBezTo>
                        <a:lnTo>
                          <a:pt x="13276" y="10335"/>
                        </a:lnTo>
                        <a:cubicBezTo>
                          <a:pt x="13455" y="10276"/>
                          <a:pt x="13633" y="10216"/>
                          <a:pt x="13812" y="10145"/>
                        </a:cubicBezTo>
                        <a:lnTo>
                          <a:pt x="13895" y="10109"/>
                        </a:lnTo>
                        <a:cubicBezTo>
                          <a:pt x="14086" y="10038"/>
                          <a:pt x="14276" y="9954"/>
                          <a:pt x="14455" y="9871"/>
                        </a:cubicBezTo>
                        <a:lnTo>
                          <a:pt x="14622" y="9788"/>
                        </a:lnTo>
                        <a:cubicBezTo>
                          <a:pt x="14836" y="9692"/>
                          <a:pt x="15038" y="9585"/>
                          <a:pt x="15217" y="9478"/>
                        </a:cubicBezTo>
                        <a:lnTo>
                          <a:pt x="15324" y="9418"/>
                        </a:lnTo>
                        <a:cubicBezTo>
                          <a:pt x="15491" y="9323"/>
                          <a:pt x="15634" y="9216"/>
                          <a:pt x="15788" y="9121"/>
                        </a:cubicBezTo>
                        <a:lnTo>
                          <a:pt x="15860" y="9061"/>
                        </a:lnTo>
                        <a:cubicBezTo>
                          <a:pt x="16015" y="8942"/>
                          <a:pt x="16169" y="8823"/>
                          <a:pt x="16312" y="8704"/>
                        </a:cubicBezTo>
                        <a:lnTo>
                          <a:pt x="16384" y="8645"/>
                        </a:lnTo>
                        <a:lnTo>
                          <a:pt x="16455" y="8573"/>
                        </a:lnTo>
                        <a:cubicBezTo>
                          <a:pt x="16574" y="8466"/>
                          <a:pt x="16681" y="8359"/>
                          <a:pt x="16777" y="8252"/>
                        </a:cubicBezTo>
                        <a:lnTo>
                          <a:pt x="16836" y="8180"/>
                        </a:lnTo>
                        <a:cubicBezTo>
                          <a:pt x="16896" y="8121"/>
                          <a:pt x="16955" y="8049"/>
                          <a:pt x="17015" y="7978"/>
                        </a:cubicBezTo>
                        <a:cubicBezTo>
                          <a:pt x="17146" y="7811"/>
                          <a:pt x="17265" y="7633"/>
                          <a:pt x="17372" y="7454"/>
                        </a:cubicBezTo>
                        <a:cubicBezTo>
                          <a:pt x="17455" y="7287"/>
                          <a:pt x="17539" y="7121"/>
                          <a:pt x="17610" y="6942"/>
                        </a:cubicBezTo>
                        <a:cubicBezTo>
                          <a:pt x="17670" y="6787"/>
                          <a:pt x="17717" y="6609"/>
                          <a:pt x="17753" y="6442"/>
                        </a:cubicBezTo>
                        <a:cubicBezTo>
                          <a:pt x="17753" y="6430"/>
                          <a:pt x="17753" y="6418"/>
                          <a:pt x="17765" y="6394"/>
                        </a:cubicBezTo>
                        <a:cubicBezTo>
                          <a:pt x="17765" y="6394"/>
                          <a:pt x="17765" y="6394"/>
                          <a:pt x="17765" y="6382"/>
                        </a:cubicBezTo>
                        <a:cubicBezTo>
                          <a:pt x="17777" y="6311"/>
                          <a:pt x="17789" y="6228"/>
                          <a:pt x="17801" y="6144"/>
                        </a:cubicBezTo>
                        <a:lnTo>
                          <a:pt x="17801" y="6049"/>
                        </a:lnTo>
                        <a:lnTo>
                          <a:pt x="17801" y="5930"/>
                        </a:lnTo>
                        <a:lnTo>
                          <a:pt x="17801" y="5859"/>
                        </a:lnTo>
                        <a:lnTo>
                          <a:pt x="17812" y="100"/>
                        </a:lnTo>
                        <a:lnTo>
                          <a:pt x="17812" y="100"/>
                        </a:lnTo>
                        <a:cubicBezTo>
                          <a:pt x="17812" y="166"/>
                          <a:pt x="17810" y="230"/>
                          <a:pt x="17801" y="286"/>
                        </a:cubicBezTo>
                        <a:lnTo>
                          <a:pt x="17801" y="358"/>
                        </a:lnTo>
                        <a:cubicBezTo>
                          <a:pt x="17777" y="560"/>
                          <a:pt x="17741" y="751"/>
                          <a:pt x="17681" y="941"/>
                        </a:cubicBezTo>
                        <a:lnTo>
                          <a:pt x="17670" y="965"/>
                        </a:lnTo>
                        <a:cubicBezTo>
                          <a:pt x="17646" y="1048"/>
                          <a:pt x="17610" y="1144"/>
                          <a:pt x="17574" y="1227"/>
                        </a:cubicBezTo>
                        <a:lnTo>
                          <a:pt x="17562" y="1251"/>
                        </a:lnTo>
                        <a:cubicBezTo>
                          <a:pt x="17396" y="1668"/>
                          <a:pt x="17146" y="2049"/>
                          <a:pt x="16848" y="2382"/>
                        </a:cubicBezTo>
                        <a:cubicBezTo>
                          <a:pt x="16824" y="2406"/>
                          <a:pt x="16812" y="2430"/>
                          <a:pt x="16788" y="2453"/>
                        </a:cubicBezTo>
                        <a:cubicBezTo>
                          <a:pt x="16669" y="2584"/>
                          <a:pt x="16538" y="2715"/>
                          <a:pt x="16396" y="2846"/>
                        </a:cubicBezTo>
                        <a:lnTo>
                          <a:pt x="16324" y="2894"/>
                        </a:lnTo>
                        <a:cubicBezTo>
                          <a:pt x="16181" y="3025"/>
                          <a:pt x="16026" y="3144"/>
                          <a:pt x="15872" y="3263"/>
                        </a:cubicBezTo>
                        <a:lnTo>
                          <a:pt x="15800" y="3311"/>
                        </a:lnTo>
                        <a:cubicBezTo>
                          <a:pt x="15622" y="3430"/>
                          <a:pt x="15431" y="3561"/>
                          <a:pt x="15229" y="3668"/>
                        </a:cubicBezTo>
                        <a:cubicBezTo>
                          <a:pt x="15026" y="3787"/>
                          <a:pt x="14836" y="3882"/>
                          <a:pt x="14633" y="3989"/>
                        </a:cubicBezTo>
                        <a:lnTo>
                          <a:pt x="14479" y="4061"/>
                        </a:lnTo>
                        <a:cubicBezTo>
                          <a:pt x="14288" y="4156"/>
                          <a:pt x="14098" y="4227"/>
                          <a:pt x="13907" y="4311"/>
                        </a:cubicBezTo>
                        <a:cubicBezTo>
                          <a:pt x="13871" y="4311"/>
                          <a:pt x="13848" y="4335"/>
                          <a:pt x="13824" y="4335"/>
                        </a:cubicBezTo>
                        <a:cubicBezTo>
                          <a:pt x="13621" y="4418"/>
                          <a:pt x="13407" y="4489"/>
                          <a:pt x="13181" y="4561"/>
                        </a:cubicBezTo>
                        <a:cubicBezTo>
                          <a:pt x="13038" y="4608"/>
                          <a:pt x="12883" y="4644"/>
                          <a:pt x="12728" y="4692"/>
                        </a:cubicBezTo>
                        <a:cubicBezTo>
                          <a:pt x="12609" y="4727"/>
                          <a:pt x="12490" y="4751"/>
                          <a:pt x="12371" y="4787"/>
                        </a:cubicBezTo>
                        <a:cubicBezTo>
                          <a:pt x="12216" y="4823"/>
                          <a:pt x="12050" y="4858"/>
                          <a:pt x="11883" y="4894"/>
                        </a:cubicBezTo>
                        <a:cubicBezTo>
                          <a:pt x="11764" y="4918"/>
                          <a:pt x="11645" y="4942"/>
                          <a:pt x="11526" y="4966"/>
                        </a:cubicBezTo>
                        <a:lnTo>
                          <a:pt x="11371" y="4989"/>
                        </a:lnTo>
                        <a:cubicBezTo>
                          <a:pt x="11169" y="5025"/>
                          <a:pt x="10966" y="5049"/>
                          <a:pt x="10764" y="5073"/>
                        </a:cubicBezTo>
                        <a:lnTo>
                          <a:pt x="10573" y="5097"/>
                        </a:lnTo>
                        <a:cubicBezTo>
                          <a:pt x="10454" y="5108"/>
                          <a:pt x="10335" y="5120"/>
                          <a:pt x="10216" y="5120"/>
                        </a:cubicBezTo>
                        <a:cubicBezTo>
                          <a:pt x="10014" y="5144"/>
                          <a:pt x="9823" y="5156"/>
                          <a:pt x="9621" y="5168"/>
                        </a:cubicBezTo>
                        <a:cubicBezTo>
                          <a:pt x="9490" y="5168"/>
                          <a:pt x="9371" y="5168"/>
                          <a:pt x="9240" y="5180"/>
                        </a:cubicBezTo>
                        <a:lnTo>
                          <a:pt x="8752" y="5180"/>
                        </a:lnTo>
                        <a:cubicBezTo>
                          <a:pt x="8609" y="5180"/>
                          <a:pt x="8478" y="5180"/>
                          <a:pt x="8335" y="5168"/>
                        </a:cubicBezTo>
                        <a:cubicBezTo>
                          <a:pt x="8204" y="5156"/>
                          <a:pt x="8037" y="5156"/>
                          <a:pt x="7895" y="5144"/>
                        </a:cubicBezTo>
                        <a:cubicBezTo>
                          <a:pt x="7740" y="5132"/>
                          <a:pt x="7621" y="5120"/>
                          <a:pt x="7478" y="5108"/>
                        </a:cubicBezTo>
                        <a:cubicBezTo>
                          <a:pt x="7347" y="5097"/>
                          <a:pt x="7180" y="5073"/>
                          <a:pt x="7037" y="5061"/>
                        </a:cubicBezTo>
                        <a:cubicBezTo>
                          <a:pt x="6882" y="5037"/>
                          <a:pt x="6763" y="5025"/>
                          <a:pt x="6632" y="5001"/>
                        </a:cubicBezTo>
                        <a:cubicBezTo>
                          <a:pt x="6478" y="4977"/>
                          <a:pt x="6323" y="4954"/>
                          <a:pt x="6168" y="4918"/>
                        </a:cubicBezTo>
                        <a:cubicBezTo>
                          <a:pt x="6037" y="4894"/>
                          <a:pt x="5918" y="4870"/>
                          <a:pt x="5799" y="4846"/>
                        </a:cubicBezTo>
                        <a:cubicBezTo>
                          <a:pt x="5609" y="4799"/>
                          <a:pt x="5430" y="4751"/>
                          <a:pt x="5239" y="4704"/>
                        </a:cubicBezTo>
                        <a:cubicBezTo>
                          <a:pt x="5120" y="4680"/>
                          <a:pt x="5001" y="4644"/>
                          <a:pt x="4882" y="4608"/>
                        </a:cubicBezTo>
                        <a:lnTo>
                          <a:pt x="4704" y="4561"/>
                        </a:lnTo>
                        <a:cubicBezTo>
                          <a:pt x="4513" y="4501"/>
                          <a:pt x="4335" y="4430"/>
                          <a:pt x="4156" y="4370"/>
                        </a:cubicBezTo>
                        <a:lnTo>
                          <a:pt x="4013" y="4311"/>
                        </a:lnTo>
                        <a:cubicBezTo>
                          <a:pt x="3846" y="4251"/>
                          <a:pt x="3692" y="4180"/>
                          <a:pt x="3537" y="4108"/>
                        </a:cubicBezTo>
                        <a:cubicBezTo>
                          <a:pt x="3453" y="4073"/>
                          <a:pt x="3382" y="4049"/>
                          <a:pt x="3299" y="4013"/>
                        </a:cubicBezTo>
                        <a:cubicBezTo>
                          <a:pt x="3072" y="3906"/>
                          <a:pt x="2858" y="3787"/>
                          <a:pt x="2644" y="3668"/>
                        </a:cubicBezTo>
                        <a:cubicBezTo>
                          <a:pt x="1548" y="3037"/>
                          <a:pt x="798" y="2275"/>
                          <a:pt x="382" y="1477"/>
                        </a:cubicBezTo>
                        <a:cubicBezTo>
                          <a:pt x="144" y="1025"/>
                          <a:pt x="24" y="513"/>
                          <a:pt x="24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8" name="Google Shape;1949;p29">
                    <a:extLst>
                      <a:ext uri="{FF2B5EF4-FFF2-40B4-BE49-F238E27FC236}">
                        <a16:creationId xmlns:a16="http://schemas.microsoft.com/office/drawing/2014/main" id="{8673CE82-B659-0791-BFF5-6464557ED7A1}"/>
                      </a:ext>
                    </a:extLst>
                  </p:cNvPr>
                  <p:cNvSpPr/>
                  <p:nvPr/>
                </p:nvSpPr>
                <p:spPr>
                  <a:xfrm>
                    <a:off x="514775" y="3336813"/>
                    <a:ext cx="489375" cy="283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23" extrusionOk="0">
                        <a:moveTo>
                          <a:pt x="16062" y="2012"/>
                        </a:moveTo>
                        <a:cubicBezTo>
                          <a:pt x="19563" y="4036"/>
                          <a:pt x="19574" y="7299"/>
                          <a:pt x="16110" y="9311"/>
                        </a:cubicBezTo>
                        <a:cubicBezTo>
                          <a:pt x="12633" y="11323"/>
                          <a:pt x="7001" y="11323"/>
                          <a:pt x="3501" y="9311"/>
                        </a:cubicBezTo>
                        <a:cubicBezTo>
                          <a:pt x="13" y="7287"/>
                          <a:pt x="1" y="4024"/>
                          <a:pt x="3465" y="2012"/>
                        </a:cubicBezTo>
                        <a:cubicBezTo>
                          <a:pt x="6930" y="12"/>
                          <a:pt x="12574" y="0"/>
                          <a:pt x="16062" y="201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9" name="Google Shape;1950;p29">
                    <a:extLst>
                      <a:ext uri="{FF2B5EF4-FFF2-40B4-BE49-F238E27FC236}">
                        <a16:creationId xmlns:a16="http://schemas.microsoft.com/office/drawing/2014/main" id="{7BF831D6-175D-835A-7FDE-514926F0D3C1}"/>
                      </a:ext>
                    </a:extLst>
                  </p:cNvPr>
                  <p:cNvSpPr/>
                  <p:nvPr/>
                </p:nvSpPr>
                <p:spPr>
                  <a:xfrm>
                    <a:off x="671650" y="3427588"/>
                    <a:ext cx="175625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5" h="4073" extrusionOk="0">
                        <a:moveTo>
                          <a:pt x="5763" y="727"/>
                        </a:moveTo>
                        <a:cubicBezTo>
                          <a:pt x="7025" y="1453"/>
                          <a:pt x="7025" y="2620"/>
                          <a:pt x="5787" y="3346"/>
                        </a:cubicBezTo>
                        <a:cubicBezTo>
                          <a:pt x="4536" y="4072"/>
                          <a:pt x="2512" y="4072"/>
                          <a:pt x="1250" y="3346"/>
                        </a:cubicBezTo>
                        <a:cubicBezTo>
                          <a:pt x="0" y="2620"/>
                          <a:pt x="0" y="1453"/>
                          <a:pt x="1238" y="727"/>
                        </a:cubicBezTo>
                        <a:cubicBezTo>
                          <a:pt x="2489" y="1"/>
                          <a:pt x="4513" y="12"/>
                          <a:pt x="5763" y="727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0" name="Google Shape;1951;p29">
                    <a:extLst>
                      <a:ext uri="{FF2B5EF4-FFF2-40B4-BE49-F238E27FC236}">
                        <a16:creationId xmlns:a16="http://schemas.microsoft.com/office/drawing/2014/main" id="{C74865B6-BCCF-30EB-B1F2-9E49DA0AB7FD}"/>
                      </a:ext>
                    </a:extLst>
                  </p:cNvPr>
                  <p:cNvSpPr/>
                  <p:nvPr/>
                </p:nvSpPr>
                <p:spPr>
                  <a:xfrm>
                    <a:off x="572525" y="3293338"/>
                    <a:ext cx="373875" cy="230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29" extrusionOk="0">
                        <a:moveTo>
                          <a:pt x="14931" y="60"/>
                        </a:moveTo>
                        <a:lnTo>
                          <a:pt x="14930" y="432"/>
                        </a:lnTo>
                        <a:lnTo>
                          <a:pt x="14930" y="432"/>
                        </a:lnTo>
                        <a:cubicBezTo>
                          <a:pt x="14936" y="392"/>
                          <a:pt x="14940" y="351"/>
                          <a:pt x="14943" y="310"/>
                        </a:cubicBezTo>
                        <a:lnTo>
                          <a:pt x="14943" y="251"/>
                        </a:lnTo>
                        <a:cubicBezTo>
                          <a:pt x="14955" y="179"/>
                          <a:pt x="14955" y="120"/>
                          <a:pt x="14931" y="60"/>
                        </a:cubicBezTo>
                        <a:close/>
                        <a:moveTo>
                          <a:pt x="12" y="1"/>
                        </a:moveTo>
                        <a:lnTo>
                          <a:pt x="0" y="4882"/>
                        </a:lnTo>
                        <a:cubicBezTo>
                          <a:pt x="0" y="6002"/>
                          <a:pt x="727" y="7121"/>
                          <a:pt x="2203" y="7966"/>
                        </a:cubicBezTo>
                        <a:cubicBezTo>
                          <a:pt x="2382" y="8073"/>
                          <a:pt x="2560" y="8168"/>
                          <a:pt x="2751" y="8252"/>
                        </a:cubicBezTo>
                        <a:cubicBezTo>
                          <a:pt x="2822" y="8288"/>
                          <a:pt x="2882" y="8311"/>
                          <a:pt x="2953" y="8335"/>
                        </a:cubicBezTo>
                        <a:cubicBezTo>
                          <a:pt x="3060" y="8383"/>
                          <a:pt x="3167" y="8442"/>
                          <a:pt x="3287" y="8490"/>
                        </a:cubicBezTo>
                        <a:cubicBezTo>
                          <a:pt x="3310" y="8502"/>
                          <a:pt x="3322" y="8502"/>
                          <a:pt x="3346" y="8514"/>
                        </a:cubicBezTo>
                        <a:lnTo>
                          <a:pt x="3477" y="8561"/>
                        </a:lnTo>
                        <a:cubicBezTo>
                          <a:pt x="3620" y="8609"/>
                          <a:pt x="3775" y="8669"/>
                          <a:pt x="3918" y="8704"/>
                        </a:cubicBezTo>
                        <a:lnTo>
                          <a:pt x="4084" y="8752"/>
                        </a:lnTo>
                        <a:lnTo>
                          <a:pt x="4191" y="8788"/>
                        </a:lnTo>
                        <a:cubicBezTo>
                          <a:pt x="4251" y="8811"/>
                          <a:pt x="4310" y="8823"/>
                          <a:pt x="4382" y="8835"/>
                        </a:cubicBezTo>
                        <a:cubicBezTo>
                          <a:pt x="4525" y="8871"/>
                          <a:pt x="4691" y="8919"/>
                          <a:pt x="4846" y="8954"/>
                        </a:cubicBezTo>
                        <a:lnTo>
                          <a:pt x="4965" y="8978"/>
                        </a:lnTo>
                        <a:cubicBezTo>
                          <a:pt x="5025" y="8990"/>
                          <a:pt x="5096" y="9002"/>
                          <a:pt x="5156" y="9014"/>
                        </a:cubicBezTo>
                        <a:cubicBezTo>
                          <a:pt x="5287" y="9038"/>
                          <a:pt x="5418" y="9061"/>
                          <a:pt x="5549" y="9085"/>
                        </a:cubicBezTo>
                        <a:cubicBezTo>
                          <a:pt x="5608" y="9085"/>
                          <a:pt x="5656" y="9097"/>
                          <a:pt x="5704" y="9109"/>
                        </a:cubicBezTo>
                        <a:lnTo>
                          <a:pt x="5882" y="9133"/>
                        </a:lnTo>
                        <a:cubicBezTo>
                          <a:pt x="6013" y="9145"/>
                          <a:pt x="6132" y="9157"/>
                          <a:pt x="6263" y="9169"/>
                        </a:cubicBezTo>
                        <a:cubicBezTo>
                          <a:pt x="6323" y="9169"/>
                          <a:pt x="6370" y="9181"/>
                          <a:pt x="6430" y="9192"/>
                        </a:cubicBezTo>
                        <a:lnTo>
                          <a:pt x="6608" y="9192"/>
                        </a:lnTo>
                        <a:cubicBezTo>
                          <a:pt x="6727" y="9204"/>
                          <a:pt x="6858" y="9216"/>
                          <a:pt x="6977" y="9216"/>
                        </a:cubicBezTo>
                        <a:cubicBezTo>
                          <a:pt x="7049" y="9216"/>
                          <a:pt x="7108" y="9228"/>
                          <a:pt x="7168" y="9228"/>
                        </a:cubicBezTo>
                        <a:lnTo>
                          <a:pt x="7930" y="9228"/>
                        </a:lnTo>
                        <a:lnTo>
                          <a:pt x="8049" y="9216"/>
                        </a:lnTo>
                        <a:cubicBezTo>
                          <a:pt x="8216" y="9216"/>
                          <a:pt x="8382" y="9204"/>
                          <a:pt x="8549" y="9181"/>
                        </a:cubicBezTo>
                        <a:cubicBezTo>
                          <a:pt x="8621" y="9181"/>
                          <a:pt x="8692" y="9181"/>
                          <a:pt x="8752" y="9169"/>
                        </a:cubicBezTo>
                        <a:lnTo>
                          <a:pt x="8847" y="9157"/>
                        </a:lnTo>
                        <a:lnTo>
                          <a:pt x="9002" y="9145"/>
                        </a:lnTo>
                        <a:cubicBezTo>
                          <a:pt x="9180" y="9121"/>
                          <a:pt x="9347" y="9097"/>
                          <a:pt x="9525" y="9073"/>
                        </a:cubicBezTo>
                        <a:lnTo>
                          <a:pt x="9644" y="9050"/>
                        </a:lnTo>
                        <a:lnTo>
                          <a:pt x="9704" y="9038"/>
                        </a:lnTo>
                        <a:cubicBezTo>
                          <a:pt x="9787" y="9026"/>
                          <a:pt x="9871" y="9002"/>
                          <a:pt x="9942" y="8990"/>
                        </a:cubicBezTo>
                        <a:cubicBezTo>
                          <a:pt x="10085" y="8966"/>
                          <a:pt x="10228" y="8930"/>
                          <a:pt x="10359" y="8895"/>
                        </a:cubicBezTo>
                        <a:cubicBezTo>
                          <a:pt x="10466" y="8871"/>
                          <a:pt x="10561" y="8847"/>
                          <a:pt x="10657" y="8823"/>
                        </a:cubicBezTo>
                        <a:cubicBezTo>
                          <a:pt x="10787" y="8788"/>
                          <a:pt x="10918" y="8752"/>
                          <a:pt x="11049" y="8716"/>
                        </a:cubicBezTo>
                        <a:lnTo>
                          <a:pt x="11133" y="8692"/>
                        </a:lnTo>
                        <a:cubicBezTo>
                          <a:pt x="11276" y="8633"/>
                          <a:pt x="11430" y="8585"/>
                          <a:pt x="11573" y="8526"/>
                        </a:cubicBezTo>
                        <a:lnTo>
                          <a:pt x="11645" y="8502"/>
                        </a:lnTo>
                        <a:cubicBezTo>
                          <a:pt x="11800" y="8430"/>
                          <a:pt x="11966" y="8371"/>
                          <a:pt x="12121" y="8299"/>
                        </a:cubicBezTo>
                        <a:lnTo>
                          <a:pt x="12252" y="8228"/>
                        </a:lnTo>
                        <a:cubicBezTo>
                          <a:pt x="12431" y="8145"/>
                          <a:pt x="12597" y="8061"/>
                          <a:pt x="12764" y="7966"/>
                        </a:cubicBezTo>
                        <a:lnTo>
                          <a:pt x="12847" y="7907"/>
                        </a:lnTo>
                        <a:cubicBezTo>
                          <a:pt x="12990" y="7835"/>
                          <a:pt x="13109" y="7752"/>
                          <a:pt x="13228" y="7657"/>
                        </a:cubicBezTo>
                        <a:lnTo>
                          <a:pt x="13288" y="7621"/>
                        </a:lnTo>
                        <a:cubicBezTo>
                          <a:pt x="13431" y="7526"/>
                          <a:pt x="13562" y="7418"/>
                          <a:pt x="13681" y="7311"/>
                        </a:cubicBezTo>
                        <a:lnTo>
                          <a:pt x="13728" y="7276"/>
                        </a:lnTo>
                        <a:lnTo>
                          <a:pt x="13800" y="7216"/>
                        </a:lnTo>
                        <a:cubicBezTo>
                          <a:pt x="13895" y="7121"/>
                          <a:pt x="13978" y="7037"/>
                          <a:pt x="14062" y="6942"/>
                        </a:cubicBezTo>
                        <a:cubicBezTo>
                          <a:pt x="14086" y="6918"/>
                          <a:pt x="14097" y="6906"/>
                          <a:pt x="14109" y="6883"/>
                        </a:cubicBezTo>
                        <a:cubicBezTo>
                          <a:pt x="14169" y="6823"/>
                          <a:pt x="14216" y="6775"/>
                          <a:pt x="14264" y="6716"/>
                        </a:cubicBezTo>
                        <a:cubicBezTo>
                          <a:pt x="14371" y="6573"/>
                          <a:pt x="14478" y="6418"/>
                          <a:pt x="14562" y="6263"/>
                        </a:cubicBezTo>
                        <a:cubicBezTo>
                          <a:pt x="14633" y="6133"/>
                          <a:pt x="14705" y="5990"/>
                          <a:pt x="14764" y="5847"/>
                        </a:cubicBezTo>
                        <a:cubicBezTo>
                          <a:pt x="14812" y="5704"/>
                          <a:pt x="14848" y="5561"/>
                          <a:pt x="14883" y="5418"/>
                        </a:cubicBezTo>
                        <a:cubicBezTo>
                          <a:pt x="14883" y="5406"/>
                          <a:pt x="14883" y="5394"/>
                          <a:pt x="14883" y="5382"/>
                        </a:cubicBezTo>
                        <a:cubicBezTo>
                          <a:pt x="14895" y="5311"/>
                          <a:pt x="14907" y="5251"/>
                          <a:pt x="14907" y="5180"/>
                        </a:cubicBezTo>
                        <a:lnTo>
                          <a:pt x="14907" y="5097"/>
                        </a:lnTo>
                        <a:cubicBezTo>
                          <a:pt x="14907" y="5061"/>
                          <a:pt x="14919" y="5037"/>
                          <a:pt x="14919" y="5001"/>
                        </a:cubicBezTo>
                        <a:lnTo>
                          <a:pt x="14919" y="4930"/>
                        </a:lnTo>
                        <a:lnTo>
                          <a:pt x="14930" y="432"/>
                        </a:lnTo>
                        <a:lnTo>
                          <a:pt x="14930" y="432"/>
                        </a:lnTo>
                        <a:cubicBezTo>
                          <a:pt x="14913" y="558"/>
                          <a:pt x="14883" y="682"/>
                          <a:pt x="14848" y="799"/>
                        </a:cubicBezTo>
                        <a:cubicBezTo>
                          <a:pt x="14848" y="799"/>
                          <a:pt x="14848" y="810"/>
                          <a:pt x="14848" y="822"/>
                        </a:cubicBezTo>
                        <a:cubicBezTo>
                          <a:pt x="14824" y="894"/>
                          <a:pt x="14800" y="965"/>
                          <a:pt x="14764" y="1037"/>
                        </a:cubicBezTo>
                        <a:lnTo>
                          <a:pt x="14752" y="1060"/>
                        </a:lnTo>
                        <a:cubicBezTo>
                          <a:pt x="14609" y="1406"/>
                          <a:pt x="14407" y="1727"/>
                          <a:pt x="14145" y="2013"/>
                        </a:cubicBezTo>
                        <a:cubicBezTo>
                          <a:pt x="14133" y="2025"/>
                          <a:pt x="14121" y="2049"/>
                          <a:pt x="14097" y="2061"/>
                        </a:cubicBezTo>
                        <a:cubicBezTo>
                          <a:pt x="13990" y="2180"/>
                          <a:pt x="13883" y="2287"/>
                          <a:pt x="13764" y="2394"/>
                        </a:cubicBezTo>
                        <a:lnTo>
                          <a:pt x="13716" y="2442"/>
                        </a:lnTo>
                        <a:cubicBezTo>
                          <a:pt x="13597" y="2549"/>
                          <a:pt x="13466" y="2644"/>
                          <a:pt x="13324" y="2739"/>
                        </a:cubicBezTo>
                        <a:lnTo>
                          <a:pt x="13264" y="2787"/>
                        </a:lnTo>
                        <a:cubicBezTo>
                          <a:pt x="13121" y="2894"/>
                          <a:pt x="12966" y="2989"/>
                          <a:pt x="12800" y="3085"/>
                        </a:cubicBezTo>
                        <a:cubicBezTo>
                          <a:pt x="12621" y="3180"/>
                          <a:pt x="12466" y="3263"/>
                          <a:pt x="12288" y="3346"/>
                        </a:cubicBezTo>
                        <a:lnTo>
                          <a:pt x="12157" y="3418"/>
                        </a:lnTo>
                        <a:cubicBezTo>
                          <a:pt x="12002" y="3489"/>
                          <a:pt x="11835" y="3549"/>
                          <a:pt x="11669" y="3620"/>
                        </a:cubicBezTo>
                        <a:lnTo>
                          <a:pt x="11609" y="3644"/>
                        </a:lnTo>
                        <a:cubicBezTo>
                          <a:pt x="11430" y="3716"/>
                          <a:pt x="11252" y="3775"/>
                          <a:pt x="11073" y="3835"/>
                        </a:cubicBezTo>
                        <a:cubicBezTo>
                          <a:pt x="10942" y="3870"/>
                          <a:pt x="10811" y="3906"/>
                          <a:pt x="10680" y="3942"/>
                        </a:cubicBezTo>
                        <a:cubicBezTo>
                          <a:pt x="10585" y="3966"/>
                          <a:pt x="10490" y="3989"/>
                          <a:pt x="10383" y="4013"/>
                        </a:cubicBezTo>
                        <a:cubicBezTo>
                          <a:pt x="10252" y="4049"/>
                          <a:pt x="10109" y="4085"/>
                          <a:pt x="9978" y="4108"/>
                        </a:cubicBezTo>
                        <a:cubicBezTo>
                          <a:pt x="9871" y="4132"/>
                          <a:pt x="9775" y="4144"/>
                          <a:pt x="9680" y="4168"/>
                        </a:cubicBezTo>
                        <a:lnTo>
                          <a:pt x="9549" y="4192"/>
                        </a:lnTo>
                        <a:cubicBezTo>
                          <a:pt x="9383" y="4216"/>
                          <a:pt x="9204" y="4239"/>
                          <a:pt x="9037" y="4263"/>
                        </a:cubicBezTo>
                        <a:cubicBezTo>
                          <a:pt x="8978" y="4263"/>
                          <a:pt x="8930" y="4275"/>
                          <a:pt x="8882" y="4275"/>
                        </a:cubicBezTo>
                        <a:cubicBezTo>
                          <a:pt x="8787" y="4287"/>
                          <a:pt x="8680" y="4299"/>
                          <a:pt x="8585" y="4299"/>
                        </a:cubicBezTo>
                        <a:cubicBezTo>
                          <a:pt x="8418" y="4323"/>
                          <a:pt x="8251" y="4335"/>
                          <a:pt x="8085" y="4335"/>
                        </a:cubicBezTo>
                        <a:lnTo>
                          <a:pt x="7751" y="4347"/>
                        </a:lnTo>
                        <a:lnTo>
                          <a:pt x="7347" y="4347"/>
                        </a:lnTo>
                        <a:lnTo>
                          <a:pt x="7001" y="4335"/>
                        </a:lnTo>
                        <a:cubicBezTo>
                          <a:pt x="6882" y="4335"/>
                          <a:pt x="6751" y="4323"/>
                          <a:pt x="6620" y="4323"/>
                        </a:cubicBezTo>
                        <a:cubicBezTo>
                          <a:pt x="6501" y="4311"/>
                          <a:pt x="6394" y="4299"/>
                          <a:pt x="6275" y="4287"/>
                        </a:cubicBezTo>
                        <a:cubicBezTo>
                          <a:pt x="6168" y="4275"/>
                          <a:pt x="6025" y="4263"/>
                          <a:pt x="5906" y="4251"/>
                        </a:cubicBezTo>
                        <a:cubicBezTo>
                          <a:pt x="5787" y="4228"/>
                          <a:pt x="5680" y="4216"/>
                          <a:pt x="5573" y="4204"/>
                        </a:cubicBezTo>
                        <a:cubicBezTo>
                          <a:pt x="5453" y="4180"/>
                          <a:pt x="5311" y="4156"/>
                          <a:pt x="5180" y="4132"/>
                        </a:cubicBezTo>
                        <a:cubicBezTo>
                          <a:pt x="5072" y="4108"/>
                          <a:pt x="4965" y="4097"/>
                          <a:pt x="4870" y="4073"/>
                        </a:cubicBezTo>
                        <a:cubicBezTo>
                          <a:pt x="4703" y="4037"/>
                          <a:pt x="4549" y="3989"/>
                          <a:pt x="4394" y="3954"/>
                        </a:cubicBezTo>
                        <a:cubicBezTo>
                          <a:pt x="4299" y="3930"/>
                          <a:pt x="4203" y="3906"/>
                          <a:pt x="4096" y="3870"/>
                        </a:cubicBezTo>
                        <a:lnTo>
                          <a:pt x="3941" y="3823"/>
                        </a:lnTo>
                        <a:cubicBezTo>
                          <a:pt x="3799" y="3775"/>
                          <a:pt x="3644" y="3727"/>
                          <a:pt x="3489" y="3680"/>
                        </a:cubicBezTo>
                        <a:lnTo>
                          <a:pt x="3358" y="3632"/>
                        </a:lnTo>
                        <a:cubicBezTo>
                          <a:pt x="3227" y="3573"/>
                          <a:pt x="3096" y="3513"/>
                          <a:pt x="2965" y="3466"/>
                        </a:cubicBezTo>
                        <a:cubicBezTo>
                          <a:pt x="2894" y="3430"/>
                          <a:pt x="2834" y="3406"/>
                          <a:pt x="2763" y="3370"/>
                        </a:cubicBezTo>
                        <a:cubicBezTo>
                          <a:pt x="2584" y="3287"/>
                          <a:pt x="2394" y="3192"/>
                          <a:pt x="2215" y="3085"/>
                        </a:cubicBezTo>
                        <a:cubicBezTo>
                          <a:pt x="1298" y="2561"/>
                          <a:pt x="667" y="1918"/>
                          <a:pt x="322" y="1251"/>
                        </a:cubicBezTo>
                        <a:cubicBezTo>
                          <a:pt x="119" y="858"/>
                          <a:pt x="12" y="441"/>
                          <a:pt x="12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1" name="Google Shape;1952;p29">
                    <a:extLst>
                      <a:ext uri="{FF2B5EF4-FFF2-40B4-BE49-F238E27FC236}">
                        <a16:creationId xmlns:a16="http://schemas.microsoft.com/office/drawing/2014/main" id="{24EE09C5-FED1-672E-DDB3-53A8F68188DD}"/>
                      </a:ext>
                    </a:extLst>
                  </p:cNvPr>
                  <p:cNvSpPr/>
                  <p:nvPr/>
                </p:nvSpPr>
                <p:spPr>
                  <a:xfrm>
                    <a:off x="554075" y="3175188"/>
                    <a:ext cx="410775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1" h="9514" extrusionOk="0">
                        <a:moveTo>
                          <a:pt x="13478" y="1691"/>
                        </a:moveTo>
                        <a:cubicBezTo>
                          <a:pt x="16419" y="3381"/>
                          <a:pt x="16431" y="6120"/>
                          <a:pt x="13526" y="7822"/>
                        </a:cubicBezTo>
                        <a:cubicBezTo>
                          <a:pt x="10609" y="9513"/>
                          <a:pt x="5870" y="9513"/>
                          <a:pt x="2941" y="7822"/>
                        </a:cubicBezTo>
                        <a:cubicBezTo>
                          <a:pt x="0" y="6120"/>
                          <a:pt x="0" y="3381"/>
                          <a:pt x="2905" y="1691"/>
                        </a:cubicBezTo>
                        <a:cubicBezTo>
                          <a:pt x="5822" y="0"/>
                          <a:pt x="10549" y="0"/>
                          <a:pt x="13478" y="169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2" name="Google Shape;1953;p29">
                    <a:extLst>
                      <a:ext uri="{FF2B5EF4-FFF2-40B4-BE49-F238E27FC236}">
                        <a16:creationId xmlns:a16="http://schemas.microsoft.com/office/drawing/2014/main" id="{09BE7DB2-1660-8D77-1BF2-F2736ED7E709}"/>
                      </a:ext>
                    </a:extLst>
                  </p:cNvPr>
                  <p:cNvSpPr/>
                  <p:nvPr/>
                </p:nvSpPr>
                <p:spPr>
                  <a:xfrm>
                    <a:off x="652900" y="3232338"/>
                    <a:ext cx="213125" cy="1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25" h="4942" extrusionOk="0">
                        <a:moveTo>
                          <a:pt x="6989" y="881"/>
                        </a:moveTo>
                        <a:cubicBezTo>
                          <a:pt x="8513" y="1762"/>
                          <a:pt x="8525" y="3179"/>
                          <a:pt x="7013" y="4060"/>
                        </a:cubicBezTo>
                        <a:cubicBezTo>
                          <a:pt x="5501" y="4941"/>
                          <a:pt x="3048" y="4941"/>
                          <a:pt x="1524" y="4060"/>
                        </a:cubicBezTo>
                        <a:cubicBezTo>
                          <a:pt x="0" y="3179"/>
                          <a:pt x="0" y="1762"/>
                          <a:pt x="1500" y="881"/>
                        </a:cubicBezTo>
                        <a:cubicBezTo>
                          <a:pt x="3012" y="0"/>
                          <a:pt x="5477" y="0"/>
                          <a:pt x="6989" y="88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3" name="Google Shape;1954;p29">
                    <a:extLst>
                      <a:ext uri="{FF2B5EF4-FFF2-40B4-BE49-F238E27FC236}">
                        <a16:creationId xmlns:a16="http://schemas.microsoft.com/office/drawing/2014/main" id="{15A21B37-70C5-2904-A38D-77CDF160558A}"/>
                      </a:ext>
                    </a:extLst>
                  </p:cNvPr>
                  <p:cNvSpPr/>
                  <p:nvPr/>
                </p:nvSpPr>
                <p:spPr>
                  <a:xfrm>
                    <a:off x="677300" y="3250863"/>
                    <a:ext cx="164025" cy="86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1" h="3455" extrusionOk="0">
                        <a:moveTo>
                          <a:pt x="3275" y="0"/>
                        </a:moveTo>
                        <a:cubicBezTo>
                          <a:pt x="2513" y="0"/>
                          <a:pt x="1751" y="170"/>
                          <a:pt x="1167" y="509"/>
                        </a:cubicBezTo>
                        <a:cubicBezTo>
                          <a:pt x="0" y="1176"/>
                          <a:pt x="12" y="2271"/>
                          <a:pt x="1179" y="2950"/>
                        </a:cubicBezTo>
                        <a:cubicBezTo>
                          <a:pt x="1760" y="3288"/>
                          <a:pt x="2521" y="3454"/>
                          <a:pt x="3282" y="3454"/>
                        </a:cubicBezTo>
                        <a:cubicBezTo>
                          <a:pt x="4051" y="3454"/>
                          <a:pt x="4820" y="3285"/>
                          <a:pt x="5406" y="2950"/>
                        </a:cubicBezTo>
                        <a:cubicBezTo>
                          <a:pt x="6561" y="2271"/>
                          <a:pt x="6561" y="1176"/>
                          <a:pt x="5382" y="509"/>
                        </a:cubicBezTo>
                        <a:cubicBezTo>
                          <a:pt x="4799" y="170"/>
                          <a:pt x="4037" y="0"/>
                          <a:pt x="3275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4" name="Google Shape;1955;p29">
                    <a:extLst>
                      <a:ext uri="{FF2B5EF4-FFF2-40B4-BE49-F238E27FC236}">
                        <a16:creationId xmlns:a16="http://schemas.microsoft.com/office/drawing/2014/main" id="{53FFFEB2-8453-E6F2-14AD-B8550FB4DA82}"/>
                      </a:ext>
                    </a:extLst>
                  </p:cNvPr>
                  <p:cNvSpPr/>
                  <p:nvPr/>
                </p:nvSpPr>
                <p:spPr>
                  <a:xfrm>
                    <a:off x="536800" y="3272813"/>
                    <a:ext cx="445325" cy="27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3" h="10978" extrusionOk="0">
                        <a:moveTo>
                          <a:pt x="17812" y="60"/>
                        </a:moveTo>
                        <a:lnTo>
                          <a:pt x="17812" y="103"/>
                        </a:lnTo>
                        <a:lnTo>
                          <a:pt x="17812" y="103"/>
                        </a:lnTo>
                        <a:cubicBezTo>
                          <a:pt x="17812" y="88"/>
                          <a:pt x="17812" y="74"/>
                          <a:pt x="17812" y="60"/>
                        </a:cubicBezTo>
                        <a:close/>
                        <a:moveTo>
                          <a:pt x="24" y="0"/>
                        </a:moveTo>
                        <a:lnTo>
                          <a:pt x="1" y="5799"/>
                        </a:lnTo>
                        <a:cubicBezTo>
                          <a:pt x="1" y="7132"/>
                          <a:pt x="882" y="8466"/>
                          <a:pt x="2632" y="9478"/>
                        </a:cubicBezTo>
                        <a:cubicBezTo>
                          <a:pt x="2846" y="9597"/>
                          <a:pt x="3061" y="9716"/>
                          <a:pt x="3287" y="9823"/>
                        </a:cubicBezTo>
                        <a:cubicBezTo>
                          <a:pt x="3358" y="9859"/>
                          <a:pt x="3442" y="9882"/>
                          <a:pt x="3513" y="9918"/>
                        </a:cubicBezTo>
                        <a:cubicBezTo>
                          <a:pt x="3656" y="9978"/>
                          <a:pt x="3787" y="10037"/>
                          <a:pt x="3918" y="10097"/>
                        </a:cubicBezTo>
                        <a:lnTo>
                          <a:pt x="3989" y="10121"/>
                        </a:lnTo>
                        <a:cubicBezTo>
                          <a:pt x="4037" y="10144"/>
                          <a:pt x="4096" y="10156"/>
                          <a:pt x="4144" y="10180"/>
                        </a:cubicBezTo>
                        <a:cubicBezTo>
                          <a:pt x="4323" y="10240"/>
                          <a:pt x="4501" y="10299"/>
                          <a:pt x="4680" y="10359"/>
                        </a:cubicBezTo>
                        <a:lnTo>
                          <a:pt x="4870" y="10418"/>
                        </a:lnTo>
                        <a:lnTo>
                          <a:pt x="5001" y="10454"/>
                        </a:lnTo>
                        <a:cubicBezTo>
                          <a:pt x="5073" y="10478"/>
                          <a:pt x="5144" y="10490"/>
                          <a:pt x="5228" y="10513"/>
                        </a:cubicBezTo>
                        <a:cubicBezTo>
                          <a:pt x="5406" y="10561"/>
                          <a:pt x="5597" y="10609"/>
                          <a:pt x="5775" y="10644"/>
                        </a:cubicBezTo>
                        <a:cubicBezTo>
                          <a:pt x="5823" y="10656"/>
                          <a:pt x="5870" y="10680"/>
                          <a:pt x="5930" y="10680"/>
                        </a:cubicBezTo>
                        <a:cubicBezTo>
                          <a:pt x="6001" y="10704"/>
                          <a:pt x="6073" y="10716"/>
                          <a:pt x="6144" y="10728"/>
                        </a:cubicBezTo>
                        <a:cubicBezTo>
                          <a:pt x="6299" y="10752"/>
                          <a:pt x="6466" y="10787"/>
                          <a:pt x="6621" y="10811"/>
                        </a:cubicBezTo>
                        <a:lnTo>
                          <a:pt x="6811" y="10835"/>
                        </a:lnTo>
                        <a:cubicBezTo>
                          <a:pt x="6882" y="10847"/>
                          <a:pt x="6954" y="10859"/>
                          <a:pt x="7013" y="10859"/>
                        </a:cubicBezTo>
                        <a:cubicBezTo>
                          <a:pt x="7168" y="10883"/>
                          <a:pt x="7311" y="10894"/>
                          <a:pt x="7466" y="10918"/>
                        </a:cubicBezTo>
                        <a:cubicBezTo>
                          <a:pt x="7537" y="10918"/>
                          <a:pt x="7609" y="10930"/>
                          <a:pt x="7680" y="10942"/>
                        </a:cubicBezTo>
                        <a:lnTo>
                          <a:pt x="7883" y="10942"/>
                        </a:lnTo>
                        <a:cubicBezTo>
                          <a:pt x="8025" y="10954"/>
                          <a:pt x="8180" y="10966"/>
                          <a:pt x="8323" y="10966"/>
                        </a:cubicBezTo>
                        <a:cubicBezTo>
                          <a:pt x="8395" y="10966"/>
                          <a:pt x="8478" y="10978"/>
                          <a:pt x="8549" y="10978"/>
                        </a:cubicBezTo>
                        <a:lnTo>
                          <a:pt x="9609" y="10978"/>
                        </a:lnTo>
                        <a:cubicBezTo>
                          <a:pt x="9811" y="10966"/>
                          <a:pt x="10014" y="10954"/>
                          <a:pt x="10204" y="10930"/>
                        </a:cubicBezTo>
                        <a:cubicBezTo>
                          <a:pt x="10288" y="10930"/>
                          <a:pt x="10371" y="10930"/>
                          <a:pt x="10454" y="10918"/>
                        </a:cubicBezTo>
                        <a:cubicBezTo>
                          <a:pt x="10490" y="10918"/>
                          <a:pt x="10526" y="10906"/>
                          <a:pt x="10562" y="10906"/>
                        </a:cubicBezTo>
                        <a:lnTo>
                          <a:pt x="10752" y="10883"/>
                        </a:lnTo>
                        <a:cubicBezTo>
                          <a:pt x="10954" y="10859"/>
                          <a:pt x="11157" y="10823"/>
                          <a:pt x="11359" y="10799"/>
                        </a:cubicBezTo>
                        <a:lnTo>
                          <a:pt x="11514" y="10775"/>
                        </a:lnTo>
                        <a:lnTo>
                          <a:pt x="11585" y="10764"/>
                        </a:lnTo>
                        <a:cubicBezTo>
                          <a:pt x="11681" y="10740"/>
                          <a:pt x="11776" y="10716"/>
                          <a:pt x="11871" y="10692"/>
                        </a:cubicBezTo>
                        <a:cubicBezTo>
                          <a:pt x="12038" y="10668"/>
                          <a:pt x="12205" y="10633"/>
                          <a:pt x="12359" y="10597"/>
                        </a:cubicBezTo>
                        <a:cubicBezTo>
                          <a:pt x="12478" y="10561"/>
                          <a:pt x="12597" y="10525"/>
                          <a:pt x="12717" y="10502"/>
                        </a:cubicBezTo>
                        <a:cubicBezTo>
                          <a:pt x="12859" y="10454"/>
                          <a:pt x="13026" y="10418"/>
                          <a:pt x="13169" y="10371"/>
                        </a:cubicBezTo>
                        <a:lnTo>
                          <a:pt x="13276" y="10335"/>
                        </a:lnTo>
                        <a:cubicBezTo>
                          <a:pt x="13455" y="10275"/>
                          <a:pt x="13633" y="10216"/>
                          <a:pt x="13812" y="10144"/>
                        </a:cubicBezTo>
                        <a:lnTo>
                          <a:pt x="13895" y="10121"/>
                        </a:lnTo>
                        <a:cubicBezTo>
                          <a:pt x="14086" y="10037"/>
                          <a:pt x="14276" y="9966"/>
                          <a:pt x="14455" y="9871"/>
                        </a:cubicBezTo>
                        <a:lnTo>
                          <a:pt x="14622" y="9799"/>
                        </a:lnTo>
                        <a:cubicBezTo>
                          <a:pt x="14836" y="9692"/>
                          <a:pt x="15038" y="9597"/>
                          <a:pt x="15217" y="9478"/>
                        </a:cubicBezTo>
                        <a:lnTo>
                          <a:pt x="15324" y="9418"/>
                        </a:lnTo>
                        <a:cubicBezTo>
                          <a:pt x="15491" y="9323"/>
                          <a:pt x="15634" y="9216"/>
                          <a:pt x="15788" y="9120"/>
                        </a:cubicBezTo>
                        <a:lnTo>
                          <a:pt x="15860" y="9073"/>
                        </a:lnTo>
                        <a:cubicBezTo>
                          <a:pt x="16015" y="8954"/>
                          <a:pt x="16169" y="8823"/>
                          <a:pt x="16312" y="8704"/>
                        </a:cubicBezTo>
                        <a:lnTo>
                          <a:pt x="16384" y="8644"/>
                        </a:lnTo>
                        <a:lnTo>
                          <a:pt x="16455" y="8585"/>
                        </a:lnTo>
                        <a:cubicBezTo>
                          <a:pt x="16574" y="8478"/>
                          <a:pt x="16681" y="8370"/>
                          <a:pt x="16777" y="8263"/>
                        </a:cubicBezTo>
                        <a:cubicBezTo>
                          <a:pt x="16800" y="8239"/>
                          <a:pt x="16812" y="8216"/>
                          <a:pt x="16836" y="8192"/>
                        </a:cubicBezTo>
                        <a:cubicBezTo>
                          <a:pt x="16896" y="8120"/>
                          <a:pt x="16955" y="8049"/>
                          <a:pt x="17015" y="7989"/>
                        </a:cubicBezTo>
                        <a:cubicBezTo>
                          <a:pt x="17146" y="7823"/>
                          <a:pt x="17265" y="7644"/>
                          <a:pt x="17372" y="7454"/>
                        </a:cubicBezTo>
                        <a:cubicBezTo>
                          <a:pt x="17455" y="7287"/>
                          <a:pt x="17539" y="7120"/>
                          <a:pt x="17610" y="6954"/>
                        </a:cubicBezTo>
                        <a:cubicBezTo>
                          <a:pt x="17670" y="6787"/>
                          <a:pt x="17717" y="6620"/>
                          <a:pt x="17753" y="6442"/>
                        </a:cubicBezTo>
                        <a:cubicBezTo>
                          <a:pt x="17753" y="6430"/>
                          <a:pt x="17753" y="6418"/>
                          <a:pt x="17765" y="6394"/>
                        </a:cubicBezTo>
                        <a:cubicBezTo>
                          <a:pt x="17777" y="6322"/>
                          <a:pt x="17789" y="6239"/>
                          <a:pt x="17801" y="6156"/>
                        </a:cubicBezTo>
                        <a:lnTo>
                          <a:pt x="17801" y="6061"/>
                        </a:lnTo>
                        <a:lnTo>
                          <a:pt x="17801" y="5941"/>
                        </a:lnTo>
                        <a:lnTo>
                          <a:pt x="17801" y="5870"/>
                        </a:lnTo>
                        <a:lnTo>
                          <a:pt x="17812" y="103"/>
                        </a:lnTo>
                        <a:lnTo>
                          <a:pt x="17812" y="103"/>
                        </a:lnTo>
                        <a:cubicBezTo>
                          <a:pt x="17812" y="164"/>
                          <a:pt x="17810" y="231"/>
                          <a:pt x="17801" y="298"/>
                        </a:cubicBezTo>
                        <a:lnTo>
                          <a:pt x="17801" y="369"/>
                        </a:lnTo>
                        <a:cubicBezTo>
                          <a:pt x="17777" y="560"/>
                          <a:pt x="17741" y="750"/>
                          <a:pt x="17681" y="941"/>
                        </a:cubicBezTo>
                        <a:lnTo>
                          <a:pt x="17670" y="965"/>
                        </a:lnTo>
                        <a:cubicBezTo>
                          <a:pt x="17646" y="1060"/>
                          <a:pt x="17610" y="1143"/>
                          <a:pt x="17574" y="1239"/>
                        </a:cubicBezTo>
                        <a:lnTo>
                          <a:pt x="17562" y="1262"/>
                        </a:lnTo>
                        <a:cubicBezTo>
                          <a:pt x="17396" y="1667"/>
                          <a:pt x="17146" y="2048"/>
                          <a:pt x="16848" y="2382"/>
                        </a:cubicBezTo>
                        <a:cubicBezTo>
                          <a:pt x="16824" y="2405"/>
                          <a:pt x="16812" y="2429"/>
                          <a:pt x="16788" y="2453"/>
                        </a:cubicBezTo>
                        <a:cubicBezTo>
                          <a:pt x="16669" y="2584"/>
                          <a:pt x="16538" y="2715"/>
                          <a:pt x="16396" y="2846"/>
                        </a:cubicBezTo>
                        <a:lnTo>
                          <a:pt x="16324" y="2893"/>
                        </a:lnTo>
                        <a:cubicBezTo>
                          <a:pt x="16181" y="3024"/>
                          <a:pt x="16026" y="3144"/>
                          <a:pt x="15872" y="3263"/>
                        </a:cubicBezTo>
                        <a:lnTo>
                          <a:pt x="15800" y="3310"/>
                        </a:lnTo>
                        <a:cubicBezTo>
                          <a:pt x="15622" y="3441"/>
                          <a:pt x="15431" y="3560"/>
                          <a:pt x="15229" y="3679"/>
                        </a:cubicBezTo>
                        <a:cubicBezTo>
                          <a:pt x="15026" y="3786"/>
                          <a:pt x="14836" y="3894"/>
                          <a:pt x="14633" y="3989"/>
                        </a:cubicBezTo>
                        <a:lnTo>
                          <a:pt x="14479" y="4072"/>
                        </a:lnTo>
                        <a:cubicBezTo>
                          <a:pt x="14288" y="4156"/>
                          <a:pt x="14098" y="4239"/>
                          <a:pt x="13907" y="4310"/>
                        </a:cubicBezTo>
                        <a:lnTo>
                          <a:pt x="13824" y="4346"/>
                        </a:lnTo>
                        <a:cubicBezTo>
                          <a:pt x="13621" y="4417"/>
                          <a:pt x="13407" y="4489"/>
                          <a:pt x="13181" y="4560"/>
                        </a:cubicBezTo>
                        <a:cubicBezTo>
                          <a:pt x="13038" y="4608"/>
                          <a:pt x="12883" y="4656"/>
                          <a:pt x="12728" y="4691"/>
                        </a:cubicBezTo>
                        <a:cubicBezTo>
                          <a:pt x="12609" y="4727"/>
                          <a:pt x="12490" y="4763"/>
                          <a:pt x="12371" y="4787"/>
                        </a:cubicBezTo>
                        <a:cubicBezTo>
                          <a:pt x="12216" y="4822"/>
                          <a:pt x="12050" y="4858"/>
                          <a:pt x="11883" y="4894"/>
                        </a:cubicBezTo>
                        <a:cubicBezTo>
                          <a:pt x="11764" y="4918"/>
                          <a:pt x="11645" y="4941"/>
                          <a:pt x="11526" y="4965"/>
                        </a:cubicBezTo>
                        <a:lnTo>
                          <a:pt x="11371" y="4989"/>
                        </a:lnTo>
                        <a:cubicBezTo>
                          <a:pt x="11169" y="5025"/>
                          <a:pt x="10966" y="5049"/>
                          <a:pt x="10764" y="5072"/>
                        </a:cubicBezTo>
                        <a:lnTo>
                          <a:pt x="10573" y="5096"/>
                        </a:lnTo>
                        <a:cubicBezTo>
                          <a:pt x="10454" y="5108"/>
                          <a:pt x="10335" y="5120"/>
                          <a:pt x="10216" y="5132"/>
                        </a:cubicBezTo>
                        <a:cubicBezTo>
                          <a:pt x="10014" y="5144"/>
                          <a:pt x="9823" y="5156"/>
                          <a:pt x="9621" y="5168"/>
                        </a:cubicBezTo>
                        <a:cubicBezTo>
                          <a:pt x="9490" y="5168"/>
                          <a:pt x="9371" y="5179"/>
                          <a:pt x="9240" y="5179"/>
                        </a:cubicBezTo>
                        <a:lnTo>
                          <a:pt x="8752" y="5179"/>
                        </a:lnTo>
                        <a:cubicBezTo>
                          <a:pt x="8609" y="5179"/>
                          <a:pt x="8478" y="5179"/>
                          <a:pt x="8335" y="5168"/>
                        </a:cubicBezTo>
                        <a:cubicBezTo>
                          <a:pt x="8204" y="5156"/>
                          <a:pt x="8037" y="5156"/>
                          <a:pt x="7895" y="5144"/>
                        </a:cubicBezTo>
                        <a:cubicBezTo>
                          <a:pt x="7740" y="5132"/>
                          <a:pt x="7621" y="5120"/>
                          <a:pt x="7478" y="5108"/>
                        </a:cubicBezTo>
                        <a:cubicBezTo>
                          <a:pt x="7347" y="5096"/>
                          <a:pt x="7180" y="5084"/>
                          <a:pt x="7037" y="5060"/>
                        </a:cubicBezTo>
                        <a:cubicBezTo>
                          <a:pt x="6882" y="5037"/>
                          <a:pt x="6763" y="5025"/>
                          <a:pt x="6632" y="5001"/>
                        </a:cubicBezTo>
                        <a:cubicBezTo>
                          <a:pt x="6478" y="4977"/>
                          <a:pt x="6323" y="4953"/>
                          <a:pt x="6168" y="4918"/>
                        </a:cubicBezTo>
                        <a:cubicBezTo>
                          <a:pt x="6037" y="4894"/>
                          <a:pt x="5918" y="4870"/>
                          <a:pt x="5799" y="4846"/>
                        </a:cubicBezTo>
                        <a:cubicBezTo>
                          <a:pt x="5609" y="4810"/>
                          <a:pt x="5430" y="4763"/>
                          <a:pt x="5239" y="4715"/>
                        </a:cubicBezTo>
                        <a:cubicBezTo>
                          <a:pt x="5120" y="4679"/>
                          <a:pt x="5001" y="4656"/>
                          <a:pt x="4882" y="4620"/>
                        </a:cubicBezTo>
                        <a:lnTo>
                          <a:pt x="4704" y="4560"/>
                        </a:lnTo>
                        <a:cubicBezTo>
                          <a:pt x="4513" y="4501"/>
                          <a:pt x="4335" y="4441"/>
                          <a:pt x="4156" y="4370"/>
                        </a:cubicBezTo>
                        <a:cubicBezTo>
                          <a:pt x="4108" y="4358"/>
                          <a:pt x="4049" y="4334"/>
                          <a:pt x="4013" y="4310"/>
                        </a:cubicBezTo>
                        <a:cubicBezTo>
                          <a:pt x="3846" y="4251"/>
                          <a:pt x="3692" y="4179"/>
                          <a:pt x="3537" y="4120"/>
                        </a:cubicBezTo>
                        <a:cubicBezTo>
                          <a:pt x="3453" y="4084"/>
                          <a:pt x="3382" y="4048"/>
                          <a:pt x="3299" y="4013"/>
                        </a:cubicBezTo>
                        <a:cubicBezTo>
                          <a:pt x="3072" y="3906"/>
                          <a:pt x="2858" y="3798"/>
                          <a:pt x="2644" y="3667"/>
                        </a:cubicBezTo>
                        <a:cubicBezTo>
                          <a:pt x="1548" y="3036"/>
                          <a:pt x="798" y="2286"/>
                          <a:pt x="382" y="1477"/>
                        </a:cubicBezTo>
                        <a:cubicBezTo>
                          <a:pt x="144" y="1024"/>
                          <a:pt x="24" y="512"/>
                          <a:pt x="2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5" name="Google Shape;1956;p29">
                    <a:extLst>
                      <a:ext uri="{FF2B5EF4-FFF2-40B4-BE49-F238E27FC236}">
                        <a16:creationId xmlns:a16="http://schemas.microsoft.com/office/drawing/2014/main" id="{336A24C4-BB90-0E5B-3AA6-3D56330A4859}"/>
                      </a:ext>
                    </a:extLst>
                  </p:cNvPr>
                  <p:cNvSpPr/>
                  <p:nvPr/>
                </p:nvSpPr>
                <p:spPr>
                  <a:xfrm>
                    <a:off x="514775" y="3131713"/>
                    <a:ext cx="489375" cy="283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36" extrusionOk="0">
                        <a:moveTo>
                          <a:pt x="16062" y="2025"/>
                        </a:moveTo>
                        <a:cubicBezTo>
                          <a:pt x="19563" y="4037"/>
                          <a:pt x="19574" y="7299"/>
                          <a:pt x="16110" y="9311"/>
                        </a:cubicBezTo>
                        <a:cubicBezTo>
                          <a:pt x="12633" y="11324"/>
                          <a:pt x="7001" y="11335"/>
                          <a:pt x="3501" y="9311"/>
                        </a:cubicBezTo>
                        <a:cubicBezTo>
                          <a:pt x="13" y="7299"/>
                          <a:pt x="1" y="4025"/>
                          <a:pt x="3465" y="2025"/>
                        </a:cubicBezTo>
                        <a:cubicBezTo>
                          <a:pt x="6930" y="13"/>
                          <a:pt x="12574" y="1"/>
                          <a:pt x="16062" y="202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6" name="Google Shape;1957;p29">
                    <a:extLst>
                      <a:ext uri="{FF2B5EF4-FFF2-40B4-BE49-F238E27FC236}">
                        <a16:creationId xmlns:a16="http://schemas.microsoft.com/office/drawing/2014/main" id="{6C2D2D32-0A9B-6F64-9B49-4E2BFA02F6D9}"/>
                      </a:ext>
                    </a:extLst>
                  </p:cNvPr>
                  <p:cNvSpPr/>
                  <p:nvPr/>
                </p:nvSpPr>
                <p:spPr>
                  <a:xfrm>
                    <a:off x="671650" y="3222513"/>
                    <a:ext cx="175625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5" h="4073" extrusionOk="0">
                        <a:moveTo>
                          <a:pt x="5763" y="726"/>
                        </a:moveTo>
                        <a:cubicBezTo>
                          <a:pt x="7025" y="1453"/>
                          <a:pt x="7025" y="2619"/>
                          <a:pt x="5787" y="3346"/>
                        </a:cubicBezTo>
                        <a:cubicBezTo>
                          <a:pt x="4536" y="4072"/>
                          <a:pt x="2512" y="4072"/>
                          <a:pt x="1250" y="3346"/>
                        </a:cubicBezTo>
                        <a:cubicBezTo>
                          <a:pt x="0" y="2631"/>
                          <a:pt x="0" y="1453"/>
                          <a:pt x="1238" y="726"/>
                        </a:cubicBezTo>
                        <a:cubicBezTo>
                          <a:pt x="2489" y="0"/>
                          <a:pt x="4513" y="0"/>
                          <a:pt x="5763" y="726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7" name="Google Shape;1958;p29">
                    <a:extLst>
                      <a:ext uri="{FF2B5EF4-FFF2-40B4-BE49-F238E27FC236}">
                        <a16:creationId xmlns:a16="http://schemas.microsoft.com/office/drawing/2014/main" id="{64F5B5B8-8A97-9201-24F0-097C42902D04}"/>
                      </a:ext>
                    </a:extLst>
                  </p:cNvPr>
                  <p:cNvSpPr/>
                  <p:nvPr/>
                </p:nvSpPr>
                <p:spPr>
                  <a:xfrm>
                    <a:off x="572525" y="3088563"/>
                    <a:ext cx="373875" cy="23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28" extrusionOk="0">
                        <a:moveTo>
                          <a:pt x="14931" y="48"/>
                        </a:moveTo>
                        <a:lnTo>
                          <a:pt x="14930" y="425"/>
                        </a:lnTo>
                        <a:lnTo>
                          <a:pt x="14930" y="425"/>
                        </a:lnTo>
                        <a:cubicBezTo>
                          <a:pt x="14936" y="386"/>
                          <a:pt x="14940" y="348"/>
                          <a:pt x="14943" y="310"/>
                        </a:cubicBezTo>
                        <a:lnTo>
                          <a:pt x="14943" y="250"/>
                        </a:lnTo>
                        <a:cubicBezTo>
                          <a:pt x="14955" y="179"/>
                          <a:pt x="14955" y="107"/>
                          <a:pt x="14931" y="48"/>
                        </a:cubicBezTo>
                        <a:close/>
                        <a:moveTo>
                          <a:pt x="12" y="0"/>
                        </a:moveTo>
                        <a:lnTo>
                          <a:pt x="0" y="4870"/>
                        </a:lnTo>
                        <a:cubicBezTo>
                          <a:pt x="0" y="5989"/>
                          <a:pt x="727" y="7108"/>
                          <a:pt x="2203" y="7954"/>
                        </a:cubicBezTo>
                        <a:cubicBezTo>
                          <a:pt x="2382" y="8061"/>
                          <a:pt x="2560" y="8156"/>
                          <a:pt x="2751" y="8239"/>
                        </a:cubicBezTo>
                        <a:cubicBezTo>
                          <a:pt x="2822" y="8275"/>
                          <a:pt x="2882" y="8299"/>
                          <a:pt x="2953" y="8335"/>
                        </a:cubicBezTo>
                        <a:cubicBezTo>
                          <a:pt x="3060" y="8382"/>
                          <a:pt x="3167" y="8430"/>
                          <a:pt x="3287" y="8478"/>
                        </a:cubicBezTo>
                        <a:lnTo>
                          <a:pt x="3346" y="8501"/>
                        </a:lnTo>
                        <a:cubicBezTo>
                          <a:pt x="3394" y="8513"/>
                          <a:pt x="3429" y="8537"/>
                          <a:pt x="3477" y="8549"/>
                        </a:cubicBezTo>
                        <a:cubicBezTo>
                          <a:pt x="3620" y="8597"/>
                          <a:pt x="3775" y="8656"/>
                          <a:pt x="3918" y="8704"/>
                        </a:cubicBezTo>
                        <a:lnTo>
                          <a:pt x="4084" y="8751"/>
                        </a:lnTo>
                        <a:lnTo>
                          <a:pt x="4191" y="8787"/>
                        </a:lnTo>
                        <a:cubicBezTo>
                          <a:pt x="4251" y="8799"/>
                          <a:pt x="4310" y="8811"/>
                          <a:pt x="4382" y="8835"/>
                        </a:cubicBezTo>
                        <a:cubicBezTo>
                          <a:pt x="4525" y="8870"/>
                          <a:pt x="4691" y="8906"/>
                          <a:pt x="4846" y="8942"/>
                        </a:cubicBezTo>
                        <a:lnTo>
                          <a:pt x="4965" y="8978"/>
                        </a:lnTo>
                        <a:cubicBezTo>
                          <a:pt x="5025" y="8990"/>
                          <a:pt x="5096" y="9001"/>
                          <a:pt x="5156" y="9013"/>
                        </a:cubicBezTo>
                        <a:cubicBezTo>
                          <a:pt x="5287" y="9037"/>
                          <a:pt x="5418" y="9061"/>
                          <a:pt x="5549" y="9073"/>
                        </a:cubicBezTo>
                        <a:cubicBezTo>
                          <a:pt x="5608" y="9085"/>
                          <a:pt x="5656" y="9097"/>
                          <a:pt x="5704" y="9109"/>
                        </a:cubicBezTo>
                        <a:cubicBezTo>
                          <a:pt x="5763" y="9109"/>
                          <a:pt x="5823" y="9120"/>
                          <a:pt x="5882" y="9120"/>
                        </a:cubicBezTo>
                        <a:cubicBezTo>
                          <a:pt x="6013" y="9144"/>
                          <a:pt x="6132" y="9156"/>
                          <a:pt x="6263" y="9168"/>
                        </a:cubicBezTo>
                        <a:lnTo>
                          <a:pt x="6430" y="9192"/>
                        </a:lnTo>
                        <a:lnTo>
                          <a:pt x="6608" y="9192"/>
                        </a:lnTo>
                        <a:cubicBezTo>
                          <a:pt x="6727" y="9204"/>
                          <a:pt x="6858" y="9216"/>
                          <a:pt x="6977" y="9216"/>
                        </a:cubicBezTo>
                        <a:cubicBezTo>
                          <a:pt x="7049" y="9216"/>
                          <a:pt x="7108" y="9228"/>
                          <a:pt x="7168" y="9228"/>
                        </a:cubicBezTo>
                        <a:lnTo>
                          <a:pt x="7930" y="9228"/>
                        </a:lnTo>
                        <a:lnTo>
                          <a:pt x="8049" y="9216"/>
                        </a:lnTo>
                        <a:cubicBezTo>
                          <a:pt x="8216" y="9216"/>
                          <a:pt x="8382" y="9192"/>
                          <a:pt x="8549" y="9180"/>
                        </a:cubicBezTo>
                        <a:lnTo>
                          <a:pt x="8752" y="9168"/>
                        </a:lnTo>
                        <a:lnTo>
                          <a:pt x="8847" y="9156"/>
                        </a:lnTo>
                        <a:lnTo>
                          <a:pt x="9002" y="9144"/>
                        </a:lnTo>
                        <a:cubicBezTo>
                          <a:pt x="9180" y="9120"/>
                          <a:pt x="9347" y="9097"/>
                          <a:pt x="9525" y="9061"/>
                        </a:cubicBezTo>
                        <a:lnTo>
                          <a:pt x="9644" y="9049"/>
                        </a:lnTo>
                        <a:lnTo>
                          <a:pt x="9704" y="9037"/>
                        </a:lnTo>
                        <a:cubicBezTo>
                          <a:pt x="9787" y="9025"/>
                          <a:pt x="9871" y="9001"/>
                          <a:pt x="9942" y="8990"/>
                        </a:cubicBezTo>
                        <a:cubicBezTo>
                          <a:pt x="10085" y="8954"/>
                          <a:pt x="10228" y="8930"/>
                          <a:pt x="10359" y="8894"/>
                        </a:cubicBezTo>
                        <a:cubicBezTo>
                          <a:pt x="10466" y="8870"/>
                          <a:pt x="10561" y="8847"/>
                          <a:pt x="10657" y="8823"/>
                        </a:cubicBezTo>
                        <a:cubicBezTo>
                          <a:pt x="10787" y="8787"/>
                          <a:pt x="10918" y="8751"/>
                          <a:pt x="11049" y="8704"/>
                        </a:cubicBezTo>
                        <a:lnTo>
                          <a:pt x="11133" y="8680"/>
                        </a:lnTo>
                        <a:cubicBezTo>
                          <a:pt x="11276" y="8632"/>
                          <a:pt x="11430" y="8585"/>
                          <a:pt x="11573" y="8525"/>
                        </a:cubicBezTo>
                        <a:cubicBezTo>
                          <a:pt x="11597" y="8513"/>
                          <a:pt x="11621" y="8501"/>
                          <a:pt x="11645" y="8501"/>
                        </a:cubicBezTo>
                        <a:cubicBezTo>
                          <a:pt x="11800" y="8430"/>
                          <a:pt x="11966" y="8370"/>
                          <a:pt x="12121" y="8287"/>
                        </a:cubicBezTo>
                        <a:lnTo>
                          <a:pt x="12252" y="8228"/>
                        </a:lnTo>
                        <a:cubicBezTo>
                          <a:pt x="12431" y="8144"/>
                          <a:pt x="12597" y="8061"/>
                          <a:pt x="12764" y="7966"/>
                        </a:cubicBezTo>
                        <a:cubicBezTo>
                          <a:pt x="12788" y="7942"/>
                          <a:pt x="12823" y="7930"/>
                          <a:pt x="12847" y="7906"/>
                        </a:cubicBezTo>
                        <a:cubicBezTo>
                          <a:pt x="12990" y="7823"/>
                          <a:pt x="13109" y="7739"/>
                          <a:pt x="13228" y="7656"/>
                        </a:cubicBezTo>
                        <a:lnTo>
                          <a:pt x="13288" y="7620"/>
                        </a:lnTo>
                        <a:cubicBezTo>
                          <a:pt x="13431" y="7513"/>
                          <a:pt x="13562" y="7418"/>
                          <a:pt x="13681" y="7323"/>
                        </a:cubicBezTo>
                        <a:lnTo>
                          <a:pt x="13728" y="7275"/>
                        </a:lnTo>
                        <a:lnTo>
                          <a:pt x="13800" y="7215"/>
                        </a:lnTo>
                        <a:cubicBezTo>
                          <a:pt x="13895" y="7132"/>
                          <a:pt x="13978" y="7037"/>
                          <a:pt x="14062" y="6942"/>
                        </a:cubicBezTo>
                        <a:cubicBezTo>
                          <a:pt x="14086" y="6930"/>
                          <a:pt x="14097" y="6906"/>
                          <a:pt x="14109" y="6882"/>
                        </a:cubicBezTo>
                        <a:cubicBezTo>
                          <a:pt x="14169" y="6834"/>
                          <a:pt x="14216" y="6775"/>
                          <a:pt x="14264" y="6715"/>
                        </a:cubicBezTo>
                        <a:cubicBezTo>
                          <a:pt x="14371" y="6573"/>
                          <a:pt x="14478" y="6430"/>
                          <a:pt x="14562" y="6275"/>
                        </a:cubicBezTo>
                        <a:cubicBezTo>
                          <a:pt x="14633" y="6132"/>
                          <a:pt x="14705" y="5989"/>
                          <a:pt x="14764" y="5846"/>
                        </a:cubicBezTo>
                        <a:cubicBezTo>
                          <a:pt x="14812" y="5703"/>
                          <a:pt x="14848" y="5572"/>
                          <a:pt x="14883" y="5418"/>
                        </a:cubicBezTo>
                        <a:cubicBezTo>
                          <a:pt x="14883" y="5406"/>
                          <a:pt x="14883" y="5394"/>
                          <a:pt x="14883" y="5382"/>
                        </a:cubicBezTo>
                        <a:cubicBezTo>
                          <a:pt x="14895" y="5310"/>
                          <a:pt x="14907" y="5239"/>
                          <a:pt x="14907" y="5180"/>
                        </a:cubicBezTo>
                        <a:lnTo>
                          <a:pt x="14907" y="5096"/>
                        </a:lnTo>
                        <a:cubicBezTo>
                          <a:pt x="14907" y="5060"/>
                          <a:pt x="14919" y="5025"/>
                          <a:pt x="14919" y="4989"/>
                        </a:cubicBezTo>
                        <a:lnTo>
                          <a:pt x="14919" y="4929"/>
                        </a:lnTo>
                        <a:lnTo>
                          <a:pt x="14930" y="425"/>
                        </a:lnTo>
                        <a:lnTo>
                          <a:pt x="14930" y="425"/>
                        </a:lnTo>
                        <a:cubicBezTo>
                          <a:pt x="14913" y="545"/>
                          <a:pt x="14883" y="669"/>
                          <a:pt x="14848" y="786"/>
                        </a:cubicBezTo>
                        <a:cubicBezTo>
                          <a:pt x="14848" y="798"/>
                          <a:pt x="14848" y="810"/>
                          <a:pt x="14848" y="810"/>
                        </a:cubicBezTo>
                        <a:cubicBezTo>
                          <a:pt x="14824" y="881"/>
                          <a:pt x="14800" y="965"/>
                          <a:pt x="14764" y="1036"/>
                        </a:cubicBezTo>
                        <a:lnTo>
                          <a:pt x="14752" y="1060"/>
                        </a:lnTo>
                        <a:cubicBezTo>
                          <a:pt x="14609" y="1405"/>
                          <a:pt x="14407" y="1715"/>
                          <a:pt x="14145" y="2001"/>
                        </a:cubicBezTo>
                        <a:lnTo>
                          <a:pt x="14097" y="2060"/>
                        </a:lnTo>
                        <a:cubicBezTo>
                          <a:pt x="13990" y="2167"/>
                          <a:pt x="13883" y="2286"/>
                          <a:pt x="13764" y="2382"/>
                        </a:cubicBezTo>
                        <a:lnTo>
                          <a:pt x="13716" y="2429"/>
                        </a:lnTo>
                        <a:cubicBezTo>
                          <a:pt x="13597" y="2536"/>
                          <a:pt x="13466" y="2632"/>
                          <a:pt x="13324" y="2739"/>
                        </a:cubicBezTo>
                        <a:lnTo>
                          <a:pt x="13264" y="2774"/>
                        </a:lnTo>
                        <a:cubicBezTo>
                          <a:pt x="13121" y="2882"/>
                          <a:pt x="12966" y="2989"/>
                          <a:pt x="12800" y="3072"/>
                        </a:cubicBezTo>
                        <a:cubicBezTo>
                          <a:pt x="12621" y="3167"/>
                          <a:pt x="12466" y="3263"/>
                          <a:pt x="12288" y="3346"/>
                        </a:cubicBezTo>
                        <a:lnTo>
                          <a:pt x="12157" y="3405"/>
                        </a:lnTo>
                        <a:cubicBezTo>
                          <a:pt x="12002" y="3477"/>
                          <a:pt x="11835" y="3548"/>
                          <a:pt x="11669" y="3608"/>
                        </a:cubicBezTo>
                        <a:cubicBezTo>
                          <a:pt x="11657" y="3620"/>
                          <a:pt x="11633" y="3632"/>
                          <a:pt x="11609" y="3632"/>
                        </a:cubicBezTo>
                        <a:cubicBezTo>
                          <a:pt x="11430" y="3703"/>
                          <a:pt x="11252" y="3763"/>
                          <a:pt x="11073" y="3822"/>
                        </a:cubicBezTo>
                        <a:cubicBezTo>
                          <a:pt x="10942" y="3858"/>
                          <a:pt x="10811" y="3894"/>
                          <a:pt x="10680" y="3929"/>
                        </a:cubicBezTo>
                        <a:cubicBezTo>
                          <a:pt x="10585" y="3953"/>
                          <a:pt x="10490" y="3989"/>
                          <a:pt x="10383" y="4013"/>
                        </a:cubicBezTo>
                        <a:cubicBezTo>
                          <a:pt x="10252" y="4037"/>
                          <a:pt x="10109" y="4072"/>
                          <a:pt x="9978" y="4096"/>
                        </a:cubicBezTo>
                        <a:cubicBezTo>
                          <a:pt x="9871" y="4120"/>
                          <a:pt x="9775" y="4144"/>
                          <a:pt x="9680" y="4156"/>
                        </a:cubicBezTo>
                        <a:lnTo>
                          <a:pt x="9549" y="4179"/>
                        </a:lnTo>
                        <a:cubicBezTo>
                          <a:pt x="9383" y="4203"/>
                          <a:pt x="9204" y="4227"/>
                          <a:pt x="9037" y="4251"/>
                        </a:cubicBezTo>
                        <a:lnTo>
                          <a:pt x="8882" y="4275"/>
                        </a:lnTo>
                        <a:cubicBezTo>
                          <a:pt x="8787" y="4287"/>
                          <a:pt x="8680" y="4287"/>
                          <a:pt x="8585" y="4298"/>
                        </a:cubicBezTo>
                        <a:cubicBezTo>
                          <a:pt x="8418" y="4310"/>
                          <a:pt x="8251" y="4322"/>
                          <a:pt x="8085" y="4334"/>
                        </a:cubicBezTo>
                        <a:lnTo>
                          <a:pt x="7347" y="4334"/>
                        </a:lnTo>
                        <a:cubicBezTo>
                          <a:pt x="7216" y="4334"/>
                          <a:pt x="7120" y="4334"/>
                          <a:pt x="7001" y="4322"/>
                        </a:cubicBezTo>
                        <a:cubicBezTo>
                          <a:pt x="6894" y="4322"/>
                          <a:pt x="6751" y="4310"/>
                          <a:pt x="6620" y="4310"/>
                        </a:cubicBezTo>
                        <a:cubicBezTo>
                          <a:pt x="6501" y="4298"/>
                          <a:pt x="6394" y="4287"/>
                          <a:pt x="6275" y="4275"/>
                        </a:cubicBezTo>
                        <a:cubicBezTo>
                          <a:pt x="6168" y="4263"/>
                          <a:pt x="6025" y="4251"/>
                          <a:pt x="5906" y="4239"/>
                        </a:cubicBezTo>
                        <a:cubicBezTo>
                          <a:pt x="5787" y="4215"/>
                          <a:pt x="5680" y="4203"/>
                          <a:pt x="5573" y="4191"/>
                        </a:cubicBezTo>
                        <a:cubicBezTo>
                          <a:pt x="5453" y="4167"/>
                          <a:pt x="5311" y="4144"/>
                          <a:pt x="5180" y="4120"/>
                        </a:cubicBezTo>
                        <a:cubicBezTo>
                          <a:pt x="5072" y="4096"/>
                          <a:pt x="4965" y="4084"/>
                          <a:pt x="4870" y="4060"/>
                        </a:cubicBezTo>
                        <a:cubicBezTo>
                          <a:pt x="4703" y="4025"/>
                          <a:pt x="4549" y="3989"/>
                          <a:pt x="4394" y="3941"/>
                        </a:cubicBezTo>
                        <a:cubicBezTo>
                          <a:pt x="4299" y="3917"/>
                          <a:pt x="4203" y="3894"/>
                          <a:pt x="4096" y="3870"/>
                        </a:cubicBezTo>
                        <a:lnTo>
                          <a:pt x="3941" y="3810"/>
                        </a:lnTo>
                        <a:cubicBezTo>
                          <a:pt x="3799" y="3763"/>
                          <a:pt x="3644" y="3715"/>
                          <a:pt x="3489" y="3667"/>
                        </a:cubicBezTo>
                        <a:lnTo>
                          <a:pt x="3358" y="3620"/>
                        </a:lnTo>
                        <a:cubicBezTo>
                          <a:pt x="3227" y="3572"/>
                          <a:pt x="3096" y="3513"/>
                          <a:pt x="2965" y="3453"/>
                        </a:cubicBezTo>
                        <a:cubicBezTo>
                          <a:pt x="2894" y="3417"/>
                          <a:pt x="2834" y="3394"/>
                          <a:pt x="2763" y="3370"/>
                        </a:cubicBezTo>
                        <a:cubicBezTo>
                          <a:pt x="2584" y="3275"/>
                          <a:pt x="2394" y="3179"/>
                          <a:pt x="2215" y="3084"/>
                        </a:cubicBezTo>
                        <a:cubicBezTo>
                          <a:pt x="1298" y="2548"/>
                          <a:pt x="667" y="1917"/>
                          <a:pt x="322" y="1239"/>
                        </a:cubicBezTo>
                        <a:cubicBezTo>
                          <a:pt x="119" y="858"/>
                          <a:pt x="12" y="429"/>
                          <a:pt x="12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8" name="Google Shape;1959;p29">
                    <a:extLst>
                      <a:ext uri="{FF2B5EF4-FFF2-40B4-BE49-F238E27FC236}">
                        <a16:creationId xmlns:a16="http://schemas.microsoft.com/office/drawing/2014/main" id="{151DA0AD-C502-D118-73BB-EA7BC2BDFD06}"/>
                      </a:ext>
                    </a:extLst>
                  </p:cNvPr>
                  <p:cNvSpPr/>
                  <p:nvPr/>
                </p:nvSpPr>
                <p:spPr>
                  <a:xfrm>
                    <a:off x="554075" y="2970088"/>
                    <a:ext cx="410775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1" h="9514" extrusionOk="0">
                        <a:moveTo>
                          <a:pt x="13478" y="1691"/>
                        </a:moveTo>
                        <a:cubicBezTo>
                          <a:pt x="16419" y="3394"/>
                          <a:pt x="16431" y="6132"/>
                          <a:pt x="13526" y="7823"/>
                        </a:cubicBezTo>
                        <a:cubicBezTo>
                          <a:pt x="10609" y="9514"/>
                          <a:pt x="5870" y="9514"/>
                          <a:pt x="2941" y="7823"/>
                        </a:cubicBezTo>
                        <a:cubicBezTo>
                          <a:pt x="0" y="6132"/>
                          <a:pt x="0" y="3382"/>
                          <a:pt x="2905" y="1691"/>
                        </a:cubicBezTo>
                        <a:cubicBezTo>
                          <a:pt x="5822" y="1"/>
                          <a:pt x="10549" y="1"/>
                          <a:pt x="13478" y="169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9" name="Google Shape;1960;p29">
                    <a:extLst>
                      <a:ext uri="{FF2B5EF4-FFF2-40B4-BE49-F238E27FC236}">
                        <a16:creationId xmlns:a16="http://schemas.microsoft.com/office/drawing/2014/main" id="{A755C44E-8362-55C3-A538-F79DCD00E28A}"/>
                      </a:ext>
                    </a:extLst>
                  </p:cNvPr>
                  <p:cNvSpPr/>
                  <p:nvPr/>
                </p:nvSpPr>
                <p:spPr>
                  <a:xfrm>
                    <a:off x="652900" y="3027238"/>
                    <a:ext cx="213125" cy="1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25" h="4942" extrusionOk="0">
                        <a:moveTo>
                          <a:pt x="6989" y="882"/>
                        </a:moveTo>
                        <a:cubicBezTo>
                          <a:pt x="8513" y="1763"/>
                          <a:pt x="8525" y="3180"/>
                          <a:pt x="7013" y="4061"/>
                        </a:cubicBezTo>
                        <a:cubicBezTo>
                          <a:pt x="5501" y="4942"/>
                          <a:pt x="3048" y="4942"/>
                          <a:pt x="1524" y="4061"/>
                        </a:cubicBezTo>
                        <a:cubicBezTo>
                          <a:pt x="0" y="3192"/>
                          <a:pt x="0" y="1763"/>
                          <a:pt x="1500" y="882"/>
                        </a:cubicBezTo>
                        <a:cubicBezTo>
                          <a:pt x="3012" y="1"/>
                          <a:pt x="5477" y="1"/>
                          <a:pt x="6989" y="882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0" name="Google Shape;1961;p29">
                    <a:extLst>
                      <a:ext uri="{FF2B5EF4-FFF2-40B4-BE49-F238E27FC236}">
                        <a16:creationId xmlns:a16="http://schemas.microsoft.com/office/drawing/2014/main" id="{749B444C-20FB-F2B2-EED4-94D5B3E5C279}"/>
                      </a:ext>
                    </a:extLst>
                  </p:cNvPr>
                  <p:cNvSpPr/>
                  <p:nvPr/>
                </p:nvSpPr>
                <p:spPr>
                  <a:xfrm>
                    <a:off x="677300" y="3045763"/>
                    <a:ext cx="164025" cy="86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1" h="3460" extrusionOk="0">
                        <a:moveTo>
                          <a:pt x="3275" y="1"/>
                        </a:moveTo>
                        <a:cubicBezTo>
                          <a:pt x="2513" y="1"/>
                          <a:pt x="1751" y="170"/>
                          <a:pt x="1167" y="510"/>
                        </a:cubicBezTo>
                        <a:cubicBezTo>
                          <a:pt x="0" y="1188"/>
                          <a:pt x="12" y="2284"/>
                          <a:pt x="1179" y="2951"/>
                        </a:cubicBezTo>
                        <a:cubicBezTo>
                          <a:pt x="1763" y="3290"/>
                          <a:pt x="2528" y="3460"/>
                          <a:pt x="3292" y="3460"/>
                        </a:cubicBezTo>
                        <a:cubicBezTo>
                          <a:pt x="4057" y="3460"/>
                          <a:pt x="4822" y="3290"/>
                          <a:pt x="5406" y="2951"/>
                        </a:cubicBezTo>
                        <a:cubicBezTo>
                          <a:pt x="6561" y="2284"/>
                          <a:pt x="6561" y="1188"/>
                          <a:pt x="5382" y="510"/>
                        </a:cubicBezTo>
                        <a:cubicBezTo>
                          <a:pt x="4799" y="170"/>
                          <a:pt x="4037" y="1"/>
                          <a:pt x="3275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1" name="Google Shape;1962;p29">
                    <a:extLst>
                      <a:ext uri="{FF2B5EF4-FFF2-40B4-BE49-F238E27FC236}">
                        <a16:creationId xmlns:a16="http://schemas.microsoft.com/office/drawing/2014/main" id="{20D58F02-30D0-E60F-1885-202A3A56EA9F}"/>
                      </a:ext>
                    </a:extLst>
                  </p:cNvPr>
                  <p:cNvSpPr/>
                  <p:nvPr/>
                </p:nvSpPr>
                <p:spPr>
                  <a:xfrm>
                    <a:off x="536800" y="3067713"/>
                    <a:ext cx="445325" cy="274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3" h="10991" extrusionOk="0">
                        <a:moveTo>
                          <a:pt x="17812" y="72"/>
                        </a:moveTo>
                        <a:lnTo>
                          <a:pt x="17812" y="114"/>
                        </a:lnTo>
                        <a:lnTo>
                          <a:pt x="17812" y="114"/>
                        </a:lnTo>
                        <a:cubicBezTo>
                          <a:pt x="17812" y="100"/>
                          <a:pt x="17812" y="86"/>
                          <a:pt x="17812" y="72"/>
                        </a:cubicBezTo>
                        <a:close/>
                        <a:moveTo>
                          <a:pt x="24" y="1"/>
                        </a:moveTo>
                        <a:lnTo>
                          <a:pt x="1" y="5811"/>
                        </a:lnTo>
                        <a:cubicBezTo>
                          <a:pt x="1" y="7145"/>
                          <a:pt x="882" y="8478"/>
                          <a:pt x="2632" y="9490"/>
                        </a:cubicBezTo>
                        <a:cubicBezTo>
                          <a:pt x="2846" y="9609"/>
                          <a:pt x="3061" y="9728"/>
                          <a:pt x="3287" y="9835"/>
                        </a:cubicBezTo>
                        <a:cubicBezTo>
                          <a:pt x="3358" y="9871"/>
                          <a:pt x="3442" y="9895"/>
                          <a:pt x="3513" y="9931"/>
                        </a:cubicBezTo>
                        <a:cubicBezTo>
                          <a:pt x="3656" y="9990"/>
                          <a:pt x="3787" y="10050"/>
                          <a:pt x="3918" y="10109"/>
                        </a:cubicBezTo>
                        <a:lnTo>
                          <a:pt x="3989" y="10133"/>
                        </a:lnTo>
                        <a:cubicBezTo>
                          <a:pt x="4037" y="10157"/>
                          <a:pt x="4096" y="10169"/>
                          <a:pt x="4144" y="10193"/>
                        </a:cubicBezTo>
                        <a:cubicBezTo>
                          <a:pt x="4323" y="10252"/>
                          <a:pt x="4501" y="10312"/>
                          <a:pt x="4680" y="10371"/>
                        </a:cubicBezTo>
                        <a:lnTo>
                          <a:pt x="4870" y="10431"/>
                        </a:lnTo>
                        <a:lnTo>
                          <a:pt x="5001" y="10466"/>
                        </a:lnTo>
                        <a:cubicBezTo>
                          <a:pt x="5073" y="10490"/>
                          <a:pt x="5144" y="10502"/>
                          <a:pt x="5228" y="10526"/>
                        </a:cubicBezTo>
                        <a:cubicBezTo>
                          <a:pt x="5406" y="10574"/>
                          <a:pt x="5597" y="10621"/>
                          <a:pt x="5775" y="10657"/>
                        </a:cubicBezTo>
                        <a:cubicBezTo>
                          <a:pt x="5823" y="10669"/>
                          <a:pt x="5870" y="10693"/>
                          <a:pt x="5930" y="10705"/>
                        </a:cubicBezTo>
                        <a:cubicBezTo>
                          <a:pt x="6001" y="10716"/>
                          <a:pt x="6073" y="10728"/>
                          <a:pt x="6144" y="10740"/>
                        </a:cubicBezTo>
                        <a:cubicBezTo>
                          <a:pt x="6299" y="10764"/>
                          <a:pt x="6466" y="10800"/>
                          <a:pt x="6621" y="10824"/>
                        </a:cubicBezTo>
                        <a:cubicBezTo>
                          <a:pt x="6680" y="10824"/>
                          <a:pt x="6740" y="10847"/>
                          <a:pt x="6811" y="10847"/>
                        </a:cubicBezTo>
                        <a:lnTo>
                          <a:pt x="7013" y="10871"/>
                        </a:lnTo>
                        <a:cubicBezTo>
                          <a:pt x="7168" y="10895"/>
                          <a:pt x="7311" y="10907"/>
                          <a:pt x="7466" y="10931"/>
                        </a:cubicBezTo>
                        <a:cubicBezTo>
                          <a:pt x="7537" y="10931"/>
                          <a:pt x="7609" y="10943"/>
                          <a:pt x="7680" y="10955"/>
                        </a:cubicBezTo>
                        <a:lnTo>
                          <a:pt x="7883" y="10955"/>
                        </a:lnTo>
                        <a:cubicBezTo>
                          <a:pt x="8025" y="10967"/>
                          <a:pt x="8180" y="10978"/>
                          <a:pt x="8323" y="10978"/>
                        </a:cubicBezTo>
                        <a:cubicBezTo>
                          <a:pt x="8395" y="10978"/>
                          <a:pt x="8478" y="10990"/>
                          <a:pt x="8549" y="10990"/>
                        </a:cubicBezTo>
                        <a:lnTo>
                          <a:pt x="9609" y="10990"/>
                        </a:lnTo>
                        <a:cubicBezTo>
                          <a:pt x="9811" y="10978"/>
                          <a:pt x="10014" y="10967"/>
                          <a:pt x="10204" y="10943"/>
                        </a:cubicBezTo>
                        <a:cubicBezTo>
                          <a:pt x="10288" y="10943"/>
                          <a:pt x="10371" y="10943"/>
                          <a:pt x="10454" y="10931"/>
                        </a:cubicBezTo>
                        <a:lnTo>
                          <a:pt x="10562" y="10919"/>
                        </a:lnTo>
                        <a:lnTo>
                          <a:pt x="10752" y="10895"/>
                        </a:lnTo>
                        <a:cubicBezTo>
                          <a:pt x="10954" y="10871"/>
                          <a:pt x="11157" y="10836"/>
                          <a:pt x="11359" y="10812"/>
                        </a:cubicBezTo>
                        <a:lnTo>
                          <a:pt x="11514" y="10788"/>
                        </a:lnTo>
                        <a:lnTo>
                          <a:pt x="11585" y="10776"/>
                        </a:lnTo>
                        <a:cubicBezTo>
                          <a:pt x="11681" y="10752"/>
                          <a:pt x="11776" y="10728"/>
                          <a:pt x="11871" y="10716"/>
                        </a:cubicBezTo>
                        <a:cubicBezTo>
                          <a:pt x="12038" y="10681"/>
                          <a:pt x="12205" y="10645"/>
                          <a:pt x="12359" y="10609"/>
                        </a:cubicBezTo>
                        <a:cubicBezTo>
                          <a:pt x="12478" y="10574"/>
                          <a:pt x="12597" y="10538"/>
                          <a:pt x="12717" y="10514"/>
                        </a:cubicBezTo>
                        <a:cubicBezTo>
                          <a:pt x="12859" y="10466"/>
                          <a:pt x="13026" y="10431"/>
                          <a:pt x="13169" y="10383"/>
                        </a:cubicBezTo>
                        <a:lnTo>
                          <a:pt x="13276" y="10347"/>
                        </a:lnTo>
                        <a:cubicBezTo>
                          <a:pt x="13455" y="10300"/>
                          <a:pt x="13633" y="10228"/>
                          <a:pt x="13812" y="10157"/>
                        </a:cubicBezTo>
                        <a:lnTo>
                          <a:pt x="13895" y="10133"/>
                        </a:lnTo>
                        <a:cubicBezTo>
                          <a:pt x="14086" y="10050"/>
                          <a:pt x="14276" y="9978"/>
                          <a:pt x="14455" y="9883"/>
                        </a:cubicBezTo>
                        <a:lnTo>
                          <a:pt x="14622" y="9812"/>
                        </a:lnTo>
                        <a:cubicBezTo>
                          <a:pt x="14836" y="9716"/>
                          <a:pt x="15038" y="9609"/>
                          <a:pt x="15217" y="9490"/>
                        </a:cubicBezTo>
                        <a:lnTo>
                          <a:pt x="15324" y="9431"/>
                        </a:lnTo>
                        <a:cubicBezTo>
                          <a:pt x="15491" y="9335"/>
                          <a:pt x="15634" y="9228"/>
                          <a:pt x="15788" y="9133"/>
                        </a:cubicBezTo>
                        <a:lnTo>
                          <a:pt x="15860" y="9085"/>
                        </a:lnTo>
                        <a:cubicBezTo>
                          <a:pt x="16015" y="8966"/>
                          <a:pt x="16169" y="8847"/>
                          <a:pt x="16312" y="8716"/>
                        </a:cubicBezTo>
                        <a:lnTo>
                          <a:pt x="16384" y="8657"/>
                        </a:lnTo>
                        <a:lnTo>
                          <a:pt x="16455" y="8597"/>
                        </a:lnTo>
                        <a:cubicBezTo>
                          <a:pt x="16574" y="8490"/>
                          <a:pt x="16681" y="8383"/>
                          <a:pt x="16777" y="8276"/>
                        </a:cubicBezTo>
                        <a:cubicBezTo>
                          <a:pt x="16800" y="8252"/>
                          <a:pt x="16812" y="8228"/>
                          <a:pt x="16836" y="8204"/>
                        </a:cubicBezTo>
                        <a:cubicBezTo>
                          <a:pt x="16896" y="8133"/>
                          <a:pt x="16955" y="8073"/>
                          <a:pt x="17015" y="8002"/>
                        </a:cubicBezTo>
                        <a:cubicBezTo>
                          <a:pt x="17146" y="7835"/>
                          <a:pt x="17265" y="7657"/>
                          <a:pt x="17372" y="7466"/>
                        </a:cubicBezTo>
                        <a:cubicBezTo>
                          <a:pt x="17455" y="7299"/>
                          <a:pt x="17539" y="7133"/>
                          <a:pt x="17610" y="6966"/>
                        </a:cubicBezTo>
                        <a:cubicBezTo>
                          <a:pt x="17670" y="6799"/>
                          <a:pt x="17717" y="6633"/>
                          <a:pt x="17753" y="6454"/>
                        </a:cubicBezTo>
                        <a:cubicBezTo>
                          <a:pt x="17753" y="6442"/>
                          <a:pt x="17753" y="6430"/>
                          <a:pt x="17765" y="6418"/>
                        </a:cubicBezTo>
                        <a:cubicBezTo>
                          <a:pt x="17765" y="6406"/>
                          <a:pt x="17765" y="6406"/>
                          <a:pt x="17765" y="6406"/>
                        </a:cubicBezTo>
                        <a:cubicBezTo>
                          <a:pt x="17777" y="6323"/>
                          <a:pt x="17789" y="6240"/>
                          <a:pt x="17801" y="6168"/>
                        </a:cubicBezTo>
                        <a:lnTo>
                          <a:pt x="17801" y="6073"/>
                        </a:lnTo>
                        <a:lnTo>
                          <a:pt x="17801" y="5954"/>
                        </a:lnTo>
                        <a:lnTo>
                          <a:pt x="17801" y="5871"/>
                        </a:lnTo>
                        <a:lnTo>
                          <a:pt x="17812" y="114"/>
                        </a:lnTo>
                        <a:lnTo>
                          <a:pt x="17812" y="114"/>
                        </a:lnTo>
                        <a:cubicBezTo>
                          <a:pt x="17812" y="172"/>
                          <a:pt x="17810" y="231"/>
                          <a:pt x="17801" y="299"/>
                        </a:cubicBezTo>
                        <a:lnTo>
                          <a:pt x="17801" y="370"/>
                        </a:lnTo>
                        <a:cubicBezTo>
                          <a:pt x="17777" y="572"/>
                          <a:pt x="17741" y="763"/>
                          <a:pt x="17681" y="953"/>
                        </a:cubicBezTo>
                        <a:lnTo>
                          <a:pt x="17670" y="977"/>
                        </a:lnTo>
                        <a:cubicBezTo>
                          <a:pt x="17646" y="1061"/>
                          <a:pt x="17610" y="1156"/>
                          <a:pt x="17574" y="1239"/>
                        </a:cubicBezTo>
                        <a:lnTo>
                          <a:pt x="17562" y="1263"/>
                        </a:lnTo>
                        <a:cubicBezTo>
                          <a:pt x="17384" y="1680"/>
                          <a:pt x="17146" y="2061"/>
                          <a:pt x="16848" y="2394"/>
                        </a:cubicBezTo>
                        <a:cubicBezTo>
                          <a:pt x="16824" y="2406"/>
                          <a:pt x="16812" y="2430"/>
                          <a:pt x="16788" y="2454"/>
                        </a:cubicBezTo>
                        <a:cubicBezTo>
                          <a:pt x="16658" y="2596"/>
                          <a:pt x="16527" y="2727"/>
                          <a:pt x="16396" y="2846"/>
                        </a:cubicBezTo>
                        <a:lnTo>
                          <a:pt x="16324" y="2906"/>
                        </a:lnTo>
                        <a:cubicBezTo>
                          <a:pt x="16181" y="3025"/>
                          <a:pt x="16026" y="3144"/>
                          <a:pt x="15872" y="3263"/>
                        </a:cubicBezTo>
                        <a:cubicBezTo>
                          <a:pt x="15848" y="3287"/>
                          <a:pt x="15824" y="3299"/>
                          <a:pt x="15800" y="3323"/>
                        </a:cubicBezTo>
                        <a:cubicBezTo>
                          <a:pt x="15622" y="3442"/>
                          <a:pt x="15431" y="3561"/>
                          <a:pt x="15229" y="3680"/>
                        </a:cubicBezTo>
                        <a:cubicBezTo>
                          <a:pt x="15026" y="3799"/>
                          <a:pt x="14836" y="3894"/>
                          <a:pt x="14633" y="4001"/>
                        </a:cubicBezTo>
                        <a:lnTo>
                          <a:pt x="14479" y="4073"/>
                        </a:lnTo>
                        <a:cubicBezTo>
                          <a:pt x="14288" y="4156"/>
                          <a:pt x="14098" y="4239"/>
                          <a:pt x="13907" y="4323"/>
                        </a:cubicBezTo>
                        <a:lnTo>
                          <a:pt x="13824" y="4347"/>
                        </a:lnTo>
                        <a:cubicBezTo>
                          <a:pt x="13621" y="4430"/>
                          <a:pt x="13407" y="4501"/>
                          <a:pt x="13181" y="4573"/>
                        </a:cubicBezTo>
                        <a:cubicBezTo>
                          <a:pt x="13038" y="4620"/>
                          <a:pt x="12883" y="4656"/>
                          <a:pt x="12728" y="4704"/>
                        </a:cubicBezTo>
                        <a:cubicBezTo>
                          <a:pt x="12609" y="4728"/>
                          <a:pt x="12490" y="4763"/>
                          <a:pt x="12371" y="4799"/>
                        </a:cubicBezTo>
                        <a:cubicBezTo>
                          <a:pt x="12216" y="4835"/>
                          <a:pt x="12050" y="4871"/>
                          <a:pt x="11883" y="4894"/>
                        </a:cubicBezTo>
                        <a:cubicBezTo>
                          <a:pt x="11764" y="4918"/>
                          <a:pt x="11645" y="4954"/>
                          <a:pt x="11526" y="4978"/>
                        </a:cubicBezTo>
                        <a:lnTo>
                          <a:pt x="11371" y="5001"/>
                        </a:lnTo>
                        <a:cubicBezTo>
                          <a:pt x="11169" y="5025"/>
                          <a:pt x="10966" y="5061"/>
                          <a:pt x="10764" y="5085"/>
                        </a:cubicBezTo>
                        <a:lnTo>
                          <a:pt x="10573" y="5109"/>
                        </a:lnTo>
                        <a:cubicBezTo>
                          <a:pt x="10454" y="5121"/>
                          <a:pt x="10335" y="5121"/>
                          <a:pt x="10216" y="5132"/>
                        </a:cubicBezTo>
                        <a:cubicBezTo>
                          <a:pt x="10014" y="5156"/>
                          <a:pt x="9823" y="5168"/>
                          <a:pt x="9621" y="5180"/>
                        </a:cubicBezTo>
                        <a:lnTo>
                          <a:pt x="8752" y="5180"/>
                        </a:lnTo>
                        <a:cubicBezTo>
                          <a:pt x="8609" y="5180"/>
                          <a:pt x="8478" y="5180"/>
                          <a:pt x="8335" y="5168"/>
                        </a:cubicBezTo>
                        <a:cubicBezTo>
                          <a:pt x="8204" y="5156"/>
                          <a:pt x="8037" y="5156"/>
                          <a:pt x="7895" y="5144"/>
                        </a:cubicBezTo>
                        <a:cubicBezTo>
                          <a:pt x="7740" y="5144"/>
                          <a:pt x="7621" y="5132"/>
                          <a:pt x="7478" y="5121"/>
                        </a:cubicBezTo>
                        <a:cubicBezTo>
                          <a:pt x="7347" y="5097"/>
                          <a:pt x="7180" y="5085"/>
                          <a:pt x="7037" y="5061"/>
                        </a:cubicBezTo>
                        <a:cubicBezTo>
                          <a:pt x="6882" y="5049"/>
                          <a:pt x="6763" y="5025"/>
                          <a:pt x="6632" y="5013"/>
                        </a:cubicBezTo>
                        <a:cubicBezTo>
                          <a:pt x="6478" y="4990"/>
                          <a:pt x="6323" y="4954"/>
                          <a:pt x="6168" y="4930"/>
                        </a:cubicBezTo>
                        <a:cubicBezTo>
                          <a:pt x="6037" y="4906"/>
                          <a:pt x="5918" y="4882"/>
                          <a:pt x="5799" y="4847"/>
                        </a:cubicBezTo>
                        <a:cubicBezTo>
                          <a:pt x="5609" y="4811"/>
                          <a:pt x="5430" y="4763"/>
                          <a:pt x="5239" y="4716"/>
                        </a:cubicBezTo>
                        <a:cubicBezTo>
                          <a:pt x="5120" y="4680"/>
                          <a:pt x="5001" y="4656"/>
                          <a:pt x="4882" y="4620"/>
                        </a:cubicBezTo>
                        <a:cubicBezTo>
                          <a:pt x="4823" y="4609"/>
                          <a:pt x="4763" y="4585"/>
                          <a:pt x="4704" y="4561"/>
                        </a:cubicBezTo>
                        <a:cubicBezTo>
                          <a:pt x="4513" y="4501"/>
                          <a:pt x="4335" y="4442"/>
                          <a:pt x="4156" y="4382"/>
                        </a:cubicBezTo>
                        <a:lnTo>
                          <a:pt x="4013" y="4323"/>
                        </a:lnTo>
                        <a:cubicBezTo>
                          <a:pt x="3846" y="4263"/>
                          <a:pt x="3692" y="4192"/>
                          <a:pt x="3537" y="4120"/>
                        </a:cubicBezTo>
                        <a:cubicBezTo>
                          <a:pt x="3453" y="4085"/>
                          <a:pt x="3382" y="4061"/>
                          <a:pt x="3299" y="4025"/>
                        </a:cubicBezTo>
                        <a:cubicBezTo>
                          <a:pt x="3072" y="3918"/>
                          <a:pt x="2858" y="3799"/>
                          <a:pt x="2644" y="3680"/>
                        </a:cubicBezTo>
                        <a:cubicBezTo>
                          <a:pt x="1548" y="3049"/>
                          <a:pt x="798" y="2287"/>
                          <a:pt x="382" y="1489"/>
                        </a:cubicBezTo>
                        <a:cubicBezTo>
                          <a:pt x="144" y="1025"/>
                          <a:pt x="24" y="525"/>
                          <a:pt x="24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" name="Google Shape;1963;p29">
                    <a:extLst>
                      <a:ext uri="{FF2B5EF4-FFF2-40B4-BE49-F238E27FC236}">
                        <a16:creationId xmlns:a16="http://schemas.microsoft.com/office/drawing/2014/main" id="{7C093813-11B8-9A7A-FC33-6B4A4D6FB0C4}"/>
                      </a:ext>
                    </a:extLst>
                  </p:cNvPr>
                  <p:cNvSpPr/>
                  <p:nvPr/>
                </p:nvSpPr>
                <p:spPr>
                  <a:xfrm>
                    <a:off x="514775" y="2926938"/>
                    <a:ext cx="489375" cy="283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24" extrusionOk="0">
                        <a:moveTo>
                          <a:pt x="16062" y="2012"/>
                        </a:moveTo>
                        <a:cubicBezTo>
                          <a:pt x="19563" y="4025"/>
                          <a:pt x="19574" y="7299"/>
                          <a:pt x="16110" y="9311"/>
                        </a:cubicBezTo>
                        <a:cubicBezTo>
                          <a:pt x="12633" y="11323"/>
                          <a:pt x="7001" y="11323"/>
                          <a:pt x="3501" y="9311"/>
                        </a:cubicBezTo>
                        <a:cubicBezTo>
                          <a:pt x="13" y="7299"/>
                          <a:pt x="1" y="4025"/>
                          <a:pt x="3465" y="2012"/>
                        </a:cubicBezTo>
                        <a:cubicBezTo>
                          <a:pt x="6930" y="0"/>
                          <a:pt x="12574" y="0"/>
                          <a:pt x="16062" y="201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" name="Google Shape;1964;p29">
                    <a:extLst>
                      <a:ext uri="{FF2B5EF4-FFF2-40B4-BE49-F238E27FC236}">
                        <a16:creationId xmlns:a16="http://schemas.microsoft.com/office/drawing/2014/main" id="{FB51A7B8-8A0D-E44F-C8FA-49AA78AF052A}"/>
                      </a:ext>
                    </a:extLst>
                  </p:cNvPr>
                  <p:cNvSpPr/>
                  <p:nvPr/>
                </p:nvSpPr>
                <p:spPr>
                  <a:xfrm>
                    <a:off x="671650" y="3017713"/>
                    <a:ext cx="175625" cy="101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5" h="4061" extrusionOk="0">
                        <a:moveTo>
                          <a:pt x="5763" y="727"/>
                        </a:moveTo>
                        <a:cubicBezTo>
                          <a:pt x="7025" y="1441"/>
                          <a:pt x="7025" y="2620"/>
                          <a:pt x="5787" y="3346"/>
                        </a:cubicBezTo>
                        <a:cubicBezTo>
                          <a:pt x="4536" y="4061"/>
                          <a:pt x="2512" y="4061"/>
                          <a:pt x="1250" y="3346"/>
                        </a:cubicBezTo>
                        <a:cubicBezTo>
                          <a:pt x="0" y="2620"/>
                          <a:pt x="0" y="1441"/>
                          <a:pt x="1238" y="727"/>
                        </a:cubicBezTo>
                        <a:cubicBezTo>
                          <a:pt x="2489" y="1"/>
                          <a:pt x="4513" y="1"/>
                          <a:pt x="5763" y="727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" name="Google Shape;1965;p29">
                    <a:extLst>
                      <a:ext uri="{FF2B5EF4-FFF2-40B4-BE49-F238E27FC236}">
                        <a16:creationId xmlns:a16="http://schemas.microsoft.com/office/drawing/2014/main" id="{00795757-CF6C-CFE1-4252-3655A2AF1EC3}"/>
                      </a:ext>
                    </a:extLst>
                  </p:cNvPr>
                  <p:cNvSpPr/>
                  <p:nvPr/>
                </p:nvSpPr>
                <p:spPr>
                  <a:xfrm>
                    <a:off x="697250" y="3030813"/>
                    <a:ext cx="124425" cy="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77" h="3049" extrusionOk="0">
                        <a:moveTo>
                          <a:pt x="4965" y="24"/>
                        </a:moveTo>
                        <a:lnTo>
                          <a:pt x="4965" y="108"/>
                        </a:lnTo>
                        <a:cubicBezTo>
                          <a:pt x="4977" y="84"/>
                          <a:pt x="4977" y="60"/>
                          <a:pt x="4965" y="24"/>
                        </a:cubicBezTo>
                        <a:close/>
                        <a:moveTo>
                          <a:pt x="0" y="1"/>
                        </a:moveTo>
                        <a:lnTo>
                          <a:pt x="0" y="1632"/>
                        </a:lnTo>
                        <a:cubicBezTo>
                          <a:pt x="0" y="2001"/>
                          <a:pt x="250" y="2370"/>
                          <a:pt x="738" y="2656"/>
                        </a:cubicBezTo>
                        <a:cubicBezTo>
                          <a:pt x="798" y="2691"/>
                          <a:pt x="857" y="2727"/>
                          <a:pt x="917" y="2751"/>
                        </a:cubicBezTo>
                        <a:lnTo>
                          <a:pt x="988" y="2787"/>
                        </a:lnTo>
                        <a:lnTo>
                          <a:pt x="1096" y="2834"/>
                        </a:lnTo>
                        <a:lnTo>
                          <a:pt x="1119" y="2834"/>
                        </a:lnTo>
                        <a:lnTo>
                          <a:pt x="1167" y="2846"/>
                        </a:lnTo>
                        <a:lnTo>
                          <a:pt x="1310" y="2894"/>
                        </a:lnTo>
                        <a:lnTo>
                          <a:pt x="1357" y="2918"/>
                        </a:lnTo>
                        <a:lnTo>
                          <a:pt x="1393" y="2929"/>
                        </a:lnTo>
                        <a:lnTo>
                          <a:pt x="1465" y="2941"/>
                        </a:lnTo>
                        <a:cubicBezTo>
                          <a:pt x="1512" y="2953"/>
                          <a:pt x="1572" y="2965"/>
                          <a:pt x="1607" y="2977"/>
                        </a:cubicBezTo>
                        <a:lnTo>
                          <a:pt x="1655" y="2989"/>
                        </a:lnTo>
                        <a:lnTo>
                          <a:pt x="1715" y="3001"/>
                        </a:lnTo>
                        <a:lnTo>
                          <a:pt x="1846" y="3025"/>
                        </a:lnTo>
                        <a:lnTo>
                          <a:pt x="1905" y="3037"/>
                        </a:lnTo>
                        <a:lnTo>
                          <a:pt x="1965" y="3037"/>
                        </a:lnTo>
                        <a:lnTo>
                          <a:pt x="2084" y="3049"/>
                        </a:lnTo>
                        <a:lnTo>
                          <a:pt x="2679" y="3049"/>
                        </a:lnTo>
                        <a:cubicBezTo>
                          <a:pt x="2739" y="3049"/>
                          <a:pt x="2786" y="3049"/>
                          <a:pt x="2846" y="3037"/>
                        </a:cubicBezTo>
                        <a:lnTo>
                          <a:pt x="3001" y="3037"/>
                        </a:lnTo>
                        <a:lnTo>
                          <a:pt x="3167" y="3013"/>
                        </a:lnTo>
                        <a:lnTo>
                          <a:pt x="3227" y="3013"/>
                        </a:lnTo>
                        <a:lnTo>
                          <a:pt x="3310" y="3001"/>
                        </a:lnTo>
                        <a:lnTo>
                          <a:pt x="3453" y="2965"/>
                        </a:lnTo>
                        <a:lnTo>
                          <a:pt x="3548" y="2941"/>
                        </a:lnTo>
                        <a:lnTo>
                          <a:pt x="3679" y="2906"/>
                        </a:lnTo>
                        <a:lnTo>
                          <a:pt x="3703" y="2906"/>
                        </a:lnTo>
                        <a:cubicBezTo>
                          <a:pt x="3751" y="2882"/>
                          <a:pt x="3810" y="2870"/>
                          <a:pt x="3858" y="2846"/>
                        </a:cubicBezTo>
                        <a:lnTo>
                          <a:pt x="3870" y="2846"/>
                        </a:lnTo>
                        <a:cubicBezTo>
                          <a:pt x="3929" y="2822"/>
                          <a:pt x="3977" y="2798"/>
                          <a:pt x="4036" y="2775"/>
                        </a:cubicBezTo>
                        <a:lnTo>
                          <a:pt x="4084" y="2751"/>
                        </a:lnTo>
                        <a:cubicBezTo>
                          <a:pt x="4132" y="2727"/>
                          <a:pt x="4191" y="2691"/>
                          <a:pt x="4251" y="2668"/>
                        </a:cubicBezTo>
                        <a:lnTo>
                          <a:pt x="4274" y="2644"/>
                        </a:lnTo>
                        <a:cubicBezTo>
                          <a:pt x="4322" y="2620"/>
                          <a:pt x="4370" y="2596"/>
                          <a:pt x="4405" y="2560"/>
                        </a:cubicBezTo>
                        <a:lnTo>
                          <a:pt x="4429" y="2548"/>
                        </a:lnTo>
                        <a:cubicBezTo>
                          <a:pt x="4477" y="2513"/>
                          <a:pt x="4513" y="2477"/>
                          <a:pt x="4548" y="2441"/>
                        </a:cubicBezTo>
                        <a:lnTo>
                          <a:pt x="4572" y="2429"/>
                        </a:lnTo>
                        <a:lnTo>
                          <a:pt x="4596" y="2417"/>
                        </a:lnTo>
                        <a:cubicBezTo>
                          <a:pt x="4632" y="2382"/>
                          <a:pt x="4655" y="2346"/>
                          <a:pt x="4679" y="2322"/>
                        </a:cubicBezTo>
                        <a:lnTo>
                          <a:pt x="4703" y="2298"/>
                        </a:lnTo>
                        <a:cubicBezTo>
                          <a:pt x="4715" y="2287"/>
                          <a:pt x="4739" y="2263"/>
                          <a:pt x="4751" y="2251"/>
                        </a:cubicBezTo>
                        <a:cubicBezTo>
                          <a:pt x="4786" y="2203"/>
                          <a:pt x="4822" y="2144"/>
                          <a:pt x="4846" y="2096"/>
                        </a:cubicBezTo>
                        <a:cubicBezTo>
                          <a:pt x="4870" y="2048"/>
                          <a:pt x="4894" y="2001"/>
                          <a:pt x="4917" y="1953"/>
                        </a:cubicBezTo>
                        <a:cubicBezTo>
                          <a:pt x="4929" y="1906"/>
                          <a:pt x="4941" y="1858"/>
                          <a:pt x="4953" y="1810"/>
                        </a:cubicBezTo>
                        <a:cubicBezTo>
                          <a:pt x="4953" y="1810"/>
                          <a:pt x="4953" y="1810"/>
                          <a:pt x="4953" y="1798"/>
                        </a:cubicBezTo>
                        <a:cubicBezTo>
                          <a:pt x="4953" y="1775"/>
                          <a:pt x="4953" y="1763"/>
                          <a:pt x="4965" y="1739"/>
                        </a:cubicBezTo>
                        <a:cubicBezTo>
                          <a:pt x="4965" y="1727"/>
                          <a:pt x="4965" y="1715"/>
                          <a:pt x="4965" y="1703"/>
                        </a:cubicBezTo>
                        <a:cubicBezTo>
                          <a:pt x="4965" y="1691"/>
                          <a:pt x="4965" y="1679"/>
                          <a:pt x="4965" y="1679"/>
                        </a:cubicBezTo>
                        <a:lnTo>
                          <a:pt x="4965" y="1655"/>
                        </a:lnTo>
                        <a:lnTo>
                          <a:pt x="4965" y="131"/>
                        </a:lnTo>
                        <a:cubicBezTo>
                          <a:pt x="4965" y="179"/>
                          <a:pt x="4953" y="239"/>
                          <a:pt x="4941" y="286"/>
                        </a:cubicBezTo>
                        <a:lnTo>
                          <a:pt x="4941" y="298"/>
                        </a:lnTo>
                        <a:cubicBezTo>
                          <a:pt x="4929" y="322"/>
                          <a:pt x="4917" y="346"/>
                          <a:pt x="4906" y="370"/>
                        </a:cubicBezTo>
                        <a:cubicBezTo>
                          <a:pt x="4858" y="489"/>
                          <a:pt x="4786" y="596"/>
                          <a:pt x="4703" y="691"/>
                        </a:cubicBezTo>
                        <a:lnTo>
                          <a:pt x="4691" y="703"/>
                        </a:lnTo>
                        <a:cubicBezTo>
                          <a:pt x="4655" y="739"/>
                          <a:pt x="4620" y="774"/>
                          <a:pt x="4584" y="810"/>
                        </a:cubicBezTo>
                        <a:lnTo>
                          <a:pt x="4560" y="834"/>
                        </a:lnTo>
                        <a:cubicBezTo>
                          <a:pt x="4525" y="870"/>
                          <a:pt x="4477" y="905"/>
                          <a:pt x="4429" y="929"/>
                        </a:cubicBezTo>
                        <a:lnTo>
                          <a:pt x="4417" y="941"/>
                        </a:lnTo>
                        <a:cubicBezTo>
                          <a:pt x="4370" y="977"/>
                          <a:pt x="4310" y="1013"/>
                          <a:pt x="4263" y="1048"/>
                        </a:cubicBezTo>
                        <a:cubicBezTo>
                          <a:pt x="4203" y="1084"/>
                          <a:pt x="4144" y="1108"/>
                          <a:pt x="4084" y="1132"/>
                        </a:cubicBezTo>
                        <a:lnTo>
                          <a:pt x="4048" y="1155"/>
                        </a:lnTo>
                        <a:cubicBezTo>
                          <a:pt x="3989" y="1179"/>
                          <a:pt x="3941" y="1203"/>
                          <a:pt x="3882" y="1227"/>
                        </a:cubicBezTo>
                        <a:lnTo>
                          <a:pt x="3858" y="1239"/>
                        </a:lnTo>
                        <a:cubicBezTo>
                          <a:pt x="3798" y="1263"/>
                          <a:pt x="3739" y="1274"/>
                          <a:pt x="3679" y="1298"/>
                        </a:cubicBezTo>
                        <a:lnTo>
                          <a:pt x="3560" y="1334"/>
                        </a:lnTo>
                        <a:lnTo>
                          <a:pt x="3453" y="1358"/>
                        </a:lnTo>
                        <a:lnTo>
                          <a:pt x="3322" y="1394"/>
                        </a:lnTo>
                        <a:lnTo>
                          <a:pt x="3215" y="1405"/>
                        </a:lnTo>
                        <a:lnTo>
                          <a:pt x="3179" y="1405"/>
                        </a:lnTo>
                        <a:lnTo>
                          <a:pt x="3001" y="1429"/>
                        </a:lnTo>
                        <a:lnTo>
                          <a:pt x="2953" y="1429"/>
                        </a:lnTo>
                        <a:lnTo>
                          <a:pt x="2858" y="1441"/>
                        </a:lnTo>
                        <a:cubicBezTo>
                          <a:pt x="2798" y="1441"/>
                          <a:pt x="2739" y="1453"/>
                          <a:pt x="2679" y="1453"/>
                        </a:cubicBezTo>
                        <a:lnTo>
                          <a:pt x="2322" y="1453"/>
                        </a:lnTo>
                        <a:lnTo>
                          <a:pt x="2203" y="1441"/>
                        </a:lnTo>
                        <a:lnTo>
                          <a:pt x="2084" y="1441"/>
                        </a:lnTo>
                        <a:lnTo>
                          <a:pt x="1965" y="1417"/>
                        </a:lnTo>
                        <a:lnTo>
                          <a:pt x="1846" y="1405"/>
                        </a:lnTo>
                        <a:lnTo>
                          <a:pt x="1715" y="1382"/>
                        </a:lnTo>
                        <a:lnTo>
                          <a:pt x="1607" y="1358"/>
                        </a:lnTo>
                        <a:lnTo>
                          <a:pt x="1465" y="1322"/>
                        </a:lnTo>
                        <a:lnTo>
                          <a:pt x="1369" y="1298"/>
                        </a:lnTo>
                        <a:lnTo>
                          <a:pt x="1310" y="1286"/>
                        </a:lnTo>
                        <a:lnTo>
                          <a:pt x="1167" y="1227"/>
                        </a:lnTo>
                        <a:lnTo>
                          <a:pt x="1119" y="1215"/>
                        </a:lnTo>
                        <a:cubicBezTo>
                          <a:pt x="1072" y="1191"/>
                          <a:pt x="1036" y="1179"/>
                          <a:pt x="988" y="1155"/>
                        </a:cubicBezTo>
                        <a:lnTo>
                          <a:pt x="917" y="1132"/>
                        </a:lnTo>
                        <a:cubicBezTo>
                          <a:pt x="857" y="1096"/>
                          <a:pt x="798" y="1072"/>
                          <a:pt x="738" y="1036"/>
                        </a:cubicBezTo>
                        <a:cubicBezTo>
                          <a:pt x="476" y="893"/>
                          <a:pt x="250" y="679"/>
                          <a:pt x="107" y="417"/>
                        </a:cubicBezTo>
                        <a:cubicBezTo>
                          <a:pt x="36" y="286"/>
                          <a:pt x="0" y="143"/>
                          <a:pt x="0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" name="Google Shape;1966;p29">
                    <a:extLst>
                      <a:ext uri="{FF2B5EF4-FFF2-40B4-BE49-F238E27FC236}">
                        <a16:creationId xmlns:a16="http://schemas.microsoft.com/office/drawing/2014/main" id="{808BE4FE-8EB4-FAE8-AE08-3E6F904308F8}"/>
                      </a:ext>
                    </a:extLst>
                  </p:cNvPr>
                  <p:cNvSpPr/>
                  <p:nvPr/>
                </p:nvSpPr>
                <p:spPr>
                  <a:xfrm>
                    <a:off x="690700" y="2992113"/>
                    <a:ext cx="136950" cy="79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78" h="3168" extrusionOk="0">
                        <a:moveTo>
                          <a:pt x="4501" y="560"/>
                        </a:moveTo>
                        <a:cubicBezTo>
                          <a:pt x="5477" y="1132"/>
                          <a:pt x="5477" y="2037"/>
                          <a:pt x="4513" y="2608"/>
                        </a:cubicBezTo>
                        <a:cubicBezTo>
                          <a:pt x="3536" y="3168"/>
                          <a:pt x="1965" y="3168"/>
                          <a:pt x="988" y="2608"/>
                        </a:cubicBezTo>
                        <a:cubicBezTo>
                          <a:pt x="12" y="2037"/>
                          <a:pt x="0" y="1132"/>
                          <a:pt x="977" y="560"/>
                        </a:cubicBezTo>
                        <a:cubicBezTo>
                          <a:pt x="1941" y="1"/>
                          <a:pt x="3524" y="1"/>
                          <a:pt x="4501" y="56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6" name="Google Shape;1967;p29">
                    <a:extLst>
                      <a:ext uri="{FF2B5EF4-FFF2-40B4-BE49-F238E27FC236}">
                        <a16:creationId xmlns:a16="http://schemas.microsoft.com/office/drawing/2014/main" id="{C8CE0D9C-6640-3904-5218-0236EB76CAA8}"/>
                      </a:ext>
                    </a:extLst>
                  </p:cNvPr>
                  <p:cNvSpPr/>
                  <p:nvPr/>
                </p:nvSpPr>
                <p:spPr>
                  <a:xfrm>
                    <a:off x="705875" y="3000738"/>
                    <a:ext cx="106875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5" h="2478" extrusionOk="0">
                        <a:moveTo>
                          <a:pt x="3501" y="442"/>
                        </a:moveTo>
                        <a:cubicBezTo>
                          <a:pt x="4263" y="882"/>
                          <a:pt x="4275" y="1596"/>
                          <a:pt x="3513" y="2037"/>
                        </a:cubicBezTo>
                        <a:cubicBezTo>
                          <a:pt x="2763" y="2477"/>
                          <a:pt x="1524" y="2477"/>
                          <a:pt x="762" y="2037"/>
                        </a:cubicBezTo>
                        <a:cubicBezTo>
                          <a:pt x="0" y="1585"/>
                          <a:pt x="0" y="882"/>
                          <a:pt x="762" y="442"/>
                        </a:cubicBezTo>
                        <a:cubicBezTo>
                          <a:pt x="1524" y="1"/>
                          <a:pt x="2739" y="1"/>
                          <a:pt x="3501" y="4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7" name="Google Shape;1968;p29">
                    <a:extLst>
                      <a:ext uri="{FF2B5EF4-FFF2-40B4-BE49-F238E27FC236}">
                        <a16:creationId xmlns:a16="http://schemas.microsoft.com/office/drawing/2014/main" id="{9ED0422C-83AA-6F45-2BAB-5708C11EF111}"/>
                      </a:ext>
                    </a:extLst>
                  </p:cNvPr>
                  <p:cNvSpPr/>
                  <p:nvPr/>
                </p:nvSpPr>
                <p:spPr>
                  <a:xfrm>
                    <a:off x="718075" y="3010063"/>
                    <a:ext cx="82475" cy="433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99" h="1733" extrusionOk="0">
                        <a:moveTo>
                          <a:pt x="1644" y="0"/>
                        </a:moveTo>
                        <a:cubicBezTo>
                          <a:pt x="1280" y="0"/>
                          <a:pt x="917" y="86"/>
                          <a:pt x="584" y="259"/>
                        </a:cubicBezTo>
                        <a:cubicBezTo>
                          <a:pt x="1" y="592"/>
                          <a:pt x="1" y="1140"/>
                          <a:pt x="584" y="1473"/>
                        </a:cubicBezTo>
                        <a:cubicBezTo>
                          <a:pt x="917" y="1646"/>
                          <a:pt x="1280" y="1732"/>
                          <a:pt x="1644" y="1732"/>
                        </a:cubicBezTo>
                        <a:cubicBezTo>
                          <a:pt x="2007" y="1732"/>
                          <a:pt x="2370" y="1646"/>
                          <a:pt x="2703" y="1473"/>
                        </a:cubicBezTo>
                        <a:cubicBezTo>
                          <a:pt x="3299" y="1140"/>
                          <a:pt x="3287" y="592"/>
                          <a:pt x="2703" y="259"/>
                        </a:cubicBezTo>
                        <a:cubicBezTo>
                          <a:pt x="2370" y="86"/>
                          <a:pt x="2007" y="0"/>
                          <a:pt x="164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8" name="Google Shape;1969;p29">
                    <a:extLst>
                      <a:ext uri="{FF2B5EF4-FFF2-40B4-BE49-F238E27FC236}">
                        <a16:creationId xmlns:a16="http://schemas.microsoft.com/office/drawing/2014/main" id="{D6E978B4-05A7-7DBE-6CB8-863234983F80}"/>
                      </a:ext>
                    </a:extLst>
                  </p:cNvPr>
                  <p:cNvSpPr/>
                  <p:nvPr/>
                </p:nvSpPr>
                <p:spPr>
                  <a:xfrm>
                    <a:off x="721950" y="2625713"/>
                    <a:ext cx="74725" cy="427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9" h="17110" extrusionOk="0">
                        <a:moveTo>
                          <a:pt x="2989" y="16240"/>
                        </a:moveTo>
                        <a:cubicBezTo>
                          <a:pt x="2929" y="16407"/>
                          <a:pt x="2834" y="17109"/>
                          <a:pt x="1453" y="17109"/>
                        </a:cubicBezTo>
                        <a:cubicBezTo>
                          <a:pt x="619" y="17109"/>
                          <a:pt x="48" y="16681"/>
                          <a:pt x="0" y="16193"/>
                        </a:cubicBezTo>
                        <a:lnTo>
                          <a:pt x="0" y="0"/>
                        </a:lnTo>
                        <a:lnTo>
                          <a:pt x="2989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A0FDF1">
                          <a:alpha val="41568"/>
                        </a:srgbClr>
                      </a:gs>
                      <a:gs pos="100000">
                        <a:srgbClr val="FFFFFF">
                          <a:alpha val="37254"/>
                        </a:srgbClr>
                      </a:gs>
                    </a:gsLst>
                    <a:lin ang="16200038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69" name="Google Shape;1970;p29">
                    <a:extLst>
                      <a:ext uri="{FF2B5EF4-FFF2-40B4-BE49-F238E27FC236}">
                        <a16:creationId xmlns:a16="http://schemas.microsoft.com/office/drawing/2014/main" id="{7DF69902-A2D7-5DFE-9884-5575AC43313D}"/>
                      </a:ext>
                    </a:extLst>
                  </p:cNvPr>
                  <p:cNvGrpSpPr/>
                  <p:nvPr/>
                </p:nvGrpSpPr>
                <p:grpSpPr>
                  <a:xfrm>
                    <a:off x="725225" y="2741788"/>
                    <a:ext cx="59550" cy="283100"/>
                    <a:chOff x="3291025" y="2708875"/>
                    <a:chExt cx="59550" cy="283100"/>
                  </a:xfrm>
                </p:grpSpPr>
                <p:sp>
                  <p:nvSpPr>
                    <p:cNvPr id="239" name="Google Shape;1971;p29">
                      <a:extLst>
                        <a:ext uri="{FF2B5EF4-FFF2-40B4-BE49-F238E27FC236}">
                          <a16:creationId xmlns:a16="http://schemas.microsoft.com/office/drawing/2014/main" id="{740010B7-3AAC-B368-05A4-ED55189169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1025" y="2952350"/>
                      <a:ext cx="11925" cy="12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7" h="490" extrusionOk="0">
                          <a:moveTo>
                            <a:pt x="238" y="1"/>
                          </a:moveTo>
                          <a:cubicBezTo>
                            <a:pt x="107" y="1"/>
                            <a:pt x="0" y="108"/>
                            <a:pt x="0" y="239"/>
                          </a:cubicBezTo>
                          <a:cubicBezTo>
                            <a:pt x="0" y="382"/>
                            <a:pt x="107" y="489"/>
                            <a:pt x="238" y="489"/>
                          </a:cubicBezTo>
                          <a:cubicBezTo>
                            <a:pt x="369" y="489"/>
                            <a:pt x="477" y="382"/>
                            <a:pt x="477" y="239"/>
                          </a:cubicBezTo>
                          <a:cubicBezTo>
                            <a:pt x="477" y="108"/>
                            <a:pt x="369" y="1"/>
                            <a:pt x="238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0" name="Google Shape;1972;p29">
                      <a:extLst>
                        <a:ext uri="{FF2B5EF4-FFF2-40B4-BE49-F238E27FC236}">
                          <a16:creationId xmlns:a16="http://schemas.microsoft.com/office/drawing/2014/main" id="{C5F91680-F30F-7E9A-1E7C-32852B21C4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550" y="2911275"/>
                      <a:ext cx="14025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1" h="479" extrusionOk="0">
                          <a:moveTo>
                            <a:pt x="322" y="1"/>
                          </a:moveTo>
                          <a:cubicBezTo>
                            <a:pt x="108" y="1"/>
                            <a:pt x="1" y="251"/>
                            <a:pt x="156" y="406"/>
                          </a:cubicBezTo>
                          <a:cubicBezTo>
                            <a:pt x="206" y="456"/>
                            <a:pt x="267" y="479"/>
                            <a:pt x="326" y="479"/>
                          </a:cubicBezTo>
                          <a:cubicBezTo>
                            <a:pt x="447" y="479"/>
                            <a:pt x="561" y="383"/>
                            <a:pt x="561" y="239"/>
                          </a:cubicBezTo>
                          <a:cubicBezTo>
                            <a:pt x="561" y="108"/>
                            <a:pt x="453" y="1"/>
                            <a:pt x="32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1" name="Google Shape;1973;p29">
                      <a:extLst>
                        <a:ext uri="{FF2B5EF4-FFF2-40B4-BE49-F238E27FC236}">
                          <a16:creationId xmlns:a16="http://schemas.microsoft.com/office/drawing/2014/main" id="{5CB96DB6-66C9-8EBA-5C80-043890388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4900" y="2851150"/>
                      <a:ext cx="14300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2" h="479" extrusionOk="0">
                          <a:moveTo>
                            <a:pt x="322" y="1"/>
                          </a:moveTo>
                          <a:cubicBezTo>
                            <a:pt x="107" y="1"/>
                            <a:pt x="0" y="251"/>
                            <a:pt x="155" y="406"/>
                          </a:cubicBezTo>
                          <a:cubicBezTo>
                            <a:pt x="206" y="456"/>
                            <a:pt x="268" y="479"/>
                            <a:pt x="328" y="479"/>
                          </a:cubicBezTo>
                          <a:cubicBezTo>
                            <a:pt x="453" y="479"/>
                            <a:pt x="572" y="383"/>
                            <a:pt x="572" y="239"/>
                          </a:cubicBezTo>
                          <a:cubicBezTo>
                            <a:pt x="572" y="108"/>
                            <a:pt x="464" y="1"/>
                            <a:pt x="32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2" name="Google Shape;1974;p29">
                      <a:extLst>
                        <a:ext uri="{FF2B5EF4-FFF2-40B4-BE49-F238E27FC236}">
                          <a16:creationId xmlns:a16="http://schemas.microsoft.com/office/drawing/2014/main" id="{10D880F3-5043-F9B0-7616-1313027131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550" y="2772575"/>
                      <a:ext cx="14025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1" h="479" extrusionOk="0">
                          <a:moveTo>
                            <a:pt x="322" y="0"/>
                          </a:moveTo>
                          <a:cubicBezTo>
                            <a:pt x="108" y="0"/>
                            <a:pt x="1" y="262"/>
                            <a:pt x="156" y="405"/>
                          </a:cubicBezTo>
                          <a:cubicBezTo>
                            <a:pt x="206" y="456"/>
                            <a:pt x="267" y="479"/>
                            <a:pt x="326" y="479"/>
                          </a:cubicBezTo>
                          <a:cubicBezTo>
                            <a:pt x="447" y="479"/>
                            <a:pt x="561" y="383"/>
                            <a:pt x="561" y="239"/>
                          </a:cubicBezTo>
                          <a:cubicBezTo>
                            <a:pt x="561" y="108"/>
                            <a:pt x="453" y="0"/>
                            <a:pt x="322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3" name="Google Shape;1975;p29">
                      <a:extLst>
                        <a:ext uri="{FF2B5EF4-FFF2-40B4-BE49-F238E27FC236}">
                          <a16:creationId xmlns:a16="http://schemas.microsoft.com/office/drawing/2014/main" id="{9B220156-4491-0047-6E27-A9F6EA81D3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0850" y="2708875"/>
                      <a:ext cx="14300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2" h="479" extrusionOk="0">
                          <a:moveTo>
                            <a:pt x="334" y="1"/>
                          </a:moveTo>
                          <a:cubicBezTo>
                            <a:pt x="119" y="1"/>
                            <a:pt x="0" y="263"/>
                            <a:pt x="155" y="405"/>
                          </a:cubicBezTo>
                          <a:cubicBezTo>
                            <a:pt x="206" y="456"/>
                            <a:pt x="268" y="479"/>
                            <a:pt x="328" y="479"/>
                          </a:cubicBezTo>
                          <a:cubicBezTo>
                            <a:pt x="453" y="479"/>
                            <a:pt x="572" y="383"/>
                            <a:pt x="572" y="239"/>
                          </a:cubicBezTo>
                          <a:cubicBezTo>
                            <a:pt x="560" y="108"/>
                            <a:pt x="465" y="1"/>
                            <a:pt x="334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4" name="Google Shape;1976;p29">
                      <a:extLst>
                        <a:ext uri="{FF2B5EF4-FFF2-40B4-BE49-F238E27FC236}">
                          <a16:creationId xmlns:a16="http://schemas.microsoft.com/office/drawing/2014/main" id="{5AE256FB-50C0-EF84-B97B-73C83B9391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4600" y="2772575"/>
                      <a:ext cx="12225" cy="11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9" h="477" extrusionOk="0">
                          <a:moveTo>
                            <a:pt x="238" y="0"/>
                          </a:moveTo>
                          <a:cubicBezTo>
                            <a:pt x="107" y="0"/>
                            <a:pt x="0" y="108"/>
                            <a:pt x="0" y="239"/>
                          </a:cubicBezTo>
                          <a:cubicBezTo>
                            <a:pt x="0" y="370"/>
                            <a:pt x="107" y="477"/>
                            <a:pt x="238" y="477"/>
                          </a:cubicBezTo>
                          <a:cubicBezTo>
                            <a:pt x="369" y="477"/>
                            <a:pt x="488" y="370"/>
                            <a:pt x="488" y="239"/>
                          </a:cubicBezTo>
                          <a:cubicBezTo>
                            <a:pt x="488" y="108"/>
                            <a:pt x="369" y="0"/>
                            <a:pt x="2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5" name="Google Shape;1977;p29">
                      <a:extLst>
                        <a:ext uri="{FF2B5EF4-FFF2-40B4-BE49-F238E27FC236}">
                          <a16:creationId xmlns:a16="http://schemas.microsoft.com/office/drawing/2014/main" id="{93F12AB0-4BB4-767A-FC41-0136796EA7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6750" y="2980050"/>
                      <a:ext cx="11925" cy="11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7" h="477" extrusionOk="0">
                          <a:moveTo>
                            <a:pt x="238" y="0"/>
                          </a:moveTo>
                          <a:cubicBezTo>
                            <a:pt x="107" y="0"/>
                            <a:pt x="0" y="107"/>
                            <a:pt x="0" y="238"/>
                          </a:cubicBezTo>
                          <a:cubicBezTo>
                            <a:pt x="0" y="369"/>
                            <a:pt x="107" y="476"/>
                            <a:pt x="238" y="476"/>
                          </a:cubicBezTo>
                          <a:cubicBezTo>
                            <a:pt x="369" y="476"/>
                            <a:pt x="476" y="369"/>
                            <a:pt x="476" y="238"/>
                          </a:cubicBezTo>
                          <a:cubicBezTo>
                            <a:pt x="476" y="107"/>
                            <a:pt x="369" y="0"/>
                            <a:pt x="2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70" name="Google Shape;1978;p29">
                    <a:extLst>
                      <a:ext uri="{FF2B5EF4-FFF2-40B4-BE49-F238E27FC236}">
                        <a16:creationId xmlns:a16="http://schemas.microsoft.com/office/drawing/2014/main" id="{AAC5A5E7-3781-A0E6-7E47-3A82F8FC6A97}"/>
                      </a:ext>
                    </a:extLst>
                  </p:cNvPr>
                  <p:cNvSpPr/>
                  <p:nvPr/>
                </p:nvSpPr>
                <p:spPr>
                  <a:xfrm>
                    <a:off x="880900" y="3673463"/>
                    <a:ext cx="373575" cy="2310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43" h="9240" extrusionOk="0">
                        <a:moveTo>
                          <a:pt x="14943" y="60"/>
                        </a:moveTo>
                        <a:lnTo>
                          <a:pt x="14942" y="314"/>
                        </a:lnTo>
                        <a:lnTo>
                          <a:pt x="14942" y="314"/>
                        </a:lnTo>
                        <a:cubicBezTo>
                          <a:pt x="14942" y="312"/>
                          <a:pt x="14942" y="311"/>
                          <a:pt x="14943" y="310"/>
                        </a:cubicBezTo>
                        <a:lnTo>
                          <a:pt x="14943" y="250"/>
                        </a:lnTo>
                        <a:cubicBezTo>
                          <a:pt x="14943" y="191"/>
                          <a:pt x="14943" y="119"/>
                          <a:pt x="14943" y="60"/>
                        </a:cubicBezTo>
                        <a:close/>
                        <a:moveTo>
                          <a:pt x="12" y="0"/>
                        </a:moveTo>
                        <a:lnTo>
                          <a:pt x="0" y="4882"/>
                        </a:lnTo>
                        <a:cubicBezTo>
                          <a:pt x="0" y="6001"/>
                          <a:pt x="727" y="7120"/>
                          <a:pt x="2203" y="7965"/>
                        </a:cubicBezTo>
                        <a:cubicBezTo>
                          <a:pt x="2382" y="8072"/>
                          <a:pt x="2560" y="8168"/>
                          <a:pt x="2751" y="8251"/>
                        </a:cubicBezTo>
                        <a:cubicBezTo>
                          <a:pt x="2822" y="8287"/>
                          <a:pt x="2882" y="8311"/>
                          <a:pt x="2953" y="8334"/>
                        </a:cubicBezTo>
                        <a:cubicBezTo>
                          <a:pt x="3060" y="8382"/>
                          <a:pt x="3167" y="8442"/>
                          <a:pt x="3286" y="8489"/>
                        </a:cubicBezTo>
                        <a:lnTo>
                          <a:pt x="3346" y="8513"/>
                        </a:lnTo>
                        <a:cubicBezTo>
                          <a:pt x="3394" y="8525"/>
                          <a:pt x="3429" y="8537"/>
                          <a:pt x="3477" y="8561"/>
                        </a:cubicBezTo>
                        <a:cubicBezTo>
                          <a:pt x="3620" y="8608"/>
                          <a:pt x="3775" y="8668"/>
                          <a:pt x="3917" y="8715"/>
                        </a:cubicBezTo>
                        <a:lnTo>
                          <a:pt x="4084" y="8763"/>
                        </a:lnTo>
                        <a:lnTo>
                          <a:pt x="4191" y="8799"/>
                        </a:lnTo>
                        <a:cubicBezTo>
                          <a:pt x="4251" y="8811"/>
                          <a:pt x="4310" y="8823"/>
                          <a:pt x="4382" y="8846"/>
                        </a:cubicBezTo>
                        <a:cubicBezTo>
                          <a:pt x="4525" y="8882"/>
                          <a:pt x="4691" y="8918"/>
                          <a:pt x="4846" y="8954"/>
                        </a:cubicBezTo>
                        <a:cubicBezTo>
                          <a:pt x="4882" y="8965"/>
                          <a:pt x="4929" y="8977"/>
                          <a:pt x="4965" y="8989"/>
                        </a:cubicBezTo>
                        <a:cubicBezTo>
                          <a:pt x="5013" y="8989"/>
                          <a:pt x="5084" y="9001"/>
                          <a:pt x="5156" y="9013"/>
                        </a:cubicBezTo>
                        <a:cubicBezTo>
                          <a:pt x="5287" y="9037"/>
                          <a:pt x="5418" y="9061"/>
                          <a:pt x="5549" y="9085"/>
                        </a:cubicBezTo>
                        <a:cubicBezTo>
                          <a:pt x="5608" y="9096"/>
                          <a:pt x="5656" y="9108"/>
                          <a:pt x="5703" y="9108"/>
                        </a:cubicBezTo>
                        <a:cubicBezTo>
                          <a:pt x="5763" y="9120"/>
                          <a:pt x="5822" y="9120"/>
                          <a:pt x="5882" y="9132"/>
                        </a:cubicBezTo>
                        <a:cubicBezTo>
                          <a:pt x="6013" y="9144"/>
                          <a:pt x="6132" y="9168"/>
                          <a:pt x="6263" y="9180"/>
                        </a:cubicBezTo>
                        <a:lnTo>
                          <a:pt x="6430" y="9192"/>
                        </a:lnTo>
                        <a:lnTo>
                          <a:pt x="6608" y="9204"/>
                        </a:lnTo>
                        <a:cubicBezTo>
                          <a:pt x="6727" y="9215"/>
                          <a:pt x="6858" y="9215"/>
                          <a:pt x="6977" y="9227"/>
                        </a:cubicBezTo>
                        <a:cubicBezTo>
                          <a:pt x="7049" y="9227"/>
                          <a:pt x="7108" y="9227"/>
                          <a:pt x="7168" y="9239"/>
                        </a:cubicBezTo>
                        <a:lnTo>
                          <a:pt x="7930" y="9239"/>
                        </a:lnTo>
                        <a:lnTo>
                          <a:pt x="8049" y="9227"/>
                        </a:lnTo>
                        <a:cubicBezTo>
                          <a:pt x="8228" y="9227"/>
                          <a:pt x="8394" y="9204"/>
                          <a:pt x="8561" y="9192"/>
                        </a:cubicBezTo>
                        <a:lnTo>
                          <a:pt x="8763" y="9180"/>
                        </a:lnTo>
                        <a:lnTo>
                          <a:pt x="8859" y="9168"/>
                        </a:lnTo>
                        <a:lnTo>
                          <a:pt x="9013" y="9144"/>
                        </a:lnTo>
                        <a:cubicBezTo>
                          <a:pt x="9180" y="9132"/>
                          <a:pt x="9359" y="9108"/>
                          <a:pt x="9525" y="9073"/>
                        </a:cubicBezTo>
                        <a:lnTo>
                          <a:pt x="9656" y="9061"/>
                        </a:lnTo>
                        <a:lnTo>
                          <a:pt x="9716" y="9049"/>
                        </a:lnTo>
                        <a:cubicBezTo>
                          <a:pt x="9799" y="9025"/>
                          <a:pt x="9871" y="9013"/>
                          <a:pt x="9954" y="8989"/>
                        </a:cubicBezTo>
                        <a:cubicBezTo>
                          <a:pt x="10097" y="8965"/>
                          <a:pt x="10228" y="8942"/>
                          <a:pt x="10371" y="8906"/>
                        </a:cubicBezTo>
                        <a:cubicBezTo>
                          <a:pt x="10466" y="8882"/>
                          <a:pt x="10561" y="8858"/>
                          <a:pt x="10668" y="8823"/>
                        </a:cubicBezTo>
                        <a:cubicBezTo>
                          <a:pt x="10799" y="8787"/>
                          <a:pt x="10930" y="8751"/>
                          <a:pt x="11049" y="8715"/>
                        </a:cubicBezTo>
                        <a:lnTo>
                          <a:pt x="11133" y="8692"/>
                        </a:lnTo>
                        <a:cubicBezTo>
                          <a:pt x="11287" y="8644"/>
                          <a:pt x="11442" y="8584"/>
                          <a:pt x="11585" y="8537"/>
                        </a:cubicBezTo>
                        <a:cubicBezTo>
                          <a:pt x="11609" y="8525"/>
                          <a:pt x="11633" y="8513"/>
                          <a:pt x="11657" y="8501"/>
                        </a:cubicBezTo>
                        <a:cubicBezTo>
                          <a:pt x="11823" y="8442"/>
                          <a:pt x="11978" y="8370"/>
                          <a:pt x="12133" y="8299"/>
                        </a:cubicBezTo>
                        <a:lnTo>
                          <a:pt x="12276" y="8239"/>
                        </a:lnTo>
                        <a:cubicBezTo>
                          <a:pt x="12442" y="8156"/>
                          <a:pt x="12609" y="8061"/>
                          <a:pt x="12776" y="7977"/>
                        </a:cubicBezTo>
                        <a:lnTo>
                          <a:pt x="12871" y="7918"/>
                        </a:lnTo>
                        <a:cubicBezTo>
                          <a:pt x="13002" y="7834"/>
                          <a:pt x="13133" y="7751"/>
                          <a:pt x="13252" y="7668"/>
                        </a:cubicBezTo>
                        <a:lnTo>
                          <a:pt x="13311" y="7620"/>
                        </a:lnTo>
                        <a:cubicBezTo>
                          <a:pt x="13442" y="7525"/>
                          <a:pt x="13573" y="7430"/>
                          <a:pt x="13692" y="7322"/>
                        </a:cubicBezTo>
                        <a:lnTo>
                          <a:pt x="13752" y="7287"/>
                        </a:lnTo>
                        <a:lnTo>
                          <a:pt x="13812" y="7227"/>
                        </a:lnTo>
                        <a:cubicBezTo>
                          <a:pt x="13907" y="7132"/>
                          <a:pt x="14002" y="7049"/>
                          <a:pt x="14085" y="6953"/>
                        </a:cubicBezTo>
                        <a:lnTo>
                          <a:pt x="14133" y="6894"/>
                        </a:lnTo>
                        <a:cubicBezTo>
                          <a:pt x="14181" y="6834"/>
                          <a:pt x="14228" y="6787"/>
                          <a:pt x="14276" y="6727"/>
                        </a:cubicBezTo>
                        <a:cubicBezTo>
                          <a:pt x="14395" y="6584"/>
                          <a:pt x="14490" y="6441"/>
                          <a:pt x="14574" y="6275"/>
                        </a:cubicBezTo>
                        <a:cubicBezTo>
                          <a:pt x="14657" y="6144"/>
                          <a:pt x="14716" y="6001"/>
                          <a:pt x="14776" y="5858"/>
                        </a:cubicBezTo>
                        <a:cubicBezTo>
                          <a:pt x="14824" y="5715"/>
                          <a:pt x="14871" y="5572"/>
                          <a:pt x="14895" y="5429"/>
                        </a:cubicBezTo>
                        <a:cubicBezTo>
                          <a:pt x="14895" y="5417"/>
                          <a:pt x="14895" y="5405"/>
                          <a:pt x="14895" y="5394"/>
                        </a:cubicBezTo>
                        <a:cubicBezTo>
                          <a:pt x="14895" y="5394"/>
                          <a:pt x="14895" y="5394"/>
                          <a:pt x="14895" y="5382"/>
                        </a:cubicBezTo>
                        <a:cubicBezTo>
                          <a:pt x="14907" y="5322"/>
                          <a:pt x="14919" y="5251"/>
                          <a:pt x="14931" y="5179"/>
                        </a:cubicBezTo>
                        <a:lnTo>
                          <a:pt x="14931" y="5108"/>
                        </a:lnTo>
                        <a:lnTo>
                          <a:pt x="14931" y="5001"/>
                        </a:lnTo>
                        <a:lnTo>
                          <a:pt x="14931" y="4941"/>
                        </a:lnTo>
                        <a:lnTo>
                          <a:pt x="14942" y="314"/>
                        </a:lnTo>
                        <a:lnTo>
                          <a:pt x="14942" y="314"/>
                        </a:lnTo>
                        <a:cubicBezTo>
                          <a:pt x="14918" y="479"/>
                          <a:pt x="14883" y="644"/>
                          <a:pt x="14835" y="798"/>
                        </a:cubicBezTo>
                        <a:cubicBezTo>
                          <a:pt x="14835" y="798"/>
                          <a:pt x="14835" y="810"/>
                          <a:pt x="14835" y="822"/>
                        </a:cubicBezTo>
                        <a:cubicBezTo>
                          <a:pt x="14812" y="893"/>
                          <a:pt x="14788" y="964"/>
                          <a:pt x="14752" y="1036"/>
                        </a:cubicBezTo>
                        <a:lnTo>
                          <a:pt x="14752" y="1060"/>
                        </a:lnTo>
                        <a:cubicBezTo>
                          <a:pt x="14597" y="1405"/>
                          <a:pt x="14395" y="1726"/>
                          <a:pt x="14145" y="2012"/>
                        </a:cubicBezTo>
                        <a:lnTo>
                          <a:pt x="14097" y="2060"/>
                        </a:lnTo>
                        <a:cubicBezTo>
                          <a:pt x="13990" y="2179"/>
                          <a:pt x="13871" y="2286"/>
                          <a:pt x="13764" y="2393"/>
                        </a:cubicBezTo>
                        <a:lnTo>
                          <a:pt x="13704" y="2441"/>
                        </a:lnTo>
                        <a:cubicBezTo>
                          <a:pt x="13585" y="2548"/>
                          <a:pt x="13454" y="2643"/>
                          <a:pt x="13323" y="2738"/>
                        </a:cubicBezTo>
                        <a:lnTo>
                          <a:pt x="13264" y="2786"/>
                        </a:lnTo>
                        <a:cubicBezTo>
                          <a:pt x="13109" y="2893"/>
                          <a:pt x="12966" y="2989"/>
                          <a:pt x="12788" y="3084"/>
                        </a:cubicBezTo>
                        <a:cubicBezTo>
                          <a:pt x="12609" y="3179"/>
                          <a:pt x="12454" y="3262"/>
                          <a:pt x="12276" y="3346"/>
                        </a:cubicBezTo>
                        <a:lnTo>
                          <a:pt x="12145" y="3417"/>
                        </a:lnTo>
                        <a:cubicBezTo>
                          <a:pt x="11990" y="3489"/>
                          <a:pt x="11835" y="3560"/>
                          <a:pt x="11668" y="3620"/>
                        </a:cubicBezTo>
                        <a:lnTo>
                          <a:pt x="11597" y="3643"/>
                        </a:lnTo>
                        <a:cubicBezTo>
                          <a:pt x="11430" y="3715"/>
                          <a:pt x="11240" y="3774"/>
                          <a:pt x="11061" y="3834"/>
                        </a:cubicBezTo>
                        <a:cubicBezTo>
                          <a:pt x="10942" y="3870"/>
                          <a:pt x="10811" y="3905"/>
                          <a:pt x="10680" y="3941"/>
                        </a:cubicBezTo>
                        <a:cubicBezTo>
                          <a:pt x="10585" y="3965"/>
                          <a:pt x="10490" y="3989"/>
                          <a:pt x="10383" y="4012"/>
                        </a:cubicBezTo>
                        <a:cubicBezTo>
                          <a:pt x="10240" y="4048"/>
                          <a:pt x="10109" y="4084"/>
                          <a:pt x="9966" y="4108"/>
                        </a:cubicBezTo>
                        <a:cubicBezTo>
                          <a:pt x="9871" y="4132"/>
                          <a:pt x="9763" y="4155"/>
                          <a:pt x="9668" y="4167"/>
                        </a:cubicBezTo>
                        <a:lnTo>
                          <a:pt x="9537" y="4191"/>
                        </a:lnTo>
                        <a:cubicBezTo>
                          <a:pt x="9371" y="4215"/>
                          <a:pt x="9204" y="4239"/>
                          <a:pt x="9025" y="4262"/>
                        </a:cubicBezTo>
                        <a:lnTo>
                          <a:pt x="8870" y="4274"/>
                        </a:lnTo>
                        <a:cubicBezTo>
                          <a:pt x="8775" y="4286"/>
                          <a:pt x="8680" y="4298"/>
                          <a:pt x="8573" y="4310"/>
                        </a:cubicBezTo>
                        <a:cubicBezTo>
                          <a:pt x="8406" y="4322"/>
                          <a:pt x="8239" y="4334"/>
                          <a:pt x="8073" y="4334"/>
                        </a:cubicBezTo>
                        <a:lnTo>
                          <a:pt x="7751" y="4346"/>
                        </a:lnTo>
                        <a:lnTo>
                          <a:pt x="7335" y="4346"/>
                        </a:lnTo>
                        <a:cubicBezTo>
                          <a:pt x="7204" y="4346"/>
                          <a:pt x="7108" y="4346"/>
                          <a:pt x="7001" y="4334"/>
                        </a:cubicBezTo>
                        <a:cubicBezTo>
                          <a:pt x="6882" y="4322"/>
                          <a:pt x="6739" y="4322"/>
                          <a:pt x="6620" y="4322"/>
                        </a:cubicBezTo>
                        <a:cubicBezTo>
                          <a:pt x="6489" y="4310"/>
                          <a:pt x="6382" y="4298"/>
                          <a:pt x="6275" y="4286"/>
                        </a:cubicBezTo>
                        <a:cubicBezTo>
                          <a:pt x="6156" y="4274"/>
                          <a:pt x="6025" y="4262"/>
                          <a:pt x="5894" y="4251"/>
                        </a:cubicBezTo>
                        <a:cubicBezTo>
                          <a:pt x="5775" y="4227"/>
                          <a:pt x="5680" y="4215"/>
                          <a:pt x="5561" y="4203"/>
                        </a:cubicBezTo>
                        <a:cubicBezTo>
                          <a:pt x="5453" y="4179"/>
                          <a:pt x="5299" y="4155"/>
                          <a:pt x="5168" y="4132"/>
                        </a:cubicBezTo>
                        <a:cubicBezTo>
                          <a:pt x="5060" y="4108"/>
                          <a:pt x="4965" y="4084"/>
                          <a:pt x="4858" y="4072"/>
                        </a:cubicBezTo>
                        <a:cubicBezTo>
                          <a:pt x="4703" y="4036"/>
                          <a:pt x="4548" y="3989"/>
                          <a:pt x="4394" y="3953"/>
                        </a:cubicBezTo>
                        <a:cubicBezTo>
                          <a:pt x="4287" y="3929"/>
                          <a:pt x="4191" y="3905"/>
                          <a:pt x="4096" y="3870"/>
                        </a:cubicBezTo>
                        <a:lnTo>
                          <a:pt x="3941" y="3822"/>
                        </a:lnTo>
                        <a:cubicBezTo>
                          <a:pt x="3786" y="3774"/>
                          <a:pt x="3644" y="3727"/>
                          <a:pt x="3489" y="3679"/>
                        </a:cubicBezTo>
                        <a:cubicBezTo>
                          <a:pt x="3441" y="3655"/>
                          <a:pt x="3405" y="3643"/>
                          <a:pt x="3358" y="3631"/>
                        </a:cubicBezTo>
                        <a:cubicBezTo>
                          <a:pt x="3227" y="3572"/>
                          <a:pt x="3096" y="3512"/>
                          <a:pt x="2965" y="3465"/>
                        </a:cubicBezTo>
                        <a:cubicBezTo>
                          <a:pt x="2894" y="3429"/>
                          <a:pt x="2834" y="3405"/>
                          <a:pt x="2763" y="3370"/>
                        </a:cubicBezTo>
                        <a:cubicBezTo>
                          <a:pt x="2584" y="3286"/>
                          <a:pt x="2393" y="3191"/>
                          <a:pt x="2215" y="3084"/>
                        </a:cubicBezTo>
                        <a:cubicBezTo>
                          <a:pt x="1298" y="2560"/>
                          <a:pt x="667" y="1917"/>
                          <a:pt x="322" y="1250"/>
                        </a:cubicBezTo>
                        <a:cubicBezTo>
                          <a:pt x="119" y="869"/>
                          <a:pt x="12" y="441"/>
                          <a:pt x="12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1" name="Google Shape;1979;p29">
                    <a:extLst>
                      <a:ext uri="{FF2B5EF4-FFF2-40B4-BE49-F238E27FC236}">
                        <a16:creationId xmlns:a16="http://schemas.microsoft.com/office/drawing/2014/main" id="{D54A56E3-468C-7E68-C6F2-874068635E3F}"/>
                      </a:ext>
                    </a:extLst>
                  </p:cNvPr>
                  <p:cNvSpPr/>
                  <p:nvPr/>
                </p:nvSpPr>
                <p:spPr>
                  <a:xfrm>
                    <a:off x="862150" y="3555288"/>
                    <a:ext cx="410775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1" h="9514" extrusionOk="0">
                        <a:moveTo>
                          <a:pt x="13490" y="1691"/>
                        </a:moveTo>
                        <a:cubicBezTo>
                          <a:pt x="16419" y="3382"/>
                          <a:pt x="16431" y="6132"/>
                          <a:pt x="13526" y="7823"/>
                        </a:cubicBezTo>
                        <a:cubicBezTo>
                          <a:pt x="10609" y="9513"/>
                          <a:pt x="5870" y="9513"/>
                          <a:pt x="2941" y="7823"/>
                        </a:cubicBezTo>
                        <a:cubicBezTo>
                          <a:pt x="12" y="6132"/>
                          <a:pt x="0" y="3382"/>
                          <a:pt x="2905" y="1691"/>
                        </a:cubicBezTo>
                        <a:cubicBezTo>
                          <a:pt x="5822" y="0"/>
                          <a:pt x="10561" y="0"/>
                          <a:pt x="13490" y="169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2" name="Google Shape;1980;p29">
                    <a:extLst>
                      <a:ext uri="{FF2B5EF4-FFF2-40B4-BE49-F238E27FC236}">
                        <a16:creationId xmlns:a16="http://schemas.microsoft.com/office/drawing/2014/main" id="{DC857826-82DA-10CC-4FFA-7DC8E18C34CD}"/>
                      </a:ext>
                    </a:extLst>
                  </p:cNvPr>
                  <p:cNvSpPr/>
                  <p:nvPr/>
                </p:nvSpPr>
                <p:spPr>
                  <a:xfrm>
                    <a:off x="960975" y="3612438"/>
                    <a:ext cx="213125" cy="1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25" h="4942" extrusionOk="0">
                        <a:moveTo>
                          <a:pt x="7001" y="881"/>
                        </a:moveTo>
                        <a:cubicBezTo>
                          <a:pt x="8525" y="1762"/>
                          <a:pt x="8525" y="3179"/>
                          <a:pt x="7013" y="4060"/>
                        </a:cubicBezTo>
                        <a:cubicBezTo>
                          <a:pt x="5513" y="4941"/>
                          <a:pt x="3048" y="4941"/>
                          <a:pt x="1524" y="4060"/>
                        </a:cubicBezTo>
                        <a:cubicBezTo>
                          <a:pt x="0" y="3179"/>
                          <a:pt x="0" y="1762"/>
                          <a:pt x="1512" y="881"/>
                        </a:cubicBezTo>
                        <a:cubicBezTo>
                          <a:pt x="3024" y="0"/>
                          <a:pt x="5489" y="0"/>
                          <a:pt x="7001" y="88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3" name="Google Shape;1981;p29">
                    <a:extLst>
                      <a:ext uri="{FF2B5EF4-FFF2-40B4-BE49-F238E27FC236}">
                        <a16:creationId xmlns:a16="http://schemas.microsoft.com/office/drawing/2014/main" id="{25ECB7DA-CD09-FEB7-D2A8-4DC303EB993F}"/>
                      </a:ext>
                    </a:extLst>
                  </p:cNvPr>
                  <p:cNvSpPr/>
                  <p:nvPr/>
                </p:nvSpPr>
                <p:spPr>
                  <a:xfrm>
                    <a:off x="985675" y="3630963"/>
                    <a:ext cx="163725" cy="86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49" h="3460" extrusionOk="0">
                        <a:moveTo>
                          <a:pt x="3264" y="0"/>
                        </a:moveTo>
                        <a:cubicBezTo>
                          <a:pt x="2501" y="0"/>
                          <a:pt x="1739" y="170"/>
                          <a:pt x="1155" y="509"/>
                        </a:cubicBezTo>
                        <a:cubicBezTo>
                          <a:pt x="0" y="1176"/>
                          <a:pt x="0" y="2272"/>
                          <a:pt x="1167" y="2950"/>
                        </a:cubicBezTo>
                        <a:cubicBezTo>
                          <a:pt x="1756" y="3290"/>
                          <a:pt x="2521" y="3459"/>
                          <a:pt x="3285" y="3459"/>
                        </a:cubicBezTo>
                        <a:cubicBezTo>
                          <a:pt x="4048" y="3459"/>
                          <a:pt x="4810" y="3290"/>
                          <a:pt x="5394" y="2950"/>
                        </a:cubicBezTo>
                        <a:cubicBezTo>
                          <a:pt x="6549" y="2272"/>
                          <a:pt x="6549" y="1176"/>
                          <a:pt x="5382" y="509"/>
                        </a:cubicBezTo>
                        <a:cubicBezTo>
                          <a:pt x="4793" y="170"/>
                          <a:pt x="4028" y="0"/>
                          <a:pt x="3264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4" name="Google Shape;1982;p29">
                    <a:extLst>
                      <a:ext uri="{FF2B5EF4-FFF2-40B4-BE49-F238E27FC236}">
                        <a16:creationId xmlns:a16="http://schemas.microsoft.com/office/drawing/2014/main" id="{6EE6C0BA-FD9B-51EA-1DEE-123648D61F23}"/>
                      </a:ext>
                    </a:extLst>
                  </p:cNvPr>
                  <p:cNvSpPr/>
                  <p:nvPr/>
                </p:nvSpPr>
                <p:spPr>
                  <a:xfrm>
                    <a:off x="844875" y="3652913"/>
                    <a:ext cx="445525" cy="274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21" h="10990" extrusionOk="0">
                        <a:moveTo>
                          <a:pt x="17812" y="60"/>
                        </a:moveTo>
                        <a:lnTo>
                          <a:pt x="17812" y="215"/>
                        </a:lnTo>
                        <a:lnTo>
                          <a:pt x="17812" y="215"/>
                        </a:lnTo>
                        <a:cubicBezTo>
                          <a:pt x="17818" y="162"/>
                          <a:pt x="17820" y="106"/>
                          <a:pt x="17812" y="60"/>
                        </a:cubicBezTo>
                        <a:close/>
                        <a:moveTo>
                          <a:pt x="24" y="1"/>
                        </a:moveTo>
                        <a:lnTo>
                          <a:pt x="1" y="5811"/>
                        </a:lnTo>
                        <a:cubicBezTo>
                          <a:pt x="1" y="7144"/>
                          <a:pt x="882" y="8466"/>
                          <a:pt x="2632" y="9490"/>
                        </a:cubicBezTo>
                        <a:cubicBezTo>
                          <a:pt x="2846" y="9609"/>
                          <a:pt x="3061" y="9716"/>
                          <a:pt x="3287" y="9823"/>
                        </a:cubicBezTo>
                        <a:cubicBezTo>
                          <a:pt x="3370" y="9859"/>
                          <a:pt x="3442" y="9895"/>
                          <a:pt x="3525" y="9930"/>
                        </a:cubicBezTo>
                        <a:cubicBezTo>
                          <a:pt x="3656" y="9990"/>
                          <a:pt x="3787" y="10049"/>
                          <a:pt x="3918" y="10097"/>
                        </a:cubicBezTo>
                        <a:lnTo>
                          <a:pt x="3989" y="10133"/>
                        </a:lnTo>
                        <a:cubicBezTo>
                          <a:pt x="4049" y="10145"/>
                          <a:pt x="4096" y="10168"/>
                          <a:pt x="4144" y="10180"/>
                        </a:cubicBezTo>
                        <a:cubicBezTo>
                          <a:pt x="4323" y="10252"/>
                          <a:pt x="4501" y="10311"/>
                          <a:pt x="4680" y="10371"/>
                        </a:cubicBezTo>
                        <a:lnTo>
                          <a:pt x="4870" y="10430"/>
                        </a:lnTo>
                        <a:lnTo>
                          <a:pt x="5001" y="10466"/>
                        </a:lnTo>
                        <a:cubicBezTo>
                          <a:pt x="5073" y="10490"/>
                          <a:pt x="5144" y="10502"/>
                          <a:pt x="5227" y="10526"/>
                        </a:cubicBezTo>
                        <a:cubicBezTo>
                          <a:pt x="5406" y="10573"/>
                          <a:pt x="5597" y="10621"/>
                          <a:pt x="5775" y="10657"/>
                        </a:cubicBezTo>
                        <a:cubicBezTo>
                          <a:pt x="5835" y="10669"/>
                          <a:pt x="5882" y="10680"/>
                          <a:pt x="5930" y="10692"/>
                        </a:cubicBezTo>
                        <a:cubicBezTo>
                          <a:pt x="5978" y="10704"/>
                          <a:pt x="6073" y="10716"/>
                          <a:pt x="6156" y="10728"/>
                        </a:cubicBezTo>
                        <a:cubicBezTo>
                          <a:pt x="6299" y="10764"/>
                          <a:pt x="6466" y="10788"/>
                          <a:pt x="6621" y="10811"/>
                        </a:cubicBezTo>
                        <a:cubicBezTo>
                          <a:pt x="6692" y="10823"/>
                          <a:pt x="6751" y="10835"/>
                          <a:pt x="6811" y="10847"/>
                        </a:cubicBezTo>
                        <a:lnTo>
                          <a:pt x="7025" y="10871"/>
                        </a:lnTo>
                        <a:cubicBezTo>
                          <a:pt x="7168" y="10895"/>
                          <a:pt x="7323" y="10907"/>
                          <a:pt x="7466" y="10919"/>
                        </a:cubicBezTo>
                        <a:cubicBezTo>
                          <a:pt x="7537" y="10919"/>
                          <a:pt x="7609" y="10942"/>
                          <a:pt x="7680" y="10942"/>
                        </a:cubicBezTo>
                        <a:lnTo>
                          <a:pt x="7883" y="10954"/>
                        </a:lnTo>
                        <a:cubicBezTo>
                          <a:pt x="8025" y="10966"/>
                          <a:pt x="8180" y="10978"/>
                          <a:pt x="8323" y="10978"/>
                        </a:cubicBezTo>
                        <a:cubicBezTo>
                          <a:pt x="8406" y="10978"/>
                          <a:pt x="8478" y="10990"/>
                          <a:pt x="8549" y="10990"/>
                        </a:cubicBezTo>
                        <a:lnTo>
                          <a:pt x="9466" y="10990"/>
                        </a:lnTo>
                        <a:lnTo>
                          <a:pt x="9609" y="10978"/>
                        </a:lnTo>
                        <a:cubicBezTo>
                          <a:pt x="9811" y="10966"/>
                          <a:pt x="10014" y="10954"/>
                          <a:pt x="10204" y="10942"/>
                        </a:cubicBezTo>
                        <a:cubicBezTo>
                          <a:pt x="10288" y="10942"/>
                          <a:pt x="10371" y="10942"/>
                          <a:pt x="10454" y="10919"/>
                        </a:cubicBezTo>
                        <a:lnTo>
                          <a:pt x="10573" y="10907"/>
                        </a:lnTo>
                        <a:lnTo>
                          <a:pt x="10752" y="10883"/>
                        </a:lnTo>
                        <a:cubicBezTo>
                          <a:pt x="10954" y="10859"/>
                          <a:pt x="11169" y="10835"/>
                          <a:pt x="11371" y="10799"/>
                        </a:cubicBezTo>
                        <a:lnTo>
                          <a:pt x="11514" y="10776"/>
                        </a:lnTo>
                        <a:lnTo>
                          <a:pt x="11585" y="10764"/>
                        </a:lnTo>
                        <a:cubicBezTo>
                          <a:pt x="11681" y="10752"/>
                          <a:pt x="11776" y="10728"/>
                          <a:pt x="11871" y="10704"/>
                        </a:cubicBezTo>
                        <a:cubicBezTo>
                          <a:pt x="12038" y="10669"/>
                          <a:pt x="12205" y="10633"/>
                          <a:pt x="12371" y="10597"/>
                        </a:cubicBezTo>
                        <a:cubicBezTo>
                          <a:pt x="12490" y="10573"/>
                          <a:pt x="12597" y="10538"/>
                          <a:pt x="12717" y="10502"/>
                        </a:cubicBezTo>
                        <a:cubicBezTo>
                          <a:pt x="12871" y="10466"/>
                          <a:pt x="13026" y="10418"/>
                          <a:pt x="13181" y="10371"/>
                        </a:cubicBezTo>
                        <a:lnTo>
                          <a:pt x="13276" y="10347"/>
                        </a:lnTo>
                        <a:cubicBezTo>
                          <a:pt x="13455" y="10288"/>
                          <a:pt x="13633" y="10216"/>
                          <a:pt x="13812" y="10157"/>
                        </a:cubicBezTo>
                        <a:lnTo>
                          <a:pt x="13895" y="10121"/>
                        </a:lnTo>
                        <a:cubicBezTo>
                          <a:pt x="14086" y="10049"/>
                          <a:pt x="14276" y="9966"/>
                          <a:pt x="14467" y="9883"/>
                        </a:cubicBezTo>
                        <a:lnTo>
                          <a:pt x="14622" y="9799"/>
                        </a:lnTo>
                        <a:cubicBezTo>
                          <a:pt x="14836" y="9704"/>
                          <a:pt x="15038" y="9597"/>
                          <a:pt x="15217" y="9490"/>
                        </a:cubicBezTo>
                        <a:lnTo>
                          <a:pt x="15336" y="9418"/>
                        </a:lnTo>
                        <a:cubicBezTo>
                          <a:pt x="15491" y="9323"/>
                          <a:pt x="15645" y="9228"/>
                          <a:pt x="15788" y="9121"/>
                        </a:cubicBezTo>
                        <a:lnTo>
                          <a:pt x="15860" y="9073"/>
                        </a:lnTo>
                        <a:cubicBezTo>
                          <a:pt x="16026" y="8954"/>
                          <a:pt x="16169" y="8835"/>
                          <a:pt x="16312" y="8716"/>
                        </a:cubicBezTo>
                        <a:lnTo>
                          <a:pt x="16384" y="8656"/>
                        </a:lnTo>
                        <a:lnTo>
                          <a:pt x="16455" y="8585"/>
                        </a:lnTo>
                        <a:cubicBezTo>
                          <a:pt x="16574" y="8478"/>
                          <a:pt x="16681" y="8371"/>
                          <a:pt x="16777" y="8263"/>
                        </a:cubicBezTo>
                        <a:cubicBezTo>
                          <a:pt x="16800" y="8240"/>
                          <a:pt x="16824" y="8216"/>
                          <a:pt x="16836" y="8192"/>
                        </a:cubicBezTo>
                        <a:cubicBezTo>
                          <a:pt x="16896" y="8132"/>
                          <a:pt x="16955" y="8061"/>
                          <a:pt x="17015" y="7990"/>
                        </a:cubicBezTo>
                        <a:cubicBezTo>
                          <a:pt x="17146" y="7823"/>
                          <a:pt x="17265" y="7644"/>
                          <a:pt x="17372" y="7466"/>
                        </a:cubicBezTo>
                        <a:cubicBezTo>
                          <a:pt x="17467" y="7299"/>
                          <a:pt x="17539" y="7132"/>
                          <a:pt x="17610" y="6954"/>
                        </a:cubicBezTo>
                        <a:cubicBezTo>
                          <a:pt x="17670" y="6787"/>
                          <a:pt x="17717" y="6620"/>
                          <a:pt x="17753" y="6454"/>
                        </a:cubicBezTo>
                        <a:lnTo>
                          <a:pt x="17753" y="6406"/>
                        </a:lnTo>
                        <a:cubicBezTo>
                          <a:pt x="17753" y="6406"/>
                          <a:pt x="17753" y="6406"/>
                          <a:pt x="17753" y="6394"/>
                        </a:cubicBezTo>
                        <a:cubicBezTo>
                          <a:pt x="17777" y="6323"/>
                          <a:pt x="17777" y="6239"/>
                          <a:pt x="17789" y="6156"/>
                        </a:cubicBezTo>
                        <a:lnTo>
                          <a:pt x="17789" y="6061"/>
                        </a:lnTo>
                        <a:cubicBezTo>
                          <a:pt x="17789" y="6025"/>
                          <a:pt x="17789" y="5977"/>
                          <a:pt x="17800" y="5942"/>
                        </a:cubicBezTo>
                        <a:cubicBezTo>
                          <a:pt x="17812" y="5906"/>
                          <a:pt x="17800" y="5894"/>
                          <a:pt x="17800" y="5870"/>
                        </a:cubicBezTo>
                        <a:lnTo>
                          <a:pt x="17812" y="215"/>
                        </a:lnTo>
                        <a:lnTo>
                          <a:pt x="17812" y="215"/>
                        </a:lnTo>
                        <a:cubicBezTo>
                          <a:pt x="17809" y="245"/>
                          <a:pt x="17805" y="273"/>
                          <a:pt x="17800" y="298"/>
                        </a:cubicBezTo>
                        <a:lnTo>
                          <a:pt x="17800" y="370"/>
                        </a:lnTo>
                        <a:cubicBezTo>
                          <a:pt x="17789" y="560"/>
                          <a:pt x="17741" y="751"/>
                          <a:pt x="17681" y="941"/>
                        </a:cubicBezTo>
                        <a:lnTo>
                          <a:pt x="17681" y="977"/>
                        </a:lnTo>
                        <a:cubicBezTo>
                          <a:pt x="17646" y="1060"/>
                          <a:pt x="17622" y="1144"/>
                          <a:pt x="17586" y="1239"/>
                        </a:cubicBezTo>
                        <a:lnTo>
                          <a:pt x="17574" y="1263"/>
                        </a:lnTo>
                        <a:cubicBezTo>
                          <a:pt x="17396" y="1667"/>
                          <a:pt x="17146" y="2048"/>
                          <a:pt x="16848" y="2382"/>
                        </a:cubicBezTo>
                        <a:cubicBezTo>
                          <a:pt x="16836" y="2406"/>
                          <a:pt x="16812" y="2429"/>
                          <a:pt x="16788" y="2453"/>
                        </a:cubicBezTo>
                        <a:cubicBezTo>
                          <a:pt x="16669" y="2596"/>
                          <a:pt x="16527" y="2715"/>
                          <a:pt x="16396" y="2846"/>
                        </a:cubicBezTo>
                        <a:lnTo>
                          <a:pt x="16324" y="2906"/>
                        </a:lnTo>
                        <a:cubicBezTo>
                          <a:pt x="16181" y="3025"/>
                          <a:pt x="16026" y="3144"/>
                          <a:pt x="15872" y="3263"/>
                        </a:cubicBezTo>
                        <a:cubicBezTo>
                          <a:pt x="15848" y="3287"/>
                          <a:pt x="15824" y="3299"/>
                          <a:pt x="15800" y="3310"/>
                        </a:cubicBezTo>
                        <a:cubicBezTo>
                          <a:pt x="15622" y="3441"/>
                          <a:pt x="15431" y="3560"/>
                          <a:pt x="15229" y="3680"/>
                        </a:cubicBezTo>
                        <a:cubicBezTo>
                          <a:pt x="15038" y="3799"/>
                          <a:pt x="14836" y="3894"/>
                          <a:pt x="14633" y="3989"/>
                        </a:cubicBezTo>
                        <a:lnTo>
                          <a:pt x="14479" y="4072"/>
                        </a:lnTo>
                        <a:cubicBezTo>
                          <a:pt x="14288" y="4156"/>
                          <a:pt x="14098" y="4239"/>
                          <a:pt x="13907" y="4311"/>
                        </a:cubicBezTo>
                        <a:lnTo>
                          <a:pt x="13824" y="4346"/>
                        </a:lnTo>
                        <a:cubicBezTo>
                          <a:pt x="13621" y="4430"/>
                          <a:pt x="13407" y="4489"/>
                          <a:pt x="13193" y="4561"/>
                        </a:cubicBezTo>
                        <a:cubicBezTo>
                          <a:pt x="13038" y="4608"/>
                          <a:pt x="12895" y="4656"/>
                          <a:pt x="12728" y="4692"/>
                        </a:cubicBezTo>
                        <a:cubicBezTo>
                          <a:pt x="12609" y="4727"/>
                          <a:pt x="12502" y="4763"/>
                          <a:pt x="12383" y="4787"/>
                        </a:cubicBezTo>
                        <a:cubicBezTo>
                          <a:pt x="12216" y="4823"/>
                          <a:pt x="12050" y="4858"/>
                          <a:pt x="11883" y="4894"/>
                        </a:cubicBezTo>
                        <a:cubicBezTo>
                          <a:pt x="11764" y="4918"/>
                          <a:pt x="11645" y="4942"/>
                          <a:pt x="11526" y="4965"/>
                        </a:cubicBezTo>
                        <a:lnTo>
                          <a:pt x="11383" y="4989"/>
                        </a:lnTo>
                        <a:cubicBezTo>
                          <a:pt x="11181" y="5025"/>
                          <a:pt x="10966" y="5049"/>
                          <a:pt x="10764" y="5084"/>
                        </a:cubicBezTo>
                        <a:lnTo>
                          <a:pt x="10585" y="5096"/>
                        </a:lnTo>
                        <a:cubicBezTo>
                          <a:pt x="10466" y="5108"/>
                          <a:pt x="10347" y="5120"/>
                          <a:pt x="10216" y="5132"/>
                        </a:cubicBezTo>
                        <a:cubicBezTo>
                          <a:pt x="10026" y="5144"/>
                          <a:pt x="9823" y="5156"/>
                          <a:pt x="9621" y="5168"/>
                        </a:cubicBezTo>
                        <a:cubicBezTo>
                          <a:pt x="9502" y="5168"/>
                          <a:pt x="9371" y="5180"/>
                          <a:pt x="9240" y="5180"/>
                        </a:cubicBezTo>
                        <a:lnTo>
                          <a:pt x="8752" y="5180"/>
                        </a:lnTo>
                        <a:cubicBezTo>
                          <a:pt x="8621" y="5180"/>
                          <a:pt x="8478" y="5180"/>
                          <a:pt x="8347" y="5168"/>
                        </a:cubicBezTo>
                        <a:cubicBezTo>
                          <a:pt x="8204" y="5156"/>
                          <a:pt x="8049" y="5156"/>
                          <a:pt x="7894" y="5144"/>
                        </a:cubicBezTo>
                        <a:cubicBezTo>
                          <a:pt x="7752" y="5132"/>
                          <a:pt x="7621" y="5120"/>
                          <a:pt x="7490" y="5108"/>
                        </a:cubicBezTo>
                        <a:cubicBezTo>
                          <a:pt x="7347" y="5096"/>
                          <a:pt x="7192" y="5084"/>
                          <a:pt x="7037" y="5061"/>
                        </a:cubicBezTo>
                        <a:cubicBezTo>
                          <a:pt x="6894" y="5049"/>
                          <a:pt x="6775" y="5025"/>
                          <a:pt x="6644" y="5001"/>
                        </a:cubicBezTo>
                        <a:cubicBezTo>
                          <a:pt x="6478" y="4977"/>
                          <a:pt x="6323" y="4954"/>
                          <a:pt x="6168" y="4918"/>
                        </a:cubicBezTo>
                        <a:cubicBezTo>
                          <a:pt x="6049" y="4894"/>
                          <a:pt x="5918" y="4870"/>
                          <a:pt x="5799" y="4846"/>
                        </a:cubicBezTo>
                        <a:cubicBezTo>
                          <a:pt x="5608" y="4811"/>
                          <a:pt x="5430" y="4763"/>
                          <a:pt x="5239" y="4715"/>
                        </a:cubicBezTo>
                        <a:cubicBezTo>
                          <a:pt x="5120" y="4680"/>
                          <a:pt x="5001" y="4656"/>
                          <a:pt x="4894" y="4620"/>
                        </a:cubicBezTo>
                        <a:cubicBezTo>
                          <a:pt x="4823" y="4596"/>
                          <a:pt x="4763" y="4573"/>
                          <a:pt x="4704" y="4561"/>
                        </a:cubicBezTo>
                        <a:cubicBezTo>
                          <a:pt x="4513" y="4501"/>
                          <a:pt x="4335" y="4442"/>
                          <a:pt x="4156" y="4370"/>
                        </a:cubicBezTo>
                        <a:lnTo>
                          <a:pt x="4013" y="4322"/>
                        </a:lnTo>
                        <a:cubicBezTo>
                          <a:pt x="3846" y="4251"/>
                          <a:pt x="3692" y="4180"/>
                          <a:pt x="3537" y="4120"/>
                        </a:cubicBezTo>
                        <a:cubicBezTo>
                          <a:pt x="3453" y="4084"/>
                          <a:pt x="3382" y="4049"/>
                          <a:pt x="3311" y="4013"/>
                        </a:cubicBezTo>
                        <a:cubicBezTo>
                          <a:pt x="3084" y="3906"/>
                          <a:pt x="2858" y="3799"/>
                          <a:pt x="2656" y="3680"/>
                        </a:cubicBezTo>
                        <a:cubicBezTo>
                          <a:pt x="1548" y="3037"/>
                          <a:pt x="798" y="2287"/>
                          <a:pt x="394" y="1477"/>
                        </a:cubicBezTo>
                        <a:cubicBezTo>
                          <a:pt x="155" y="1024"/>
                          <a:pt x="24" y="512"/>
                          <a:pt x="24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5" name="Google Shape;1983;p29">
                    <a:extLst>
                      <a:ext uri="{FF2B5EF4-FFF2-40B4-BE49-F238E27FC236}">
                        <a16:creationId xmlns:a16="http://schemas.microsoft.com/office/drawing/2014/main" id="{AC06D142-9D45-E2F7-B85F-C5D770779EB7}"/>
                      </a:ext>
                    </a:extLst>
                  </p:cNvPr>
                  <p:cNvSpPr/>
                  <p:nvPr/>
                </p:nvSpPr>
                <p:spPr>
                  <a:xfrm>
                    <a:off x="822850" y="3511813"/>
                    <a:ext cx="489375" cy="283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36" extrusionOk="0">
                        <a:moveTo>
                          <a:pt x="16074" y="2025"/>
                        </a:moveTo>
                        <a:cubicBezTo>
                          <a:pt x="19563" y="4037"/>
                          <a:pt x="19574" y="7299"/>
                          <a:pt x="16110" y="9324"/>
                        </a:cubicBezTo>
                        <a:cubicBezTo>
                          <a:pt x="12645" y="11336"/>
                          <a:pt x="7001" y="11336"/>
                          <a:pt x="3513" y="9324"/>
                        </a:cubicBezTo>
                        <a:cubicBezTo>
                          <a:pt x="12" y="7299"/>
                          <a:pt x="1" y="4037"/>
                          <a:pt x="3465" y="2025"/>
                        </a:cubicBezTo>
                        <a:cubicBezTo>
                          <a:pt x="6942" y="1"/>
                          <a:pt x="12574" y="1"/>
                          <a:pt x="16074" y="202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6" name="Google Shape;1984;p29">
                    <a:extLst>
                      <a:ext uri="{FF2B5EF4-FFF2-40B4-BE49-F238E27FC236}">
                        <a16:creationId xmlns:a16="http://schemas.microsoft.com/office/drawing/2014/main" id="{691B9D23-CDC0-7ACA-2B60-ABC71C6E49D8}"/>
                      </a:ext>
                    </a:extLst>
                  </p:cNvPr>
                  <p:cNvSpPr/>
                  <p:nvPr/>
                </p:nvSpPr>
                <p:spPr>
                  <a:xfrm>
                    <a:off x="979725" y="3602613"/>
                    <a:ext cx="175925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37" h="4073" extrusionOk="0">
                        <a:moveTo>
                          <a:pt x="5775" y="727"/>
                        </a:moveTo>
                        <a:cubicBezTo>
                          <a:pt x="7025" y="1453"/>
                          <a:pt x="7037" y="2632"/>
                          <a:pt x="5787" y="3346"/>
                        </a:cubicBezTo>
                        <a:cubicBezTo>
                          <a:pt x="4548" y="4072"/>
                          <a:pt x="2512" y="4072"/>
                          <a:pt x="1262" y="3346"/>
                        </a:cubicBezTo>
                        <a:cubicBezTo>
                          <a:pt x="12" y="2620"/>
                          <a:pt x="0" y="1453"/>
                          <a:pt x="1250" y="727"/>
                        </a:cubicBezTo>
                        <a:cubicBezTo>
                          <a:pt x="2500" y="0"/>
                          <a:pt x="4513" y="0"/>
                          <a:pt x="5775" y="727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7" name="Google Shape;1985;p29">
                    <a:extLst>
                      <a:ext uri="{FF2B5EF4-FFF2-40B4-BE49-F238E27FC236}">
                        <a16:creationId xmlns:a16="http://schemas.microsoft.com/office/drawing/2014/main" id="{5D38EAA5-A75B-947A-0CB3-2F35A1E7D6C8}"/>
                      </a:ext>
                    </a:extLst>
                  </p:cNvPr>
                  <p:cNvSpPr/>
                  <p:nvPr/>
                </p:nvSpPr>
                <p:spPr>
                  <a:xfrm>
                    <a:off x="880600" y="3468063"/>
                    <a:ext cx="373875" cy="230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29" extrusionOk="0">
                        <a:moveTo>
                          <a:pt x="14943" y="60"/>
                        </a:moveTo>
                        <a:lnTo>
                          <a:pt x="14942" y="412"/>
                        </a:lnTo>
                        <a:lnTo>
                          <a:pt x="14942" y="412"/>
                        </a:lnTo>
                        <a:cubicBezTo>
                          <a:pt x="14946" y="386"/>
                          <a:pt x="14951" y="360"/>
                          <a:pt x="14955" y="334"/>
                        </a:cubicBezTo>
                        <a:lnTo>
                          <a:pt x="14955" y="275"/>
                        </a:lnTo>
                        <a:cubicBezTo>
                          <a:pt x="14955" y="203"/>
                          <a:pt x="14955" y="132"/>
                          <a:pt x="14943" y="60"/>
                        </a:cubicBezTo>
                        <a:close/>
                        <a:moveTo>
                          <a:pt x="12" y="1"/>
                        </a:moveTo>
                        <a:lnTo>
                          <a:pt x="0" y="4882"/>
                        </a:lnTo>
                        <a:cubicBezTo>
                          <a:pt x="0" y="6001"/>
                          <a:pt x="727" y="7121"/>
                          <a:pt x="2203" y="7966"/>
                        </a:cubicBezTo>
                        <a:cubicBezTo>
                          <a:pt x="2382" y="8073"/>
                          <a:pt x="2560" y="8168"/>
                          <a:pt x="2751" y="8252"/>
                        </a:cubicBezTo>
                        <a:cubicBezTo>
                          <a:pt x="2822" y="8287"/>
                          <a:pt x="2882" y="8311"/>
                          <a:pt x="2941" y="8335"/>
                        </a:cubicBezTo>
                        <a:cubicBezTo>
                          <a:pt x="3060" y="8395"/>
                          <a:pt x="3167" y="8442"/>
                          <a:pt x="3287" y="8490"/>
                        </a:cubicBezTo>
                        <a:lnTo>
                          <a:pt x="3346" y="8514"/>
                        </a:lnTo>
                        <a:lnTo>
                          <a:pt x="3477" y="8561"/>
                        </a:lnTo>
                        <a:cubicBezTo>
                          <a:pt x="3620" y="8609"/>
                          <a:pt x="3775" y="8668"/>
                          <a:pt x="3918" y="8704"/>
                        </a:cubicBezTo>
                        <a:lnTo>
                          <a:pt x="4084" y="8752"/>
                        </a:lnTo>
                        <a:lnTo>
                          <a:pt x="4191" y="8788"/>
                        </a:lnTo>
                        <a:cubicBezTo>
                          <a:pt x="4251" y="8811"/>
                          <a:pt x="4310" y="8823"/>
                          <a:pt x="4382" y="8835"/>
                        </a:cubicBezTo>
                        <a:cubicBezTo>
                          <a:pt x="4525" y="8871"/>
                          <a:pt x="4691" y="8919"/>
                          <a:pt x="4846" y="8954"/>
                        </a:cubicBezTo>
                        <a:cubicBezTo>
                          <a:pt x="4882" y="8954"/>
                          <a:pt x="4918" y="8966"/>
                          <a:pt x="4965" y="8978"/>
                        </a:cubicBezTo>
                        <a:lnTo>
                          <a:pt x="5156" y="9014"/>
                        </a:lnTo>
                        <a:cubicBezTo>
                          <a:pt x="5287" y="9038"/>
                          <a:pt x="5418" y="9061"/>
                          <a:pt x="5549" y="9085"/>
                        </a:cubicBezTo>
                        <a:cubicBezTo>
                          <a:pt x="5596" y="9085"/>
                          <a:pt x="5656" y="9097"/>
                          <a:pt x="5703" y="9109"/>
                        </a:cubicBezTo>
                        <a:cubicBezTo>
                          <a:pt x="5763" y="9121"/>
                          <a:pt x="5823" y="9121"/>
                          <a:pt x="5882" y="9133"/>
                        </a:cubicBezTo>
                        <a:lnTo>
                          <a:pt x="6251" y="9169"/>
                        </a:lnTo>
                        <a:cubicBezTo>
                          <a:pt x="6323" y="9169"/>
                          <a:pt x="6370" y="9180"/>
                          <a:pt x="6430" y="9192"/>
                        </a:cubicBezTo>
                        <a:lnTo>
                          <a:pt x="6608" y="9204"/>
                        </a:lnTo>
                        <a:cubicBezTo>
                          <a:pt x="6727" y="9204"/>
                          <a:pt x="6858" y="9216"/>
                          <a:pt x="6977" y="9216"/>
                        </a:cubicBezTo>
                        <a:lnTo>
                          <a:pt x="7168" y="9228"/>
                        </a:lnTo>
                        <a:lnTo>
                          <a:pt x="7930" y="9228"/>
                        </a:lnTo>
                        <a:lnTo>
                          <a:pt x="8049" y="9216"/>
                        </a:lnTo>
                        <a:cubicBezTo>
                          <a:pt x="8228" y="9216"/>
                          <a:pt x="8394" y="9204"/>
                          <a:pt x="8561" y="9192"/>
                        </a:cubicBezTo>
                        <a:cubicBezTo>
                          <a:pt x="8632" y="9192"/>
                          <a:pt x="8692" y="9180"/>
                          <a:pt x="8763" y="9169"/>
                        </a:cubicBezTo>
                        <a:lnTo>
                          <a:pt x="8859" y="9157"/>
                        </a:lnTo>
                        <a:lnTo>
                          <a:pt x="9013" y="9145"/>
                        </a:lnTo>
                        <a:cubicBezTo>
                          <a:pt x="9180" y="9121"/>
                          <a:pt x="9359" y="9097"/>
                          <a:pt x="9525" y="9073"/>
                        </a:cubicBezTo>
                        <a:lnTo>
                          <a:pt x="9656" y="9049"/>
                        </a:lnTo>
                        <a:lnTo>
                          <a:pt x="9716" y="9038"/>
                        </a:lnTo>
                        <a:cubicBezTo>
                          <a:pt x="9799" y="9026"/>
                          <a:pt x="9871" y="9002"/>
                          <a:pt x="9954" y="8990"/>
                        </a:cubicBezTo>
                        <a:cubicBezTo>
                          <a:pt x="10097" y="8954"/>
                          <a:pt x="10228" y="8930"/>
                          <a:pt x="10371" y="8895"/>
                        </a:cubicBezTo>
                        <a:cubicBezTo>
                          <a:pt x="10466" y="8871"/>
                          <a:pt x="10561" y="8847"/>
                          <a:pt x="10668" y="8823"/>
                        </a:cubicBezTo>
                        <a:cubicBezTo>
                          <a:pt x="10799" y="8788"/>
                          <a:pt x="10930" y="8752"/>
                          <a:pt x="11049" y="8704"/>
                        </a:cubicBezTo>
                        <a:lnTo>
                          <a:pt x="11133" y="8692"/>
                        </a:lnTo>
                        <a:cubicBezTo>
                          <a:pt x="11288" y="8633"/>
                          <a:pt x="11442" y="8585"/>
                          <a:pt x="11585" y="8526"/>
                        </a:cubicBezTo>
                        <a:cubicBezTo>
                          <a:pt x="11609" y="8514"/>
                          <a:pt x="11633" y="8502"/>
                          <a:pt x="11657" y="8502"/>
                        </a:cubicBezTo>
                        <a:cubicBezTo>
                          <a:pt x="11811" y="8442"/>
                          <a:pt x="11978" y="8371"/>
                          <a:pt x="12133" y="8299"/>
                        </a:cubicBezTo>
                        <a:lnTo>
                          <a:pt x="12276" y="8228"/>
                        </a:lnTo>
                        <a:cubicBezTo>
                          <a:pt x="12442" y="8145"/>
                          <a:pt x="12609" y="8061"/>
                          <a:pt x="12776" y="7966"/>
                        </a:cubicBezTo>
                        <a:lnTo>
                          <a:pt x="12871" y="7906"/>
                        </a:lnTo>
                        <a:cubicBezTo>
                          <a:pt x="13002" y="7835"/>
                          <a:pt x="13133" y="7752"/>
                          <a:pt x="13252" y="7668"/>
                        </a:cubicBezTo>
                        <a:lnTo>
                          <a:pt x="13312" y="7621"/>
                        </a:lnTo>
                        <a:cubicBezTo>
                          <a:pt x="13443" y="7525"/>
                          <a:pt x="13574" y="7418"/>
                          <a:pt x="13693" y="7323"/>
                        </a:cubicBezTo>
                        <a:lnTo>
                          <a:pt x="13752" y="7275"/>
                        </a:lnTo>
                        <a:cubicBezTo>
                          <a:pt x="13764" y="7252"/>
                          <a:pt x="13788" y="7240"/>
                          <a:pt x="13812" y="7216"/>
                        </a:cubicBezTo>
                        <a:cubicBezTo>
                          <a:pt x="13907" y="7133"/>
                          <a:pt x="14002" y="7037"/>
                          <a:pt x="14085" y="6942"/>
                        </a:cubicBezTo>
                        <a:lnTo>
                          <a:pt x="14133" y="6883"/>
                        </a:lnTo>
                        <a:cubicBezTo>
                          <a:pt x="14181" y="6835"/>
                          <a:pt x="14228" y="6775"/>
                          <a:pt x="14276" y="6716"/>
                        </a:cubicBezTo>
                        <a:cubicBezTo>
                          <a:pt x="14395" y="6573"/>
                          <a:pt x="14490" y="6430"/>
                          <a:pt x="14574" y="6275"/>
                        </a:cubicBezTo>
                        <a:cubicBezTo>
                          <a:pt x="14657" y="6132"/>
                          <a:pt x="14717" y="5990"/>
                          <a:pt x="14776" y="5847"/>
                        </a:cubicBezTo>
                        <a:cubicBezTo>
                          <a:pt x="14824" y="5704"/>
                          <a:pt x="14871" y="5573"/>
                          <a:pt x="14895" y="5430"/>
                        </a:cubicBezTo>
                        <a:cubicBezTo>
                          <a:pt x="14895" y="5418"/>
                          <a:pt x="14895" y="5394"/>
                          <a:pt x="14895" y="5382"/>
                        </a:cubicBezTo>
                        <a:cubicBezTo>
                          <a:pt x="14907" y="5311"/>
                          <a:pt x="14919" y="5251"/>
                          <a:pt x="14931" y="5180"/>
                        </a:cubicBezTo>
                        <a:lnTo>
                          <a:pt x="14931" y="5097"/>
                        </a:lnTo>
                        <a:lnTo>
                          <a:pt x="14931" y="5001"/>
                        </a:lnTo>
                        <a:lnTo>
                          <a:pt x="14931" y="4942"/>
                        </a:lnTo>
                        <a:lnTo>
                          <a:pt x="14942" y="412"/>
                        </a:lnTo>
                        <a:lnTo>
                          <a:pt x="14942" y="412"/>
                        </a:lnTo>
                        <a:cubicBezTo>
                          <a:pt x="14919" y="544"/>
                          <a:pt x="14887" y="681"/>
                          <a:pt x="14847" y="810"/>
                        </a:cubicBezTo>
                        <a:cubicBezTo>
                          <a:pt x="14847" y="822"/>
                          <a:pt x="14847" y="834"/>
                          <a:pt x="14847" y="834"/>
                        </a:cubicBezTo>
                        <a:cubicBezTo>
                          <a:pt x="14824" y="906"/>
                          <a:pt x="14800" y="989"/>
                          <a:pt x="14764" y="1060"/>
                        </a:cubicBezTo>
                        <a:lnTo>
                          <a:pt x="14764" y="1084"/>
                        </a:lnTo>
                        <a:cubicBezTo>
                          <a:pt x="14609" y="1430"/>
                          <a:pt x="14407" y="1739"/>
                          <a:pt x="14157" y="2025"/>
                        </a:cubicBezTo>
                        <a:cubicBezTo>
                          <a:pt x="14133" y="2049"/>
                          <a:pt x="14121" y="2061"/>
                          <a:pt x="14109" y="2084"/>
                        </a:cubicBezTo>
                        <a:cubicBezTo>
                          <a:pt x="13990" y="2192"/>
                          <a:pt x="13883" y="2299"/>
                          <a:pt x="13764" y="2406"/>
                        </a:cubicBezTo>
                        <a:lnTo>
                          <a:pt x="13704" y="2453"/>
                        </a:lnTo>
                        <a:cubicBezTo>
                          <a:pt x="13585" y="2561"/>
                          <a:pt x="13454" y="2656"/>
                          <a:pt x="13323" y="2751"/>
                        </a:cubicBezTo>
                        <a:lnTo>
                          <a:pt x="13264" y="2787"/>
                        </a:lnTo>
                        <a:cubicBezTo>
                          <a:pt x="13109" y="2894"/>
                          <a:pt x="12966" y="3001"/>
                          <a:pt x="12788" y="3084"/>
                        </a:cubicBezTo>
                        <a:cubicBezTo>
                          <a:pt x="12609" y="3180"/>
                          <a:pt x="12454" y="3275"/>
                          <a:pt x="12276" y="3358"/>
                        </a:cubicBezTo>
                        <a:lnTo>
                          <a:pt x="12145" y="3418"/>
                        </a:lnTo>
                        <a:cubicBezTo>
                          <a:pt x="11990" y="3489"/>
                          <a:pt x="11835" y="3561"/>
                          <a:pt x="11669" y="3620"/>
                        </a:cubicBezTo>
                        <a:lnTo>
                          <a:pt x="11597" y="3644"/>
                        </a:lnTo>
                        <a:cubicBezTo>
                          <a:pt x="11430" y="3716"/>
                          <a:pt x="11240" y="3775"/>
                          <a:pt x="11061" y="3835"/>
                        </a:cubicBezTo>
                        <a:cubicBezTo>
                          <a:pt x="10942" y="3870"/>
                          <a:pt x="10811" y="3906"/>
                          <a:pt x="10680" y="3942"/>
                        </a:cubicBezTo>
                        <a:cubicBezTo>
                          <a:pt x="10585" y="3966"/>
                          <a:pt x="10490" y="4001"/>
                          <a:pt x="10383" y="4025"/>
                        </a:cubicBezTo>
                        <a:cubicBezTo>
                          <a:pt x="10240" y="4061"/>
                          <a:pt x="10109" y="4085"/>
                          <a:pt x="9966" y="4108"/>
                        </a:cubicBezTo>
                        <a:cubicBezTo>
                          <a:pt x="9859" y="4132"/>
                          <a:pt x="9764" y="4156"/>
                          <a:pt x="9668" y="4168"/>
                        </a:cubicBezTo>
                        <a:lnTo>
                          <a:pt x="9537" y="4192"/>
                        </a:lnTo>
                        <a:cubicBezTo>
                          <a:pt x="9371" y="4216"/>
                          <a:pt x="9204" y="4251"/>
                          <a:pt x="9025" y="4263"/>
                        </a:cubicBezTo>
                        <a:lnTo>
                          <a:pt x="8871" y="4287"/>
                        </a:lnTo>
                        <a:cubicBezTo>
                          <a:pt x="8775" y="4299"/>
                          <a:pt x="8680" y="4299"/>
                          <a:pt x="8573" y="4311"/>
                        </a:cubicBezTo>
                        <a:cubicBezTo>
                          <a:pt x="8406" y="4323"/>
                          <a:pt x="8240" y="4335"/>
                          <a:pt x="8073" y="4347"/>
                        </a:cubicBezTo>
                        <a:cubicBezTo>
                          <a:pt x="7966" y="4347"/>
                          <a:pt x="7859" y="4347"/>
                          <a:pt x="7751" y="4358"/>
                        </a:cubicBezTo>
                        <a:lnTo>
                          <a:pt x="7335" y="4358"/>
                        </a:lnTo>
                        <a:cubicBezTo>
                          <a:pt x="7204" y="4358"/>
                          <a:pt x="7108" y="4358"/>
                          <a:pt x="7001" y="4347"/>
                        </a:cubicBezTo>
                        <a:cubicBezTo>
                          <a:pt x="6882" y="4335"/>
                          <a:pt x="6739" y="4335"/>
                          <a:pt x="6620" y="4323"/>
                        </a:cubicBezTo>
                        <a:cubicBezTo>
                          <a:pt x="6489" y="4311"/>
                          <a:pt x="6382" y="4311"/>
                          <a:pt x="6275" y="4299"/>
                        </a:cubicBezTo>
                        <a:cubicBezTo>
                          <a:pt x="6156" y="4287"/>
                          <a:pt x="6025" y="4263"/>
                          <a:pt x="5894" y="4251"/>
                        </a:cubicBezTo>
                        <a:cubicBezTo>
                          <a:pt x="5775" y="4239"/>
                          <a:pt x="5680" y="4227"/>
                          <a:pt x="5561" y="4204"/>
                        </a:cubicBezTo>
                        <a:cubicBezTo>
                          <a:pt x="5453" y="4192"/>
                          <a:pt x="5299" y="4156"/>
                          <a:pt x="5168" y="4132"/>
                        </a:cubicBezTo>
                        <a:cubicBezTo>
                          <a:pt x="5061" y="4120"/>
                          <a:pt x="4953" y="4097"/>
                          <a:pt x="4858" y="4073"/>
                        </a:cubicBezTo>
                        <a:cubicBezTo>
                          <a:pt x="4703" y="4037"/>
                          <a:pt x="4549" y="4001"/>
                          <a:pt x="4394" y="3966"/>
                        </a:cubicBezTo>
                        <a:cubicBezTo>
                          <a:pt x="4287" y="3930"/>
                          <a:pt x="4191" y="3906"/>
                          <a:pt x="4096" y="3882"/>
                        </a:cubicBezTo>
                        <a:lnTo>
                          <a:pt x="3941" y="3835"/>
                        </a:lnTo>
                        <a:cubicBezTo>
                          <a:pt x="3787" y="3787"/>
                          <a:pt x="3644" y="3727"/>
                          <a:pt x="3489" y="3680"/>
                        </a:cubicBezTo>
                        <a:lnTo>
                          <a:pt x="3358" y="3632"/>
                        </a:lnTo>
                        <a:cubicBezTo>
                          <a:pt x="3227" y="3573"/>
                          <a:pt x="3096" y="3513"/>
                          <a:pt x="2965" y="3465"/>
                        </a:cubicBezTo>
                        <a:cubicBezTo>
                          <a:pt x="2894" y="3430"/>
                          <a:pt x="2834" y="3406"/>
                          <a:pt x="2763" y="3382"/>
                        </a:cubicBezTo>
                        <a:cubicBezTo>
                          <a:pt x="2572" y="3287"/>
                          <a:pt x="2394" y="3192"/>
                          <a:pt x="2215" y="3084"/>
                        </a:cubicBezTo>
                        <a:cubicBezTo>
                          <a:pt x="1298" y="2561"/>
                          <a:pt x="667" y="1918"/>
                          <a:pt x="322" y="1251"/>
                        </a:cubicBezTo>
                        <a:cubicBezTo>
                          <a:pt x="119" y="858"/>
                          <a:pt x="12" y="441"/>
                          <a:pt x="12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8" name="Google Shape;1986;p29">
                    <a:extLst>
                      <a:ext uri="{FF2B5EF4-FFF2-40B4-BE49-F238E27FC236}">
                        <a16:creationId xmlns:a16="http://schemas.microsoft.com/office/drawing/2014/main" id="{F2CF959F-DB1B-FF48-2831-40D3A5B41D73}"/>
                      </a:ext>
                    </a:extLst>
                  </p:cNvPr>
                  <p:cNvSpPr/>
                  <p:nvPr/>
                </p:nvSpPr>
                <p:spPr>
                  <a:xfrm>
                    <a:off x="862150" y="3350188"/>
                    <a:ext cx="410775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1" h="9514" extrusionOk="0">
                        <a:moveTo>
                          <a:pt x="13490" y="1692"/>
                        </a:moveTo>
                        <a:cubicBezTo>
                          <a:pt x="16419" y="3394"/>
                          <a:pt x="16431" y="6133"/>
                          <a:pt x="13526" y="7823"/>
                        </a:cubicBezTo>
                        <a:cubicBezTo>
                          <a:pt x="10609" y="9514"/>
                          <a:pt x="5870" y="9514"/>
                          <a:pt x="2941" y="7823"/>
                        </a:cubicBezTo>
                        <a:cubicBezTo>
                          <a:pt x="12" y="6133"/>
                          <a:pt x="0" y="3394"/>
                          <a:pt x="2905" y="1692"/>
                        </a:cubicBezTo>
                        <a:cubicBezTo>
                          <a:pt x="5822" y="1"/>
                          <a:pt x="10561" y="1"/>
                          <a:pt x="13490" y="1692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9" name="Google Shape;1987;p29">
                    <a:extLst>
                      <a:ext uri="{FF2B5EF4-FFF2-40B4-BE49-F238E27FC236}">
                        <a16:creationId xmlns:a16="http://schemas.microsoft.com/office/drawing/2014/main" id="{AC693BA0-D188-D536-8042-74EDBDFE3797}"/>
                      </a:ext>
                    </a:extLst>
                  </p:cNvPr>
                  <p:cNvSpPr/>
                  <p:nvPr/>
                </p:nvSpPr>
                <p:spPr>
                  <a:xfrm>
                    <a:off x="960975" y="3407338"/>
                    <a:ext cx="213125" cy="1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25" h="4942" extrusionOk="0">
                        <a:moveTo>
                          <a:pt x="7001" y="882"/>
                        </a:moveTo>
                        <a:cubicBezTo>
                          <a:pt x="8525" y="1763"/>
                          <a:pt x="8525" y="3192"/>
                          <a:pt x="7013" y="4061"/>
                        </a:cubicBezTo>
                        <a:cubicBezTo>
                          <a:pt x="5513" y="4942"/>
                          <a:pt x="3048" y="4942"/>
                          <a:pt x="1524" y="4061"/>
                        </a:cubicBezTo>
                        <a:cubicBezTo>
                          <a:pt x="0" y="3192"/>
                          <a:pt x="0" y="1763"/>
                          <a:pt x="1512" y="882"/>
                        </a:cubicBezTo>
                        <a:cubicBezTo>
                          <a:pt x="3024" y="1"/>
                          <a:pt x="5489" y="1"/>
                          <a:pt x="7001" y="882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0" name="Google Shape;1988;p29">
                    <a:extLst>
                      <a:ext uri="{FF2B5EF4-FFF2-40B4-BE49-F238E27FC236}">
                        <a16:creationId xmlns:a16="http://schemas.microsoft.com/office/drawing/2014/main" id="{7448B197-0D1B-59A7-FAE0-A0FD8FFA4928}"/>
                      </a:ext>
                    </a:extLst>
                  </p:cNvPr>
                  <p:cNvSpPr/>
                  <p:nvPr/>
                </p:nvSpPr>
                <p:spPr>
                  <a:xfrm>
                    <a:off x="985675" y="3425888"/>
                    <a:ext cx="163725" cy="8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49" h="3459" extrusionOk="0">
                        <a:moveTo>
                          <a:pt x="3264" y="0"/>
                        </a:moveTo>
                        <a:cubicBezTo>
                          <a:pt x="2501" y="0"/>
                          <a:pt x="1739" y="170"/>
                          <a:pt x="1155" y="509"/>
                        </a:cubicBezTo>
                        <a:cubicBezTo>
                          <a:pt x="0" y="1188"/>
                          <a:pt x="0" y="2283"/>
                          <a:pt x="1167" y="2950"/>
                        </a:cubicBezTo>
                        <a:cubicBezTo>
                          <a:pt x="1756" y="3289"/>
                          <a:pt x="2521" y="3459"/>
                          <a:pt x="3285" y="3459"/>
                        </a:cubicBezTo>
                        <a:cubicBezTo>
                          <a:pt x="4048" y="3459"/>
                          <a:pt x="4810" y="3289"/>
                          <a:pt x="5394" y="2950"/>
                        </a:cubicBezTo>
                        <a:cubicBezTo>
                          <a:pt x="6549" y="2283"/>
                          <a:pt x="6549" y="1188"/>
                          <a:pt x="5382" y="509"/>
                        </a:cubicBezTo>
                        <a:cubicBezTo>
                          <a:pt x="4793" y="170"/>
                          <a:pt x="4028" y="0"/>
                          <a:pt x="3264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" name="Google Shape;1989;p29">
                    <a:extLst>
                      <a:ext uri="{FF2B5EF4-FFF2-40B4-BE49-F238E27FC236}">
                        <a16:creationId xmlns:a16="http://schemas.microsoft.com/office/drawing/2014/main" id="{C69C54EB-1E13-D345-9689-87E778EE2590}"/>
                      </a:ext>
                    </a:extLst>
                  </p:cNvPr>
                  <p:cNvSpPr/>
                  <p:nvPr/>
                </p:nvSpPr>
                <p:spPr>
                  <a:xfrm>
                    <a:off x="844875" y="3447838"/>
                    <a:ext cx="445525" cy="274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21" h="10990" extrusionOk="0">
                        <a:moveTo>
                          <a:pt x="17812" y="48"/>
                        </a:moveTo>
                        <a:lnTo>
                          <a:pt x="17812" y="212"/>
                        </a:lnTo>
                        <a:lnTo>
                          <a:pt x="17812" y="212"/>
                        </a:lnTo>
                        <a:cubicBezTo>
                          <a:pt x="17818" y="161"/>
                          <a:pt x="17820" y="109"/>
                          <a:pt x="17812" y="48"/>
                        </a:cubicBezTo>
                        <a:close/>
                        <a:moveTo>
                          <a:pt x="24" y="0"/>
                        </a:moveTo>
                        <a:lnTo>
                          <a:pt x="1" y="5810"/>
                        </a:lnTo>
                        <a:cubicBezTo>
                          <a:pt x="1" y="7144"/>
                          <a:pt x="882" y="8465"/>
                          <a:pt x="2632" y="9489"/>
                        </a:cubicBezTo>
                        <a:cubicBezTo>
                          <a:pt x="2846" y="9608"/>
                          <a:pt x="3061" y="9716"/>
                          <a:pt x="3287" y="9823"/>
                        </a:cubicBezTo>
                        <a:cubicBezTo>
                          <a:pt x="3370" y="9858"/>
                          <a:pt x="3442" y="9894"/>
                          <a:pt x="3525" y="9930"/>
                        </a:cubicBezTo>
                        <a:cubicBezTo>
                          <a:pt x="3656" y="9989"/>
                          <a:pt x="3787" y="10049"/>
                          <a:pt x="3918" y="10097"/>
                        </a:cubicBezTo>
                        <a:lnTo>
                          <a:pt x="3989" y="10132"/>
                        </a:lnTo>
                        <a:lnTo>
                          <a:pt x="4144" y="10180"/>
                        </a:lnTo>
                        <a:cubicBezTo>
                          <a:pt x="4323" y="10251"/>
                          <a:pt x="4501" y="10311"/>
                          <a:pt x="4680" y="10370"/>
                        </a:cubicBezTo>
                        <a:lnTo>
                          <a:pt x="4870" y="10430"/>
                        </a:lnTo>
                        <a:lnTo>
                          <a:pt x="5001" y="10466"/>
                        </a:lnTo>
                        <a:cubicBezTo>
                          <a:pt x="5073" y="10490"/>
                          <a:pt x="5144" y="10501"/>
                          <a:pt x="5227" y="10525"/>
                        </a:cubicBezTo>
                        <a:cubicBezTo>
                          <a:pt x="5406" y="10573"/>
                          <a:pt x="5597" y="10620"/>
                          <a:pt x="5775" y="10656"/>
                        </a:cubicBezTo>
                        <a:cubicBezTo>
                          <a:pt x="5835" y="10668"/>
                          <a:pt x="5882" y="10680"/>
                          <a:pt x="5930" y="10692"/>
                        </a:cubicBezTo>
                        <a:cubicBezTo>
                          <a:pt x="5978" y="10704"/>
                          <a:pt x="6073" y="10716"/>
                          <a:pt x="6156" y="10728"/>
                        </a:cubicBezTo>
                        <a:cubicBezTo>
                          <a:pt x="6299" y="10763"/>
                          <a:pt x="6466" y="10787"/>
                          <a:pt x="6621" y="10811"/>
                        </a:cubicBezTo>
                        <a:cubicBezTo>
                          <a:pt x="6692" y="10823"/>
                          <a:pt x="6751" y="10835"/>
                          <a:pt x="6811" y="10847"/>
                        </a:cubicBezTo>
                        <a:cubicBezTo>
                          <a:pt x="6871" y="10859"/>
                          <a:pt x="6966" y="10859"/>
                          <a:pt x="7025" y="10871"/>
                        </a:cubicBezTo>
                        <a:cubicBezTo>
                          <a:pt x="7168" y="10882"/>
                          <a:pt x="7323" y="10906"/>
                          <a:pt x="7466" y="10918"/>
                        </a:cubicBezTo>
                        <a:cubicBezTo>
                          <a:pt x="7537" y="10918"/>
                          <a:pt x="7609" y="10942"/>
                          <a:pt x="7680" y="10942"/>
                        </a:cubicBezTo>
                        <a:cubicBezTo>
                          <a:pt x="7716" y="10948"/>
                          <a:pt x="7749" y="10948"/>
                          <a:pt x="7781" y="10948"/>
                        </a:cubicBezTo>
                        <a:cubicBezTo>
                          <a:pt x="7814" y="10948"/>
                          <a:pt x="7847" y="10948"/>
                          <a:pt x="7883" y="10954"/>
                        </a:cubicBezTo>
                        <a:cubicBezTo>
                          <a:pt x="8025" y="10966"/>
                          <a:pt x="8180" y="10966"/>
                          <a:pt x="8323" y="10978"/>
                        </a:cubicBezTo>
                        <a:cubicBezTo>
                          <a:pt x="8406" y="10978"/>
                          <a:pt x="8478" y="10990"/>
                          <a:pt x="8549" y="10990"/>
                        </a:cubicBezTo>
                        <a:lnTo>
                          <a:pt x="9466" y="10990"/>
                        </a:lnTo>
                        <a:cubicBezTo>
                          <a:pt x="9514" y="10990"/>
                          <a:pt x="9561" y="10990"/>
                          <a:pt x="9609" y="10978"/>
                        </a:cubicBezTo>
                        <a:cubicBezTo>
                          <a:pt x="9811" y="10966"/>
                          <a:pt x="10014" y="10954"/>
                          <a:pt x="10204" y="10942"/>
                        </a:cubicBezTo>
                        <a:cubicBezTo>
                          <a:pt x="10288" y="10942"/>
                          <a:pt x="10371" y="10930"/>
                          <a:pt x="10454" y="10930"/>
                        </a:cubicBezTo>
                        <a:lnTo>
                          <a:pt x="10573" y="10906"/>
                        </a:lnTo>
                        <a:lnTo>
                          <a:pt x="10752" y="10894"/>
                        </a:lnTo>
                        <a:cubicBezTo>
                          <a:pt x="10954" y="10859"/>
                          <a:pt x="11169" y="10835"/>
                          <a:pt x="11371" y="10799"/>
                        </a:cubicBezTo>
                        <a:lnTo>
                          <a:pt x="11514" y="10775"/>
                        </a:lnTo>
                        <a:lnTo>
                          <a:pt x="11585" y="10763"/>
                        </a:lnTo>
                        <a:cubicBezTo>
                          <a:pt x="11681" y="10751"/>
                          <a:pt x="11776" y="10728"/>
                          <a:pt x="11871" y="10704"/>
                        </a:cubicBezTo>
                        <a:cubicBezTo>
                          <a:pt x="12038" y="10668"/>
                          <a:pt x="12205" y="10632"/>
                          <a:pt x="12371" y="10597"/>
                        </a:cubicBezTo>
                        <a:cubicBezTo>
                          <a:pt x="12490" y="10573"/>
                          <a:pt x="12597" y="10537"/>
                          <a:pt x="12717" y="10501"/>
                        </a:cubicBezTo>
                        <a:cubicBezTo>
                          <a:pt x="12871" y="10466"/>
                          <a:pt x="13026" y="10418"/>
                          <a:pt x="13181" y="10370"/>
                        </a:cubicBezTo>
                        <a:lnTo>
                          <a:pt x="13276" y="10347"/>
                        </a:lnTo>
                        <a:cubicBezTo>
                          <a:pt x="13455" y="10287"/>
                          <a:pt x="13633" y="10228"/>
                          <a:pt x="13812" y="10156"/>
                        </a:cubicBezTo>
                        <a:lnTo>
                          <a:pt x="13895" y="10120"/>
                        </a:lnTo>
                        <a:cubicBezTo>
                          <a:pt x="14086" y="10049"/>
                          <a:pt x="14276" y="9966"/>
                          <a:pt x="14467" y="9882"/>
                        </a:cubicBezTo>
                        <a:lnTo>
                          <a:pt x="14622" y="9799"/>
                        </a:lnTo>
                        <a:cubicBezTo>
                          <a:pt x="14836" y="9704"/>
                          <a:pt x="15038" y="9597"/>
                          <a:pt x="15217" y="9489"/>
                        </a:cubicBezTo>
                        <a:lnTo>
                          <a:pt x="15336" y="9418"/>
                        </a:lnTo>
                        <a:cubicBezTo>
                          <a:pt x="15491" y="9323"/>
                          <a:pt x="15645" y="9227"/>
                          <a:pt x="15788" y="9120"/>
                        </a:cubicBezTo>
                        <a:lnTo>
                          <a:pt x="15860" y="9073"/>
                        </a:lnTo>
                        <a:cubicBezTo>
                          <a:pt x="16026" y="8954"/>
                          <a:pt x="16169" y="8835"/>
                          <a:pt x="16312" y="8715"/>
                        </a:cubicBezTo>
                        <a:lnTo>
                          <a:pt x="16384" y="8656"/>
                        </a:lnTo>
                        <a:cubicBezTo>
                          <a:pt x="16407" y="8632"/>
                          <a:pt x="16431" y="8608"/>
                          <a:pt x="16455" y="8585"/>
                        </a:cubicBezTo>
                        <a:cubicBezTo>
                          <a:pt x="16574" y="8477"/>
                          <a:pt x="16681" y="8370"/>
                          <a:pt x="16777" y="8263"/>
                        </a:cubicBezTo>
                        <a:cubicBezTo>
                          <a:pt x="16800" y="8239"/>
                          <a:pt x="16824" y="8215"/>
                          <a:pt x="16836" y="8192"/>
                        </a:cubicBezTo>
                        <a:cubicBezTo>
                          <a:pt x="16896" y="8132"/>
                          <a:pt x="16955" y="8061"/>
                          <a:pt x="17015" y="7989"/>
                        </a:cubicBezTo>
                        <a:cubicBezTo>
                          <a:pt x="17146" y="7823"/>
                          <a:pt x="17265" y="7644"/>
                          <a:pt x="17372" y="7465"/>
                        </a:cubicBezTo>
                        <a:cubicBezTo>
                          <a:pt x="17467" y="7299"/>
                          <a:pt x="17539" y="7132"/>
                          <a:pt x="17610" y="6953"/>
                        </a:cubicBezTo>
                        <a:cubicBezTo>
                          <a:pt x="17670" y="6787"/>
                          <a:pt x="17717" y="6620"/>
                          <a:pt x="17753" y="6453"/>
                        </a:cubicBezTo>
                        <a:lnTo>
                          <a:pt x="17753" y="6406"/>
                        </a:lnTo>
                        <a:cubicBezTo>
                          <a:pt x="17753" y="6406"/>
                          <a:pt x="17753" y="6406"/>
                          <a:pt x="17753" y="6394"/>
                        </a:cubicBezTo>
                        <a:cubicBezTo>
                          <a:pt x="17777" y="6322"/>
                          <a:pt x="17777" y="6239"/>
                          <a:pt x="17789" y="6156"/>
                        </a:cubicBezTo>
                        <a:lnTo>
                          <a:pt x="17789" y="6060"/>
                        </a:lnTo>
                        <a:cubicBezTo>
                          <a:pt x="17789" y="6025"/>
                          <a:pt x="17789" y="5977"/>
                          <a:pt x="17800" y="5941"/>
                        </a:cubicBezTo>
                        <a:cubicBezTo>
                          <a:pt x="17812" y="5906"/>
                          <a:pt x="17800" y="5894"/>
                          <a:pt x="17800" y="5870"/>
                        </a:cubicBezTo>
                        <a:lnTo>
                          <a:pt x="17812" y="212"/>
                        </a:lnTo>
                        <a:lnTo>
                          <a:pt x="17812" y="212"/>
                        </a:lnTo>
                        <a:cubicBezTo>
                          <a:pt x="17809" y="240"/>
                          <a:pt x="17805" y="268"/>
                          <a:pt x="17800" y="298"/>
                        </a:cubicBezTo>
                        <a:lnTo>
                          <a:pt x="17800" y="369"/>
                        </a:lnTo>
                        <a:cubicBezTo>
                          <a:pt x="17789" y="572"/>
                          <a:pt x="17741" y="762"/>
                          <a:pt x="17681" y="953"/>
                        </a:cubicBezTo>
                        <a:lnTo>
                          <a:pt x="17681" y="976"/>
                        </a:lnTo>
                        <a:cubicBezTo>
                          <a:pt x="17646" y="1060"/>
                          <a:pt x="17622" y="1155"/>
                          <a:pt x="17586" y="1238"/>
                        </a:cubicBezTo>
                        <a:lnTo>
                          <a:pt x="17574" y="1262"/>
                        </a:lnTo>
                        <a:cubicBezTo>
                          <a:pt x="17396" y="1679"/>
                          <a:pt x="17146" y="2060"/>
                          <a:pt x="16848" y="2393"/>
                        </a:cubicBezTo>
                        <a:cubicBezTo>
                          <a:pt x="16836" y="2417"/>
                          <a:pt x="16812" y="2429"/>
                          <a:pt x="16788" y="2453"/>
                        </a:cubicBezTo>
                        <a:cubicBezTo>
                          <a:pt x="16669" y="2596"/>
                          <a:pt x="16527" y="2727"/>
                          <a:pt x="16396" y="2846"/>
                        </a:cubicBezTo>
                        <a:lnTo>
                          <a:pt x="16324" y="2905"/>
                        </a:lnTo>
                        <a:cubicBezTo>
                          <a:pt x="16181" y="3024"/>
                          <a:pt x="16026" y="3155"/>
                          <a:pt x="15872" y="3262"/>
                        </a:cubicBezTo>
                        <a:cubicBezTo>
                          <a:pt x="15848" y="3286"/>
                          <a:pt x="15824" y="3298"/>
                          <a:pt x="15800" y="3322"/>
                        </a:cubicBezTo>
                        <a:cubicBezTo>
                          <a:pt x="15622" y="3441"/>
                          <a:pt x="15431" y="3560"/>
                          <a:pt x="15229" y="3679"/>
                        </a:cubicBezTo>
                        <a:cubicBezTo>
                          <a:pt x="15038" y="3798"/>
                          <a:pt x="14836" y="3893"/>
                          <a:pt x="14633" y="4001"/>
                        </a:cubicBezTo>
                        <a:lnTo>
                          <a:pt x="14479" y="4072"/>
                        </a:lnTo>
                        <a:cubicBezTo>
                          <a:pt x="14288" y="4155"/>
                          <a:pt x="14098" y="4239"/>
                          <a:pt x="13907" y="4310"/>
                        </a:cubicBezTo>
                        <a:lnTo>
                          <a:pt x="13824" y="4346"/>
                        </a:lnTo>
                        <a:cubicBezTo>
                          <a:pt x="13621" y="4429"/>
                          <a:pt x="13407" y="4501"/>
                          <a:pt x="13193" y="4572"/>
                        </a:cubicBezTo>
                        <a:cubicBezTo>
                          <a:pt x="13038" y="4620"/>
                          <a:pt x="12895" y="4655"/>
                          <a:pt x="12728" y="4703"/>
                        </a:cubicBezTo>
                        <a:cubicBezTo>
                          <a:pt x="12609" y="4727"/>
                          <a:pt x="12502" y="4763"/>
                          <a:pt x="12383" y="4786"/>
                        </a:cubicBezTo>
                        <a:cubicBezTo>
                          <a:pt x="12216" y="4834"/>
                          <a:pt x="12050" y="4870"/>
                          <a:pt x="11883" y="4894"/>
                        </a:cubicBezTo>
                        <a:cubicBezTo>
                          <a:pt x="11764" y="4917"/>
                          <a:pt x="11645" y="4953"/>
                          <a:pt x="11526" y="4977"/>
                        </a:cubicBezTo>
                        <a:lnTo>
                          <a:pt x="11383" y="4989"/>
                        </a:lnTo>
                        <a:cubicBezTo>
                          <a:pt x="11181" y="5025"/>
                          <a:pt x="10966" y="5060"/>
                          <a:pt x="10764" y="5084"/>
                        </a:cubicBezTo>
                        <a:lnTo>
                          <a:pt x="10585" y="5108"/>
                        </a:lnTo>
                        <a:cubicBezTo>
                          <a:pt x="10466" y="5120"/>
                          <a:pt x="10347" y="5120"/>
                          <a:pt x="10216" y="5132"/>
                        </a:cubicBezTo>
                        <a:cubicBezTo>
                          <a:pt x="10026" y="5156"/>
                          <a:pt x="9823" y="5167"/>
                          <a:pt x="9621" y="5179"/>
                        </a:cubicBezTo>
                        <a:cubicBezTo>
                          <a:pt x="9502" y="5179"/>
                          <a:pt x="9371" y="5179"/>
                          <a:pt x="9240" y="5191"/>
                        </a:cubicBezTo>
                        <a:lnTo>
                          <a:pt x="8752" y="5191"/>
                        </a:lnTo>
                        <a:cubicBezTo>
                          <a:pt x="8621" y="5191"/>
                          <a:pt x="8478" y="5191"/>
                          <a:pt x="8347" y="5179"/>
                        </a:cubicBezTo>
                        <a:cubicBezTo>
                          <a:pt x="8204" y="5167"/>
                          <a:pt x="8049" y="5156"/>
                          <a:pt x="7894" y="5156"/>
                        </a:cubicBezTo>
                        <a:cubicBezTo>
                          <a:pt x="7752" y="5144"/>
                          <a:pt x="7621" y="5132"/>
                          <a:pt x="7490" y="5120"/>
                        </a:cubicBezTo>
                        <a:cubicBezTo>
                          <a:pt x="7347" y="5108"/>
                          <a:pt x="7192" y="5084"/>
                          <a:pt x="7037" y="5072"/>
                        </a:cubicBezTo>
                        <a:cubicBezTo>
                          <a:pt x="6894" y="5048"/>
                          <a:pt x="6775" y="5036"/>
                          <a:pt x="6644" y="5013"/>
                        </a:cubicBezTo>
                        <a:cubicBezTo>
                          <a:pt x="6478" y="4989"/>
                          <a:pt x="6323" y="4953"/>
                          <a:pt x="6168" y="4929"/>
                        </a:cubicBezTo>
                        <a:cubicBezTo>
                          <a:pt x="6049" y="4906"/>
                          <a:pt x="5918" y="4882"/>
                          <a:pt x="5799" y="4858"/>
                        </a:cubicBezTo>
                        <a:cubicBezTo>
                          <a:pt x="5608" y="4810"/>
                          <a:pt x="5430" y="4763"/>
                          <a:pt x="5239" y="4715"/>
                        </a:cubicBezTo>
                        <a:cubicBezTo>
                          <a:pt x="5120" y="4691"/>
                          <a:pt x="5001" y="4655"/>
                          <a:pt x="4894" y="4620"/>
                        </a:cubicBezTo>
                        <a:lnTo>
                          <a:pt x="4704" y="4560"/>
                        </a:lnTo>
                        <a:cubicBezTo>
                          <a:pt x="4513" y="4501"/>
                          <a:pt x="4335" y="4441"/>
                          <a:pt x="4156" y="4382"/>
                        </a:cubicBezTo>
                        <a:lnTo>
                          <a:pt x="4013" y="4322"/>
                        </a:lnTo>
                        <a:cubicBezTo>
                          <a:pt x="3846" y="4263"/>
                          <a:pt x="3692" y="4191"/>
                          <a:pt x="3537" y="4120"/>
                        </a:cubicBezTo>
                        <a:cubicBezTo>
                          <a:pt x="3453" y="4084"/>
                          <a:pt x="3382" y="4060"/>
                          <a:pt x="3311" y="4024"/>
                        </a:cubicBezTo>
                        <a:cubicBezTo>
                          <a:pt x="3084" y="3917"/>
                          <a:pt x="2858" y="3798"/>
                          <a:pt x="2656" y="3679"/>
                        </a:cubicBezTo>
                        <a:cubicBezTo>
                          <a:pt x="1548" y="3048"/>
                          <a:pt x="798" y="2286"/>
                          <a:pt x="394" y="1488"/>
                        </a:cubicBezTo>
                        <a:cubicBezTo>
                          <a:pt x="155" y="1024"/>
                          <a:pt x="24" y="524"/>
                          <a:pt x="2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" name="Google Shape;1990;p29">
                    <a:extLst>
                      <a:ext uri="{FF2B5EF4-FFF2-40B4-BE49-F238E27FC236}">
                        <a16:creationId xmlns:a16="http://schemas.microsoft.com/office/drawing/2014/main" id="{2F60ED89-8632-3888-056D-630276ED0A76}"/>
                      </a:ext>
                    </a:extLst>
                  </p:cNvPr>
                  <p:cNvSpPr/>
                  <p:nvPr/>
                </p:nvSpPr>
                <p:spPr>
                  <a:xfrm>
                    <a:off x="822850" y="3307038"/>
                    <a:ext cx="489375" cy="283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24" extrusionOk="0">
                        <a:moveTo>
                          <a:pt x="16074" y="2013"/>
                        </a:moveTo>
                        <a:cubicBezTo>
                          <a:pt x="19563" y="4037"/>
                          <a:pt x="19574" y="7299"/>
                          <a:pt x="16110" y="9311"/>
                        </a:cubicBezTo>
                        <a:cubicBezTo>
                          <a:pt x="12645" y="11311"/>
                          <a:pt x="7001" y="11323"/>
                          <a:pt x="3513" y="9311"/>
                        </a:cubicBezTo>
                        <a:cubicBezTo>
                          <a:pt x="12" y="7287"/>
                          <a:pt x="1" y="4025"/>
                          <a:pt x="3465" y="2013"/>
                        </a:cubicBezTo>
                        <a:cubicBezTo>
                          <a:pt x="6942" y="0"/>
                          <a:pt x="12574" y="0"/>
                          <a:pt x="16074" y="201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" name="Google Shape;1991;p29">
                    <a:extLst>
                      <a:ext uri="{FF2B5EF4-FFF2-40B4-BE49-F238E27FC236}">
                        <a16:creationId xmlns:a16="http://schemas.microsoft.com/office/drawing/2014/main" id="{8BA33B46-0E5C-24ED-41C2-D4F1112353B2}"/>
                      </a:ext>
                    </a:extLst>
                  </p:cNvPr>
                  <p:cNvSpPr/>
                  <p:nvPr/>
                </p:nvSpPr>
                <p:spPr>
                  <a:xfrm>
                    <a:off x="979725" y="3397813"/>
                    <a:ext cx="175925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37" h="4073" extrusionOk="0">
                        <a:moveTo>
                          <a:pt x="5775" y="727"/>
                        </a:moveTo>
                        <a:cubicBezTo>
                          <a:pt x="7025" y="1442"/>
                          <a:pt x="7037" y="2620"/>
                          <a:pt x="5787" y="3347"/>
                        </a:cubicBezTo>
                        <a:cubicBezTo>
                          <a:pt x="4548" y="4061"/>
                          <a:pt x="2512" y="4073"/>
                          <a:pt x="1262" y="3347"/>
                        </a:cubicBezTo>
                        <a:cubicBezTo>
                          <a:pt x="12" y="2620"/>
                          <a:pt x="0" y="1442"/>
                          <a:pt x="1250" y="727"/>
                        </a:cubicBezTo>
                        <a:cubicBezTo>
                          <a:pt x="2500" y="1"/>
                          <a:pt x="4513" y="1"/>
                          <a:pt x="5775" y="727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" name="Google Shape;1992;p29">
                    <a:extLst>
                      <a:ext uri="{FF2B5EF4-FFF2-40B4-BE49-F238E27FC236}">
                        <a16:creationId xmlns:a16="http://schemas.microsoft.com/office/drawing/2014/main" id="{041EAD91-22A9-2133-F398-7786E18FB1B8}"/>
                      </a:ext>
                    </a:extLst>
                  </p:cNvPr>
                  <p:cNvSpPr/>
                  <p:nvPr/>
                </p:nvSpPr>
                <p:spPr>
                  <a:xfrm>
                    <a:off x="880900" y="3263588"/>
                    <a:ext cx="373575" cy="23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43" h="9228" extrusionOk="0">
                        <a:moveTo>
                          <a:pt x="14943" y="60"/>
                        </a:moveTo>
                        <a:lnTo>
                          <a:pt x="14942" y="314"/>
                        </a:lnTo>
                        <a:lnTo>
                          <a:pt x="14942" y="314"/>
                        </a:lnTo>
                        <a:cubicBezTo>
                          <a:pt x="14942" y="313"/>
                          <a:pt x="14942" y="311"/>
                          <a:pt x="14943" y="310"/>
                        </a:cubicBezTo>
                        <a:lnTo>
                          <a:pt x="14943" y="250"/>
                        </a:lnTo>
                        <a:cubicBezTo>
                          <a:pt x="14943" y="179"/>
                          <a:pt x="14943" y="119"/>
                          <a:pt x="14943" y="60"/>
                        </a:cubicBezTo>
                        <a:close/>
                        <a:moveTo>
                          <a:pt x="12" y="0"/>
                        </a:moveTo>
                        <a:lnTo>
                          <a:pt x="0" y="4870"/>
                        </a:lnTo>
                        <a:cubicBezTo>
                          <a:pt x="0" y="5989"/>
                          <a:pt x="727" y="7108"/>
                          <a:pt x="2203" y="7954"/>
                        </a:cubicBezTo>
                        <a:cubicBezTo>
                          <a:pt x="2382" y="8061"/>
                          <a:pt x="2560" y="8156"/>
                          <a:pt x="2751" y="8251"/>
                        </a:cubicBezTo>
                        <a:cubicBezTo>
                          <a:pt x="2822" y="8275"/>
                          <a:pt x="2882" y="8299"/>
                          <a:pt x="2953" y="8335"/>
                        </a:cubicBezTo>
                        <a:cubicBezTo>
                          <a:pt x="3060" y="8382"/>
                          <a:pt x="3167" y="8430"/>
                          <a:pt x="3286" y="8477"/>
                        </a:cubicBezTo>
                        <a:lnTo>
                          <a:pt x="3346" y="8501"/>
                        </a:lnTo>
                        <a:lnTo>
                          <a:pt x="3477" y="8549"/>
                        </a:lnTo>
                        <a:cubicBezTo>
                          <a:pt x="3620" y="8608"/>
                          <a:pt x="3775" y="8656"/>
                          <a:pt x="3917" y="8692"/>
                        </a:cubicBezTo>
                        <a:cubicBezTo>
                          <a:pt x="3977" y="8716"/>
                          <a:pt x="4025" y="8727"/>
                          <a:pt x="4084" y="8751"/>
                        </a:cubicBezTo>
                        <a:lnTo>
                          <a:pt x="4191" y="8775"/>
                        </a:lnTo>
                        <a:cubicBezTo>
                          <a:pt x="4251" y="8799"/>
                          <a:pt x="4310" y="8811"/>
                          <a:pt x="4382" y="8823"/>
                        </a:cubicBezTo>
                        <a:cubicBezTo>
                          <a:pt x="4525" y="8870"/>
                          <a:pt x="4691" y="8906"/>
                          <a:pt x="4846" y="8942"/>
                        </a:cubicBezTo>
                        <a:cubicBezTo>
                          <a:pt x="4882" y="8954"/>
                          <a:pt x="4929" y="8966"/>
                          <a:pt x="4965" y="8977"/>
                        </a:cubicBezTo>
                        <a:lnTo>
                          <a:pt x="5156" y="9001"/>
                        </a:lnTo>
                        <a:cubicBezTo>
                          <a:pt x="5287" y="9025"/>
                          <a:pt x="5418" y="9049"/>
                          <a:pt x="5549" y="9073"/>
                        </a:cubicBezTo>
                        <a:cubicBezTo>
                          <a:pt x="5608" y="9085"/>
                          <a:pt x="5656" y="9097"/>
                          <a:pt x="5703" y="9097"/>
                        </a:cubicBezTo>
                        <a:lnTo>
                          <a:pt x="5882" y="9120"/>
                        </a:lnTo>
                        <a:cubicBezTo>
                          <a:pt x="6013" y="9132"/>
                          <a:pt x="6132" y="9156"/>
                          <a:pt x="6263" y="9168"/>
                        </a:cubicBezTo>
                        <a:cubicBezTo>
                          <a:pt x="6323" y="9168"/>
                          <a:pt x="6370" y="9180"/>
                          <a:pt x="6430" y="9180"/>
                        </a:cubicBezTo>
                        <a:lnTo>
                          <a:pt x="6608" y="9192"/>
                        </a:lnTo>
                        <a:cubicBezTo>
                          <a:pt x="6727" y="9204"/>
                          <a:pt x="6858" y="9204"/>
                          <a:pt x="6977" y="9216"/>
                        </a:cubicBezTo>
                        <a:cubicBezTo>
                          <a:pt x="7049" y="9216"/>
                          <a:pt x="7108" y="9216"/>
                          <a:pt x="7168" y="9228"/>
                        </a:cubicBezTo>
                        <a:lnTo>
                          <a:pt x="8049" y="9228"/>
                        </a:lnTo>
                        <a:cubicBezTo>
                          <a:pt x="8228" y="9216"/>
                          <a:pt x="8394" y="9204"/>
                          <a:pt x="8561" y="9192"/>
                        </a:cubicBezTo>
                        <a:cubicBezTo>
                          <a:pt x="8632" y="9192"/>
                          <a:pt x="8692" y="9192"/>
                          <a:pt x="8763" y="9180"/>
                        </a:cubicBezTo>
                        <a:lnTo>
                          <a:pt x="8859" y="9168"/>
                        </a:lnTo>
                        <a:cubicBezTo>
                          <a:pt x="8918" y="9168"/>
                          <a:pt x="8966" y="9144"/>
                          <a:pt x="9013" y="9144"/>
                        </a:cubicBezTo>
                        <a:cubicBezTo>
                          <a:pt x="9180" y="9120"/>
                          <a:pt x="9359" y="9097"/>
                          <a:pt x="9525" y="9073"/>
                        </a:cubicBezTo>
                        <a:lnTo>
                          <a:pt x="9656" y="9049"/>
                        </a:lnTo>
                        <a:lnTo>
                          <a:pt x="9716" y="9037"/>
                        </a:lnTo>
                        <a:cubicBezTo>
                          <a:pt x="9799" y="9025"/>
                          <a:pt x="9871" y="9001"/>
                          <a:pt x="9954" y="8989"/>
                        </a:cubicBezTo>
                        <a:cubicBezTo>
                          <a:pt x="10097" y="8966"/>
                          <a:pt x="10228" y="8930"/>
                          <a:pt x="10371" y="8906"/>
                        </a:cubicBezTo>
                        <a:cubicBezTo>
                          <a:pt x="10466" y="8882"/>
                          <a:pt x="10561" y="8847"/>
                          <a:pt x="10668" y="8823"/>
                        </a:cubicBezTo>
                        <a:cubicBezTo>
                          <a:pt x="10799" y="8787"/>
                          <a:pt x="10930" y="8751"/>
                          <a:pt x="11049" y="8716"/>
                        </a:cubicBezTo>
                        <a:lnTo>
                          <a:pt x="11133" y="8692"/>
                        </a:lnTo>
                        <a:cubicBezTo>
                          <a:pt x="11287" y="8644"/>
                          <a:pt x="11442" y="8585"/>
                          <a:pt x="11585" y="8525"/>
                        </a:cubicBezTo>
                        <a:lnTo>
                          <a:pt x="11657" y="8501"/>
                        </a:lnTo>
                        <a:cubicBezTo>
                          <a:pt x="11823" y="8442"/>
                          <a:pt x="11978" y="8370"/>
                          <a:pt x="12133" y="8299"/>
                        </a:cubicBezTo>
                        <a:lnTo>
                          <a:pt x="12276" y="8227"/>
                        </a:lnTo>
                        <a:cubicBezTo>
                          <a:pt x="12442" y="8144"/>
                          <a:pt x="12609" y="8061"/>
                          <a:pt x="12776" y="7965"/>
                        </a:cubicBezTo>
                        <a:lnTo>
                          <a:pt x="12871" y="7918"/>
                        </a:lnTo>
                        <a:cubicBezTo>
                          <a:pt x="13002" y="7834"/>
                          <a:pt x="13133" y="7751"/>
                          <a:pt x="13252" y="7668"/>
                        </a:cubicBezTo>
                        <a:lnTo>
                          <a:pt x="13311" y="7620"/>
                        </a:lnTo>
                        <a:cubicBezTo>
                          <a:pt x="13442" y="7525"/>
                          <a:pt x="13573" y="7418"/>
                          <a:pt x="13692" y="7323"/>
                        </a:cubicBezTo>
                        <a:lnTo>
                          <a:pt x="13752" y="7275"/>
                        </a:lnTo>
                        <a:cubicBezTo>
                          <a:pt x="13764" y="7251"/>
                          <a:pt x="13788" y="7239"/>
                          <a:pt x="13812" y="7215"/>
                        </a:cubicBezTo>
                        <a:cubicBezTo>
                          <a:pt x="13907" y="7132"/>
                          <a:pt x="14002" y="7037"/>
                          <a:pt x="14085" y="6953"/>
                        </a:cubicBezTo>
                        <a:lnTo>
                          <a:pt x="14133" y="6894"/>
                        </a:lnTo>
                        <a:cubicBezTo>
                          <a:pt x="14181" y="6834"/>
                          <a:pt x="14228" y="6775"/>
                          <a:pt x="14276" y="6715"/>
                        </a:cubicBezTo>
                        <a:cubicBezTo>
                          <a:pt x="14395" y="6572"/>
                          <a:pt x="14490" y="6430"/>
                          <a:pt x="14574" y="6275"/>
                        </a:cubicBezTo>
                        <a:cubicBezTo>
                          <a:pt x="14657" y="6132"/>
                          <a:pt x="14716" y="5989"/>
                          <a:pt x="14776" y="5846"/>
                        </a:cubicBezTo>
                        <a:cubicBezTo>
                          <a:pt x="14824" y="5715"/>
                          <a:pt x="14871" y="5572"/>
                          <a:pt x="14895" y="5429"/>
                        </a:cubicBezTo>
                        <a:lnTo>
                          <a:pt x="14895" y="5394"/>
                        </a:lnTo>
                        <a:cubicBezTo>
                          <a:pt x="14907" y="5322"/>
                          <a:pt x="14919" y="5251"/>
                          <a:pt x="14931" y="5191"/>
                        </a:cubicBezTo>
                        <a:lnTo>
                          <a:pt x="14931" y="5108"/>
                        </a:lnTo>
                        <a:lnTo>
                          <a:pt x="14931" y="5001"/>
                        </a:lnTo>
                        <a:lnTo>
                          <a:pt x="14931" y="4941"/>
                        </a:lnTo>
                        <a:lnTo>
                          <a:pt x="14942" y="314"/>
                        </a:lnTo>
                        <a:lnTo>
                          <a:pt x="14942" y="314"/>
                        </a:lnTo>
                        <a:cubicBezTo>
                          <a:pt x="14918" y="479"/>
                          <a:pt x="14883" y="633"/>
                          <a:pt x="14835" y="798"/>
                        </a:cubicBezTo>
                        <a:cubicBezTo>
                          <a:pt x="14835" y="798"/>
                          <a:pt x="14835" y="810"/>
                          <a:pt x="14835" y="822"/>
                        </a:cubicBezTo>
                        <a:cubicBezTo>
                          <a:pt x="14812" y="893"/>
                          <a:pt x="14788" y="965"/>
                          <a:pt x="14752" y="1036"/>
                        </a:cubicBezTo>
                        <a:lnTo>
                          <a:pt x="14752" y="1060"/>
                        </a:lnTo>
                        <a:cubicBezTo>
                          <a:pt x="14597" y="1405"/>
                          <a:pt x="14395" y="1727"/>
                          <a:pt x="14145" y="2000"/>
                        </a:cubicBezTo>
                        <a:cubicBezTo>
                          <a:pt x="14121" y="2024"/>
                          <a:pt x="14109" y="2048"/>
                          <a:pt x="14097" y="2060"/>
                        </a:cubicBezTo>
                        <a:cubicBezTo>
                          <a:pt x="13990" y="2179"/>
                          <a:pt x="13871" y="2286"/>
                          <a:pt x="13764" y="2393"/>
                        </a:cubicBezTo>
                        <a:lnTo>
                          <a:pt x="13704" y="2441"/>
                        </a:lnTo>
                        <a:cubicBezTo>
                          <a:pt x="13585" y="2548"/>
                          <a:pt x="13454" y="2643"/>
                          <a:pt x="13323" y="2739"/>
                        </a:cubicBezTo>
                        <a:lnTo>
                          <a:pt x="13264" y="2774"/>
                        </a:lnTo>
                        <a:cubicBezTo>
                          <a:pt x="13109" y="2881"/>
                          <a:pt x="12966" y="2989"/>
                          <a:pt x="12788" y="3072"/>
                        </a:cubicBezTo>
                        <a:cubicBezTo>
                          <a:pt x="12609" y="3167"/>
                          <a:pt x="12454" y="3262"/>
                          <a:pt x="12276" y="3346"/>
                        </a:cubicBezTo>
                        <a:lnTo>
                          <a:pt x="12145" y="3405"/>
                        </a:lnTo>
                        <a:cubicBezTo>
                          <a:pt x="11990" y="3477"/>
                          <a:pt x="11835" y="3548"/>
                          <a:pt x="11668" y="3608"/>
                        </a:cubicBezTo>
                        <a:lnTo>
                          <a:pt x="11597" y="3632"/>
                        </a:lnTo>
                        <a:cubicBezTo>
                          <a:pt x="11430" y="3703"/>
                          <a:pt x="11240" y="3763"/>
                          <a:pt x="11061" y="3822"/>
                        </a:cubicBezTo>
                        <a:cubicBezTo>
                          <a:pt x="10942" y="3858"/>
                          <a:pt x="10811" y="3894"/>
                          <a:pt x="10680" y="3929"/>
                        </a:cubicBezTo>
                        <a:cubicBezTo>
                          <a:pt x="10585" y="3953"/>
                          <a:pt x="10490" y="3989"/>
                          <a:pt x="10383" y="4013"/>
                        </a:cubicBezTo>
                        <a:cubicBezTo>
                          <a:pt x="10240" y="4048"/>
                          <a:pt x="10109" y="4072"/>
                          <a:pt x="9966" y="4096"/>
                        </a:cubicBezTo>
                        <a:cubicBezTo>
                          <a:pt x="9871" y="4120"/>
                          <a:pt x="9763" y="4144"/>
                          <a:pt x="9668" y="4155"/>
                        </a:cubicBezTo>
                        <a:lnTo>
                          <a:pt x="9537" y="4179"/>
                        </a:lnTo>
                        <a:cubicBezTo>
                          <a:pt x="9371" y="4215"/>
                          <a:pt x="9204" y="4227"/>
                          <a:pt x="9025" y="4251"/>
                        </a:cubicBezTo>
                        <a:lnTo>
                          <a:pt x="8870" y="4275"/>
                        </a:lnTo>
                        <a:cubicBezTo>
                          <a:pt x="8775" y="4286"/>
                          <a:pt x="8680" y="4286"/>
                          <a:pt x="8573" y="4298"/>
                        </a:cubicBezTo>
                        <a:cubicBezTo>
                          <a:pt x="8406" y="4310"/>
                          <a:pt x="8239" y="4322"/>
                          <a:pt x="8073" y="4334"/>
                        </a:cubicBezTo>
                        <a:lnTo>
                          <a:pt x="7001" y="4334"/>
                        </a:lnTo>
                        <a:cubicBezTo>
                          <a:pt x="6870" y="4334"/>
                          <a:pt x="6739" y="4322"/>
                          <a:pt x="6620" y="4310"/>
                        </a:cubicBezTo>
                        <a:cubicBezTo>
                          <a:pt x="6489" y="4298"/>
                          <a:pt x="6382" y="4286"/>
                          <a:pt x="6275" y="4286"/>
                        </a:cubicBezTo>
                        <a:cubicBezTo>
                          <a:pt x="6156" y="4275"/>
                          <a:pt x="6025" y="4251"/>
                          <a:pt x="5894" y="4239"/>
                        </a:cubicBezTo>
                        <a:lnTo>
                          <a:pt x="5561" y="4191"/>
                        </a:lnTo>
                        <a:cubicBezTo>
                          <a:pt x="5430" y="4167"/>
                          <a:pt x="5299" y="4144"/>
                          <a:pt x="5168" y="4120"/>
                        </a:cubicBezTo>
                        <a:cubicBezTo>
                          <a:pt x="5060" y="4108"/>
                          <a:pt x="4965" y="4084"/>
                          <a:pt x="4858" y="4060"/>
                        </a:cubicBezTo>
                        <a:cubicBezTo>
                          <a:pt x="4703" y="4024"/>
                          <a:pt x="4548" y="3989"/>
                          <a:pt x="4394" y="3941"/>
                        </a:cubicBezTo>
                        <a:cubicBezTo>
                          <a:pt x="4287" y="3917"/>
                          <a:pt x="4191" y="3894"/>
                          <a:pt x="4096" y="3870"/>
                        </a:cubicBezTo>
                        <a:lnTo>
                          <a:pt x="3941" y="3822"/>
                        </a:lnTo>
                        <a:cubicBezTo>
                          <a:pt x="3786" y="3774"/>
                          <a:pt x="3644" y="3715"/>
                          <a:pt x="3489" y="3667"/>
                        </a:cubicBezTo>
                        <a:lnTo>
                          <a:pt x="3358" y="3620"/>
                        </a:lnTo>
                        <a:cubicBezTo>
                          <a:pt x="3227" y="3572"/>
                          <a:pt x="3096" y="3513"/>
                          <a:pt x="2965" y="3453"/>
                        </a:cubicBezTo>
                        <a:cubicBezTo>
                          <a:pt x="2894" y="3417"/>
                          <a:pt x="2834" y="3393"/>
                          <a:pt x="2763" y="3370"/>
                        </a:cubicBezTo>
                        <a:cubicBezTo>
                          <a:pt x="2584" y="3274"/>
                          <a:pt x="2393" y="3179"/>
                          <a:pt x="2215" y="3084"/>
                        </a:cubicBezTo>
                        <a:cubicBezTo>
                          <a:pt x="1298" y="2548"/>
                          <a:pt x="667" y="1917"/>
                          <a:pt x="322" y="1238"/>
                        </a:cubicBezTo>
                        <a:cubicBezTo>
                          <a:pt x="119" y="857"/>
                          <a:pt x="12" y="429"/>
                          <a:pt x="12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" name="Google Shape;1993;p29">
                    <a:extLst>
                      <a:ext uri="{FF2B5EF4-FFF2-40B4-BE49-F238E27FC236}">
                        <a16:creationId xmlns:a16="http://schemas.microsoft.com/office/drawing/2014/main" id="{6C819E46-5101-F436-6608-476EC957D705}"/>
                      </a:ext>
                    </a:extLst>
                  </p:cNvPr>
                  <p:cNvSpPr/>
                  <p:nvPr/>
                </p:nvSpPr>
                <p:spPr>
                  <a:xfrm>
                    <a:off x="862150" y="3145413"/>
                    <a:ext cx="410775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1" h="9514" extrusionOk="0">
                        <a:moveTo>
                          <a:pt x="13490" y="1691"/>
                        </a:moveTo>
                        <a:cubicBezTo>
                          <a:pt x="16419" y="3382"/>
                          <a:pt x="16431" y="6120"/>
                          <a:pt x="13526" y="7811"/>
                        </a:cubicBezTo>
                        <a:cubicBezTo>
                          <a:pt x="10609" y="9513"/>
                          <a:pt x="5870" y="9513"/>
                          <a:pt x="2941" y="7811"/>
                        </a:cubicBezTo>
                        <a:cubicBezTo>
                          <a:pt x="12" y="6120"/>
                          <a:pt x="0" y="3382"/>
                          <a:pt x="2905" y="1691"/>
                        </a:cubicBezTo>
                        <a:cubicBezTo>
                          <a:pt x="5822" y="0"/>
                          <a:pt x="10561" y="0"/>
                          <a:pt x="13490" y="169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" name="Google Shape;1994;p29">
                    <a:extLst>
                      <a:ext uri="{FF2B5EF4-FFF2-40B4-BE49-F238E27FC236}">
                        <a16:creationId xmlns:a16="http://schemas.microsoft.com/office/drawing/2014/main" id="{0453532E-5D88-7873-B102-49EA8F806D67}"/>
                      </a:ext>
                    </a:extLst>
                  </p:cNvPr>
                  <p:cNvSpPr/>
                  <p:nvPr/>
                </p:nvSpPr>
                <p:spPr>
                  <a:xfrm>
                    <a:off x="960975" y="3202563"/>
                    <a:ext cx="213125" cy="1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25" h="4942" extrusionOk="0">
                        <a:moveTo>
                          <a:pt x="7001" y="881"/>
                        </a:moveTo>
                        <a:cubicBezTo>
                          <a:pt x="8525" y="1751"/>
                          <a:pt x="8525" y="3179"/>
                          <a:pt x="7013" y="4060"/>
                        </a:cubicBezTo>
                        <a:cubicBezTo>
                          <a:pt x="5513" y="4930"/>
                          <a:pt x="3048" y="4941"/>
                          <a:pt x="1524" y="4060"/>
                        </a:cubicBezTo>
                        <a:cubicBezTo>
                          <a:pt x="0" y="3179"/>
                          <a:pt x="0" y="1751"/>
                          <a:pt x="1512" y="881"/>
                        </a:cubicBezTo>
                        <a:cubicBezTo>
                          <a:pt x="3024" y="0"/>
                          <a:pt x="5489" y="0"/>
                          <a:pt x="7001" y="88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" name="Google Shape;1995;p29">
                    <a:extLst>
                      <a:ext uri="{FF2B5EF4-FFF2-40B4-BE49-F238E27FC236}">
                        <a16:creationId xmlns:a16="http://schemas.microsoft.com/office/drawing/2014/main" id="{BAD277F2-92A7-0833-6D9D-EE9C3C2A765D}"/>
                      </a:ext>
                    </a:extLst>
                  </p:cNvPr>
                  <p:cNvSpPr/>
                  <p:nvPr/>
                </p:nvSpPr>
                <p:spPr>
                  <a:xfrm>
                    <a:off x="985675" y="3221013"/>
                    <a:ext cx="163725" cy="86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49" h="3454" extrusionOk="0">
                        <a:moveTo>
                          <a:pt x="3264" y="1"/>
                        </a:moveTo>
                        <a:cubicBezTo>
                          <a:pt x="2501" y="1"/>
                          <a:pt x="1739" y="167"/>
                          <a:pt x="1155" y="501"/>
                        </a:cubicBezTo>
                        <a:cubicBezTo>
                          <a:pt x="0" y="1179"/>
                          <a:pt x="0" y="2275"/>
                          <a:pt x="1167" y="2953"/>
                        </a:cubicBezTo>
                        <a:cubicBezTo>
                          <a:pt x="1756" y="3287"/>
                          <a:pt x="2521" y="3453"/>
                          <a:pt x="3285" y="3453"/>
                        </a:cubicBezTo>
                        <a:cubicBezTo>
                          <a:pt x="4048" y="3453"/>
                          <a:pt x="4810" y="3287"/>
                          <a:pt x="5394" y="2953"/>
                        </a:cubicBezTo>
                        <a:cubicBezTo>
                          <a:pt x="6549" y="2275"/>
                          <a:pt x="6549" y="1179"/>
                          <a:pt x="5382" y="501"/>
                        </a:cubicBezTo>
                        <a:cubicBezTo>
                          <a:pt x="4793" y="167"/>
                          <a:pt x="4028" y="1"/>
                          <a:pt x="3264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" name="Google Shape;1996;p29">
                    <a:extLst>
                      <a:ext uri="{FF2B5EF4-FFF2-40B4-BE49-F238E27FC236}">
                        <a16:creationId xmlns:a16="http://schemas.microsoft.com/office/drawing/2014/main" id="{749C5C7E-5167-6658-319C-9B1D4E4906C2}"/>
                      </a:ext>
                    </a:extLst>
                  </p:cNvPr>
                  <p:cNvSpPr/>
                  <p:nvPr/>
                </p:nvSpPr>
                <p:spPr>
                  <a:xfrm>
                    <a:off x="844875" y="3243038"/>
                    <a:ext cx="445525" cy="274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21" h="10991" extrusionOk="0">
                        <a:moveTo>
                          <a:pt x="17812" y="60"/>
                        </a:moveTo>
                        <a:lnTo>
                          <a:pt x="17812" y="207"/>
                        </a:lnTo>
                        <a:lnTo>
                          <a:pt x="17812" y="207"/>
                        </a:lnTo>
                        <a:cubicBezTo>
                          <a:pt x="17818" y="157"/>
                          <a:pt x="17820" y="106"/>
                          <a:pt x="17812" y="60"/>
                        </a:cubicBezTo>
                        <a:close/>
                        <a:moveTo>
                          <a:pt x="24" y="1"/>
                        </a:moveTo>
                        <a:lnTo>
                          <a:pt x="1" y="5799"/>
                        </a:lnTo>
                        <a:cubicBezTo>
                          <a:pt x="1" y="7132"/>
                          <a:pt x="882" y="8466"/>
                          <a:pt x="2632" y="9478"/>
                        </a:cubicBezTo>
                        <a:cubicBezTo>
                          <a:pt x="2846" y="9597"/>
                          <a:pt x="3061" y="9716"/>
                          <a:pt x="3287" y="9823"/>
                        </a:cubicBezTo>
                        <a:cubicBezTo>
                          <a:pt x="3370" y="9859"/>
                          <a:pt x="3442" y="9883"/>
                          <a:pt x="3525" y="9919"/>
                        </a:cubicBezTo>
                        <a:cubicBezTo>
                          <a:pt x="3656" y="9978"/>
                          <a:pt x="3787" y="10038"/>
                          <a:pt x="3918" y="10097"/>
                        </a:cubicBezTo>
                        <a:lnTo>
                          <a:pt x="3989" y="10121"/>
                        </a:lnTo>
                        <a:lnTo>
                          <a:pt x="4144" y="10180"/>
                        </a:lnTo>
                        <a:cubicBezTo>
                          <a:pt x="4323" y="10240"/>
                          <a:pt x="4501" y="10311"/>
                          <a:pt x="4680" y="10359"/>
                        </a:cubicBezTo>
                        <a:lnTo>
                          <a:pt x="4870" y="10419"/>
                        </a:lnTo>
                        <a:lnTo>
                          <a:pt x="5001" y="10466"/>
                        </a:lnTo>
                        <a:cubicBezTo>
                          <a:pt x="5073" y="10478"/>
                          <a:pt x="5144" y="10502"/>
                          <a:pt x="5227" y="10514"/>
                        </a:cubicBezTo>
                        <a:cubicBezTo>
                          <a:pt x="5406" y="10561"/>
                          <a:pt x="5597" y="10609"/>
                          <a:pt x="5775" y="10657"/>
                        </a:cubicBezTo>
                        <a:cubicBezTo>
                          <a:pt x="5835" y="10669"/>
                          <a:pt x="5882" y="10681"/>
                          <a:pt x="5930" y="10692"/>
                        </a:cubicBezTo>
                        <a:cubicBezTo>
                          <a:pt x="5978" y="10704"/>
                          <a:pt x="6073" y="10716"/>
                          <a:pt x="6156" y="10728"/>
                        </a:cubicBezTo>
                        <a:cubicBezTo>
                          <a:pt x="6299" y="10752"/>
                          <a:pt x="6466" y="10788"/>
                          <a:pt x="6621" y="10812"/>
                        </a:cubicBezTo>
                        <a:cubicBezTo>
                          <a:pt x="6692" y="10823"/>
                          <a:pt x="6751" y="10835"/>
                          <a:pt x="6811" y="10847"/>
                        </a:cubicBezTo>
                        <a:cubicBezTo>
                          <a:pt x="6871" y="10847"/>
                          <a:pt x="6966" y="10859"/>
                          <a:pt x="7025" y="10871"/>
                        </a:cubicBezTo>
                        <a:cubicBezTo>
                          <a:pt x="7168" y="10883"/>
                          <a:pt x="7323" y="10907"/>
                          <a:pt x="7466" y="10919"/>
                        </a:cubicBezTo>
                        <a:cubicBezTo>
                          <a:pt x="7537" y="10919"/>
                          <a:pt x="7609" y="10931"/>
                          <a:pt x="7680" y="10942"/>
                        </a:cubicBezTo>
                        <a:cubicBezTo>
                          <a:pt x="7752" y="10942"/>
                          <a:pt x="7811" y="10942"/>
                          <a:pt x="7883" y="10954"/>
                        </a:cubicBezTo>
                        <a:cubicBezTo>
                          <a:pt x="8025" y="10954"/>
                          <a:pt x="8180" y="10966"/>
                          <a:pt x="8323" y="10978"/>
                        </a:cubicBezTo>
                        <a:cubicBezTo>
                          <a:pt x="8406" y="10978"/>
                          <a:pt x="8478" y="10990"/>
                          <a:pt x="8549" y="10990"/>
                        </a:cubicBezTo>
                        <a:lnTo>
                          <a:pt x="9466" y="10990"/>
                        </a:lnTo>
                        <a:cubicBezTo>
                          <a:pt x="9514" y="10990"/>
                          <a:pt x="9561" y="10978"/>
                          <a:pt x="9609" y="10978"/>
                        </a:cubicBezTo>
                        <a:cubicBezTo>
                          <a:pt x="9811" y="10966"/>
                          <a:pt x="10014" y="10954"/>
                          <a:pt x="10204" y="10942"/>
                        </a:cubicBezTo>
                        <a:cubicBezTo>
                          <a:pt x="10288" y="10931"/>
                          <a:pt x="10371" y="10931"/>
                          <a:pt x="10454" y="10919"/>
                        </a:cubicBezTo>
                        <a:lnTo>
                          <a:pt x="10573" y="10907"/>
                        </a:lnTo>
                        <a:lnTo>
                          <a:pt x="10752" y="10883"/>
                        </a:lnTo>
                        <a:cubicBezTo>
                          <a:pt x="10954" y="10859"/>
                          <a:pt x="11169" y="10835"/>
                          <a:pt x="11371" y="10800"/>
                        </a:cubicBezTo>
                        <a:lnTo>
                          <a:pt x="11514" y="10776"/>
                        </a:lnTo>
                        <a:lnTo>
                          <a:pt x="11585" y="10764"/>
                        </a:lnTo>
                        <a:cubicBezTo>
                          <a:pt x="11681" y="10740"/>
                          <a:pt x="11776" y="10716"/>
                          <a:pt x="11871" y="10704"/>
                        </a:cubicBezTo>
                        <a:cubicBezTo>
                          <a:pt x="12038" y="10669"/>
                          <a:pt x="12205" y="10633"/>
                          <a:pt x="12371" y="10597"/>
                        </a:cubicBezTo>
                        <a:cubicBezTo>
                          <a:pt x="12490" y="10561"/>
                          <a:pt x="12597" y="10538"/>
                          <a:pt x="12717" y="10502"/>
                        </a:cubicBezTo>
                        <a:cubicBezTo>
                          <a:pt x="12871" y="10454"/>
                          <a:pt x="13026" y="10419"/>
                          <a:pt x="13181" y="10371"/>
                        </a:cubicBezTo>
                        <a:lnTo>
                          <a:pt x="13276" y="10347"/>
                        </a:lnTo>
                        <a:cubicBezTo>
                          <a:pt x="13455" y="10288"/>
                          <a:pt x="13633" y="10216"/>
                          <a:pt x="13812" y="10145"/>
                        </a:cubicBezTo>
                        <a:lnTo>
                          <a:pt x="13895" y="10121"/>
                        </a:lnTo>
                        <a:cubicBezTo>
                          <a:pt x="14086" y="10038"/>
                          <a:pt x="14276" y="9966"/>
                          <a:pt x="14467" y="9871"/>
                        </a:cubicBezTo>
                        <a:lnTo>
                          <a:pt x="14622" y="9799"/>
                        </a:lnTo>
                        <a:cubicBezTo>
                          <a:pt x="14836" y="9704"/>
                          <a:pt x="15038" y="9597"/>
                          <a:pt x="15217" y="9478"/>
                        </a:cubicBezTo>
                        <a:lnTo>
                          <a:pt x="15336" y="9418"/>
                        </a:lnTo>
                        <a:cubicBezTo>
                          <a:pt x="15491" y="9323"/>
                          <a:pt x="15645" y="9228"/>
                          <a:pt x="15788" y="9121"/>
                        </a:cubicBezTo>
                        <a:lnTo>
                          <a:pt x="15860" y="9073"/>
                        </a:lnTo>
                        <a:cubicBezTo>
                          <a:pt x="16026" y="8954"/>
                          <a:pt x="16169" y="8835"/>
                          <a:pt x="16312" y="8704"/>
                        </a:cubicBezTo>
                        <a:lnTo>
                          <a:pt x="16384" y="8656"/>
                        </a:lnTo>
                        <a:lnTo>
                          <a:pt x="16455" y="8585"/>
                        </a:lnTo>
                        <a:cubicBezTo>
                          <a:pt x="16574" y="8478"/>
                          <a:pt x="16681" y="8371"/>
                          <a:pt x="16777" y="8264"/>
                        </a:cubicBezTo>
                        <a:cubicBezTo>
                          <a:pt x="16800" y="8240"/>
                          <a:pt x="16824" y="8216"/>
                          <a:pt x="16836" y="8192"/>
                        </a:cubicBezTo>
                        <a:cubicBezTo>
                          <a:pt x="16896" y="8121"/>
                          <a:pt x="16955" y="8061"/>
                          <a:pt x="17015" y="7990"/>
                        </a:cubicBezTo>
                        <a:cubicBezTo>
                          <a:pt x="17146" y="7823"/>
                          <a:pt x="17265" y="7644"/>
                          <a:pt x="17372" y="7454"/>
                        </a:cubicBezTo>
                        <a:cubicBezTo>
                          <a:pt x="17467" y="7287"/>
                          <a:pt x="17539" y="7121"/>
                          <a:pt x="17610" y="6954"/>
                        </a:cubicBezTo>
                        <a:cubicBezTo>
                          <a:pt x="17670" y="6787"/>
                          <a:pt x="17717" y="6621"/>
                          <a:pt x="17753" y="6454"/>
                        </a:cubicBezTo>
                        <a:lnTo>
                          <a:pt x="17753" y="6406"/>
                        </a:lnTo>
                        <a:cubicBezTo>
                          <a:pt x="17753" y="6394"/>
                          <a:pt x="17753" y="6394"/>
                          <a:pt x="17753" y="6394"/>
                        </a:cubicBezTo>
                        <a:cubicBezTo>
                          <a:pt x="17777" y="6311"/>
                          <a:pt x="17777" y="6240"/>
                          <a:pt x="17789" y="6156"/>
                        </a:cubicBezTo>
                        <a:lnTo>
                          <a:pt x="17789" y="6061"/>
                        </a:lnTo>
                        <a:cubicBezTo>
                          <a:pt x="17789" y="6025"/>
                          <a:pt x="17789" y="5978"/>
                          <a:pt x="17800" y="5942"/>
                        </a:cubicBezTo>
                        <a:cubicBezTo>
                          <a:pt x="17812" y="5894"/>
                          <a:pt x="17800" y="5882"/>
                          <a:pt x="17800" y="5859"/>
                        </a:cubicBezTo>
                        <a:lnTo>
                          <a:pt x="17812" y="207"/>
                        </a:lnTo>
                        <a:lnTo>
                          <a:pt x="17812" y="207"/>
                        </a:lnTo>
                        <a:cubicBezTo>
                          <a:pt x="17809" y="234"/>
                          <a:pt x="17805" y="261"/>
                          <a:pt x="17800" y="286"/>
                        </a:cubicBezTo>
                        <a:lnTo>
                          <a:pt x="17800" y="358"/>
                        </a:lnTo>
                        <a:cubicBezTo>
                          <a:pt x="17789" y="560"/>
                          <a:pt x="17741" y="751"/>
                          <a:pt x="17681" y="941"/>
                        </a:cubicBezTo>
                        <a:lnTo>
                          <a:pt x="17681" y="965"/>
                        </a:lnTo>
                        <a:cubicBezTo>
                          <a:pt x="17646" y="1060"/>
                          <a:pt x="17622" y="1144"/>
                          <a:pt x="17586" y="1227"/>
                        </a:cubicBezTo>
                        <a:lnTo>
                          <a:pt x="17574" y="1263"/>
                        </a:lnTo>
                        <a:cubicBezTo>
                          <a:pt x="17396" y="1668"/>
                          <a:pt x="17146" y="2049"/>
                          <a:pt x="16848" y="2382"/>
                        </a:cubicBezTo>
                        <a:lnTo>
                          <a:pt x="16788" y="2453"/>
                        </a:lnTo>
                        <a:cubicBezTo>
                          <a:pt x="16669" y="2584"/>
                          <a:pt x="16538" y="2715"/>
                          <a:pt x="16396" y="2846"/>
                        </a:cubicBezTo>
                        <a:lnTo>
                          <a:pt x="16324" y="2894"/>
                        </a:lnTo>
                        <a:cubicBezTo>
                          <a:pt x="16181" y="3025"/>
                          <a:pt x="16026" y="3144"/>
                          <a:pt x="15872" y="3263"/>
                        </a:cubicBezTo>
                        <a:lnTo>
                          <a:pt x="15800" y="3311"/>
                        </a:lnTo>
                        <a:cubicBezTo>
                          <a:pt x="15622" y="3442"/>
                          <a:pt x="15431" y="3561"/>
                          <a:pt x="15229" y="3680"/>
                        </a:cubicBezTo>
                        <a:cubicBezTo>
                          <a:pt x="15038" y="3787"/>
                          <a:pt x="14836" y="3894"/>
                          <a:pt x="14633" y="3989"/>
                        </a:cubicBezTo>
                        <a:lnTo>
                          <a:pt x="14479" y="4061"/>
                        </a:lnTo>
                        <a:cubicBezTo>
                          <a:pt x="14288" y="4156"/>
                          <a:pt x="14098" y="4227"/>
                          <a:pt x="13907" y="4311"/>
                        </a:cubicBezTo>
                        <a:lnTo>
                          <a:pt x="13824" y="4346"/>
                        </a:lnTo>
                        <a:cubicBezTo>
                          <a:pt x="13621" y="4418"/>
                          <a:pt x="13407" y="4489"/>
                          <a:pt x="13193" y="4561"/>
                        </a:cubicBezTo>
                        <a:cubicBezTo>
                          <a:pt x="13038" y="4608"/>
                          <a:pt x="12895" y="4656"/>
                          <a:pt x="12728" y="4692"/>
                        </a:cubicBezTo>
                        <a:cubicBezTo>
                          <a:pt x="12609" y="4727"/>
                          <a:pt x="12502" y="4763"/>
                          <a:pt x="12383" y="4787"/>
                        </a:cubicBezTo>
                        <a:cubicBezTo>
                          <a:pt x="12216" y="4823"/>
                          <a:pt x="12050" y="4858"/>
                          <a:pt x="11883" y="4894"/>
                        </a:cubicBezTo>
                        <a:cubicBezTo>
                          <a:pt x="11764" y="4918"/>
                          <a:pt x="11645" y="4942"/>
                          <a:pt x="11526" y="4966"/>
                        </a:cubicBezTo>
                        <a:lnTo>
                          <a:pt x="11383" y="4989"/>
                        </a:lnTo>
                        <a:cubicBezTo>
                          <a:pt x="11181" y="5025"/>
                          <a:pt x="10966" y="5049"/>
                          <a:pt x="10764" y="5073"/>
                        </a:cubicBezTo>
                        <a:lnTo>
                          <a:pt x="10585" y="5097"/>
                        </a:lnTo>
                        <a:cubicBezTo>
                          <a:pt x="10466" y="5108"/>
                          <a:pt x="10347" y="5120"/>
                          <a:pt x="10216" y="5132"/>
                        </a:cubicBezTo>
                        <a:cubicBezTo>
                          <a:pt x="10026" y="5144"/>
                          <a:pt x="9823" y="5156"/>
                          <a:pt x="9621" y="5168"/>
                        </a:cubicBezTo>
                        <a:lnTo>
                          <a:pt x="9240" y="5180"/>
                        </a:lnTo>
                        <a:lnTo>
                          <a:pt x="8752" y="5180"/>
                        </a:lnTo>
                        <a:cubicBezTo>
                          <a:pt x="8621" y="5180"/>
                          <a:pt x="8478" y="5180"/>
                          <a:pt x="8347" y="5168"/>
                        </a:cubicBezTo>
                        <a:cubicBezTo>
                          <a:pt x="8204" y="5156"/>
                          <a:pt x="8049" y="5156"/>
                          <a:pt x="7894" y="5144"/>
                        </a:cubicBezTo>
                        <a:lnTo>
                          <a:pt x="7490" y="5108"/>
                        </a:lnTo>
                        <a:cubicBezTo>
                          <a:pt x="7335" y="5097"/>
                          <a:pt x="7192" y="5085"/>
                          <a:pt x="7037" y="5061"/>
                        </a:cubicBezTo>
                        <a:cubicBezTo>
                          <a:pt x="6894" y="5037"/>
                          <a:pt x="6775" y="5025"/>
                          <a:pt x="6644" y="5001"/>
                        </a:cubicBezTo>
                        <a:cubicBezTo>
                          <a:pt x="6478" y="4977"/>
                          <a:pt x="6323" y="4954"/>
                          <a:pt x="6168" y="4918"/>
                        </a:cubicBezTo>
                        <a:cubicBezTo>
                          <a:pt x="6049" y="4894"/>
                          <a:pt x="5918" y="4870"/>
                          <a:pt x="5799" y="4846"/>
                        </a:cubicBezTo>
                        <a:cubicBezTo>
                          <a:pt x="5608" y="4811"/>
                          <a:pt x="5430" y="4763"/>
                          <a:pt x="5239" y="4716"/>
                        </a:cubicBezTo>
                        <a:cubicBezTo>
                          <a:pt x="5120" y="4680"/>
                          <a:pt x="5001" y="4656"/>
                          <a:pt x="4894" y="4620"/>
                        </a:cubicBezTo>
                        <a:lnTo>
                          <a:pt x="4704" y="4561"/>
                        </a:lnTo>
                        <a:cubicBezTo>
                          <a:pt x="4513" y="4501"/>
                          <a:pt x="4335" y="4442"/>
                          <a:pt x="4156" y="4370"/>
                        </a:cubicBezTo>
                        <a:lnTo>
                          <a:pt x="4013" y="4311"/>
                        </a:lnTo>
                        <a:cubicBezTo>
                          <a:pt x="3846" y="4251"/>
                          <a:pt x="3692" y="4180"/>
                          <a:pt x="3537" y="4120"/>
                        </a:cubicBezTo>
                        <a:cubicBezTo>
                          <a:pt x="3453" y="4084"/>
                          <a:pt x="3382" y="4049"/>
                          <a:pt x="3311" y="4013"/>
                        </a:cubicBezTo>
                        <a:cubicBezTo>
                          <a:pt x="3084" y="3906"/>
                          <a:pt x="2858" y="3799"/>
                          <a:pt x="2656" y="3668"/>
                        </a:cubicBezTo>
                        <a:cubicBezTo>
                          <a:pt x="1548" y="3037"/>
                          <a:pt x="798" y="2287"/>
                          <a:pt x="394" y="1477"/>
                        </a:cubicBezTo>
                        <a:cubicBezTo>
                          <a:pt x="155" y="1025"/>
                          <a:pt x="24" y="513"/>
                          <a:pt x="24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" name="Google Shape;1997;p29">
                    <a:extLst>
                      <a:ext uri="{FF2B5EF4-FFF2-40B4-BE49-F238E27FC236}">
                        <a16:creationId xmlns:a16="http://schemas.microsoft.com/office/drawing/2014/main" id="{109B919D-DD36-033B-3A1B-2926CCEA0D89}"/>
                      </a:ext>
                    </a:extLst>
                  </p:cNvPr>
                  <p:cNvSpPr/>
                  <p:nvPr/>
                </p:nvSpPr>
                <p:spPr>
                  <a:xfrm>
                    <a:off x="822850" y="3101963"/>
                    <a:ext cx="489375" cy="2830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23" extrusionOk="0">
                        <a:moveTo>
                          <a:pt x="16074" y="2024"/>
                        </a:moveTo>
                        <a:cubicBezTo>
                          <a:pt x="19563" y="4036"/>
                          <a:pt x="19574" y="7299"/>
                          <a:pt x="16110" y="9311"/>
                        </a:cubicBezTo>
                        <a:cubicBezTo>
                          <a:pt x="12645" y="11323"/>
                          <a:pt x="7001" y="11323"/>
                          <a:pt x="3513" y="9311"/>
                        </a:cubicBezTo>
                        <a:cubicBezTo>
                          <a:pt x="12" y="7299"/>
                          <a:pt x="1" y="4024"/>
                          <a:pt x="3465" y="2024"/>
                        </a:cubicBezTo>
                        <a:cubicBezTo>
                          <a:pt x="6942" y="12"/>
                          <a:pt x="12574" y="0"/>
                          <a:pt x="16074" y="202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" name="Google Shape;1998;p29">
                    <a:extLst>
                      <a:ext uri="{FF2B5EF4-FFF2-40B4-BE49-F238E27FC236}">
                        <a16:creationId xmlns:a16="http://schemas.microsoft.com/office/drawing/2014/main" id="{BA53813F-9216-B1F7-31F4-D42EBB8CD2F2}"/>
                      </a:ext>
                    </a:extLst>
                  </p:cNvPr>
                  <p:cNvSpPr/>
                  <p:nvPr/>
                </p:nvSpPr>
                <p:spPr>
                  <a:xfrm>
                    <a:off x="979725" y="3192738"/>
                    <a:ext cx="175925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37" h="4073" extrusionOk="0">
                        <a:moveTo>
                          <a:pt x="5775" y="727"/>
                        </a:moveTo>
                        <a:cubicBezTo>
                          <a:pt x="7025" y="1453"/>
                          <a:pt x="7037" y="2620"/>
                          <a:pt x="5787" y="3346"/>
                        </a:cubicBezTo>
                        <a:cubicBezTo>
                          <a:pt x="4548" y="4072"/>
                          <a:pt x="2512" y="4072"/>
                          <a:pt x="1262" y="3346"/>
                        </a:cubicBezTo>
                        <a:cubicBezTo>
                          <a:pt x="12" y="2620"/>
                          <a:pt x="0" y="1453"/>
                          <a:pt x="1250" y="727"/>
                        </a:cubicBezTo>
                        <a:cubicBezTo>
                          <a:pt x="2500" y="0"/>
                          <a:pt x="4513" y="0"/>
                          <a:pt x="5775" y="727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" name="Google Shape;1999;p29">
                    <a:extLst>
                      <a:ext uri="{FF2B5EF4-FFF2-40B4-BE49-F238E27FC236}">
                        <a16:creationId xmlns:a16="http://schemas.microsoft.com/office/drawing/2014/main" id="{76EA0143-AB6D-012C-846C-50320CEB78CC}"/>
                      </a:ext>
                    </a:extLst>
                  </p:cNvPr>
                  <p:cNvSpPr/>
                  <p:nvPr/>
                </p:nvSpPr>
                <p:spPr>
                  <a:xfrm>
                    <a:off x="1005325" y="3206438"/>
                    <a:ext cx="124425" cy="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77" h="3049" extrusionOk="0">
                        <a:moveTo>
                          <a:pt x="0" y="0"/>
                        </a:moveTo>
                        <a:lnTo>
                          <a:pt x="0" y="1619"/>
                        </a:lnTo>
                        <a:cubicBezTo>
                          <a:pt x="0" y="1989"/>
                          <a:pt x="250" y="2370"/>
                          <a:pt x="738" y="2643"/>
                        </a:cubicBezTo>
                        <a:cubicBezTo>
                          <a:pt x="798" y="2679"/>
                          <a:pt x="857" y="2715"/>
                          <a:pt x="929" y="2739"/>
                        </a:cubicBezTo>
                        <a:lnTo>
                          <a:pt x="988" y="2774"/>
                        </a:lnTo>
                        <a:cubicBezTo>
                          <a:pt x="1024" y="2786"/>
                          <a:pt x="1060" y="2810"/>
                          <a:pt x="1095" y="2822"/>
                        </a:cubicBezTo>
                        <a:lnTo>
                          <a:pt x="1119" y="2822"/>
                        </a:lnTo>
                        <a:lnTo>
                          <a:pt x="1167" y="2846"/>
                        </a:lnTo>
                        <a:cubicBezTo>
                          <a:pt x="1215" y="2858"/>
                          <a:pt x="1262" y="2881"/>
                          <a:pt x="1310" y="2893"/>
                        </a:cubicBezTo>
                        <a:lnTo>
                          <a:pt x="1369" y="2905"/>
                        </a:lnTo>
                        <a:lnTo>
                          <a:pt x="1405" y="2929"/>
                        </a:lnTo>
                        <a:lnTo>
                          <a:pt x="1465" y="2941"/>
                        </a:lnTo>
                        <a:lnTo>
                          <a:pt x="1607" y="2977"/>
                        </a:lnTo>
                        <a:lnTo>
                          <a:pt x="1655" y="2989"/>
                        </a:lnTo>
                        <a:lnTo>
                          <a:pt x="1715" y="3001"/>
                        </a:lnTo>
                        <a:cubicBezTo>
                          <a:pt x="1762" y="3001"/>
                          <a:pt x="1798" y="3012"/>
                          <a:pt x="1846" y="3024"/>
                        </a:cubicBezTo>
                        <a:lnTo>
                          <a:pt x="1965" y="3024"/>
                        </a:lnTo>
                        <a:lnTo>
                          <a:pt x="2084" y="3048"/>
                        </a:lnTo>
                        <a:lnTo>
                          <a:pt x="2679" y="3048"/>
                        </a:lnTo>
                        <a:lnTo>
                          <a:pt x="2858" y="3036"/>
                        </a:lnTo>
                        <a:lnTo>
                          <a:pt x="3000" y="3036"/>
                        </a:lnTo>
                        <a:lnTo>
                          <a:pt x="3179" y="3001"/>
                        </a:lnTo>
                        <a:lnTo>
                          <a:pt x="3239" y="3001"/>
                        </a:lnTo>
                        <a:lnTo>
                          <a:pt x="3322" y="2989"/>
                        </a:lnTo>
                        <a:cubicBezTo>
                          <a:pt x="3370" y="2977"/>
                          <a:pt x="3417" y="2965"/>
                          <a:pt x="3453" y="2953"/>
                        </a:cubicBezTo>
                        <a:cubicBezTo>
                          <a:pt x="3501" y="2941"/>
                          <a:pt x="3524" y="2941"/>
                          <a:pt x="3560" y="2929"/>
                        </a:cubicBezTo>
                        <a:cubicBezTo>
                          <a:pt x="3584" y="2917"/>
                          <a:pt x="3643" y="2905"/>
                          <a:pt x="3679" y="2893"/>
                        </a:cubicBezTo>
                        <a:lnTo>
                          <a:pt x="3715" y="2893"/>
                        </a:lnTo>
                        <a:lnTo>
                          <a:pt x="3858" y="2834"/>
                        </a:lnTo>
                        <a:lnTo>
                          <a:pt x="3882" y="2822"/>
                        </a:lnTo>
                        <a:lnTo>
                          <a:pt x="4036" y="2762"/>
                        </a:lnTo>
                        <a:lnTo>
                          <a:pt x="4084" y="2739"/>
                        </a:lnTo>
                        <a:cubicBezTo>
                          <a:pt x="4143" y="2703"/>
                          <a:pt x="4203" y="2679"/>
                          <a:pt x="4251" y="2643"/>
                        </a:cubicBezTo>
                        <a:lnTo>
                          <a:pt x="4286" y="2631"/>
                        </a:lnTo>
                        <a:cubicBezTo>
                          <a:pt x="4334" y="2608"/>
                          <a:pt x="4370" y="2572"/>
                          <a:pt x="4417" y="2548"/>
                        </a:cubicBezTo>
                        <a:lnTo>
                          <a:pt x="4429" y="2536"/>
                        </a:lnTo>
                        <a:cubicBezTo>
                          <a:pt x="4477" y="2500"/>
                          <a:pt x="4524" y="2465"/>
                          <a:pt x="4560" y="2429"/>
                        </a:cubicBezTo>
                        <a:lnTo>
                          <a:pt x="4584" y="2417"/>
                        </a:lnTo>
                        <a:lnTo>
                          <a:pt x="4596" y="2393"/>
                        </a:lnTo>
                        <a:cubicBezTo>
                          <a:pt x="4632" y="2370"/>
                          <a:pt x="4667" y="2334"/>
                          <a:pt x="4691" y="2310"/>
                        </a:cubicBezTo>
                        <a:lnTo>
                          <a:pt x="4703" y="2286"/>
                        </a:lnTo>
                        <a:cubicBezTo>
                          <a:pt x="4727" y="2262"/>
                          <a:pt x="4739" y="2250"/>
                          <a:pt x="4751" y="2227"/>
                        </a:cubicBezTo>
                        <a:cubicBezTo>
                          <a:pt x="4798" y="2179"/>
                          <a:pt x="4822" y="2131"/>
                          <a:pt x="4858" y="2084"/>
                        </a:cubicBezTo>
                        <a:cubicBezTo>
                          <a:pt x="4882" y="2036"/>
                          <a:pt x="4905" y="1977"/>
                          <a:pt x="4917" y="1929"/>
                        </a:cubicBezTo>
                        <a:cubicBezTo>
                          <a:pt x="4941" y="1881"/>
                          <a:pt x="4953" y="1834"/>
                          <a:pt x="4965" y="1786"/>
                        </a:cubicBezTo>
                        <a:cubicBezTo>
                          <a:pt x="4965" y="1786"/>
                          <a:pt x="4965" y="1786"/>
                          <a:pt x="4965" y="1774"/>
                        </a:cubicBezTo>
                        <a:lnTo>
                          <a:pt x="4977" y="1703"/>
                        </a:lnTo>
                        <a:cubicBezTo>
                          <a:pt x="4977" y="1703"/>
                          <a:pt x="4977" y="1691"/>
                          <a:pt x="4977" y="1679"/>
                        </a:cubicBezTo>
                        <a:cubicBezTo>
                          <a:pt x="4977" y="1667"/>
                          <a:pt x="4977" y="1655"/>
                          <a:pt x="4977" y="1643"/>
                        </a:cubicBezTo>
                        <a:lnTo>
                          <a:pt x="4977" y="1631"/>
                        </a:lnTo>
                        <a:lnTo>
                          <a:pt x="4977" y="107"/>
                        </a:lnTo>
                        <a:cubicBezTo>
                          <a:pt x="4965" y="167"/>
                          <a:pt x="4953" y="214"/>
                          <a:pt x="4941" y="274"/>
                        </a:cubicBezTo>
                        <a:cubicBezTo>
                          <a:pt x="4929" y="298"/>
                          <a:pt x="4917" y="322"/>
                          <a:pt x="4917" y="345"/>
                        </a:cubicBezTo>
                        <a:lnTo>
                          <a:pt x="4917" y="357"/>
                        </a:lnTo>
                        <a:cubicBezTo>
                          <a:pt x="4858" y="465"/>
                          <a:pt x="4798" y="572"/>
                          <a:pt x="4715" y="667"/>
                        </a:cubicBezTo>
                        <a:cubicBezTo>
                          <a:pt x="4703" y="679"/>
                          <a:pt x="4703" y="679"/>
                          <a:pt x="4691" y="691"/>
                        </a:cubicBezTo>
                        <a:cubicBezTo>
                          <a:pt x="4655" y="726"/>
                          <a:pt x="4620" y="762"/>
                          <a:pt x="4584" y="798"/>
                        </a:cubicBezTo>
                        <a:lnTo>
                          <a:pt x="4560" y="810"/>
                        </a:lnTo>
                        <a:cubicBezTo>
                          <a:pt x="4524" y="846"/>
                          <a:pt x="4477" y="881"/>
                          <a:pt x="4441" y="917"/>
                        </a:cubicBezTo>
                        <a:lnTo>
                          <a:pt x="4417" y="929"/>
                        </a:lnTo>
                        <a:cubicBezTo>
                          <a:pt x="4370" y="965"/>
                          <a:pt x="4310" y="1000"/>
                          <a:pt x="4263" y="1024"/>
                        </a:cubicBezTo>
                        <a:cubicBezTo>
                          <a:pt x="4203" y="1060"/>
                          <a:pt x="4143" y="1084"/>
                          <a:pt x="4096" y="1119"/>
                        </a:cubicBezTo>
                        <a:lnTo>
                          <a:pt x="4048" y="1143"/>
                        </a:lnTo>
                        <a:lnTo>
                          <a:pt x="3882" y="1203"/>
                        </a:lnTo>
                        <a:lnTo>
                          <a:pt x="3858" y="1215"/>
                        </a:lnTo>
                        <a:cubicBezTo>
                          <a:pt x="3798" y="1238"/>
                          <a:pt x="3739" y="1262"/>
                          <a:pt x="3679" y="1274"/>
                        </a:cubicBezTo>
                        <a:cubicBezTo>
                          <a:pt x="3643" y="1286"/>
                          <a:pt x="3596" y="1298"/>
                          <a:pt x="3560" y="1310"/>
                        </a:cubicBezTo>
                        <a:lnTo>
                          <a:pt x="3453" y="1334"/>
                        </a:lnTo>
                        <a:lnTo>
                          <a:pt x="3322" y="1369"/>
                        </a:lnTo>
                        <a:lnTo>
                          <a:pt x="3215" y="1393"/>
                        </a:lnTo>
                        <a:lnTo>
                          <a:pt x="3179" y="1393"/>
                        </a:lnTo>
                        <a:cubicBezTo>
                          <a:pt x="3120" y="1393"/>
                          <a:pt x="3060" y="1405"/>
                          <a:pt x="3000" y="1417"/>
                        </a:cubicBezTo>
                        <a:lnTo>
                          <a:pt x="2858" y="1417"/>
                        </a:lnTo>
                        <a:lnTo>
                          <a:pt x="2679" y="1429"/>
                        </a:lnTo>
                        <a:lnTo>
                          <a:pt x="2084" y="1429"/>
                        </a:lnTo>
                        <a:lnTo>
                          <a:pt x="1965" y="1405"/>
                        </a:lnTo>
                        <a:lnTo>
                          <a:pt x="1846" y="1393"/>
                        </a:lnTo>
                        <a:lnTo>
                          <a:pt x="1715" y="1369"/>
                        </a:lnTo>
                        <a:lnTo>
                          <a:pt x="1607" y="1346"/>
                        </a:lnTo>
                        <a:lnTo>
                          <a:pt x="1465" y="1310"/>
                        </a:lnTo>
                        <a:cubicBezTo>
                          <a:pt x="1429" y="1310"/>
                          <a:pt x="1393" y="1298"/>
                          <a:pt x="1369" y="1286"/>
                        </a:cubicBezTo>
                        <a:lnTo>
                          <a:pt x="1310" y="1274"/>
                        </a:lnTo>
                        <a:cubicBezTo>
                          <a:pt x="1262" y="1250"/>
                          <a:pt x="1215" y="1238"/>
                          <a:pt x="1167" y="1215"/>
                        </a:cubicBezTo>
                        <a:lnTo>
                          <a:pt x="1119" y="1203"/>
                        </a:lnTo>
                        <a:lnTo>
                          <a:pt x="988" y="1143"/>
                        </a:lnTo>
                        <a:lnTo>
                          <a:pt x="929" y="1119"/>
                        </a:lnTo>
                        <a:cubicBezTo>
                          <a:pt x="857" y="1084"/>
                          <a:pt x="798" y="1060"/>
                          <a:pt x="738" y="1024"/>
                        </a:cubicBezTo>
                        <a:cubicBezTo>
                          <a:pt x="476" y="881"/>
                          <a:pt x="262" y="667"/>
                          <a:pt x="107" y="405"/>
                        </a:cubicBezTo>
                        <a:cubicBezTo>
                          <a:pt x="48" y="286"/>
                          <a:pt x="12" y="143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" name="Google Shape;2000;p29">
                    <a:extLst>
                      <a:ext uri="{FF2B5EF4-FFF2-40B4-BE49-F238E27FC236}">
                        <a16:creationId xmlns:a16="http://schemas.microsoft.com/office/drawing/2014/main" id="{5CB81B31-D786-FBE8-B998-3E927A7B6892}"/>
                      </a:ext>
                    </a:extLst>
                  </p:cNvPr>
                  <p:cNvSpPr/>
                  <p:nvPr/>
                </p:nvSpPr>
                <p:spPr>
                  <a:xfrm>
                    <a:off x="999075" y="3167138"/>
                    <a:ext cx="136925" cy="79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77" h="3168" extrusionOk="0">
                        <a:moveTo>
                          <a:pt x="4489" y="572"/>
                        </a:moveTo>
                        <a:cubicBezTo>
                          <a:pt x="5465" y="1132"/>
                          <a:pt x="5477" y="2048"/>
                          <a:pt x="4501" y="2608"/>
                        </a:cubicBezTo>
                        <a:cubicBezTo>
                          <a:pt x="3536" y="3168"/>
                          <a:pt x="1953" y="3168"/>
                          <a:pt x="976" y="2608"/>
                        </a:cubicBezTo>
                        <a:cubicBezTo>
                          <a:pt x="0" y="2048"/>
                          <a:pt x="0" y="1132"/>
                          <a:pt x="964" y="572"/>
                        </a:cubicBezTo>
                        <a:cubicBezTo>
                          <a:pt x="1941" y="1"/>
                          <a:pt x="3512" y="12"/>
                          <a:pt x="4489" y="5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" name="Google Shape;2001;p29">
                    <a:extLst>
                      <a:ext uri="{FF2B5EF4-FFF2-40B4-BE49-F238E27FC236}">
                        <a16:creationId xmlns:a16="http://schemas.microsoft.com/office/drawing/2014/main" id="{1639100C-EB27-EBC5-0A40-D5FA7ABB687D}"/>
                      </a:ext>
                    </a:extLst>
                  </p:cNvPr>
                  <p:cNvSpPr/>
                  <p:nvPr/>
                </p:nvSpPr>
                <p:spPr>
                  <a:xfrm>
                    <a:off x="1013950" y="3175763"/>
                    <a:ext cx="106875" cy="61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5" h="2478" extrusionOk="0">
                        <a:moveTo>
                          <a:pt x="3513" y="441"/>
                        </a:moveTo>
                        <a:cubicBezTo>
                          <a:pt x="4275" y="894"/>
                          <a:pt x="4275" y="1596"/>
                          <a:pt x="3525" y="2037"/>
                        </a:cubicBezTo>
                        <a:cubicBezTo>
                          <a:pt x="2763" y="2477"/>
                          <a:pt x="1536" y="2477"/>
                          <a:pt x="774" y="2037"/>
                        </a:cubicBezTo>
                        <a:cubicBezTo>
                          <a:pt x="0" y="1596"/>
                          <a:pt x="0" y="882"/>
                          <a:pt x="762" y="441"/>
                        </a:cubicBezTo>
                        <a:cubicBezTo>
                          <a:pt x="1512" y="1"/>
                          <a:pt x="2751" y="1"/>
                          <a:pt x="3513" y="44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" name="Google Shape;2002;p29">
                    <a:extLst>
                      <a:ext uri="{FF2B5EF4-FFF2-40B4-BE49-F238E27FC236}">
                        <a16:creationId xmlns:a16="http://schemas.microsoft.com/office/drawing/2014/main" id="{1077644C-55CD-5E66-A747-7AB89C890867}"/>
                      </a:ext>
                    </a:extLst>
                  </p:cNvPr>
                  <p:cNvSpPr/>
                  <p:nvPr/>
                </p:nvSpPr>
                <p:spPr>
                  <a:xfrm>
                    <a:off x="1026150" y="3185288"/>
                    <a:ext cx="82475" cy="43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99" h="1728" extrusionOk="0">
                        <a:moveTo>
                          <a:pt x="1650" y="1"/>
                        </a:moveTo>
                        <a:cubicBezTo>
                          <a:pt x="1289" y="1"/>
                          <a:pt x="929" y="84"/>
                          <a:pt x="596" y="251"/>
                        </a:cubicBezTo>
                        <a:cubicBezTo>
                          <a:pt x="1" y="584"/>
                          <a:pt x="12" y="1132"/>
                          <a:pt x="596" y="1477"/>
                        </a:cubicBezTo>
                        <a:cubicBezTo>
                          <a:pt x="929" y="1644"/>
                          <a:pt x="1292" y="1727"/>
                          <a:pt x="1656" y="1727"/>
                        </a:cubicBezTo>
                        <a:cubicBezTo>
                          <a:pt x="2019" y="1727"/>
                          <a:pt x="2382" y="1644"/>
                          <a:pt x="2715" y="1477"/>
                        </a:cubicBezTo>
                        <a:cubicBezTo>
                          <a:pt x="3299" y="1144"/>
                          <a:pt x="3287" y="584"/>
                          <a:pt x="2703" y="251"/>
                        </a:cubicBezTo>
                        <a:cubicBezTo>
                          <a:pt x="2370" y="84"/>
                          <a:pt x="2010" y="1"/>
                          <a:pt x="1650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" name="Google Shape;2003;p29">
                    <a:extLst>
                      <a:ext uri="{FF2B5EF4-FFF2-40B4-BE49-F238E27FC236}">
                        <a16:creationId xmlns:a16="http://schemas.microsoft.com/office/drawing/2014/main" id="{C85283FA-774B-F4A0-6A69-4632EA11B048}"/>
                      </a:ext>
                    </a:extLst>
                  </p:cNvPr>
                  <p:cNvSpPr/>
                  <p:nvPr/>
                </p:nvSpPr>
                <p:spPr>
                  <a:xfrm>
                    <a:off x="1030025" y="2801913"/>
                    <a:ext cx="74725" cy="427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89" h="17110" extrusionOk="0">
                        <a:moveTo>
                          <a:pt x="2989" y="16241"/>
                        </a:moveTo>
                        <a:cubicBezTo>
                          <a:pt x="2929" y="16407"/>
                          <a:pt x="2834" y="17110"/>
                          <a:pt x="1453" y="17110"/>
                        </a:cubicBezTo>
                        <a:cubicBezTo>
                          <a:pt x="619" y="17110"/>
                          <a:pt x="48" y="16681"/>
                          <a:pt x="0" y="16193"/>
                        </a:cubicBezTo>
                        <a:lnTo>
                          <a:pt x="0" y="1"/>
                        </a:lnTo>
                        <a:lnTo>
                          <a:pt x="2989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A0FDF1">
                          <a:alpha val="41568"/>
                        </a:srgbClr>
                      </a:gs>
                      <a:gs pos="100000">
                        <a:srgbClr val="FFFFFF">
                          <a:alpha val="37254"/>
                        </a:srgbClr>
                      </a:gs>
                    </a:gsLst>
                    <a:lin ang="16200038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" name="Google Shape;2004;p29">
                    <a:extLst>
                      <a:ext uri="{FF2B5EF4-FFF2-40B4-BE49-F238E27FC236}">
                        <a16:creationId xmlns:a16="http://schemas.microsoft.com/office/drawing/2014/main" id="{DA95E152-E0F3-FD9D-D1D3-7694B14CFD65}"/>
                      </a:ext>
                    </a:extLst>
                  </p:cNvPr>
                  <p:cNvSpPr/>
                  <p:nvPr/>
                </p:nvSpPr>
                <p:spPr>
                  <a:xfrm>
                    <a:off x="1168725" y="3868113"/>
                    <a:ext cx="373875" cy="230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17" extrusionOk="0">
                        <a:moveTo>
                          <a:pt x="14955" y="48"/>
                        </a:moveTo>
                        <a:lnTo>
                          <a:pt x="14955" y="93"/>
                        </a:lnTo>
                        <a:lnTo>
                          <a:pt x="14955" y="93"/>
                        </a:lnTo>
                        <a:cubicBezTo>
                          <a:pt x="14955" y="78"/>
                          <a:pt x="14955" y="63"/>
                          <a:pt x="14955" y="48"/>
                        </a:cubicBezTo>
                        <a:close/>
                        <a:moveTo>
                          <a:pt x="13" y="1"/>
                        </a:moveTo>
                        <a:lnTo>
                          <a:pt x="1" y="4882"/>
                        </a:lnTo>
                        <a:cubicBezTo>
                          <a:pt x="1" y="5990"/>
                          <a:pt x="727" y="7109"/>
                          <a:pt x="2203" y="7966"/>
                        </a:cubicBezTo>
                        <a:cubicBezTo>
                          <a:pt x="2382" y="8061"/>
                          <a:pt x="2560" y="8156"/>
                          <a:pt x="2751" y="8252"/>
                        </a:cubicBezTo>
                        <a:cubicBezTo>
                          <a:pt x="2822" y="8276"/>
                          <a:pt x="2882" y="8299"/>
                          <a:pt x="2941" y="8335"/>
                        </a:cubicBezTo>
                        <a:cubicBezTo>
                          <a:pt x="3061" y="8383"/>
                          <a:pt x="3168" y="8430"/>
                          <a:pt x="3287" y="8478"/>
                        </a:cubicBezTo>
                        <a:lnTo>
                          <a:pt x="3346" y="8502"/>
                        </a:lnTo>
                        <a:cubicBezTo>
                          <a:pt x="3394" y="8526"/>
                          <a:pt x="3430" y="8537"/>
                          <a:pt x="3477" y="8549"/>
                        </a:cubicBezTo>
                        <a:cubicBezTo>
                          <a:pt x="3620" y="8609"/>
                          <a:pt x="3775" y="8657"/>
                          <a:pt x="3930" y="8704"/>
                        </a:cubicBezTo>
                        <a:lnTo>
                          <a:pt x="4084" y="8752"/>
                        </a:lnTo>
                        <a:lnTo>
                          <a:pt x="4192" y="8776"/>
                        </a:lnTo>
                        <a:cubicBezTo>
                          <a:pt x="4251" y="8799"/>
                          <a:pt x="4323" y="8811"/>
                          <a:pt x="4382" y="8823"/>
                        </a:cubicBezTo>
                        <a:cubicBezTo>
                          <a:pt x="4537" y="8871"/>
                          <a:pt x="4692" y="8907"/>
                          <a:pt x="4846" y="8942"/>
                        </a:cubicBezTo>
                        <a:cubicBezTo>
                          <a:pt x="4894" y="8954"/>
                          <a:pt x="4930" y="8966"/>
                          <a:pt x="4977" y="8966"/>
                        </a:cubicBezTo>
                        <a:cubicBezTo>
                          <a:pt x="5013" y="8978"/>
                          <a:pt x="5097" y="8990"/>
                          <a:pt x="5156" y="9002"/>
                        </a:cubicBezTo>
                        <a:cubicBezTo>
                          <a:pt x="5287" y="9026"/>
                          <a:pt x="5418" y="9049"/>
                          <a:pt x="5561" y="9073"/>
                        </a:cubicBezTo>
                        <a:cubicBezTo>
                          <a:pt x="5608" y="9085"/>
                          <a:pt x="5656" y="9097"/>
                          <a:pt x="5716" y="9097"/>
                        </a:cubicBezTo>
                        <a:cubicBezTo>
                          <a:pt x="5775" y="9109"/>
                          <a:pt x="5835" y="9109"/>
                          <a:pt x="5894" y="9121"/>
                        </a:cubicBezTo>
                        <a:cubicBezTo>
                          <a:pt x="6013" y="9133"/>
                          <a:pt x="6144" y="9145"/>
                          <a:pt x="6263" y="9157"/>
                        </a:cubicBezTo>
                        <a:lnTo>
                          <a:pt x="6442" y="9180"/>
                        </a:lnTo>
                        <a:lnTo>
                          <a:pt x="6609" y="9192"/>
                        </a:lnTo>
                        <a:cubicBezTo>
                          <a:pt x="6740" y="9204"/>
                          <a:pt x="6859" y="9204"/>
                          <a:pt x="6990" y="9216"/>
                        </a:cubicBezTo>
                        <a:lnTo>
                          <a:pt x="8061" y="9216"/>
                        </a:lnTo>
                        <a:cubicBezTo>
                          <a:pt x="8228" y="9204"/>
                          <a:pt x="8395" y="9192"/>
                          <a:pt x="8561" y="9180"/>
                        </a:cubicBezTo>
                        <a:cubicBezTo>
                          <a:pt x="8633" y="9180"/>
                          <a:pt x="8704" y="9180"/>
                          <a:pt x="8776" y="9169"/>
                        </a:cubicBezTo>
                        <a:lnTo>
                          <a:pt x="8871" y="9157"/>
                        </a:lnTo>
                        <a:lnTo>
                          <a:pt x="9014" y="9133"/>
                        </a:lnTo>
                        <a:cubicBezTo>
                          <a:pt x="9192" y="9121"/>
                          <a:pt x="9359" y="9085"/>
                          <a:pt x="9538" y="9061"/>
                        </a:cubicBezTo>
                        <a:lnTo>
                          <a:pt x="9657" y="9038"/>
                        </a:lnTo>
                        <a:lnTo>
                          <a:pt x="9728" y="9038"/>
                        </a:lnTo>
                        <a:cubicBezTo>
                          <a:pt x="9799" y="9014"/>
                          <a:pt x="9883" y="9002"/>
                          <a:pt x="9966" y="8978"/>
                        </a:cubicBezTo>
                        <a:cubicBezTo>
                          <a:pt x="10097" y="8954"/>
                          <a:pt x="10240" y="8930"/>
                          <a:pt x="10383" y="8895"/>
                        </a:cubicBezTo>
                        <a:cubicBezTo>
                          <a:pt x="10478" y="8871"/>
                          <a:pt x="10573" y="8835"/>
                          <a:pt x="10681" y="8811"/>
                        </a:cubicBezTo>
                        <a:cubicBezTo>
                          <a:pt x="10800" y="8776"/>
                          <a:pt x="10931" y="8740"/>
                          <a:pt x="11062" y="8704"/>
                        </a:cubicBezTo>
                        <a:lnTo>
                          <a:pt x="11145" y="8680"/>
                        </a:lnTo>
                        <a:cubicBezTo>
                          <a:pt x="11300" y="8633"/>
                          <a:pt x="11454" y="8573"/>
                          <a:pt x="11597" y="8514"/>
                        </a:cubicBezTo>
                        <a:cubicBezTo>
                          <a:pt x="11621" y="8514"/>
                          <a:pt x="11645" y="8502"/>
                          <a:pt x="11669" y="8490"/>
                        </a:cubicBezTo>
                        <a:cubicBezTo>
                          <a:pt x="11824" y="8430"/>
                          <a:pt x="11990" y="8359"/>
                          <a:pt x="12145" y="8287"/>
                        </a:cubicBezTo>
                        <a:lnTo>
                          <a:pt x="12276" y="8228"/>
                        </a:lnTo>
                        <a:cubicBezTo>
                          <a:pt x="12455" y="8145"/>
                          <a:pt x="12621" y="8049"/>
                          <a:pt x="12788" y="7954"/>
                        </a:cubicBezTo>
                        <a:lnTo>
                          <a:pt x="12871" y="7906"/>
                        </a:lnTo>
                        <a:cubicBezTo>
                          <a:pt x="13014" y="7823"/>
                          <a:pt x="13133" y="7740"/>
                          <a:pt x="13252" y="7656"/>
                        </a:cubicBezTo>
                        <a:lnTo>
                          <a:pt x="13312" y="7609"/>
                        </a:lnTo>
                        <a:cubicBezTo>
                          <a:pt x="13455" y="7514"/>
                          <a:pt x="13586" y="7406"/>
                          <a:pt x="13705" y="7311"/>
                        </a:cubicBezTo>
                        <a:lnTo>
                          <a:pt x="13752" y="7264"/>
                        </a:lnTo>
                        <a:lnTo>
                          <a:pt x="13824" y="7204"/>
                        </a:lnTo>
                        <a:cubicBezTo>
                          <a:pt x="13919" y="7121"/>
                          <a:pt x="14002" y="7025"/>
                          <a:pt x="14086" y="6930"/>
                        </a:cubicBezTo>
                        <a:cubicBezTo>
                          <a:pt x="14110" y="6918"/>
                          <a:pt x="14121" y="6894"/>
                          <a:pt x="14145" y="6871"/>
                        </a:cubicBezTo>
                        <a:cubicBezTo>
                          <a:pt x="14193" y="6823"/>
                          <a:pt x="14241" y="6763"/>
                          <a:pt x="14288" y="6704"/>
                        </a:cubicBezTo>
                        <a:cubicBezTo>
                          <a:pt x="14395" y="6561"/>
                          <a:pt x="14502" y="6418"/>
                          <a:pt x="14586" y="6263"/>
                        </a:cubicBezTo>
                        <a:cubicBezTo>
                          <a:pt x="14657" y="6121"/>
                          <a:pt x="14729" y="5978"/>
                          <a:pt x="14788" y="5835"/>
                        </a:cubicBezTo>
                        <a:cubicBezTo>
                          <a:pt x="14836" y="5692"/>
                          <a:pt x="14872" y="5561"/>
                          <a:pt x="14907" y="5406"/>
                        </a:cubicBezTo>
                        <a:cubicBezTo>
                          <a:pt x="14907" y="5394"/>
                          <a:pt x="14907" y="5382"/>
                          <a:pt x="14907" y="5370"/>
                        </a:cubicBezTo>
                        <a:cubicBezTo>
                          <a:pt x="14919" y="5311"/>
                          <a:pt x="14931" y="5239"/>
                          <a:pt x="14931" y="5168"/>
                        </a:cubicBezTo>
                        <a:lnTo>
                          <a:pt x="14931" y="5085"/>
                        </a:lnTo>
                        <a:cubicBezTo>
                          <a:pt x="14931" y="5061"/>
                          <a:pt x="14931" y="5025"/>
                          <a:pt x="14943" y="4989"/>
                        </a:cubicBezTo>
                        <a:cubicBezTo>
                          <a:pt x="14943" y="4954"/>
                          <a:pt x="14943" y="4942"/>
                          <a:pt x="14943" y="4930"/>
                        </a:cubicBezTo>
                        <a:lnTo>
                          <a:pt x="14955" y="93"/>
                        </a:lnTo>
                        <a:lnTo>
                          <a:pt x="14955" y="93"/>
                        </a:lnTo>
                        <a:cubicBezTo>
                          <a:pt x="14954" y="149"/>
                          <a:pt x="14952" y="204"/>
                          <a:pt x="14943" y="251"/>
                        </a:cubicBezTo>
                        <a:lnTo>
                          <a:pt x="14943" y="310"/>
                        </a:lnTo>
                        <a:cubicBezTo>
                          <a:pt x="14931" y="477"/>
                          <a:pt x="14895" y="644"/>
                          <a:pt x="14848" y="798"/>
                        </a:cubicBezTo>
                        <a:cubicBezTo>
                          <a:pt x="14848" y="810"/>
                          <a:pt x="14848" y="810"/>
                          <a:pt x="14848" y="822"/>
                        </a:cubicBezTo>
                        <a:cubicBezTo>
                          <a:pt x="14824" y="894"/>
                          <a:pt x="14800" y="965"/>
                          <a:pt x="14764" y="1037"/>
                        </a:cubicBezTo>
                        <a:lnTo>
                          <a:pt x="14752" y="1060"/>
                        </a:lnTo>
                        <a:cubicBezTo>
                          <a:pt x="14610" y="1406"/>
                          <a:pt x="14395" y="1727"/>
                          <a:pt x="14145" y="2013"/>
                        </a:cubicBezTo>
                        <a:lnTo>
                          <a:pt x="14098" y="2061"/>
                        </a:lnTo>
                        <a:cubicBezTo>
                          <a:pt x="13990" y="2180"/>
                          <a:pt x="13883" y="2287"/>
                          <a:pt x="13764" y="2394"/>
                        </a:cubicBezTo>
                        <a:lnTo>
                          <a:pt x="13717" y="2442"/>
                        </a:lnTo>
                        <a:cubicBezTo>
                          <a:pt x="13598" y="2549"/>
                          <a:pt x="13467" y="2644"/>
                          <a:pt x="13324" y="2739"/>
                        </a:cubicBezTo>
                        <a:lnTo>
                          <a:pt x="13264" y="2787"/>
                        </a:lnTo>
                        <a:cubicBezTo>
                          <a:pt x="13121" y="2882"/>
                          <a:pt x="12967" y="2989"/>
                          <a:pt x="12800" y="3084"/>
                        </a:cubicBezTo>
                        <a:cubicBezTo>
                          <a:pt x="12621" y="3168"/>
                          <a:pt x="12466" y="3263"/>
                          <a:pt x="12288" y="3346"/>
                        </a:cubicBezTo>
                        <a:lnTo>
                          <a:pt x="12157" y="3406"/>
                        </a:lnTo>
                        <a:cubicBezTo>
                          <a:pt x="12002" y="3477"/>
                          <a:pt x="11835" y="3549"/>
                          <a:pt x="11669" y="3608"/>
                        </a:cubicBezTo>
                        <a:cubicBezTo>
                          <a:pt x="11657" y="3620"/>
                          <a:pt x="11633" y="3632"/>
                          <a:pt x="11609" y="3644"/>
                        </a:cubicBezTo>
                        <a:cubicBezTo>
                          <a:pt x="11431" y="3704"/>
                          <a:pt x="11252" y="3763"/>
                          <a:pt x="11073" y="3823"/>
                        </a:cubicBezTo>
                        <a:cubicBezTo>
                          <a:pt x="10942" y="3858"/>
                          <a:pt x="10812" y="3894"/>
                          <a:pt x="10681" y="3930"/>
                        </a:cubicBezTo>
                        <a:cubicBezTo>
                          <a:pt x="10585" y="3965"/>
                          <a:pt x="10490" y="3989"/>
                          <a:pt x="10383" y="4013"/>
                        </a:cubicBezTo>
                        <a:cubicBezTo>
                          <a:pt x="10252" y="4049"/>
                          <a:pt x="10109" y="4073"/>
                          <a:pt x="9978" y="4096"/>
                        </a:cubicBezTo>
                        <a:cubicBezTo>
                          <a:pt x="9871" y="4120"/>
                          <a:pt x="9776" y="4144"/>
                          <a:pt x="9680" y="4168"/>
                        </a:cubicBezTo>
                        <a:lnTo>
                          <a:pt x="9549" y="4180"/>
                        </a:lnTo>
                        <a:cubicBezTo>
                          <a:pt x="9383" y="4216"/>
                          <a:pt x="9204" y="4239"/>
                          <a:pt x="9037" y="4251"/>
                        </a:cubicBezTo>
                        <a:lnTo>
                          <a:pt x="8883" y="4275"/>
                        </a:lnTo>
                        <a:cubicBezTo>
                          <a:pt x="8787" y="4287"/>
                          <a:pt x="8680" y="4287"/>
                          <a:pt x="8585" y="4299"/>
                        </a:cubicBezTo>
                        <a:cubicBezTo>
                          <a:pt x="8418" y="4311"/>
                          <a:pt x="8252" y="4323"/>
                          <a:pt x="8085" y="4335"/>
                        </a:cubicBezTo>
                        <a:cubicBezTo>
                          <a:pt x="7978" y="4335"/>
                          <a:pt x="7859" y="4335"/>
                          <a:pt x="7752" y="4346"/>
                        </a:cubicBezTo>
                        <a:lnTo>
                          <a:pt x="7347" y="4346"/>
                        </a:lnTo>
                        <a:cubicBezTo>
                          <a:pt x="7228" y="4346"/>
                          <a:pt x="7121" y="4346"/>
                          <a:pt x="7002" y="4335"/>
                        </a:cubicBezTo>
                        <a:cubicBezTo>
                          <a:pt x="6894" y="4323"/>
                          <a:pt x="6751" y="4323"/>
                          <a:pt x="6621" y="4311"/>
                        </a:cubicBezTo>
                        <a:cubicBezTo>
                          <a:pt x="6501" y="4299"/>
                          <a:pt x="6394" y="4299"/>
                          <a:pt x="6275" y="4287"/>
                        </a:cubicBezTo>
                        <a:cubicBezTo>
                          <a:pt x="6168" y="4275"/>
                          <a:pt x="6025" y="4251"/>
                          <a:pt x="5906" y="4239"/>
                        </a:cubicBezTo>
                        <a:cubicBezTo>
                          <a:pt x="5787" y="4227"/>
                          <a:pt x="5680" y="4216"/>
                          <a:pt x="5573" y="4192"/>
                        </a:cubicBezTo>
                        <a:cubicBezTo>
                          <a:pt x="5454" y="4180"/>
                          <a:pt x="5311" y="4144"/>
                          <a:pt x="5180" y="4120"/>
                        </a:cubicBezTo>
                        <a:cubicBezTo>
                          <a:pt x="5073" y="4108"/>
                          <a:pt x="4966" y="4085"/>
                          <a:pt x="4858" y="4061"/>
                        </a:cubicBezTo>
                        <a:cubicBezTo>
                          <a:pt x="4716" y="4025"/>
                          <a:pt x="4549" y="3989"/>
                          <a:pt x="4394" y="3942"/>
                        </a:cubicBezTo>
                        <a:cubicBezTo>
                          <a:pt x="4299" y="3918"/>
                          <a:pt x="4204" y="3894"/>
                          <a:pt x="4096" y="3870"/>
                        </a:cubicBezTo>
                        <a:lnTo>
                          <a:pt x="3942" y="3823"/>
                        </a:lnTo>
                        <a:cubicBezTo>
                          <a:pt x="3799" y="3775"/>
                          <a:pt x="3644" y="3715"/>
                          <a:pt x="3489" y="3668"/>
                        </a:cubicBezTo>
                        <a:cubicBezTo>
                          <a:pt x="3442" y="3656"/>
                          <a:pt x="3406" y="3644"/>
                          <a:pt x="3358" y="3620"/>
                        </a:cubicBezTo>
                        <a:cubicBezTo>
                          <a:pt x="3227" y="3573"/>
                          <a:pt x="3096" y="3513"/>
                          <a:pt x="2965" y="3454"/>
                        </a:cubicBezTo>
                        <a:cubicBezTo>
                          <a:pt x="2894" y="3430"/>
                          <a:pt x="2834" y="3394"/>
                          <a:pt x="2763" y="3370"/>
                        </a:cubicBezTo>
                        <a:cubicBezTo>
                          <a:pt x="2584" y="3275"/>
                          <a:pt x="2394" y="3180"/>
                          <a:pt x="2215" y="3084"/>
                        </a:cubicBezTo>
                        <a:cubicBezTo>
                          <a:pt x="1298" y="2549"/>
                          <a:pt x="667" y="1918"/>
                          <a:pt x="322" y="1239"/>
                        </a:cubicBezTo>
                        <a:cubicBezTo>
                          <a:pt x="120" y="858"/>
                          <a:pt x="13" y="429"/>
                          <a:pt x="13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" name="Google Shape;2005;p29">
                    <a:extLst>
                      <a:ext uri="{FF2B5EF4-FFF2-40B4-BE49-F238E27FC236}">
                        <a16:creationId xmlns:a16="http://schemas.microsoft.com/office/drawing/2014/main" id="{A1870D12-9C34-42F8-B2CD-08B6DCAFED23}"/>
                      </a:ext>
                    </a:extLst>
                  </p:cNvPr>
                  <p:cNvSpPr/>
                  <p:nvPr/>
                </p:nvSpPr>
                <p:spPr>
                  <a:xfrm>
                    <a:off x="1150275" y="3749938"/>
                    <a:ext cx="410800" cy="237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2" h="9515" extrusionOk="0">
                        <a:moveTo>
                          <a:pt x="13478" y="1704"/>
                        </a:moveTo>
                        <a:cubicBezTo>
                          <a:pt x="16419" y="3394"/>
                          <a:pt x="16431" y="6133"/>
                          <a:pt x="13526" y="7823"/>
                        </a:cubicBezTo>
                        <a:cubicBezTo>
                          <a:pt x="10609" y="9514"/>
                          <a:pt x="5870" y="9514"/>
                          <a:pt x="2941" y="7823"/>
                        </a:cubicBezTo>
                        <a:cubicBezTo>
                          <a:pt x="0" y="6133"/>
                          <a:pt x="0" y="3394"/>
                          <a:pt x="2906" y="1704"/>
                        </a:cubicBezTo>
                        <a:cubicBezTo>
                          <a:pt x="5823" y="1"/>
                          <a:pt x="10549" y="1"/>
                          <a:pt x="13478" y="1704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" name="Google Shape;2006;p29">
                    <a:extLst>
                      <a:ext uri="{FF2B5EF4-FFF2-40B4-BE49-F238E27FC236}">
                        <a16:creationId xmlns:a16="http://schemas.microsoft.com/office/drawing/2014/main" id="{F7E0A1A5-B32E-08D2-2796-A4B8F7BE1466}"/>
                      </a:ext>
                    </a:extLst>
                  </p:cNvPr>
                  <p:cNvSpPr/>
                  <p:nvPr/>
                </p:nvSpPr>
                <p:spPr>
                  <a:xfrm>
                    <a:off x="1248800" y="3807088"/>
                    <a:ext cx="213450" cy="123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38" h="4943" extrusionOk="0">
                        <a:moveTo>
                          <a:pt x="7001" y="882"/>
                        </a:moveTo>
                        <a:cubicBezTo>
                          <a:pt x="8525" y="1763"/>
                          <a:pt x="8537" y="3180"/>
                          <a:pt x="7025" y="4061"/>
                        </a:cubicBezTo>
                        <a:cubicBezTo>
                          <a:pt x="5513" y="4942"/>
                          <a:pt x="3060" y="4942"/>
                          <a:pt x="1536" y="4061"/>
                        </a:cubicBezTo>
                        <a:cubicBezTo>
                          <a:pt x="12" y="3180"/>
                          <a:pt x="0" y="1763"/>
                          <a:pt x="1513" y="882"/>
                        </a:cubicBezTo>
                        <a:cubicBezTo>
                          <a:pt x="3025" y="1"/>
                          <a:pt x="5489" y="13"/>
                          <a:pt x="7001" y="882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" name="Google Shape;2007;p29">
                    <a:extLst>
                      <a:ext uri="{FF2B5EF4-FFF2-40B4-BE49-F238E27FC236}">
                        <a16:creationId xmlns:a16="http://schemas.microsoft.com/office/drawing/2014/main" id="{F7157474-03E9-E073-ACC7-8EEF26F4A2F4}"/>
                      </a:ext>
                    </a:extLst>
                  </p:cNvPr>
                  <p:cNvSpPr/>
                  <p:nvPr/>
                </p:nvSpPr>
                <p:spPr>
                  <a:xfrm>
                    <a:off x="1273500" y="3825638"/>
                    <a:ext cx="164025" cy="8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1" h="3459" extrusionOk="0">
                        <a:moveTo>
                          <a:pt x="3275" y="0"/>
                        </a:moveTo>
                        <a:cubicBezTo>
                          <a:pt x="2513" y="0"/>
                          <a:pt x="1751" y="170"/>
                          <a:pt x="1167" y="509"/>
                        </a:cubicBezTo>
                        <a:cubicBezTo>
                          <a:pt x="1" y="1176"/>
                          <a:pt x="13" y="2271"/>
                          <a:pt x="1179" y="2950"/>
                        </a:cubicBezTo>
                        <a:cubicBezTo>
                          <a:pt x="1763" y="3289"/>
                          <a:pt x="2528" y="3459"/>
                          <a:pt x="3291" y="3459"/>
                        </a:cubicBezTo>
                        <a:cubicBezTo>
                          <a:pt x="4055" y="3459"/>
                          <a:pt x="4817" y="3289"/>
                          <a:pt x="5394" y="2950"/>
                        </a:cubicBezTo>
                        <a:cubicBezTo>
                          <a:pt x="6561" y="2271"/>
                          <a:pt x="6561" y="1188"/>
                          <a:pt x="5382" y="509"/>
                        </a:cubicBezTo>
                        <a:cubicBezTo>
                          <a:pt x="4799" y="170"/>
                          <a:pt x="4037" y="0"/>
                          <a:pt x="3275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" name="Google Shape;2008;p29">
                    <a:extLst>
                      <a:ext uri="{FF2B5EF4-FFF2-40B4-BE49-F238E27FC236}">
                        <a16:creationId xmlns:a16="http://schemas.microsoft.com/office/drawing/2014/main" id="{E205B5DB-52A4-FB2B-DE67-1AFECC8229B6}"/>
                      </a:ext>
                    </a:extLst>
                  </p:cNvPr>
                  <p:cNvSpPr/>
                  <p:nvPr/>
                </p:nvSpPr>
                <p:spPr>
                  <a:xfrm>
                    <a:off x="1133000" y="3847588"/>
                    <a:ext cx="445325" cy="274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3" h="10990" extrusionOk="0">
                        <a:moveTo>
                          <a:pt x="17801" y="72"/>
                        </a:moveTo>
                        <a:lnTo>
                          <a:pt x="17800" y="374"/>
                        </a:lnTo>
                        <a:lnTo>
                          <a:pt x="17800" y="374"/>
                        </a:lnTo>
                        <a:cubicBezTo>
                          <a:pt x="17800" y="373"/>
                          <a:pt x="17801" y="371"/>
                          <a:pt x="17801" y="369"/>
                        </a:cubicBezTo>
                        <a:lnTo>
                          <a:pt x="17801" y="298"/>
                        </a:lnTo>
                        <a:cubicBezTo>
                          <a:pt x="17813" y="215"/>
                          <a:pt x="17813" y="131"/>
                          <a:pt x="17801" y="72"/>
                        </a:cubicBezTo>
                        <a:close/>
                        <a:moveTo>
                          <a:pt x="25" y="0"/>
                        </a:moveTo>
                        <a:lnTo>
                          <a:pt x="1" y="5810"/>
                        </a:lnTo>
                        <a:cubicBezTo>
                          <a:pt x="1" y="7132"/>
                          <a:pt x="870" y="8466"/>
                          <a:pt x="2632" y="9478"/>
                        </a:cubicBezTo>
                        <a:cubicBezTo>
                          <a:pt x="2846" y="9597"/>
                          <a:pt x="3061" y="9716"/>
                          <a:pt x="3287" y="9823"/>
                        </a:cubicBezTo>
                        <a:cubicBezTo>
                          <a:pt x="3358" y="9859"/>
                          <a:pt x="3430" y="9882"/>
                          <a:pt x="3513" y="9918"/>
                        </a:cubicBezTo>
                        <a:cubicBezTo>
                          <a:pt x="3644" y="9978"/>
                          <a:pt x="3775" y="10037"/>
                          <a:pt x="3918" y="10097"/>
                        </a:cubicBezTo>
                        <a:lnTo>
                          <a:pt x="3989" y="10120"/>
                        </a:lnTo>
                        <a:cubicBezTo>
                          <a:pt x="4037" y="10144"/>
                          <a:pt x="4097" y="10156"/>
                          <a:pt x="4144" y="10180"/>
                        </a:cubicBezTo>
                        <a:cubicBezTo>
                          <a:pt x="4323" y="10240"/>
                          <a:pt x="4501" y="10311"/>
                          <a:pt x="4680" y="10359"/>
                        </a:cubicBezTo>
                        <a:lnTo>
                          <a:pt x="4871" y="10418"/>
                        </a:lnTo>
                        <a:lnTo>
                          <a:pt x="4990" y="10466"/>
                        </a:lnTo>
                        <a:cubicBezTo>
                          <a:pt x="5073" y="10478"/>
                          <a:pt x="5144" y="10501"/>
                          <a:pt x="5228" y="10513"/>
                        </a:cubicBezTo>
                        <a:cubicBezTo>
                          <a:pt x="5406" y="10561"/>
                          <a:pt x="5585" y="10609"/>
                          <a:pt x="5775" y="10656"/>
                        </a:cubicBezTo>
                        <a:cubicBezTo>
                          <a:pt x="5823" y="10668"/>
                          <a:pt x="5871" y="10680"/>
                          <a:pt x="5930" y="10692"/>
                        </a:cubicBezTo>
                        <a:cubicBezTo>
                          <a:pt x="6002" y="10704"/>
                          <a:pt x="6073" y="10716"/>
                          <a:pt x="6145" y="10728"/>
                        </a:cubicBezTo>
                        <a:cubicBezTo>
                          <a:pt x="6299" y="10763"/>
                          <a:pt x="6454" y="10787"/>
                          <a:pt x="6621" y="10811"/>
                        </a:cubicBezTo>
                        <a:cubicBezTo>
                          <a:pt x="6680" y="10823"/>
                          <a:pt x="6740" y="10835"/>
                          <a:pt x="6811" y="10847"/>
                        </a:cubicBezTo>
                        <a:lnTo>
                          <a:pt x="7014" y="10871"/>
                        </a:lnTo>
                        <a:cubicBezTo>
                          <a:pt x="7168" y="10882"/>
                          <a:pt x="7311" y="10906"/>
                          <a:pt x="7466" y="10918"/>
                        </a:cubicBezTo>
                        <a:cubicBezTo>
                          <a:pt x="7538" y="10918"/>
                          <a:pt x="7609" y="10930"/>
                          <a:pt x="7680" y="10942"/>
                        </a:cubicBezTo>
                        <a:lnTo>
                          <a:pt x="7871" y="10954"/>
                        </a:lnTo>
                        <a:cubicBezTo>
                          <a:pt x="8026" y="10966"/>
                          <a:pt x="8169" y="10966"/>
                          <a:pt x="8323" y="10978"/>
                        </a:cubicBezTo>
                        <a:cubicBezTo>
                          <a:pt x="8395" y="10978"/>
                          <a:pt x="8466" y="10990"/>
                          <a:pt x="8550" y="10990"/>
                        </a:cubicBezTo>
                        <a:lnTo>
                          <a:pt x="9454" y="10990"/>
                        </a:lnTo>
                        <a:cubicBezTo>
                          <a:pt x="9502" y="10990"/>
                          <a:pt x="9550" y="10978"/>
                          <a:pt x="9609" y="10978"/>
                        </a:cubicBezTo>
                        <a:cubicBezTo>
                          <a:pt x="9812" y="10966"/>
                          <a:pt x="10014" y="10954"/>
                          <a:pt x="10205" y="10930"/>
                        </a:cubicBezTo>
                        <a:cubicBezTo>
                          <a:pt x="10288" y="10930"/>
                          <a:pt x="10371" y="10930"/>
                          <a:pt x="10443" y="10918"/>
                        </a:cubicBezTo>
                        <a:lnTo>
                          <a:pt x="10562" y="10906"/>
                        </a:lnTo>
                        <a:cubicBezTo>
                          <a:pt x="10621" y="10906"/>
                          <a:pt x="10681" y="10894"/>
                          <a:pt x="10740" y="10882"/>
                        </a:cubicBezTo>
                        <a:cubicBezTo>
                          <a:pt x="10955" y="10859"/>
                          <a:pt x="11157" y="10823"/>
                          <a:pt x="11359" y="10799"/>
                        </a:cubicBezTo>
                        <a:lnTo>
                          <a:pt x="11514" y="10775"/>
                        </a:lnTo>
                        <a:lnTo>
                          <a:pt x="11586" y="10763"/>
                        </a:lnTo>
                        <a:cubicBezTo>
                          <a:pt x="11681" y="10740"/>
                          <a:pt x="11776" y="10716"/>
                          <a:pt x="11871" y="10704"/>
                        </a:cubicBezTo>
                        <a:cubicBezTo>
                          <a:pt x="12038" y="10668"/>
                          <a:pt x="12205" y="10632"/>
                          <a:pt x="12360" y="10597"/>
                        </a:cubicBezTo>
                        <a:cubicBezTo>
                          <a:pt x="12479" y="10561"/>
                          <a:pt x="12598" y="10525"/>
                          <a:pt x="12717" y="10501"/>
                        </a:cubicBezTo>
                        <a:cubicBezTo>
                          <a:pt x="12860" y="10454"/>
                          <a:pt x="13014" y="10418"/>
                          <a:pt x="13169" y="10371"/>
                        </a:cubicBezTo>
                        <a:cubicBezTo>
                          <a:pt x="13205" y="10359"/>
                          <a:pt x="13241" y="10347"/>
                          <a:pt x="13264" y="10347"/>
                        </a:cubicBezTo>
                        <a:cubicBezTo>
                          <a:pt x="13455" y="10287"/>
                          <a:pt x="13634" y="10216"/>
                          <a:pt x="13812" y="10144"/>
                        </a:cubicBezTo>
                        <a:lnTo>
                          <a:pt x="13884" y="10120"/>
                        </a:lnTo>
                        <a:cubicBezTo>
                          <a:pt x="14086" y="10037"/>
                          <a:pt x="14276" y="9966"/>
                          <a:pt x="14455" y="9870"/>
                        </a:cubicBezTo>
                        <a:lnTo>
                          <a:pt x="14622" y="9799"/>
                        </a:lnTo>
                        <a:cubicBezTo>
                          <a:pt x="14824" y="9704"/>
                          <a:pt x="15027" y="9597"/>
                          <a:pt x="15217" y="9478"/>
                        </a:cubicBezTo>
                        <a:lnTo>
                          <a:pt x="15324" y="9418"/>
                        </a:lnTo>
                        <a:cubicBezTo>
                          <a:pt x="15491" y="9323"/>
                          <a:pt x="15634" y="9216"/>
                          <a:pt x="15777" y="9120"/>
                        </a:cubicBezTo>
                        <a:lnTo>
                          <a:pt x="15848" y="9073"/>
                        </a:lnTo>
                        <a:cubicBezTo>
                          <a:pt x="16015" y="8954"/>
                          <a:pt x="16170" y="8835"/>
                          <a:pt x="16312" y="8704"/>
                        </a:cubicBezTo>
                        <a:lnTo>
                          <a:pt x="16372" y="8644"/>
                        </a:lnTo>
                        <a:lnTo>
                          <a:pt x="16455" y="8585"/>
                        </a:lnTo>
                        <a:cubicBezTo>
                          <a:pt x="16562" y="8477"/>
                          <a:pt x="16670" y="8370"/>
                          <a:pt x="16777" y="8263"/>
                        </a:cubicBezTo>
                        <a:cubicBezTo>
                          <a:pt x="16789" y="8239"/>
                          <a:pt x="16813" y="8215"/>
                          <a:pt x="16836" y="8192"/>
                        </a:cubicBezTo>
                        <a:cubicBezTo>
                          <a:pt x="16896" y="8120"/>
                          <a:pt x="16955" y="8061"/>
                          <a:pt x="17003" y="7989"/>
                        </a:cubicBezTo>
                        <a:cubicBezTo>
                          <a:pt x="17134" y="7823"/>
                          <a:pt x="17253" y="7644"/>
                          <a:pt x="17360" y="7465"/>
                        </a:cubicBezTo>
                        <a:cubicBezTo>
                          <a:pt x="17444" y="7299"/>
                          <a:pt x="17527" y="7132"/>
                          <a:pt x="17586" y="6965"/>
                        </a:cubicBezTo>
                        <a:cubicBezTo>
                          <a:pt x="17658" y="6799"/>
                          <a:pt x="17705" y="6632"/>
                          <a:pt x="17741" y="6453"/>
                        </a:cubicBezTo>
                        <a:cubicBezTo>
                          <a:pt x="17741" y="6441"/>
                          <a:pt x="17741" y="6430"/>
                          <a:pt x="17753" y="6418"/>
                        </a:cubicBezTo>
                        <a:cubicBezTo>
                          <a:pt x="17741" y="6406"/>
                          <a:pt x="17741" y="6406"/>
                          <a:pt x="17753" y="6406"/>
                        </a:cubicBezTo>
                        <a:cubicBezTo>
                          <a:pt x="17765" y="6322"/>
                          <a:pt x="17777" y="6239"/>
                          <a:pt x="17777" y="6168"/>
                        </a:cubicBezTo>
                        <a:lnTo>
                          <a:pt x="17777" y="6060"/>
                        </a:lnTo>
                        <a:cubicBezTo>
                          <a:pt x="17777" y="6037"/>
                          <a:pt x="17777" y="5989"/>
                          <a:pt x="17789" y="5953"/>
                        </a:cubicBezTo>
                        <a:cubicBezTo>
                          <a:pt x="17801" y="5906"/>
                          <a:pt x="17789" y="5894"/>
                          <a:pt x="17789" y="5870"/>
                        </a:cubicBezTo>
                        <a:lnTo>
                          <a:pt x="17800" y="374"/>
                        </a:lnTo>
                        <a:lnTo>
                          <a:pt x="17800" y="374"/>
                        </a:lnTo>
                        <a:cubicBezTo>
                          <a:pt x="17776" y="563"/>
                          <a:pt x="17741" y="752"/>
                          <a:pt x="17682" y="941"/>
                        </a:cubicBezTo>
                        <a:lnTo>
                          <a:pt x="17670" y="977"/>
                        </a:lnTo>
                        <a:cubicBezTo>
                          <a:pt x="17646" y="1060"/>
                          <a:pt x="17610" y="1143"/>
                          <a:pt x="17575" y="1238"/>
                        </a:cubicBezTo>
                        <a:lnTo>
                          <a:pt x="17563" y="1262"/>
                        </a:lnTo>
                        <a:cubicBezTo>
                          <a:pt x="17384" y="1679"/>
                          <a:pt x="17146" y="2048"/>
                          <a:pt x="16848" y="2381"/>
                        </a:cubicBezTo>
                        <a:cubicBezTo>
                          <a:pt x="16824" y="2405"/>
                          <a:pt x="16813" y="2429"/>
                          <a:pt x="16789" y="2453"/>
                        </a:cubicBezTo>
                        <a:cubicBezTo>
                          <a:pt x="16658" y="2596"/>
                          <a:pt x="16527" y="2727"/>
                          <a:pt x="16384" y="2846"/>
                        </a:cubicBezTo>
                        <a:lnTo>
                          <a:pt x="16324" y="2905"/>
                        </a:lnTo>
                        <a:cubicBezTo>
                          <a:pt x="16181" y="3024"/>
                          <a:pt x="16027" y="3143"/>
                          <a:pt x="15860" y="3263"/>
                        </a:cubicBezTo>
                        <a:lnTo>
                          <a:pt x="15789" y="3310"/>
                        </a:lnTo>
                        <a:cubicBezTo>
                          <a:pt x="15622" y="3441"/>
                          <a:pt x="15431" y="3560"/>
                          <a:pt x="15229" y="3679"/>
                        </a:cubicBezTo>
                        <a:cubicBezTo>
                          <a:pt x="15027" y="3798"/>
                          <a:pt x="14836" y="3894"/>
                          <a:pt x="14634" y="3989"/>
                        </a:cubicBezTo>
                        <a:lnTo>
                          <a:pt x="14467" y="4072"/>
                        </a:lnTo>
                        <a:cubicBezTo>
                          <a:pt x="14288" y="4155"/>
                          <a:pt x="14098" y="4239"/>
                          <a:pt x="13895" y="4310"/>
                        </a:cubicBezTo>
                        <a:lnTo>
                          <a:pt x="13824" y="4346"/>
                        </a:lnTo>
                        <a:cubicBezTo>
                          <a:pt x="13622" y="4429"/>
                          <a:pt x="13407" y="4489"/>
                          <a:pt x="13181" y="4560"/>
                        </a:cubicBezTo>
                        <a:cubicBezTo>
                          <a:pt x="13038" y="4608"/>
                          <a:pt x="12883" y="4656"/>
                          <a:pt x="12729" y="4691"/>
                        </a:cubicBezTo>
                        <a:cubicBezTo>
                          <a:pt x="12610" y="4727"/>
                          <a:pt x="12491" y="4763"/>
                          <a:pt x="12371" y="4786"/>
                        </a:cubicBezTo>
                        <a:cubicBezTo>
                          <a:pt x="12217" y="4834"/>
                          <a:pt x="12050" y="4858"/>
                          <a:pt x="11883" y="4894"/>
                        </a:cubicBezTo>
                        <a:cubicBezTo>
                          <a:pt x="11764" y="4917"/>
                          <a:pt x="11645" y="4953"/>
                          <a:pt x="11526" y="4965"/>
                        </a:cubicBezTo>
                        <a:lnTo>
                          <a:pt x="11371" y="4989"/>
                        </a:lnTo>
                        <a:cubicBezTo>
                          <a:pt x="11169" y="5025"/>
                          <a:pt x="10967" y="5060"/>
                          <a:pt x="10752" y="5084"/>
                        </a:cubicBezTo>
                        <a:lnTo>
                          <a:pt x="10574" y="5096"/>
                        </a:lnTo>
                        <a:cubicBezTo>
                          <a:pt x="10455" y="5120"/>
                          <a:pt x="10336" y="5120"/>
                          <a:pt x="10216" y="5132"/>
                        </a:cubicBezTo>
                        <a:cubicBezTo>
                          <a:pt x="10014" y="5144"/>
                          <a:pt x="9812" y="5167"/>
                          <a:pt x="9621" y="5167"/>
                        </a:cubicBezTo>
                        <a:cubicBezTo>
                          <a:pt x="9490" y="5167"/>
                          <a:pt x="9359" y="5179"/>
                          <a:pt x="9240" y="5179"/>
                        </a:cubicBezTo>
                        <a:lnTo>
                          <a:pt x="8752" y="5179"/>
                        </a:lnTo>
                        <a:cubicBezTo>
                          <a:pt x="8609" y="5179"/>
                          <a:pt x="8478" y="5179"/>
                          <a:pt x="8335" y="5167"/>
                        </a:cubicBezTo>
                        <a:cubicBezTo>
                          <a:pt x="8204" y="5156"/>
                          <a:pt x="8038" y="5156"/>
                          <a:pt x="7895" y="5144"/>
                        </a:cubicBezTo>
                        <a:cubicBezTo>
                          <a:pt x="7740" y="5132"/>
                          <a:pt x="7621" y="5120"/>
                          <a:pt x="7478" y="5108"/>
                        </a:cubicBezTo>
                        <a:cubicBezTo>
                          <a:pt x="7347" y="5096"/>
                          <a:pt x="7180" y="5084"/>
                          <a:pt x="7037" y="5060"/>
                        </a:cubicBezTo>
                        <a:cubicBezTo>
                          <a:pt x="6883" y="5048"/>
                          <a:pt x="6764" y="5025"/>
                          <a:pt x="6633" y="5001"/>
                        </a:cubicBezTo>
                        <a:cubicBezTo>
                          <a:pt x="6478" y="4977"/>
                          <a:pt x="6323" y="4953"/>
                          <a:pt x="6168" y="4929"/>
                        </a:cubicBezTo>
                        <a:cubicBezTo>
                          <a:pt x="6037" y="4906"/>
                          <a:pt x="5918" y="4870"/>
                          <a:pt x="5799" y="4846"/>
                        </a:cubicBezTo>
                        <a:cubicBezTo>
                          <a:pt x="5609" y="4810"/>
                          <a:pt x="5418" y="4763"/>
                          <a:pt x="5240" y="4715"/>
                        </a:cubicBezTo>
                        <a:cubicBezTo>
                          <a:pt x="5121" y="4679"/>
                          <a:pt x="5002" y="4656"/>
                          <a:pt x="4882" y="4620"/>
                        </a:cubicBezTo>
                        <a:cubicBezTo>
                          <a:pt x="4823" y="4596"/>
                          <a:pt x="4763" y="4584"/>
                          <a:pt x="4692" y="4560"/>
                        </a:cubicBezTo>
                        <a:cubicBezTo>
                          <a:pt x="4513" y="4501"/>
                          <a:pt x="4335" y="4441"/>
                          <a:pt x="4156" y="4370"/>
                        </a:cubicBezTo>
                        <a:lnTo>
                          <a:pt x="4001" y="4322"/>
                        </a:lnTo>
                        <a:cubicBezTo>
                          <a:pt x="3847" y="4251"/>
                          <a:pt x="3692" y="4191"/>
                          <a:pt x="3537" y="4120"/>
                        </a:cubicBezTo>
                        <a:cubicBezTo>
                          <a:pt x="3454" y="4084"/>
                          <a:pt x="3382" y="4048"/>
                          <a:pt x="3299" y="4013"/>
                        </a:cubicBezTo>
                        <a:cubicBezTo>
                          <a:pt x="3073" y="3905"/>
                          <a:pt x="2858" y="3798"/>
                          <a:pt x="2644" y="3679"/>
                        </a:cubicBezTo>
                        <a:cubicBezTo>
                          <a:pt x="1549" y="3036"/>
                          <a:pt x="799" y="2286"/>
                          <a:pt x="382" y="1477"/>
                        </a:cubicBezTo>
                        <a:cubicBezTo>
                          <a:pt x="144" y="1024"/>
                          <a:pt x="25" y="512"/>
                          <a:pt x="25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" name="Google Shape;2009;p29">
                    <a:extLst>
                      <a:ext uri="{FF2B5EF4-FFF2-40B4-BE49-F238E27FC236}">
                        <a16:creationId xmlns:a16="http://schemas.microsoft.com/office/drawing/2014/main" id="{A247E437-98C6-F739-6DE7-8495EE76B41D}"/>
                      </a:ext>
                    </a:extLst>
                  </p:cNvPr>
                  <p:cNvSpPr/>
                  <p:nvPr/>
                </p:nvSpPr>
                <p:spPr>
                  <a:xfrm>
                    <a:off x="1110975" y="3706788"/>
                    <a:ext cx="489375" cy="283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24" extrusionOk="0">
                        <a:moveTo>
                          <a:pt x="16062" y="2013"/>
                        </a:moveTo>
                        <a:cubicBezTo>
                          <a:pt x="19563" y="4025"/>
                          <a:pt x="19575" y="7299"/>
                          <a:pt x="16110" y="9299"/>
                        </a:cubicBezTo>
                        <a:cubicBezTo>
                          <a:pt x="12633" y="11311"/>
                          <a:pt x="7002" y="11323"/>
                          <a:pt x="3501" y="9299"/>
                        </a:cubicBezTo>
                        <a:cubicBezTo>
                          <a:pt x="13" y="7287"/>
                          <a:pt x="1" y="4025"/>
                          <a:pt x="3466" y="2013"/>
                        </a:cubicBezTo>
                        <a:cubicBezTo>
                          <a:pt x="6930" y="1"/>
                          <a:pt x="12586" y="1"/>
                          <a:pt x="16062" y="2013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" name="Google Shape;2010;p29">
                    <a:extLst>
                      <a:ext uri="{FF2B5EF4-FFF2-40B4-BE49-F238E27FC236}">
                        <a16:creationId xmlns:a16="http://schemas.microsoft.com/office/drawing/2014/main" id="{949A294E-8AEB-9098-86B9-3C91061D823E}"/>
                      </a:ext>
                    </a:extLst>
                  </p:cNvPr>
                  <p:cNvSpPr/>
                  <p:nvPr/>
                </p:nvSpPr>
                <p:spPr>
                  <a:xfrm>
                    <a:off x="1267850" y="3797563"/>
                    <a:ext cx="175650" cy="101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6" h="4061" extrusionOk="0">
                        <a:moveTo>
                          <a:pt x="5763" y="715"/>
                        </a:moveTo>
                        <a:cubicBezTo>
                          <a:pt x="7025" y="1442"/>
                          <a:pt x="7025" y="2620"/>
                          <a:pt x="5775" y="3335"/>
                        </a:cubicBezTo>
                        <a:cubicBezTo>
                          <a:pt x="4537" y="4061"/>
                          <a:pt x="2501" y="4061"/>
                          <a:pt x="1251" y="3335"/>
                        </a:cubicBezTo>
                        <a:cubicBezTo>
                          <a:pt x="0" y="2620"/>
                          <a:pt x="0" y="1442"/>
                          <a:pt x="1239" y="715"/>
                        </a:cubicBezTo>
                        <a:cubicBezTo>
                          <a:pt x="2489" y="1"/>
                          <a:pt x="4525" y="1"/>
                          <a:pt x="5763" y="715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" name="Google Shape;2011;p29">
                    <a:extLst>
                      <a:ext uri="{FF2B5EF4-FFF2-40B4-BE49-F238E27FC236}">
                        <a16:creationId xmlns:a16="http://schemas.microsoft.com/office/drawing/2014/main" id="{80ACCD63-ADF1-1D43-38AB-F1988C6F4982}"/>
                      </a:ext>
                    </a:extLst>
                  </p:cNvPr>
                  <p:cNvSpPr/>
                  <p:nvPr/>
                </p:nvSpPr>
                <p:spPr>
                  <a:xfrm>
                    <a:off x="1168725" y="3663338"/>
                    <a:ext cx="373875" cy="23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28" extrusionOk="0">
                        <a:moveTo>
                          <a:pt x="14955" y="72"/>
                        </a:moveTo>
                        <a:lnTo>
                          <a:pt x="14955" y="91"/>
                        </a:lnTo>
                        <a:lnTo>
                          <a:pt x="14955" y="91"/>
                        </a:lnTo>
                        <a:cubicBezTo>
                          <a:pt x="14955" y="84"/>
                          <a:pt x="14955" y="77"/>
                          <a:pt x="14955" y="72"/>
                        </a:cubicBezTo>
                        <a:close/>
                        <a:moveTo>
                          <a:pt x="13" y="0"/>
                        </a:moveTo>
                        <a:lnTo>
                          <a:pt x="1" y="4882"/>
                        </a:lnTo>
                        <a:cubicBezTo>
                          <a:pt x="1" y="6001"/>
                          <a:pt x="727" y="7120"/>
                          <a:pt x="2203" y="7966"/>
                        </a:cubicBezTo>
                        <a:cubicBezTo>
                          <a:pt x="2382" y="8073"/>
                          <a:pt x="2560" y="8168"/>
                          <a:pt x="2751" y="8251"/>
                        </a:cubicBezTo>
                        <a:cubicBezTo>
                          <a:pt x="2822" y="8287"/>
                          <a:pt x="2882" y="8311"/>
                          <a:pt x="2941" y="8335"/>
                        </a:cubicBezTo>
                        <a:cubicBezTo>
                          <a:pt x="3061" y="8394"/>
                          <a:pt x="3168" y="8442"/>
                          <a:pt x="3287" y="8489"/>
                        </a:cubicBezTo>
                        <a:lnTo>
                          <a:pt x="3346" y="8513"/>
                        </a:lnTo>
                        <a:lnTo>
                          <a:pt x="3477" y="8561"/>
                        </a:lnTo>
                        <a:cubicBezTo>
                          <a:pt x="3620" y="8608"/>
                          <a:pt x="3775" y="8668"/>
                          <a:pt x="3930" y="8704"/>
                        </a:cubicBezTo>
                        <a:lnTo>
                          <a:pt x="4084" y="8751"/>
                        </a:lnTo>
                        <a:lnTo>
                          <a:pt x="4192" y="8787"/>
                        </a:lnTo>
                        <a:cubicBezTo>
                          <a:pt x="4251" y="8811"/>
                          <a:pt x="4323" y="8823"/>
                          <a:pt x="4382" y="8835"/>
                        </a:cubicBezTo>
                        <a:cubicBezTo>
                          <a:pt x="4537" y="8870"/>
                          <a:pt x="4692" y="8918"/>
                          <a:pt x="4846" y="8954"/>
                        </a:cubicBezTo>
                        <a:cubicBezTo>
                          <a:pt x="4894" y="8954"/>
                          <a:pt x="4930" y="8966"/>
                          <a:pt x="4977" y="8978"/>
                        </a:cubicBezTo>
                        <a:lnTo>
                          <a:pt x="5156" y="9013"/>
                        </a:lnTo>
                        <a:cubicBezTo>
                          <a:pt x="5287" y="9037"/>
                          <a:pt x="5418" y="9061"/>
                          <a:pt x="5561" y="9085"/>
                        </a:cubicBezTo>
                        <a:cubicBezTo>
                          <a:pt x="5608" y="9085"/>
                          <a:pt x="5656" y="9097"/>
                          <a:pt x="5716" y="9109"/>
                        </a:cubicBezTo>
                        <a:cubicBezTo>
                          <a:pt x="5775" y="9120"/>
                          <a:pt x="5835" y="9120"/>
                          <a:pt x="5894" y="9132"/>
                        </a:cubicBezTo>
                        <a:cubicBezTo>
                          <a:pt x="6013" y="9144"/>
                          <a:pt x="6144" y="9156"/>
                          <a:pt x="6263" y="9168"/>
                        </a:cubicBezTo>
                        <a:cubicBezTo>
                          <a:pt x="6323" y="9168"/>
                          <a:pt x="6382" y="9192"/>
                          <a:pt x="6442" y="9192"/>
                        </a:cubicBezTo>
                        <a:lnTo>
                          <a:pt x="6609" y="9204"/>
                        </a:lnTo>
                        <a:cubicBezTo>
                          <a:pt x="6740" y="9204"/>
                          <a:pt x="6859" y="9216"/>
                          <a:pt x="6990" y="9216"/>
                        </a:cubicBezTo>
                        <a:lnTo>
                          <a:pt x="7180" y="9228"/>
                        </a:lnTo>
                        <a:lnTo>
                          <a:pt x="8061" y="9228"/>
                        </a:lnTo>
                        <a:cubicBezTo>
                          <a:pt x="8228" y="9228"/>
                          <a:pt x="8395" y="9204"/>
                          <a:pt x="8561" y="9192"/>
                        </a:cubicBezTo>
                        <a:cubicBezTo>
                          <a:pt x="8633" y="9192"/>
                          <a:pt x="8704" y="9192"/>
                          <a:pt x="8776" y="9180"/>
                        </a:cubicBezTo>
                        <a:lnTo>
                          <a:pt x="8871" y="9168"/>
                        </a:lnTo>
                        <a:lnTo>
                          <a:pt x="9014" y="9156"/>
                        </a:lnTo>
                        <a:cubicBezTo>
                          <a:pt x="9192" y="9132"/>
                          <a:pt x="9359" y="9109"/>
                          <a:pt x="9538" y="9073"/>
                        </a:cubicBezTo>
                        <a:lnTo>
                          <a:pt x="9657" y="9061"/>
                        </a:lnTo>
                        <a:lnTo>
                          <a:pt x="9728" y="9049"/>
                        </a:lnTo>
                        <a:cubicBezTo>
                          <a:pt x="9799" y="9037"/>
                          <a:pt x="9883" y="9013"/>
                          <a:pt x="9966" y="9001"/>
                        </a:cubicBezTo>
                        <a:cubicBezTo>
                          <a:pt x="10097" y="8966"/>
                          <a:pt x="10240" y="8942"/>
                          <a:pt x="10383" y="8906"/>
                        </a:cubicBezTo>
                        <a:cubicBezTo>
                          <a:pt x="10478" y="8882"/>
                          <a:pt x="10573" y="8858"/>
                          <a:pt x="10681" y="8823"/>
                        </a:cubicBezTo>
                        <a:cubicBezTo>
                          <a:pt x="10800" y="8799"/>
                          <a:pt x="10931" y="8763"/>
                          <a:pt x="11062" y="8716"/>
                        </a:cubicBezTo>
                        <a:lnTo>
                          <a:pt x="11145" y="8692"/>
                        </a:lnTo>
                        <a:cubicBezTo>
                          <a:pt x="11300" y="8644"/>
                          <a:pt x="11454" y="8597"/>
                          <a:pt x="11597" y="8537"/>
                        </a:cubicBezTo>
                        <a:cubicBezTo>
                          <a:pt x="11621" y="8525"/>
                          <a:pt x="11645" y="8513"/>
                          <a:pt x="11669" y="8513"/>
                        </a:cubicBezTo>
                        <a:cubicBezTo>
                          <a:pt x="11824" y="8442"/>
                          <a:pt x="11990" y="8370"/>
                          <a:pt x="12145" y="8299"/>
                        </a:cubicBezTo>
                        <a:lnTo>
                          <a:pt x="12276" y="8239"/>
                        </a:lnTo>
                        <a:cubicBezTo>
                          <a:pt x="12455" y="8156"/>
                          <a:pt x="12621" y="8073"/>
                          <a:pt x="12788" y="7977"/>
                        </a:cubicBezTo>
                        <a:lnTo>
                          <a:pt x="12871" y="7918"/>
                        </a:lnTo>
                        <a:cubicBezTo>
                          <a:pt x="13014" y="7835"/>
                          <a:pt x="13133" y="7751"/>
                          <a:pt x="13252" y="7668"/>
                        </a:cubicBezTo>
                        <a:lnTo>
                          <a:pt x="13312" y="7632"/>
                        </a:lnTo>
                        <a:cubicBezTo>
                          <a:pt x="13455" y="7525"/>
                          <a:pt x="13586" y="7430"/>
                          <a:pt x="13705" y="7334"/>
                        </a:cubicBezTo>
                        <a:lnTo>
                          <a:pt x="13752" y="7287"/>
                        </a:lnTo>
                        <a:cubicBezTo>
                          <a:pt x="13776" y="7263"/>
                          <a:pt x="13800" y="7239"/>
                          <a:pt x="13824" y="7227"/>
                        </a:cubicBezTo>
                        <a:cubicBezTo>
                          <a:pt x="13919" y="7132"/>
                          <a:pt x="14002" y="7049"/>
                          <a:pt x="14086" y="6953"/>
                        </a:cubicBezTo>
                        <a:lnTo>
                          <a:pt x="14145" y="6894"/>
                        </a:lnTo>
                        <a:cubicBezTo>
                          <a:pt x="14193" y="6834"/>
                          <a:pt x="14241" y="6787"/>
                          <a:pt x="14288" y="6727"/>
                        </a:cubicBezTo>
                        <a:cubicBezTo>
                          <a:pt x="14395" y="6584"/>
                          <a:pt x="14502" y="6442"/>
                          <a:pt x="14586" y="6275"/>
                        </a:cubicBezTo>
                        <a:cubicBezTo>
                          <a:pt x="14669" y="6144"/>
                          <a:pt x="14729" y="6001"/>
                          <a:pt x="14788" y="5858"/>
                        </a:cubicBezTo>
                        <a:cubicBezTo>
                          <a:pt x="14836" y="5715"/>
                          <a:pt x="14872" y="5572"/>
                          <a:pt x="14907" y="5429"/>
                        </a:cubicBezTo>
                        <a:cubicBezTo>
                          <a:pt x="14907" y="5418"/>
                          <a:pt x="14907" y="5406"/>
                          <a:pt x="14907" y="5394"/>
                        </a:cubicBezTo>
                        <a:cubicBezTo>
                          <a:pt x="14919" y="5322"/>
                          <a:pt x="14931" y="5263"/>
                          <a:pt x="14931" y="5191"/>
                        </a:cubicBezTo>
                        <a:lnTo>
                          <a:pt x="14931" y="5108"/>
                        </a:lnTo>
                        <a:cubicBezTo>
                          <a:pt x="14931" y="5084"/>
                          <a:pt x="14931" y="5048"/>
                          <a:pt x="14943" y="5013"/>
                        </a:cubicBezTo>
                        <a:cubicBezTo>
                          <a:pt x="14943" y="4977"/>
                          <a:pt x="14943" y="4965"/>
                          <a:pt x="14943" y="4941"/>
                        </a:cubicBezTo>
                        <a:lnTo>
                          <a:pt x="14955" y="91"/>
                        </a:lnTo>
                        <a:lnTo>
                          <a:pt x="14955" y="91"/>
                        </a:lnTo>
                        <a:cubicBezTo>
                          <a:pt x="14955" y="130"/>
                          <a:pt x="14953" y="190"/>
                          <a:pt x="14943" y="250"/>
                        </a:cubicBezTo>
                        <a:lnTo>
                          <a:pt x="14943" y="310"/>
                        </a:lnTo>
                        <a:cubicBezTo>
                          <a:pt x="14931" y="476"/>
                          <a:pt x="14895" y="643"/>
                          <a:pt x="14848" y="798"/>
                        </a:cubicBezTo>
                        <a:cubicBezTo>
                          <a:pt x="14848" y="798"/>
                          <a:pt x="14848" y="810"/>
                          <a:pt x="14848" y="822"/>
                        </a:cubicBezTo>
                        <a:cubicBezTo>
                          <a:pt x="14824" y="893"/>
                          <a:pt x="14800" y="965"/>
                          <a:pt x="14764" y="1036"/>
                        </a:cubicBezTo>
                        <a:lnTo>
                          <a:pt x="14752" y="1060"/>
                        </a:lnTo>
                        <a:cubicBezTo>
                          <a:pt x="14610" y="1405"/>
                          <a:pt x="14395" y="1727"/>
                          <a:pt x="14145" y="2012"/>
                        </a:cubicBezTo>
                        <a:cubicBezTo>
                          <a:pt x="14133" y="2024"/>
                          <a:pt x="14121" y="2048"/>
                          <a:pt x="14098" y="2060"/>
                        </a:cubicBezTo>
                        <a:cubicBezTo>
                          <a:pt x="13990" y="2179"/>
                          <a:pt x="13883" y="2286"/>
                          <a:pt x="13764" y="2393"/>
                        </a:cubicBezTo>
                        <a:lnTo>
                          <a:pt x="13717" y="2441"/>
                        </a:lnTo>
                        <a:cubicBezTo>
                          <a:pt x="13598" y="2548"/>
                          <a:pt x="13467" y="2643"/>
                          <a:pt x="13324" y="2739"/>
                        </a:cubicBezTo>
                        <a:lnTo>
                          <a:pt x="13264" y="2786"/>
                        </a:lnTo>
                        <a:cubicBezTo>
                          <a:pt x="13121" y="2893"/>
                          <a:pt x="12967" y="2989"/>
                          <a:pt x="12800" y="3084"/>
                        </a:cubicBezTo>
                        <a:cubicBezTo>
                          <a:pt x="12621" y="3179"/>
                          <a:pt x="12466" y="3263"/>
                          <a:pt x="12288" y="3346"/>
                        </a:cubicBezTo>
                        <a:lnTo>
                          <a:pt x="12157" y="3417"/>
                        </a:lnTo>
                        <a:cubicBezTo>
                          <a:pt x="11990" y="3489"/>
                          <a:pt x="11835" y="3560"/>
                          <a:pt x="11669" y="3620"/>
                        </a:cubicBezTo>
                        <a:lnTo>
                          <a:pt x="11609" y="3644"/>
                        </a:lnTo>
                        <a:cubicBezTo>
                          <a:pt x="11431" y="3715"/>
                          <a:pt x="11252" y="3775"/>
                          <a:pt x="11073" y="3822"/>
                        </a:cubicBezTo>
                        <a:cubicBezTo>
                          <a:pt x="10942" y="3870"/>
                          <a:pt x="10812" y="3905"/>
                          <a:pt x="10681" y="3941"/>
                        </a:cubicBezTo>
                        <a:cubicBezTo>
                          <a:pt x="10585" y="3965"/>
                          <a:pt x="10490" y="3989"/>
                          <a:pt x="10383" y="4013"/>
                        </a:cubicBezTo>
                        <a:cubicBezTo>
                          <a:pt x="10252" y="4048"/>
                          <a:pt x="10109" y="4072"/>
                          <a:pt x="9978" y="4108"/>
                        </a:cubicBezTo>
                        <a:cubicBezTo>
                          <a:pt x="9871" y="4132"/>
                          <a:pt x="9776" y="4144"/>
                          <a:pt x="9680" y="4167"/>
                        </a:cubicBezTo>
                        <a:lnTo>
                          <a:pt x="9549" y="4191"/>
                        </a:lnTo>
                        <a:cubicBezTo>
                          <a:pt x="9383" y="4215"/>
                          <a:pt x="9204" y="4239"/>
                          <a:pt x="9037" y="4263"/>
                        </a:cubicBezTo>
                        <a:lnTo>
                          <a:pt x="8883" y="4275"/>
                        </a:lnTo>
                        <a:cubicBezTo>
                          <a:pt x="8787" y="4286"/>
                          <a:pt x="8680" y="4298"/>
                          <a:pt x="8585" y="4298"/>
                        </a:cubicBezTo>
                        <a:cubicBezTo>
                          <a:pt x="8418" y="4322"/>
                          <a:pt x="8252" y="4334"/>
                          <a:pt x="8085" y="4334"/>
                        </a:cubicBezTo>
                        <a:cubicBezTo>
                          <a:pt x="7978" y="4334"/>
                          <a:pt x="7859" y="4334"/>
                          <a:pt x="7752" y="4346"/>
                        </a:cubicBezTo>
                        <a:lnTo>
                          <a:pt x="7347" y="4346"/>
                        </a:lnTo>
                        <a:cubicBezTo>
                          <a:pt x="7228" y="4346"/>
                          <a:pt x="7121" y="4346"/>
                          <a:pt x="7002" y="4334"/>
                        </a:cubicBezTo>
                        <a:cubicBezTo>
                          <a:pt x="6894" y="4322"/>
                          <a:pt x="6751" y="4322"/>
                          <a:pt x="6621" y="4322"/>
                        </a:cubicBezTo>
                        <a:cubicBezTo>
                          <a:pt x="6501" y="4310"/>
                          <a:pt x="6394" y="4298"/>
                          <a:pt x="6275" y="4286"/>
                        </a:cubicBezTo>
                        <a:cubicBezTo>
                          <a:pt x="6168" y="4275"/>
                          <a:pt x="6025" y="4263"/>
                          <a:pt x="5906" y="4251"/>
                        </a:cubicBezTo>
                        <a:cubicBezTo>
                          <a:pt x="5787" y="4227"/>
                          <a:pt x="5680" y="4215"/>
                          <a:pt x="5573" y="4203"/>
                        </a:cubicBezTo>
                        <a:cubicBezTo>
                          <a:pt x="5454" y="4179"/>
                          <a:pt x="5311" y="4156"/>
                          <a:pt x="5180" y="4132"/>
                        </a:cubicBezTo>
                        <a:cubicBezTo>
                          <a:pt x="5073" y="4108"/>
                          <a:pt x="4966" y="4084"/>
                          <a:pt x="4858" y="4072"/>
                        </a:cubicBezTo>
                        <a:cubicBezTo>
                          <a:pt x="4716" y="4036"/>
                          <a:pt x="4549" y="3989"/>
                          <a:pt x="4394" y="3953"/>
                        </a:cubicBezTo>
                        <a:cubicBezTo>
                          <a:pt x="4299" y="3929"/>
                          <a:pt x="4204" y="3905"/>
                          <a:pt x="4096" y="3870"/>
                        </a:cubicBezTo>
                        <a:lnTo>
                          <a:pt x="3942" y="3822"/>
                        </a:lnTo>
                        <a:cubicBezTo>
                          <a:pt x="3799" y="3775"/>
                          <a:pt x="3644" y="3727"/>
                          <a:pt x="3489" y="3679"/>
                        </a:cubicBezTo>
                        <a:lnTo>
                          <a:pt x="3358" y="3632"/>
                        </a:lnTo>
                        <a:cubicBezTo>
                          <a:pt x="3227" y="3572"/>
                          <a:pt x="3096" y="3513"/>
                          <a:pt x="2965" y="3465"/>
                        </a:cubicBezTo>
                        <a:cubicBezTo>
                          <a:pt x="2894" y="3429"/>
                          <a:pt x="2834" y="3405"/>
                          <a:pt x="2763" y="3382"/>
                        </a:cubicBezTo>
                        <a:cubicBezTo>
                          <a:pt x="2584" y="3286"/>
                          <a:pt x="2394" y="3191"/>
                          <a:pt x="2215" y="3096"/>
                        </a:cubicBezTo>
                        <a:cubicBezTo>
                          <a:pt x="1298" y="2560"/>
                          <a:pt x="667" y="1917"/>
                          <a:pt x="322" y="1250"/>
                        </a:cubicBezTo>
                        <a:cubicBezTo>
                          <a:pt x="120" y="869"/>
                          <a:pt x="13" y="441"/>
                          <a:pt x="13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" name="Google Shape;2012;p29">
                    <a:extLst>
                      <a:ext uri="{FF2B5EF4-FFF2-40B4-BE49-F238E27FC236}">
                        <a16:creationId xmlns:a16="http://schemas.microsoft.com/office/drawing/2014/main" id="{713A0C04-4440-397A-6FD3-5FF1BC7D2854}"/>
                      </a:ext>
                    </a:extLst>
                  </p:cNvPr>
                  <p:cNvSpPr/>
                  <p:nvPr/>
                </p:nvSpPr>
                <p:spPr>
                  <a:xfrm>
                    <a:off x="1150275" y="3544863"/>
                    <a:ext cx="410800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2" h="9514" extrusionOk="0">
                        <a:moveTo>
                          <a:pt x="13478" y="1703"/>
                        </a:moveTo>
                        <a:cubicBezTo>
                          <a:pt x="16419" y="3394"/>
                          <a:pt x="16431" y="6132"/>
                          <a:pt x="13526" y="7823"/>
                        </a:cubicBezTo>
                        <a:cubicBezTo>
                          <a:pt x="10609" y="9514"/>
                          <a:pt x="5870" y="9514"/>
                          <a:pt x="2941" y="7823"/>
                        </a:cubicBezTo>
                        <a:cubicBezTo>
                          <a:pt x="0" y="6132"/>
                          <a:pt x="0" y="3394"/>
                          <a:pt x="2906" y="1703"/>
                        </a:cubicBezTo>
                        <a:cubicBezTo>
                          <a:pt x="5823" y="1"/>
                          <a:pt x="10549" y="1"/>
                          <a:pt x="13478" y="1703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" name="Google Shape;2013;p29">
                    <a:extLst>
                      <a:ext uri="{FF2B5EF4-FFF2-40B4-BE49-F238E27FC236}">
                        <a16:creationId xmlns:a16="http://schemas.microsoft.com/office/drawing/2014/main" id="{18A83CD1-0131-88E1-7331-C105BB715514}"/>
                      </a:ext>
                    </a:extLst>
                  </p:cNvPr>
                  <p:cNvSpPr/>
                  <p:nvPr/>
                </p:nvSpPr>
                <p:spPr>
                  <a:xfrm>
                    <a:off x="1248800" y="3602313"/>
                    <a:ext cx="213450" cy="123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38" h="4930" extrusionOk="0">
                        <a:moveTo>
                          <a:pt x="7001" y="870"/>
                        </a:moveTo>
                        <a:cubicBezTo>
                          <a:pt x="8525" y="1751"/>
                          <a:pt x="8537" y="3179"/>
                          <a:pt x="7025" y="4049"/>
                        </a:cubicBezTo>
                        <a:cubicBezTo>
                          <a:pt x="5513" y="4930"/>
                          <a:pt x="3060" y="4930"/>
                          <a:pt x="1536" y="4049"/>
                        </a:cubicBezTo>
                        <a:cubicBezTo>
                          <a:pt x="12" y="3179"/>
                          <a:pt x="0" y="1751"/>
                          <a:pt x="1513" y="870"/>
                        </a:cubicBezTo>
                        <a:cubicBezTo>
                          <a:pt x="3025" y="0"/>
                          <a:pt x="5489" y="0"/>
                          <a:pt x="7001" y="870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" name="Google Shape;2014;p29">
                    <a:extLst>
                      <a:ext uri="{FF2B5EF4-FFF2-40B4-BE49-F238E27FC236}">
                        <a16:creationId xmlns:a16="http://schemas.microsoft.com/office/drawing/2014/main" id="{981C40B8-B913-AAA7-FC6A-99B60DE18FF6}"/>
                      </a:ext>
                    </a:extLst>
                  </p:cNvPr>
                  <p:cNvSpPr/>
                  <p:nvPr/>
                </p:nvSpPr>
                <p:spPr>
                  <a:xfrm>
                    <a:off x="1273500" y="3620538"/>
                    <a:ext cx="164025" cy="86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1" h="3463" extrusionOk="0">
                        <a:moveTo>
                          <a:pt x="3275" y="1"/>
                        </a:moveTo>
                        <a:cubicBezTo>
                          <a:pt x="2513" y="1"/>
                          <a:pt x="1751" y="170"/>
                          <a:pt x="1167" y="510"/>
                        </a:cubicBezTo>
                        <a:cubicBezTo>
                          <a:pt x="1" y="1188"/>
                          <a:pt x="13" y="2284"/>
                          <a:pt x="1179" y="2962"/>
                        </a:cubicBezTo>
                        <a:cubicBezTo>
                          <a:pt x="1763" y="3296"/>
                          <a:pt x="2528" y="3462"/>
                          <a:pt x="3291" y="3462"/>
                        </a:cubicBezTo>
                        <a:cubicBezTo>
                          <a:pt x="4055" y="3462"/>
                          <a:pt x="4817" y="3296"/>
                          <a:pt x="5394" y="2962"/>
                        </a:cubicBezTo>
                        <a:cubicBezTo>
                          <a:pt x="6561" y="2284"/>
                          <a:pt x="6561" y="1188"/>
                          <a:pt x="5382" y="510"/>
                        </a:cubicBezTo>
                        <a:cubicBezTo>
                          <a:pt x="4799" y="170"/>
                          <a:pt x="4037" y="1"/>
                          <a:pt x="3275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" name="Google Shape;2015;p29">
                    <a:extLst>
                      <a:ext uri="{FF2B5EF4-FFF2-40B4-BE49-F238E27FC236}">
                        <a16:creationId xmlns:a16="http://schemas.microsoft.com/office/drawing/2014/main" id="{F75D29DE-95A4-671D-649A-8DAF800D9DFD}"/>
                      </a:ext>
                    </a:extLst>
                  </p:cNvPr>
                  <p:cNvSpPr/>
                  <p:nvPr/>
                </p:nvSpPr>
                <p:spPr>
                  <a:xfrm>
                    <a:off x="1133000" y="3642788"/>
                    <a:ext cx="445325" cy="274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3" h="10991" extrusionOk="0">
                        <a:moveTo>
                          <a:pt x="17813" y="60"/>
                        </a:moveTo>
                        <a:lnTo>
                          <a:pt x="17813" y="102"/>
                        </a:lnTo>
                        <a:lnTo>
                          <a:pt x="17813" y="102"/>
                        </a:lnTo>
                        <a:cubicBezTo>
                          <a:pt x="17813" y="88"/>
                          <a:pt x="17813" y="74"/>
                          <a:pt x="17813" y="60"/>
                        </a:cubicBezTo>
                        <a:close/>
                        <a:moveTo>
                          <a:pt x="25" y="1"/>
                        </a:moveTo>
                        <a:lnTo>
                          <a:pt x="1" y="5811"/>
                        </a:lnTo>
                        <a:cubicBezTo>
                          <a:pt x="1" y="7133"/>
                          <a:pt x="870" y="8466"/>
                          <a:pt x="2632" y="9478"/>
                        </a:cubicBezTo>
                        <a:cubicBezTo>
                          <a:pt x="2846" y="9597"/>
                          <a:pt x="3061" y="9716"/>
                          <a:pt x="3287" y="9823"/>
                        </a:cubicBezTo>
                        <a:cubicBezTo>
                          <a:pt x="3358" y="9859"/>
                          <a:pt x="3430" y="9895"/>
                          <a:pt x="3513" y="9919"/>
                        </a:cubicBezTo>
                        <a:cubicBezTo>
                          <a:pt x="3644" y="9978"/>
                          <a:pt x="3775" y="10050"/>
                          <a:pt x="3918" y="10097"/>
                        </a:cubicBezTo>
                        <a:lnTo>
                          <a:pt x="3989" y="10121"/>
                        </a:lnTo>
                        <a:lnTo>
                          <a:pt x="4144" y="10181"/>
                        </a:lnTo>
                        <a:cubicBezTo>
                          <a:pt x="4323" y="10252"/>
                          <a:pt x="4501" y="10312"/>
                          <a:pt x="4680" y="10371"/>
                        </a:cubicBezTo>
                        <a:lnTo>
                          <a:pt x="4871" y="10419"/>
                        </a:lnTo>
                        <a:lnTo>
                          <a:pt x="4990" y="10466"/>
                        </a:lnTo>
                        <a:cubicBezTo>
                          <a:pt x="5073" y="10478"/>
                          <a:pt x="5144" y="10502"/>
                          <a:pt x="5228" y="10514"/>
                        </a:cubicBezTo>
                        <a:cubicBezTo>
                          <a:pt x="5406" y="10573"/>
                          <a:pt x="5585" y="10609"/>
                          <a:pt x="5775" y="10657"/>
                        </a:cubicBezTo>
                        <a:cubicBezTo>
                          <a:pt x="5823" y="10669"/>
                          <a:pt x="5871" y="10681"/>
                          <a:pt x="5930" y="10693"/>
                        </a:cubicBezTo>
                        <a:cubicBezTo>
                          <a:pt x="6002" y="10704"/>
                          <a:pt x="6073" y="10716"/>
                          <a:pt x="6145" y="10728"/>
                        </a:cubicBezTo>
                        <a:cubicBezTo>
                          <a:pt x="6299" y="10764"/>
                          <a:pt x="6454" y="10788"/>
                          <a:pt x="6621" y="10812"/>
                        </a:cubicBezTo>
                        <a:cubicBezTo>
                          <a:pt x="6680" y="10823"/>
                          <a:pt x="6740" y="10835"/>
                          <a:pt x="6811" y="10847"/>
                        </a:cubicBezTo>
                        <a:cubicBezTo>
                          <a:pt x="6871" y="10847"/>
                          <a:pt x="6942" y="10859"/>
                          <a:pt x="7014" y="10871"/>
                        </a:cubicBezTo>
                        <a:cubicBezTo>
                          <a:pt x="7168" y="10883"/>
                          <a:pt x="7311" y="10907"/>
                          <a:pt x="7466" y="10919"/>
                        </a:cubicBezTo>
                        <a:cubicBezTo>
                          <a:pt x="7538" y="10919"/>
                          <a:pt x="7609" y="10931"/>
                          <a:pt x="7680" y="10943"/>
                        </a:cubicBezTo>
                        <a:cubicBezTo>
                          <a:pt x="7752" y="10943"/>
                          <a:pt x="7811" y="10943"/>
                          <a:pt x="7871" y="10954"/>
                        </a:cubicBezTo>
                        <a:cubicBezTo>
                          <a:pt x="8026" y="10966"/>
                          <a:pt x="8169" y="10966"/>
                          <a:pt x="8323" y="10978"/>
                        </a:cubicBezTo>
                        <a:cubicBezTo>
                          <a:pt x="8395" y="10978"/>
                          <a:pt x="8466" y="10990"/>
                          <a:pt x="8550" y="10990"/>
                        </a:cubicBezTo>
                        <a:lnTo>
                          <a:pt x="9454" y="10990"/>
                        </a:lnTo>
                        <a:cubicBezTo>
                          <a:pt x="9502" y="10990"/>
                          <a:pt x="9550" y="10978"/>
                          <a:pt x="9609" y="10978"/>
                        </a:cubicBezTo>
                        <a:cubicBezTo>
                          <a:pt x="9812" y="10966"/>
                          <a:pt x="10014" y="10954"/>
                          <a:pt x="10205" y="10943"/>
                        </a:cubicBezTo>
                        <a:cubicBezTo>
                          <a:pt x="10288" y="10943"/>
                          <a:pt x="10371" y="10943"/>
                          <a:pt x="10443" y="10919"/>
                        </a:cubicBezTo>
                        <a:lnTo>
                          <a:pt x="10562" y="10907"/>
                        </a:lnTo>
                        <a:lnTo>
                          <a:pt x="10740" y="10883"/>
                        </a:lnTo>
                        <a:cubicBezTo>
                          <a:pt x="10955" y="10859"/>
                          <a:pt x="11157" y="10835"/>
                          <a:pt x="11359" y="10800"/>
                        </a:cubicBezTo>
                        <a:lnTo>
                          <a:pt x="11514" y="10776"/>
                        </a:lnTo>
                        <a:lnTo>
                          <a:pt x="11586" y="10764"/>
                        </a:lnTo>
                        <a:cubicBezTo>
                          <a:pt x="11681" y="10740"/>
                          <a:pt x="11776" y="10716"/>
                          <a:pt x="11871" y="10704"/>
                        </a:cubicBezTo>
                        <a:cubicBezTo>
                          <a:pt x="12038" y="10669"/>
                          <a:pt x="12205" y="10633"/>
                          <a:pt x="12360" y="10597"/>
                        </a:cubicBezTo>
                        <a:cubicBezTo>
                          <a:pt x="12479" y="10573"/>
                          <a:pt x="12598" y="10538"/>
                          <a:pt x="12717" y="10502"/>
                        </a:cubicBezTo>
                        <a:cubicBezTo>
                          <a:pt x="12860" y="10466"/>
                          <a:pt x="13014" y="10419"/>
                          <a:pt x="13169" y="10371"/>
                        </a:cubicBezTo>
                        <a:lnTo>
                          <a:pt x="13264" y="10347"/>
                        </a:lnTo>
                        <a:cubicBezTo>
                          <a:pt x="13455" y="10288"/>
                          <a:pt x="13634" y="10216"/>
                          <a:pt x="13812" y="10157"/>
                        </a:cubicBezTo>
                        <a:lnTo>
                          <a:pt x="13884" y="10121"/>
                        </a:lnTo>
                        <a:cubicBezTo>
                          <a:pt x="14086" y="10050"/>
                          <a:pt x="14276" y="9966"/>
                          <a:pt x="14455" y="9883"/>
                        </a:cubicBezTo>
                        <a:lnTo>
                          <a:pt x="14622" y="9800"/>
                        </a:lnTo>
                        <a:cubicBezTo>
                          <a:pt x="14824" y="9704"/>
                          <a:pt x="15027" y="9597"/>
                          <a:pt x="15217" y="9490"/>
                        </a:cubicBezTo>
                        <a:lnTo>
                          <a:pt x="15324" y="9419"/>
                        </a:lnTo>
                        <a:cubicBezTo>
                          <a:pt x="15491" y="9323"/>
                          <a:pt x="15634" y="9228"/>
                          <a:pt x="15777" y="9121"/>
                        </a:cubicBezTo>
                        <a:lnTo>
                          <a:pt x="15848" y="9073"/>
                        </a:lnTo>
                        <a:cubicBezTo>
                          <a:pt x="16015" y="8954"/>
                          <a:pt x="16170" y="8835"/>
                          <a:pt x="16312" y="8704"/>
                        </a:cubicBezTo>
                        <a:lnTo>
                          <a:pt x="16372" y="8657"/>
                        </a:lnTo>
                        <a:cubicBezTo>
                          <a:pt x="16396" y="8633"/>
                          <a:pt x="16432" y="8609"/>
                          <a:pt x="16455" y="8585"/>
                        </a:cubicBezTo>
                        <a:cubicBezTo>
                          <a:pt x="16562" y="8478"/>
                          <a:pt x="16670" y="8371"/>
                          <a:pt x="16777" y="8264"/>
                        </a:cubicBezTo>
                        <a:cubicBezTo>
                          <a:pt x="16789" y="8240"/>
                          <a:pt x="16813" y="8216"/>
                          <a:pt x="16836" y="8192"/>
                        </a:cubicBezTo>
                        <a:cubicBezTo>
                          <a:pt x="16896" y="8121"/>
                          <a:pt x="16955" y="8061"/>
                          <a:pt x="17003" y="7990"/>
                        </a:cubicBezTo>
                        <a:cubicBezTo>
                          <a:pt x="17134" y="7823"/>
                          <a:pt x="17253" y="7645"/>
                          <a:pt x="17360" y="7454"/>
                        </a:cubicBezTo>
                        <a:cubicBezTo>
                          <a:pt x="17455" y="7299"/>
                          <a:pt x="17539" y="7133"/>
                          <a:pt x="17598" y="6954"/>
                        </a:cubicBezTo>
                        <a:cubicBezTo>
                          <a:pt x="17670" y="6787"/>
                          <a:pt x="17717" y="6621"/>
                          <a:pt x="17753" y="6454"/>
                        </a:cubicBezTo>
                        <a:cubicBezTo>
                          <a:pt x="17753" y="6430"/>
                          <a:pt x="17753" y="6418"/>
                          <a:pt x="17753" y="6406"/>
                        </a:cubicBezTo>
                        <a:cubicBezTo>
                          <a:pt x="17753" y="6406"/>
                          <a:pt x="17753" y="6394"/>
                          <a:pt x="17753" y="6394"/>
                        </a:cubicBezTo>
                        <a:cubicBezTo>
                          <a:pt x="17777" y="6311"/>
                          <a:pt x="17789" y="6240"/>
                          <a:pt x="17789" y="6156"/>
                        </a:cubicBezTo>
                        <a:lnTo>
                          <a:pt x="17789" y="6061"/>
                        </a:lnTo>
                        <a:cubicBezTo>
                          <a:pt x="17789" y="6025"/>
                          <a:pt x="17789" y="5978"/>
                          <a:pt x="17801" y="5942"/>
                        </a:cubicBezTo>
                        <a:cubicBezTo>
                          <a:pt x="17813" y="5906"/>
                          <a:pt x="17801" y="5882"/>
                          <a:pt x="17801" y="5859"/>
                        </a:cubicBezTo>
                        <a:lnTo>
                          <a:pt x="17813" y="102"/>
                        </a:lnTo>
                        <a:lnTo>
                          <a:pt x="17813" y="102"/>
                        </a:lnTo>
                        <a:cubicBezTo>
                          <a:pt x="17812" y="160"/>
                          <a:pt x="17810" y="219"/>
                          <a:pt x="17801" y="286"/>
                        </a:cubicBezTo>
                        <a:lnTo>
                          <a:pt x="17801" y="358"/>
                        </a:lnTo>
                        <a:cubicBezTo>
                          <a:pt x="17777" y="560"/>
                          <a:pt x="17741" y="751"/>
                          <a:pt x="17682" y="941"/>
                        </a:cubicBezTo>
                        <a:lnTo>
                          <a:pt x="17670" y="965"/>
                        </a:lnTo>
                        <a:cubicBezTo>
                          <a:pt x="17646" y="1048"/>
                          <a:pt x="17610" y="1144"/>
                          <a:pt x="17575" y="1227"/>
                        </a:cubicBezTo>
                        <a:lnTo>
                          <a:pt x="17563" y="1251"/>
                        </a:lnTo>
                        <a:cubicBezTo>
                          <a:pt x="17384" y="1668"/>
                          <a:pt x="17146" y="2049"/>
                          <a:pt x="16848" y="2382"/>
                        </a:cubicBezTo>
                        <a:lnTo>
                          <a:pt x="16789" y="2453"/>
                        </a:lnTo>
                        <a:cubicBezTo>
                          <a:pt x="16658" y="2584"/>
                          <a:pt x="16527" y="2715"/>
                          <a:pt x="16384" y="2846"/>
                        </a:cubicBezTo>
                        <a:lnTo>
                          <a:pt x="16324" y="2894"/>
                        </a:lnTo>
                        <a:cubicBezTo>
                          <a:pt x="16181" y="3025"/>
                          <a:pt x="16027" y="3144"/>
                          <a:pt x="15860" y="3263"/>
                        </a:cubicBezTo>
                        <a:lnTo>
                          <a:pt x="15789" y="3311"/>
                        </a:lnTo>
                        <a:cubicBezTo>
                          <a:pt x="15622" y="3430"/>
                          <a:pt x="15431" y="3561"/>
                          <a:pt x="15229" y="3668"/>
                        </a:cubicBezTo>
                        <a:cubicBezTo>
                          <a:pt x="15027" y="3787"/>
                          <a:pt x="14836" y="3882"/>
                          <a:pt x="14634" y="3989"/>
                        </a:cubicBezTo>
                        <a:lnTo>
                          <a:pt x="14467" y="4061"/>
                        </a:lnTo>
                        <a:cubicBezTo>
                          <a:pt x="14288" y="4144"/>
                          <a:pt x="14098" y="4227"/>
                          <a:pt x="13895" y="4311"/>
                        </a:cubicBezTo>
                        <a:lnTo>
                          <a:pt x="13824" y="4335"/>
                        </a:lnTo>
                        <a:cubicBezTo>
                          <a:pt x="13622" y="4418"/>
                          <a:pt x="13407" y="4489"/>
                          <a:pt x="13181" y="4561"/>
                        </a:cubicBezTo>
                        <a:cubicBezTo>
                          <a:pt x="13038" y="4608"/>
                          <a:pt x="12883" y="4644"/>
                          <a:pt x="12729" y="4692"/>
                        </a:cubicBezTo>
                        <a:cubicBezTo>
                          <a:pt x="12610" y="4716"/>
                          <a:pt x="12491" y="4751"/>
                          <a:pt x="12371" y="4787"/>
                        </a:cubicBezTo>
                        <a:cubicBezTo>
                          <a:pt x="12217" y="4823"/>
                          <a:pt x="12050" y="4858"/>
                          <a:pt x="11883" y="4894"/>
                        </a:cubicBezTo>
                        <a:cubicBezTo>
                          <a:pt x="11764" y="4918"/>
                          <a:pt x="11645" y="4942"/>
                          <a:pt x="11526" y="4966"/>
                        </a:cubicBezTo>
                        <a:lnTo>
                          <a:pt x="11371" y="4989"/>
                        </a:lnTo>
                        <a:cubicBezTo>
                          <a:pt x="11169" y="5025"/>
                          <a:pt x="10967" y="5049"/>
                          <a:pt x="10752" y="5073"/>
                        </a:cubicBezTo>
                        <a:lnTo>
                          <a:pt x="10574" y="5097"/>
                        </a:lnTo>
                        <a:cubicBezTo>
                          <a:pt x="10455" y="5108"/>
                          <a:pt x="10336" y="5120"/>
                          <a:pt x="10216" y="5120"/>
                        </a:cubicBezTo>
                        <a:cubicBezTo>
                          <a:pt x="10014" y="5144"/>
                          <a:pt x="9812" y="5156"/>
                          <a:pt x="9621" y="5168"/>
                        </a:cubicBezTo>
                        <a:cubicBezTo>
                          <a:pt x="9490" y="5168"/>
                          <a:pt x="9359" y="5168"/>
                          <a:pt x="9240" y="5180"/>
                        </a:cubicBezTo>
                        <a:lnTo>
                          <a:pt x="8752" y="5180"/>
                        </a:lnTo>
                        <a:cubicBezTo>
                          <a:pt x="8609" y="5180"/>
                          <a:pt x="8478" y="5180"/>
                          <a:pt x="8335" y="5168"/>
                        </a:cubicBezTo>
                        <a:cubicBezTo>
                          <a:pt x="8204" y="5156"/>
                          <a:pt x="8038" y="5156"/>
                          <a:pt x="7895" y="5144"/>
                        </a:cubicBezTo>
                        <a:cubicBezTo>
                          <a:pt x="7740" y="5132"/>
                          <a:pt x="7621" y="5120"/>
                          <a:pt x="7478" y="5108"/>
                        </a:cubicBezTo>
                        <a:cubicBezTo>
                          <a:pt x="7347" y="5097"/>
                          <a:pt x="7180" y="5073"/>
                          <a:pt x="7037" y="5061"/>
                        </a:cubicBezTo>
                        <a:cubicBezTo>
                          <a:pt x="6883" y="5037"/>
                          <a:pt x="6764" y="5025"/>
                          <a:pt x="6633" y="5001"/>
                        </a:cubicBezTo>
                        <a:cubicBezTo>
                          <a:pt x="6478" y="4978"/>
                          <a:pt x="6323" y="4954"/>
                          <a:pt x="6168" y="4918"/>
                        </a:cubicBezTo>
                        <a:cubicBezTo>
                          <a:pt x="6037" y="4894"/>
                          <a:pt x="5918" y="4870"/>
                          <a:pt x="5799" y="4847"/>
                        </a:cubicBezTo>
                        <a:cubicBezTo>
                          <a:pt x="5609" y="4799"/>
                          <a:pt x="5418" y="4751"/>
                          <a:pt x="5240" y="4704"/>
                        </a:cubicBezTo>
                        <a:cubicBezTo>
                          <a:pt x="5121" y="4680"/>
                          <a:pt x="5002" y="4644"/>
                          <a:pt x="4882" y="4608"/>
                        </a:cubicBezTo>
                        <a:lnTo>
                          <a:pt x="4692" y="4549"/>
                        </a:lnTo>
                        <a:cubicBezTo>
                          <a:pt x="4513" y="4501"/>
                          <a:pt x="4335" y="4430"/>
                          <a:pt x="4156" y="4370"/>
                        </a:cubicBezTo>
                        <a:lnTo>
                          <a:pt x="4001" y="4311"/>
                        </a:lnTo>
                        <a:cubicBezTo>
                          <a:pt x="3847" y="4251"/>
                          <a:pt x="3692" y="4180"/>
                          <a:pt x="3537" y="4108"/>
                        </a:cubicBezTo>
                        <a:cubicBezTo>
                          <a:pt x="3454" y="4073"/>
                          <a:pt x="3382" y="4049"/>
                          <a:pt x="3299" y="4013"/>
                        </a:cubicBezTo>
                        <a:cubicBezTo>
                          <a:pt x="3073" y="3906"/>
                          <a:pt x="2858" y="3787"/>
                          <a:pt x="2644" y="3668"/>
                        </a:cubicBezTo>
                        <a:cubicBezTo>
                          <a:pt x="1549" y="3037"/>
                          <a:pt x="799" y="2275"/>
                          <a:pt x="382" y="1477"/>
                        </a:cubicBezTo>
                        <a:cubicBezTo>
                          <a:pt x="144" y="1013"/>
                          <a:pt x="25" y="513"/>
                          <a:pt x="25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" name="Google Shape;2016;p29">
                    <a:extLst>
                      <a:ext uri="{FF2B5EF4-FFF2-40B4-BE49-F238E27FC236}">
                        <a16:creationId xmlns:a16="http://schemas.microsoft.com/office/drawing/2014/main" id="{B6B269BB-CA92-617C-BE39-87B1936FF30D}"/>
                      </a:ext>
                    </a:extLst>
                  </p:cNvPr>
                  <p:cNvSpPr/>
                  <p:nvPr/>
                </p:nvSpPr>
                <p:spPr>
                  <a:xfrm>
                    <a:off x="1110975" y="3501713"/>
                    <a:ext cx="489375" cy="2833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35" extrusionOk="0">
                        <a:moveTo>
                          <a:pt x="16062" y="2012"/>
                        </a:moveTo>
                        <a:cubicBezTo>
                          <a:pt x="19563" y="4036"/>
                          <a:pt x="19575" y="7299"/>
                          <a:pt x="16110" y="9311"/>
                        </a:cubicBezTo>
                        <a:cubicBezTo>
                          <a:pt x="12633" y="11335"/>
                          <a:pt x="7002" y="11335"/>
                          <a:pt x="3501" y="9311"/>
                        </a:cubicBezTo>
                        <a:cubicBezTo>
                          <a:pt x="13" y="7299"/>
                          <a:pt x="1" y="4024"/>
                          <a:pt x="3466" y="2012"/>
                        </a:cubicBezTo>
                        <a:cubicBezTo>
                          <a:pt x="6930" y="0"/>
                          <a:pt x="12586" y="0"/>
                          <a:pt x="16062" y="201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" name="Google Shape;2017;p29">
                    <a:extLst>
                      <a:ext uri="{FF2B5EF4-FFF2-40B4-BE49-F238E27FC236}">
                        <a16:creationId xmlns:a16="http://schemas.microsoft.com/office/drawing/2014/main" id="{D5145C67-4D3D-71CF-3304-EC323055FEF7}"/>
                      </a:ext>
                    </a:extLst>
                  </p:cNvPr>
                  <p:cNvSpPr/>
                  <p:nvPr/>
                </p:nvSpPr>
                <p:spPr>
                  <a:xfrm>
                    <a:off x="1267850" y="3592488"/>
                    <a:ext cx="175650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6" h="4073" extrusionOk="0">
                        <a:moveTo>
                          <a:pt x="5763" y="727"/>
                        </a:moveTo>
                        <a:cubicBezTo>
                          <a:pt x="7025" y="1453"/>
                          <a:pt x="7025" y="2620"/>
                          <a:pt x="5775" y="3346"/>
                        </a:cubicBezTo>
                        <a:cubicBezTo>
                          <a:pt x="4537" y="4072"/>
                          <a:pt x="2501" y="4072"/>
                          <a:pt x="1251" y="3346"/>
                        </a:cubicBezTo>
                        <a:cubicBezTo>
                          <a:pt x="0" y="2620"/>
                          <a:pt x="0" y="1453"/>
                          <a:pt x="1239" y="727"/>
                        </a:cubicBezTo>
                        <a:cubicBezTo>
                          <a:pt x="2489" y="1"/>
                          <a:pt x="4525" y="1"/>
                          <a:pt x="5763" y="727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" name="Google Shape;2018;p29">
                    <a:extLst>
                      <a:ext uri="{FF2B5EF4-FFF2-40B4-BE49-F238E27FC236}">
                        <a16:creationId xmlns:a16="http://schemas.microsoft.com/office/drawing/2014/main" id="{62BB8107-9BCB-790B-329B-1A8A0E0FAD8E}"/>
                      </a:ext>
                    </a:extLst>
                  </p:cNvPr>
                  <p:cNvSpPr/>
                  <p:nvPr/>
                </p:nvSpPr>
                <p:spPr>
                  <a:xfrm>
                    <a:off x="1168725" y="3458238"/>
                    <a:ext cx="373875" cy="230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55" h="9229" extrusionOk="0">
                        <a:moveTo>
                          <a:pt x="14955" y="60"/>
                        </a:moveTo>
                        <a:lnTo>
                          <a:pt x="14955" y="95"/>
                        </a:lnTo>
                        <a:lnTo>
                          <a:pt x="14955" y="95"/>
                        </a:lnTo>
                        <a:cubicBezTo>
                          <a:pt x="14955" y="83"/>
                          <a:pt x="14955" y="72"/>
                          <a:pt x="14955" y="60"/>
                        </a:cubicBezTo>
                        <a:close/>
                        <a:moveTo>
                          <a:pt x="13" y="1"/>
                        </a:moveTo>
                        <a:lnTo>
                          <a:pt x="1" y="4882"/>
                        </a:lnTo>
                        <a:cubicBezTo>
                          <a:pt x="1" y="5990"/>
                          <a:pt x="727" y="7109"/>
                          <a:pt x="2203" y="7966"/>
                        </a:cubicBezTo>
                        <a:cubicBezTo>
                          <a:pt x="2382" y="8061"/>
                          <a:pt x="2560" y="8157"/>
                          <a:pt x="2751" y="8252"/>
                        </a:cubicBezTo>
                        <a:cubicBezTo>
                          <a:pt x="2822" y="8276"/>
                          <a:pt x="2882" y="8299"/>
                          <a:pt x="2941" y="8335"/>
                        </a:cubicBezTo>
                        <a:cubicBezTo>
                          <a:pt x="3061" y="8383"/>
                          <a:pt x="3168" y="8430"/>
                          <a:pt x="3287" y="8478"/>
                        </a:cubicBezTo>
                        <a:lnTo>
                          <a:pt x="3346" y="8502"/>
                        </a:lnTo>
                        <a:lnTo>
                          <a:pt x="3477" y="8550"/>
                        </a:lnTo>
                        <a:cubicBezTo>
                          <a:pt x="3620" y="8609"/>
                          <a:pt x="3775" y="8657"/>
                          <a:pt x="3930" y="8704"/>
                        </a:cubicBezTo>
                        <a:cubicBezTo>
                          <a:pt x="3977" y="8716"/>
                          <a:pt x="4037" y="8728"/>
                          <a:pt x="4084" y="8752"/>
                        </a:cubicBezTo>
                        <a:lnTo>
                          <a:pt x="4192" y="8788"/>
                        </a:lnTo>
                        <a:cubicBezTo>
                          <a:pt x="4251" y="8800"/>
                          <a:pt x="4323" y="8811"/>
                          <a:pt x="4382" y="8835"/>
                        </a:cubicBezTo>
                        <a:cubicBezTo>
                          <a:pt x="4537" y="8871"/>
                          <a:pt x="4692" y="8907"/>
                          <a:pt x="4846" y="8942"/>
                        </a:cubicBezTo>
                        <a:cubicBezTo>
                          <a:pt x="4894" y="8954"/>
                          <a:pt x="4930" y="8966"/>
                          <a:pt x="4977" y="8978"/>
                        </a:cubicBezTo>
                        <a:lnTo>
                          <a:pt x="5156" y="9002"/>
                        </a:lnTo>
                        <a:cubicBezTo>
                          <a:pt x="5287" y="9026"/>
                          <a:pt x="5418" y="9050"/>
                          <a:pt x="5561" y="9073"/>
                        </a:cubicBezTo>
                        <a:cubicBezTo>
                          <a:pt x="5608" y="9073"/>
                          <a:pt x="5656" y="9097"/>
                          <a:pt x="5716" y="9097"/>
                        </a:cubicBezTo>
                        <a:cubicBezTo>
                          <a:pt x="5775" y="9109"/>
                          <a:pt x="5835" y="9121"/>
                          <a:pt x="5894" y="9121"/>
                        </a:cubicBezTo>
                        <a:cubicBezTo>
                          <a:pt x="6013" y="9133"/>
                          <a:pt x="6144" y="9157"/>
                          <a:pt x="6263" y="9169"/>
                        </a:cubicBezTo>
                        <a:cubicBezTo>
                          <a:pt x="6323" y="9169"/>
                          <a:pt x="6382" y="9181"/>
                          <a:pt x="6442" y="9181"/>
                        </a:cubicBezTo>
                        <a:lnTo>
                          <a:pt x="6609" y="9192"/>
                        </a:lnTo>
                        <a:cubicBezTo>
                          <a:pt x="6740" y="9204"/>
                          <a:pt x="6859" y="9204"/>
                          <a:pt x="6990" y="9216"/>
                        </a:cubicBezTo>
                        <a:cubicBezTo>
                          <a:pt x="7049" y="9216"/>
                          <a:pt x="7121" y="9216"/>
                          <a:pt x="7180" y="9228"/>
                        </a:cubicBezTo>
                        <a:lnTo>
                          <a:pt x="7942" y="9228"/>
                        </a:lnTo>
                        <a:lnTo>
                          <a:pt x="8061" y="9216"/>
                        </a:lnTo>
                        <a:cubicBezTo>
                          <a:pt x="8228" y="9216"/>
                          <a:pt x="8395" y="9192"/>
                          <a:pt x="8561" y="9181"/>
                        </a:cubicBezTo>
                        <a:cubicBezTo>
                          <a:pt x="8633" y="9181"/>
                          <a:pt x="8704" y="9181"/>
                          <a:pt x="8776" y="9169"/>
                        </a:cubicBezTo>
                        <a:lnTo>
                          <a:pt x="8871" y="9157"/>
                        </a:lnTo>
                        <a:lnTo>
                          <a:pt x="9014" y="9133"/>
                        </a:lnTo>
                        <a:cubicBezTo>
                          <a:pt x="9192" y="9121"/>
                          <a:pt x="9359" y="9097"/>
                          <a:pt x="9538" y="9061"/>
                        </a:cubicBezTo>
                        <a:lnTo>
                          <a:pt x="9657" y="9050"/>
                        </a:lnTo>
                        <a:lnTo>
                          <a:pt x="9728" y="9038"/>
                        </a:lnTo>
                        <a:cubicBezTo>
                          <a:pt x="9799" y="9026"/>
                          <a:pt x="9883" y="9002"/>
                          <a:pt x="9966" y="8990"/>
                        </a:cubicBezTo>
                        <a:cubicBezTo>
                          <a:pt x="10097" y="8954"/>
                          <a:pt x="10240" y="8931"/>
                          <a:pt x="10383" y="8895"/>
                        </a:cubicBezTo>
                        <a:cubicBezTo>
                          <a:pt x="10478" y="8871"/>
                          <a:pt x="10573" y="8847"/>
                          <a:pt x="10681" y="8823"/>
                        </a:cubicBezTo>
                        <a:cubicBezTo>
                          <a:pt x="10800" y="8788"/>
                          <a:pt x="10931" y="8740"/>
                          <a:pt x="11062" y="8704"/>
                        </a:cubicBezTo>
                        <a:lnTo>
                          <a:pt x="11145" y="8680"/>
                        </a:lnTo>
                        <a:cubicBezTo>
                          <a:pt x="11300" y="8633"/>
                          <a:pt x="11454" y="8585"/>
                          <a:pt x="11597" y="8526"/>
                        </a:cubicBezTo>
                        <a:lnTo>
                          <a:pt x="11669" y="8502"/>
                        </a:lnTo>
                        <a:cubicBezTo>
                          <a:pt x="11824" y="8430"/>
                          <a:pt x="11990" y="8359"/>
                          <a:pt x="12145" y="8288"/>
                        </a:cubicBezTo>
                        <a:lnTo>
                          <a:pt x="12276" y="8228"/>
                        </a:lnTo>
                        <a:cubicBezTo>
                          <a:pt x="12455" y="8145"/>
                          <a:pt x="12621" y="8061"/>
                          <a:pt x="12788" y="7966"/>
                        </a:cubicBezTo>
                        <a:lnTo>
                          <a:pt x="12871" y="7907"/>
                        </a:lnTo>
                        <a:cubicBezTo>
                          <a:pt x="13014" y="7823"/>
                          <a:pt x="13133" y="7740"/>
                          <a:pt x="13252" y="7657"/>
                        </a:cubicBezTo>
                        <a:lnTo>
                          <a:pt x="13312" y="7621"/>
                        </a:lnTo>
                        <a:cubicBezTo>
                          <a:pt x="13455" y="7514"/>
                          <a:pt x="13586" y="7418"/>
                          <a:pt x="13705" y="7323"/>
                        </a:cubicBezTo>
                        <a:lnTo>
                          <a:pt x="13752" y="7276"/>
                        </a:lnTo>
                        <a:cubicBezTo>
                          <a:pt x="13776" y="7252"/>
                          <a:pt x="13800" y="7228"/>
                          <a:pt x="13824" y="7216"/>
                        </a:cubicBezTo>
                        <a:cubicBezTo>
                          <a:pt x="13919" y="7121"/>
                          <a:pt x="14002" y="7037"/>
                          <a:pt x="14086" y="6942"/>
                        </a:cubicBezTo>
                        <a:cubicBezTo>
                          <a:pt x="14110" y="6918"/>
                          <a:pt x="14121" y="6906"/>
                          <a:pt x="14145" y="6883"/>
                        </a:cubicBezTo>
                        <a:cubicBezTo>
                          <a:pt x="14193" y="6823"/>
                          <a:pt x="14241" y="6775"/>
                          <a:pt x="14288" y="6716"/>
                        </a:cubicBezTo>
                        <a:cubicBezTo>
                          <a:pt x="14395" y="6573"/>
                          <a:pt x="14502" y="6418"/>
                          <a:pt x="14586" y="6264"/>
                        </a:cubicBezTo>
                        <a:cubicBezTo>
                          <a:pt x="14657" y="6133"/>
                          <a:pt x="14729" y="5990"/>
                          <a:pt x="14788" y="5847"/>
                        </a:cubicBezTo>
                        <a:cubicBezTo>
                          <a:pt x="14836" y="5704"/>
                          <a:pt x="14872" y="5561"/>
                          <a:pt x="14907" y="5418"/>
                        </a:cubicBezTo>
                        <a:lnTo>
                          <a:pt x="14907" y="5382"/>
                        </a:lnTo>
                        <a:cubicBezTo>
                          <a:pt x="14919" y="5311"/>
                          <a:pt x="14931" y="5251"/>
                          <a:pt x="14931" y="5180"/>
                        </a:cubicBezTo>
                        <a:lnTo>
                          <a:pt x="14931" y="5097"/>
                        </a:lnTo>
                        <a:cubicBezTo>
                          <a:pt x="14931" y="5073"/>
                          <a:pt x="14931" y="5037"/>
                          <a:pt x="14943" y="5001"/>
                        </a:cubicBezTo>
                        <a:cubicBezTo>
                          <a:pt x="14943" y="4966"/>
                          <a:pt x="14943" y="4954"/>
                          <a:pt x="14943" y="4930"/>
                        </a:cubicBezTo>
                        <a:lnTo>
                          <a:pt x="14955" y="95"/>
                        </a:lnTo>
                        <a:lnTo>
                          <a:pt x="14955" y="95"/>
                        </a:lnTo>
                        <a:cubicBezTo>
                          <a:pt x="14954" y="143"/>
                          <a:pt x="14953" y="193"/>
                          <a:pt x="14943" y="251"/>
                        </a:cubicBezTo>
                        <a:lnTo>
                          <a:pt x="14943" y="310"/>
                        </a:lnTo>
                        <a:cubicBezTo>
                          <a:pt x="14931" y="477"/>
                          <a:pt x="14895" y="644"/>
                          <a:pt x="14848" y="799"/>
                        </a:cubicBezTo>
                        <a:cubicBezTo>
                          <a:pt x="14848" y="799"/>
                          <a:pt x="14848" y="810"/>
                          <a:pt x="14848" y="822"/>
                        </a:cubicBezTo>
                        <a:cubicBezTo>
                          <a:pt x="14824" y="894"/>
                          <a:pt x="14800" y="965"/>
                          <a:pt x="14764" y="1037"/>
                        </a:cubicBezTo>
                        <a:lnTo>
                          <a:pt x="14752" y="1061"/>
                        </a:lnTo>
                        <a:cubicBezTo>
                          <a:pt x="14610" y="1406"/>
                          <a:pt x="14407" y="1727"/>
                          <a:pt x="14145" y="2013"/>
                        </a:cubicBezTo>
                        <a:cubicBezTo>
                          <a:pt x="14133" y="2025"/>
                          <a:pt x="14121" y="2049"/>
                          <a:pt x="14098" y="2061"/>
                        </a:cubicBezTo>
                        <a:cubicBezTo>
                          <a:pt x="13990" y="2180"/>
                          <a:pt x="13883" y="2287"/>
                          <a:pt x="13764" y="2394"/>
                        </a:cubicBezTo>
                        <a:lnTo>
                          <a:pt x="13717" y="2442"/>
                        </a:lnTo>
                        <a:cubicBezTo>
                          <a:pt x="13598" y="2549"/>
                          <a:pt x="13467" y="2644"/>
                          <a:pt x="13324" y="2739"/>
                        </a:cubicBezTo>
                        <a:lnTo>
                          <a:pt x="13264" y="2787"/>
                        </a:lnTo>
                        <a:cubicBezTo>
                          <a:pt x="13121" y="2882"/>
                          <a:pt x="12967" y="2989"/>
                          <a:pt x="12800" y="3085"/>
                        </a:cubicBezTo>
                        <a:cubicBezTo>
                          <a:pt x="12621" y="3168"/>
                          <a:pt x="12466" y="3263"/>
                          <a:pt x="12288" y="3347"/>
                        </a:cubicBezTo>
                        <a:lnTo>
                          <a:pt x="12157" y="3406"/>
                        </a:lnTo>
                        <a:cubicBezTo>
                          <a:pt x="12002" y="3477"/>
                          <a:pt x="11835" y="3549"/>
                          <a:pt x="11669" y="3608"/>
                        </a:cubicBezTo>
                        <a:lnTo>
                          <a:pt x="11609" y="3644"/>
                        </a:lnTo>
                        <a:cubicBezTo>
                          <a:pt x="11431" y="3704"/>
                          <a:pt x="11252" y="3763"/>
                          <a:pt x="11073" y="3823"/>
                        </a:cubicBezTo>
                        <a:cubicBezTo>
                          <a:pt x="10942" y="3858"/>
                          <a:pt x="10812" y="3894"/>
                          <a:pt x="10681" y="3930"/>
                        </a:cubicBezTo>
                        <a:cubicBezTo>
                          <a:pt x="10585" y="3966"/>
                          <a:pt x="10490" y="3989"/>
                          <a:pt x="10383" y="4013"/>
                        </a:cubicBezTo>
                        <a:cubicBezTo>
                          <a:pt x="10252" y="4049"/>
                          <a:pt x="10109" y="4073"/>
                          <a:pt x="9978" y="4097"/>
                        </a:cubicBezTo>
                        <a:cubicBezTo>
                          <a:pt x="9871" y="4120"/>
                          <a:pt x="9776" y="4144"/>
                          <a:pt x="9680" y="4168"/>
                        </a:cubicBezTo>
                        <a:lnTo>
                          <a:pt x="9549" y="4180"/>
                        </a:lnTo>
                        <a:cubicBezTo>
                          <a:pt x="9383" y="4204"/>
                          <a:pt x="9204" y="4239"/>
                          <a:pt x="9037" y="4251"/>
                        </a:cubicBezTo>
                        <a:lnTo>
                          <a:pt x="8883" y="4275"/>
                        </a:lnTo>
                        <a:cubicBezTo>
                          <a:pt x="8787" y="4287"/>
                          <a:pt x="8680" y="4287"/>
                          <a:pt x="8585" y="4299"/>
                        </a:cubicBezTo>
                        <a:cubicBezTo>
                          <a:pt x="8418" y="4311"/>
                          <a:pt x="8252" y="4323"/>
                          <a:pt x="8085" y="4335"/>
                        </a:cubicBezTo>
                        <a:cubicBezTo>
                          <a:pt x="7978" y="4335"/>
                          <a:pt x="7859" y="4335"/>
                          <a:pt x="7752" y="4347"/>
                        </a:cubicBezTo>
                        <a:lnTo>
                          <a:pt x="7347" y="4347"/>
                        </a:lnTo>
                        <a:cubicBezTo>
                          <a:pt x="7228" y="4347"/>
                          <a:pt x="7121" y="4347"/>
                          <a:pt x="7002" y="4335"/>
                        </a:cubicBezTo>
                        <a:cubicBezTo>
                          <a:pt x="6894" y="4323"/>
                          <a:pt x="6751" y="4323"/>
                          <a:pt x="6621" y="4311"/>
                        </a:cubicBezTo>
                        <a:cubicBezTo>
                          <a:pt x="6501" y="4299"/>
                          <a:pt x="6394" y="4299"/>
                          <a:pt x="6275" y="4287"/>
                        </a:cubicBezTo>
                        <a:lnTo>
                          <a:pt x="5906" y="4239"/>
                        </a:lnTo>
                        <a:lnTo>
                          <a:pt x="5573" y="4192"/>
                        </a:lnTo>
                        <a:cubicBezTo>
                          <a:pt x="5442" y="4168"/>
                          <a:pt x="5311" y="4156"/>
                          <a:pt x="5180" y="4120"/>
                        </a:cubicBezTo>
                        <a:cubicBezTo>
                          <a:pt x="5073" y="4109"/>
                          <a:pt x="4966" y="4085"/>
                          <a:pt x="4858" y="4061"/>
                        </a:cubicBezTo>
                        <a:cubicBezTo>
                          <a:pt x="4716" y="4025"/>
                          <a:pt x="4549" y="3989"/>
                          <a:pt x="4394" y="3954"/>
                        </a:cubicBezTo>
                        <a:cubicBezTo>
                          <a:pt x="4299" y="3918"/>
                          <a:pt x="4204" y="3894"/>
                          <a:pt x="4096" y="3870"/>
                        </a:cubicBezTo>
                        <a:lnTo>
                          <a:pt x="3942" y="3823"/>
                        </a:lnTo>
                        <a:cubicBezTo>
                          <a:pt x="3799" y="3775"/>
                          <a:pt x="3644" y="3716"/>
                          <a:pt x="3489" y="3668"/>
                        </a:cubicBezTo>
                        <a:lnTo>
                          <a:pt x="3358" y="3620"/>
                        </a:lnTo>
                        <a:cubicBezTo>
                          <a:pt x="3227" y="3573"/>
                          <a:pt x="3096" y="3513"/>
                          <a:pt x="2965" y="3454"/>
                        </a:cubicBezTo>
                        <a:cubicBezTo>
                          <a:pt x="2894" y="3430"/>
                          <a:pt x="2834" y="3394"/>
                          <a:pt x="2763" y="3370"/>
                        </a:cubicBezTo>
                        <a:cubicBezTo>
                          <a:pt x="2584" y="3275"/>
                          <a:pt x="2394" y="3180"/>
                          <a:pt x="2215" y="3085"/>
                        </a:cubicBezTo>
                        <a:cubicBezTo>
                          <a:pt x="1298" y="2549"/>
                          <a:pt x="667" y="1918"/>
                          <a:pt x="322" y="1239"/>
                        </a:cubicBezTo>
                        <a:cubicBezTo>
                          <a:pt x="120" y="858"/>
                          <a:pt x="13" y="429"/>
                          <a:pt x="13" y="1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" name="Google Shape;2019;p29">
                    <a:extLst>
                      <a:ext uri="{FF2B5EF4-FFF2-40B4-BE49-F238E27FC236}">
                        <a16:creationId xmlns:a16="http://schemas.microsoft.com/office/drawing/2014/main" id="{7553B576-F78E-2C07-CAC8-E0CE6ACE7AA3}"/>
                      </a:ext>
                    </a:extLst>
                  </p:cNvPr>
                  <p:cNvSpPr/>
                  <p:nvPr/>
                </p:nvSpPr>
                <p:spPr>
                  <a:xfrm>
                    <a:off x="1150275" y="3340088"/>
                    <a:ext cx="410800" cy="23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32" h="9514" extrusionOk="0">
                        <a:moveTo>
                          <a:pt x="13478" y="1691"/>
                        </a:moveTo>
                        <a:cubicBezTo>
                          <a:pt x="16419" y="3381"/>
                          <a:pt x="16431" y="6120"/>
                          <a:pt x="13526" y="7811"/>
                        </a:cubicBezTo>
                        <a:cubicBezTo>
                          <a:pt x="10609" y="9513"/>
                          <a:pt x="5870" y="9513"/>
                          <a:pt x="2941" y="7811"/>
                        </a:cubicBezTo>
                        <a:cubicBezTo>
                          <a:pt x="0" y="6120"/>
                          <a:pt x="0" y="3381"/>
                          <a:pt x="2906" y="1691"/>
                        </a:cubicBezTo>
                        <a:cubicBezTo>
                          <a:pt x="5823" y="0"/>
                          <a:pt x="10549" y="0"/>
                          <a:pt x="13478" y="169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" name="Google Shape;2020;p29">
                    <a:extLst>
                      <a:ext uri="{FF2B5EF4-FFF2-40B4-BE49-F238E27FC236}">
                        <a16:creationId xmlns:a16="http://schemas.microsoft.com/office/drawing/2014/main" id="{F74C72DA-65E4-DC3A-FB87-00A5BBD08A51}"/>
                      </a:ext>
                    </a:extLst>
                  </p:cNvPr>
                  <p:cNvSpPr/>
                  <p:nvPr/>
                </p:nvSpPr>
                <p:spPr>
                  <a:xfrm>
                    <a:off x="1248800" y="3397238"/>
                    <a:ext cx="213450" cy="123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538" h="4942" extrusionOk="0">
                        <a:moveTo>
                          <a:pt x="7001" y="881"/>
                        </a:moveTo>
                        <a:cubicBezTo>
                          <a:pt x="8525" y="1762"/>
                          <a:pt x="8537" y="3179"/>
                          <a:pt x="7025" y="4060"/>
                        </a:cubicBezTo>
                        <a:cubicBezTo>
                          <a:pt x="5513" y="4941"/>
                          <a:pt x="3060" y="4941"/>
                          <a:pt x="1536" y="4060"/>
                        </a:cubicBezTo>
                        <a:cubicBezTo>
                          <a:pt x="12" y="3179"/>
                          <a:pt x="0" y="1750"/>
                          <a:pt x="1513" y="881"/>
                        </a:cubicBezTo>
                        <a:cubicBezTo>
                          <a:pt x="3025" y="0"/>
                          <a:pt x="5489" y="0"/>
                          <a:pt x="7001" y="881"/>
                        </a:cubicBezTo>
                        <a:close/>
                      </a:path>
                    </a:pathLst>
                  </a:custGeom>
                  <a:solidFill>
                    <a:srgbClr val="45659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" name="Google Shape;2021;p29">
                    <a:extLst>
                      <a:ext uri="{FF2B5EF4-FFF2-40B4-BE49-F238E27FC236}">
                        <a16:creationId xmlns:a16="http://schemas.microsoft.com/office/drawing/2014/main" id="{B791FF0F-8FEE-89DD-8204-078553613039}"/>
                      </a:ext>
                    </a:extLst>
                  </p:cNvPr>
                  <p:cNvSpPr/>
                  <p:nvPr/>
                </p:nvSpPr>
                <p:spPr>
                  <a:xfrm>
                    <a:off x="1273500" y="3415763"/>
                    <a:ext cx="164025" cy="86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61" h="3459" extrusionOk="0">
                        <a:moveTo>
                          <a:pt x="3275" y="0"/>
                        </a:moveTo>
                        <a:cubicBezTo>
                          <a:pt x="2513" y="0"/>
                          <a:pt x="1751" y="170"/>
                          <a:pt x="1167" y="509"/>
                        </a:cubicBezTo>
                        <a:cubicBezTo>
                          <a:pt x="1" y="1176"/>
                          <a:pt x="13" y="2271"/>
                          <a:pt x="1179" y="2950"/>
                        </a:cubicBezTo>
                        <a:cubicBezTo>
                          <a:pt x="1763" y="3289"/>
                          <a:pt x="2528" y="3459"/>
                          <a:pt x="3291" y="3459"/>
                        </a:cubicBezTo>
                        <a:cubicBezTo>
                          <a:pt x="4055" y="3459"/>
                          <a:pt x="4817" y="3289"/>
                          <a:pt x="5394" y="2950"/>
                        </a:cubicBezTo>
                        <a:cubicBezTo>
                          <a:pt x="6561" y="2271"/>
                          <a:pt x="6561" y="1176"/>
                          <a:pt x="5382" y="509"/>
                        </a:cubicBezTo>
                        <a:cubicBezTo>
                          <a:pt x="4799" y="170"/>
                          <a:pt x="4037" y="0"/>
                          <a:pt x="3275" y="0"/>
                        </a:cubicBezTo>
                        <a:close/>
                      </a:path>
                    </a:pathLst>
                  </a:custGeom>
                  <a:solidFill>
                    <a:srgbClr val="A0FDF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" name="Google Shape;2022;p29">
                    <a:extLst>
                      <a:ext uri="{FF2B5EF4-FFF2-40B4-BE49-F238E27FC236}">
                        <a16:creationId xmlns:a16="http://schemas.microsoft.com/office/drawing/2014/main" id="{AB0AB4B4-198D-5444-ABAB-DC7E62936FBF}"/>
                      </a:ext>
                    </a:extLst>
                  </p:cNvPr>
                  <p:cNvSpPr/>
                  <p:nvPr/>
                </p:nvSpPr>
                <p:spPr>
                  <a:xfrm>
                    <a:off x="1133000" y="3437713"/>
                    <a:ext cx="445325" cy="274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3" h="10990" extrusionOk="0">
                        <a:moveTo>
                          <a:pt x="17813" y="48"/>
                        </a:moveTo>
                        <a:lnTo>
                          <a:pt x="17813" y="100"/>
                        </a:lnTo>
                        <a:lnTo>
                          <a:pt x="17813" y="100"/>
                        </a:lnTo>
                        <a:cubicBezTo>
                          <a:pt x="17813" y="83"/>
                          <a:pt x="17813" y="65"/>
                          <a:pt x="17813" y="48"/>
                        </a:cubicBezTo>
                        <a:close/>
                        <a:moveTo>
                          <a:pt x="25" y="0"/>
                        </a:moveTo>
                        <a:lnTo>
                          <a:pt x="1" y="5811"/>
                        </a:lnTo>
                        <a:cubicBezTo>
                          <a:pt x="1" y="7132"/>
                          <a:pt x="870" y="8466"/>
                          <a:pt x="2632" y="9478"/>
                        </a:cubicBezTo>
                        <a:cubicBezTo>
                          <a:pt x="2846" y="9597"/>
                          <a:pt x="3061" y="9716"/>
                          <a:pt x="3287" y="9823"/>
                        </a:cubicBezTo>
                        <a:cubicBezTo>
                          <a:pt x="3358" y="9859"/>
                          <a:pt x="3430" y="9882"/>
                          <a:pt x="3513" y="9918"/>
                        </a:cubicBezTo>
                        <a:cubicBezTo>
                          <a:pt x="3644" y="9978"/>
                          <a:pt x="3775" y="10037"/>
                          <a:pt x="3918" y="10097"/>
                        </a:cubicBezTo>
                        <a:lnTo>
                          <a:pt x="3989" y="10121"/>
                        </a:lnTo>
                        <a:lnTo>
                          <a:pt x="4144" y="10180"/>
                        </a:lnTo>
                        <a:cubicBezTo>
                          <a:pt x="4323" y="10240"/>
                          <a:pt x="4501" y="10311"/>
                          <a:pt x="4680" y="10359"/>
                        </a:cubicBezTo>
                        <a:lnTo>
                          <a:pt x="4871" y="10418"/>
                        </a:lnTo>
                        <a:lnTo>
                          <a:pt x="4990" y="10466"/>
                        </a:lnTo>
                        <a:cubicBezTo>
                          <a:pt x="5073" y="10478"/>
                          <a:pt x="5144" y="10502"/>
                          <a:pt x="5228" y="10514"/>
                        </a:cubicBezTo>
                        <a:cubicBezTo>
                          <a:pt x="5406" y="10561"/>
                          <a:pt x="5585" y="10609"/>
                          <a:pt x="5775" y="10656"/>
                        </a:cubicBezTo>
                        <a:cubicBezTo>
                          <a:pt x="5823" y="10668"/>
                          <a:pt x="5871" y="10680"/>
                          <a:pt x="5930" y="10692"/>
                        </a:cubicBezTo>
                        <a:cubicBezTo>
                          <a:pt x="6002" y="10704"/>
                          <a:pt x="6073" y="10716"/>
                          <a:pt x="6145" y="10728"/>
                        </a:cubicBezTo>
                        <a:cubicBezTo>
                          <a:pt x="6299" y="10764"/>
                          <a:pt x="6454" y="10787"/>
                          <a:pt x="6621" y="10811"/>
                        </a:cubicBezTo>
                        <a:cubicBezTo>
                          <a:pt x="6680" y="10823"/>
                          <a:pt x="6740" y="10835"/>
                          <a:pt x="6811" y="10847"/>
                        </a:cubicBezTo>
                        <a:cubicBezTo>
                          <a:pt x="6871" y="10847"/>
                          <a:pt x="6942" y="10859"/>
                          <a:pt x="7014" y="10871"/>
                        </a:cubicBezTo>
                        <a:cubicBezTo>
                          <a:pt x="7168" y="10883"/>
                          <a:pt x="7311" y="10906"/>
                          <a:pt x="7466" y="10918"/>
                        </a:cubicBezTo>
                        <a:cubicBezTo>
                          <a:pt x="7538" y="10918"/>
                          <a:pt x="7609" y="10930"/>
                          <a:pt x="7680" y="10942"/>
                        </a:cubicBezTo>
                        <a:cubicBezTo>
                          <a:pt x="7752" y="10942"/>
                          <a:pt x="7811" y="10942"/>
                          <a:pt x="7871" y="10954"/>
                        </a:cubicBezTo>
                        <a:cubicBezTo>
                          <a:pt x="8026" y="10966"/>
                          <a:pt x="8169" y="10966"/>
                          <a:pt x="8323" y="10978"/>
                        </a:cubicBezTo>
                        <a:cubicBezTo>
                          <a:pt x="8395" y="10978"/>
                          <a:pt x="8466" y="10990"/>
                          <a:pt x="8550" y="10990"/>
                        </a:cubicBezTo>
                        <a:lnTo>
                          <a:pt x="9454" y="10990"/>
                        </a:lnTo>
                        <a:cubicBezTo>
                          <a:pt x="9502" y="10990"/>
                          <a:pt x="9550" y="10990"/>
                          <a:pt x="9609" y="10978"/>
                        </a:cubicBezTo>
                        <a:cubicBezTo>
                          <a:pt x="9812" y="10966"/>
                          <a:pt x="10014" y="10954"/>
                          <a:pt x="10205" y="10942"/>
                        </a:cubicBezTo>
                        <a:cubicBezTo>
                          <a:pt x="10288" y="10930"/>
                          <a:pt x="10371" y="10930"/>
                          <a:pt x="10443" y="10918"/>
                        </a:cubicBezTo>
                        <a:lnTo>
                          <a:pt x="10562" y="10906"/>
                        </a:lnTo>
                        <a:lnTo>
                          <a:pt x="10740" y="10883"/>
                        </a:lnTo>
                        <a:cubicBezTo>
                          <a:pt x="10955" y="10859"/>
                          <a:pt x="11157" y="10835"/>
                          <a:pt x="11359" y="10799"/>
                        </a:cubicBezTo>
                        <a:lnTo>
                          <a:pt x="11514" y="10775"/>
                        </a:lnTo>
                        <a:lnTo>
                          <a:pt x="11586" y="10764"/>
                        </a:lnTo>
                        <a:cubicBezTo>
                          <a:pt x="11681" y="10752"/>
                          <a:pt x="11776" y="10716"/>
                          <a:pt x="11871" y="10704"/>
                        </a:cubicBezTo>
                        <a:cubicBezTo>
                          <a:pt x="12038" y="10668"/>
                          <a:pt x="12205" y="10633"/>
                          <a:pt x="12360" y="10597"/>
                        </a:cubicBezTo>
                        <a:cubicBezTo>
                          <a:pt x="12479" y="10573"/>
                          <a:pt x="12598" y="10537"/>
                          <a:pt x="12717" y="10502"/>
                        </a:cubicBezTo>
                        <a:cubicBezTo>
                          <a:pt x="12860" y="10466"/>
                          <a:pt x="13014" y="10418"/>
                          <a:pt x="13169" y="10371"/>
                        </a:cubicBezTo>
                        <a:lnTo>
                          <a:pt x="13264" y="10347"/>
                        </a:lnTo>
                        <a:cubicBezTo>
                          <a:pt x="13455" y="10287"/>
                          <a:pt x="13634" y="10216"/>
                          <a:pt x="13812" y="10156"/>
                        </a:cubicBezTo>
                        <a:lnTo>
                          <a:pt x="13884" y="10121"/>
                        </a:lnTo>
                        <a:cubicBezTo>
                          <a:pt x="14086" y="10049"/>
                          <a:pt x="14276" y="9966"/>
                          <a:pt x="14455" y="9882"/>
                        </a:cubicBezTo>
                        <a:lnTo>
                          <a:pt x="14622" y="9799"/>
                        </a:lnTo>
                        <a:cubicBezTo>
                          <a:pt x="14824" y="9704"/>
                          <a:pt x="15027" y="9597"/>
                          <a:pt x="15217" y="9490"/>
                        </a:cubicBezTo>
                        <a:lnTo>
                          <a:pt x="15324" y="9418"/>
                        </a:lnTo>
                        <a:cubicBezTo>
                          <a:pt x="15491" y="9323"/>
                          <a:pt x="15634" y="9228"/>
                          <a:pt x="15777" y="9120"/>
                        </a:cubicBezTo>
                        <a:lnTo>
                          <a:pt x="15848" y="9073"/>
                        </a:lnTo>
                        <a:cubicBezTo>
                          <a:pt x="16015" y="8954"/>
                          <a:pt x="16170" y="8835"/>
                          <a:pt x="16312" y="8704"/>
                        </a:cubicBezTo>
                        <a:lnTo>
                          <a:pt x="16372" y="8656"/>
                        </a:lnTo>
                        <a:cubicBezTo>
                          <a:pt x="16396" y="8632"/>
                          <a:pt x="16432" y="8609"/>
                          <a:pt x="16455" y="8585"/>
                        </a:cubicBezTo>
                        <a:cubicBezTo>
                          <a:pt x="16562" y="8478"/>
                          <a:pt x="16670" y="8370"/>
                          <a:pt x="16777" y="8263"/>
                        </a:cubicBezTo>
                        <a:cubicBezTo>
                          <a:pt x="16789" y="8239"/>
                          <a:pt x="16813" y="8216"/>
                          <a:pt x="16836" y="8192"/>
                        </a:cubicBezTo>
                        <a:cubicBezTo>
                          <a:pt x="16896" y="8120"/>
                          <a:pt x="16955" y="8061"/>
                          <a:pt x="17003" y="7989"/>
                        </a:cubicBezTo>
                        <a:cubicBezTo>
                          <a:pt x="17134" y="7823"/>
                          <a:pt x="17253" y="7644"/>
                          <a:pt x="17360" y="7454"/>
                        </a:cubicBezTo>
                        <a:cubicBezTo>
                          <a:pt x="17455" y="7299"/>
                          <a:pt x="17539" y="7120"/>
                          <a:pt x="17598" y="6954"/>
                        </a:cubicBezTo>
                        <a:cubicBezTo>
                          <a:pt x="17670" y="6787"/>
                          <a:pt x="17717" y="6620"/>
                          <a:pt x="17753" y="6453"/>
                        </a:cubicBezTo>
                        <a:cubicBezTo>
                          <a:pt x="17753" y="6430"/>
                          <a:pt x="17753" y="6418"/>
                          <a:pt x="17753" y="6406"/>
                        </a:cubicBezTo>
                        <a:cubicBezTo>
                          <a:pt x="17753" y="6406"/>
                          <a:pt x="17753" y="6394"/>
                          <a:pt x="17753" y="6394"/>
                        </a:cubicBezTo>
                        <a:cubicBezTo>
                          <a:pt x="17777" y="6311"/>
                          <a:pt x="17789" y="6239"/>
                          <a:pt x="17789" y="6156"/>
                        </a:cubicBezTo>
                        <a:lnTo>
                          <a:pt x="17789" y="6061"/>
                        </a:lnTo>
                        <a:cubicBezTo>
                          <a:pt x="17789" y="6025"/>
                          <a:pt x="17789" y="5977"/>
                          <a:pt x="17801" y="5942"/>
                        </a:cubicBezTo>
                        <a:cubicBezTo>
                          <a:pt x="17813" y="5894"/>
                          <a:pt x="17801" y="5882"/>
                          <a:pt x="17801" y="5858"/>
                        </a:cubicBezTo>
                        <a:lnTo>
                          <a:pt x="17813" y="100"/>
                        </a:lnTo>
                        <a:lnTo>
                          <a:pt x="17813" y="100"/>
                        </a:lnTo>
                        <a:cubicBezTo>
                          <a:pt x="17812" y="166"/>
                          <a:pt x="17810" y="232"/>
                          <a:pt x="17801" y="298"/>
                        </a:cubicBezTo>
                        <a:lnTo>
                          <a:pt x="17801" y="369"/>
                        </a:lnTo>
                        <a:cubicBezTo>
                          <a:pt x="17777" y="560"/>
                          <a:pt x="17741" y="750"/>
                          <a:pt x="17682" y="941"/>
                        </a:cubicBezTo>
                        <a:lnTo>
                          <a:pt x="17670" y="965"/>
                        </a:lnTo>
                        <a:cubicBezTo>
                          <a:pt x="17646" y="1060"/>
                          <a:pt x="17610" y="1143"/>
                          <a:pt x="17575" y="1239"/>
                        </a:cubicBezTo>
                        <a:lnTo>
                          <a:pt x="17563" y="1262"/>
                        </a:lnTo>
                        <a:cubicBezTo>
                          <a:pt x="17384" y="1667"/>
                          <a:pt x="17146" y="2048"/>
                          <a:pt x="16848" y="2382"/>
                        </a:cubicBezTo>
                        <a:cubicBezTo>
                          <a:pt x="16824" y="2405"/>
                          <a:pt x="16813" y="2429"/>
                          <a:pt x="16789" y="2453"/>
                        </a:cubicBezTo>
                        <a:cubicBezTo>
                          <a:pt x="16658" y="2596"/>
                          <a:pt x="16527" y="2715"/>
                          <a:pt x="16384" y="2846"/>
                        </a:cubicBezTo>
                        <a:lnTo>
                          <a:pt x="16324" y="2905"/>
                        </a:lnTo>
                        <a:cubicBezTo>
                          <a:pt x="16181" y="3025"/>
                          <a:pt x="16027" y="3144"/>
                          <a:pt x="15860" y="3263"/>
                        </a:cubicBezTo>
                        <a:lnTo>
                          <a:pt x="15789" y="3310"/>
                        </a:lnTo>
                        <a:cubicBezTo>
                          <a:pt x="15622" y="3441"/>
                          <a:pt x="15431" y="3560"/>
                          <a:pt x="15229" y="3679"/>
                        </a:cubicBezTo>
                        <a:cubicBezTo>
                          <a:pt x="15027" y="3787"/>
                          <a:pt x="14836" y="3894"/>
                          <a:pt x="14634" y="3989"/>
                        </a:cubicBezTo>
                        <a:lnTo>
                          <a:pt x="14467" y="4072"/>
                        </a:lnTo>
                        <a:cubicBezTo>
                          <a:pt x="14288" y="4156"/>
                          <a:pt x="14098" y="4239"/>
                          <a:pt x="13895" y="4310"/>
                        </a:cubicBezTo>
                        <a:lnTo>
                          <a:pt x="13824" y="4346"/>
                        </a:lnTo>
                        <a:cubicBezTo>
                          <a:pt x="13622" y="4418"/>
                          <a:pt x="13407" y="4489"/>
                          <a:pt x="13181" y="4560"/>
                        </a:cubicBezTo>
                        <a:cubicBezTo>
                          <a:pt x="13038" y="4608"/>
                          <a:pt x="12883" y="4656"/>
                          <a:pt x="12729" y="4691"/>
                        </a:cubicBezTo>
                        <a:cubicBezTo>
                          <a:pt x="12610" y="4727"/>
                          <a:pt x="12491" y="4763"/>
                          <a:pt x="12371" y="4787"/>
                        </a:cubicBezTo>
                        <a:cubicBezTo>
                          <a:pt x="12217" y="4822"/>
                          <a:pt x="12050" y="4858"/>
                          <a:pt x="11883" y="4894"/>
                        </a:cubicBezTo>
                        <a:cubicBezTo>
                          <a:pt x="11764" y="4918"/>
                          <a:pt x="11645" y="4941"/>
                          <a:pt x="11526" y="4965"/>
                        </a:cubicBezTo>
                        <a:lnTo>
                          <a:pt x="11371" y="4989"/>
                        </a:lnTo>
                        <a:cubicBezTo>
                          <a:pt x="11169" y="5025"/>
                          <a:pt x="10967" y="5049"/>
                          <a:pt x="10752" y="5072"/>
                        </a:cubicBezTo>
                        <a:lnTo>
                          <a:pt x="10574" y="5096"/>
                        </a:lnTo>
                        <a:cubicBezTo>
                          <a:pt x="10455" y="5108"/>
                          <a:pt x="10336" y="5120"/>
                          <a:pt x="10216" y="5132"/>
                        </a:cubicBezTo>
                        <a:cubicBezTo>
                          <a:pt x="10014" y="5144"/>
                          <a:pt x="9812" y="5156"/>
                          <a:pt x="9621" y="5168"/>
                        </a:cubicBezTo>
                        <a:lnTo>
                          <a:pt x="9240" y="5180"/>
                        </a:lnTo>
                        <a:lnTo>
                          <a:pt x="8752" y="5180"/>
                        </a:lnTo>
                        <a:cubicBezTo>
                          <a:pt x="8609" y="5180"/>
                          <a:pt x="8478" y="5180"/>
                          <a:pt x="8335" y="5168"/>
                        </a:cubicBezTo>
                        <a:cubicBezTo>
                          <a:pt x="8204" y="5156"/>
                          <a:pt x="8038" y="5156"/>
                          <a:pt x="7895" y="5144"/>
                        </a:cubicBezTo>
                        <a:cubicBezTo>
                          <a:pt x="7740" y="5132"/>
                          <a:pt x="7621" y="5120"/>
                          <a:pt x="7478" y="5108"/>
                        </a:cubicBezTo>
                        <a:cubicBezTo>
                          <a:pt x="7347" y="5096"/>
                          <a:pt x="7180" y="5084"/>
                          <a:pt x="7037" y="5060"/>
                        </a:cubicBezTo>
                        <a:cubicBezTo>
                          <a:pt x="6883" y="5037"/>
                          <a:pt x="6764" y="5025"/>
                          <a:pt x="6633" y="5001"/>
                        </a:cubicBezTo>
                        <a:cubicBezTo>
                          <a:pt x="6478" y="4977"/>
                          <a:pt x="6323" y="4953"/>
                          <a:pt x="6168" y="4918"/>
                        </a:cubicBezTo>
                        <a:cubicBezTo>
                          <a:pt x="6037" y="4894"/>
                          <a:pt x="5918" y="4870"/>
                          <a:pt x="5799" y="4846"/>
                        </a:cubicBezTo>
                        <a:cubicBezTo>
                          <a:pt x="5609" y="4810"/>
                          <a:pt x="5418" y="4763"/>
                          <a:pt x="5240" y="4715"/>
                        </a:cubicBezTo>
                        <a:cubicBezTo>
                          <a:pt x="5121" y="4679"/>
                          <a:pt x="5002" y="4656"/>
                          <a:pt x="4882" y="4620"/>
                        </a:cubicBezTo>
                        <a:lnTo>
                          <a:pt x="4692" y="4560"/>
                        </a:lnTo>
                        <a:cubicBezTo>
                          <a:pt x="4513" y="4501"/>
                          <a:pt x="4335" y="4441"/>
                          <a:pt x="4156" y="4370"/>
                        </a:cubicBezTo>
                        <a:lnTo>
                          <a:pt x="4001" y="4322"/>
                        </a:lnTo>
                        <a:cubicBezTo>
                          <a:pt x="3847" y="4251"/>
                          <a:pt x="3692" y="4179"/>
                          <a:pt x="3537" y="4120"/>
                        </a:cubicBezTo>
                        <a:cubicBezTo>
                          <a:pt x="3454" y="4084"/>
                          <a:pt x="3382" y="4048"/>
                          <a:pt x="3299" y="4013"/>
                        </a:cubicBezTo>
                        <a:cubicBezTo>
                          <a:pt x="3073" y="3906"/>
                          <a:pt x="2858" y="3798"/>
                          <a:pt x="2644" y="3679"/>
                        </a:cubicBezTo>
                        <a:cubicBezTo>
                          <a:pt x="1549" y="3036"/>
                          <a:pt x="799" y="2286"/>
                          <a:pt x="382" y="1477"/>
                        </a:cubicBezTo>
                        <a:cubicBezTo>
                          <a:pt x="144" y="1024"/>
                          <a:pt x="25" y="512"/>
                          <a:pt x="25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" name="Google Shape;2023;p29">
                    <a:extLst>
                      <a:ext uri="{FF2B5EF4-FFF2-40B4-BE49-F238E27FC236}">
                        <a16:creationId xmlns:a16="http://schemas.microsoft.com/office/drawing/2014/main" id="{A6A1DD2A-801D-5850-B24B-923A4B0127D9}"/>
                      </a:ext>
                    </a:extLst>
                  </p:cNvPr>
                  <p:cNvSpPr/>
                  <p:nvPr/>
                </p:nvSpPr>
                <p:spPr>
                  <a:xfrm>
                    <a:off x="1110975" y="3296613"/>
                    <a:ext cx="489375" cy="283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575" h="11336" extrusionOk="0">
                        <a:moveTo>
                          <a:pt x="16062" y="2025"/>
                        </a:moveTo>
                        <a:cubicBezTo>
                          <a:pt x="19563" y="4037"/>
                          <a:pt x="19575" y="7299"/>
                          <a:pt x="16110" y="9311"/>
                        </a:cubicBezTo>
                        <a:cubicBezTo>
                          <a:pt x="12633" y="11324"/>
                          <a:pt x="7002" y="11336"/>
                          <a:pt x="3501" y="9311"/>
                        </a:cubicBezTo>
                        <a:cubicBezTo>
                          <a:pt x="13" y="7299"/>
                          <a:pt x="1" y="4025"/>
                          <a:pt x="3466" y="2025"/>
                        </a:cubicBezTo>
                        <a:cubicBezTo>
                          <a:pt x="6930" y="13"/>
                          <a:pt x="12586" y="1"/>
                          <a:pt x="16062" y="202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/>
                      </a:gs>
                      <a:gs pos="100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" name="Google Shape;2024;p29">
                    <a:extLst>
                      <a:ext uri="{FF2B5EF4-FFF2-40B4-BE49-F238E27FC236}">
                        <a16:creationId xmlns:a16="http://schemas.microsoft.com/office/drawing/2014/main" id="{1E2C0109-FE4F-834C-80C6-BB12BD40EC06}"/>
                      </a:ext>
                    </a:extLst>
                  </p:cNvPr>
                  <p:cNvSpPr/>
                  <p:nvPr/>
                </p:nvSpPr>
                <p:spPr>
                  <a:xfrm>
                    <a:off x="1267850" y="3387413"/>
                    <a:ext cx="175650" cy="101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26" h="4073" extrusionOk="0">
                        <a:moveTo>
                          <a:pt x="5763" y="726"/>
                        </a:moveTo>
                        <a:cubicBezTo>
                          <a:pt x="7025" y="1453"/>
                          <a:pt x="7025" y="2620"/>
                          <a:pt x="5775" y="3346"/>
                        </a:cubicBezTo>
                        <a:cubicBezTo>
                          <a:pt x="4537" y="4072"/>
                          <a:pt x="2501" y="4072"/>
                          <a:pt x="1251" y="3346"/>
                        </a:cubicBezTo>
                        <a:cubicBezTo>
                          <a:pt x="0" y="2620"/>
                          <a:pt x="0" y="1453"/>
                          <a:pt x="1239" y="726"/>
                        </a:cubicBezTo>
                        <a:cubicBezTo>
                          <a:pt x="2489" y="0"/>
                          <a:pt x="4525" y="0"/>
                          <a:pt x="5763" y="72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" name="Google Shape;2025;p29">
                    <a:extLst>
                      <a:ext uri="{FF2B5EF4-FFF2-40B4-BE49-F238E27FC236}">
                        <a16:creationId xmlns:a16="http://schemas.microsoft.com/office/drawing/2014/main" id="{7C5AAC65-8D11-8E9C-BC94-4E8688C63D72}"/>
                      </a:ext>
                    </a:extLst>
                  </p:cNvPr>
                  <p:cNvSpPr/>
                  <p:nvPr/>
                </p:nvSpPr>
                <p:spPr>
                  <a:xfrm>
                    <a:off x="1293450" y="3400788"/>
                    <a:ext cx="124450" cy="76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78" h="3061" extrusionOk="0">
                        <a:moveTo>
                          <a:pt x="4965" y="37"/>
                        </a:moveTo>
                        <a:lnTo>
                          <a:pt x="4965" y="108"/>
                        </a:lnTo>
                        <a:cubicBezTo>
                          <a:pt x="4977" y="84"/>
                          <a:pt x="4977" y="60"/>
                          <a:pt x="4965" y="37"/>
                        </a:cubicBezTo>
                        <a:close/>
                        <a:moveTo>
                          <a:pt x="0" y="1"/>
                        </a:moveTo>
                        <a:lnTo>
                          <a:pt x="0" y="1632"/>
                        </a:lnTo>
                        <a:cubicBezTo>
                          <a:pt x="0" y="2001"/>
                          <a:pt x="250" y="2370"/>
                          <a:pt x="739" y="2656"/>
                        </a:cubicBezTo>
                        <a:cubicBezTo>
                          <a:pt x="798" y="2692"/>
                          <a:pt x="858" y="2716"/>
                          <a:pt x="917" y="2751"/>
                        </a:cubicBezTo>
                        <a:lnTo>
                          <a:pt x="989" y="2775"/>
                        </a:lnTo>
                        <a:cubicBezTo>
                          <a:pt x="1024" y="2799"/>
                          <a:pt x="1060" y="2811"/>
                          <a:pt x="1096" y="2823"/>
                        </a:cubicBezTo>
                        <a:lnTo>
                          <a:pt x="1120" y="2835"/>
                        </a:lnTo>
                        <a:lnTo>
                          <a:pt x="1167" y="2847"/>
                        </a:lnTo>
                        <a:cubicBezTo>
                          <a:pt x="1215" y="2870"/>
                          <a:pt x="1262" y="2882"/>
                          <a:pt x="1310" y="2906"/>
                        </a:cubicBezTo>
                        <a:lnTo>
                          <a:pt x="1358" y="2918"/>
                        </a:lnTo>
                        <a:lnTo>
                          <a:pt x="1393" y="2930"/>
                        </a:lnTo>
                        <a:lnTo>
                          <a:pt x="1465" y="2942"/>
                        </a:lnTo>
                        <a:lnTo>
                          <a:pt x="1608" y="2989"/>
                        </a:lnTo>
                        <a:lnTo>
                          <a:pt x="1655" y="2989"/>
                        </a:lnTo>
                        <a:lnTo>
                          <a:pt x="1715" y="3001"/>
                        </a:lnTo>
                        <a:cubicBezTo>
                          <a:pt x="1762" y="3001"/>
                          <a:pt x="1798" y="3025"/>
                          <a:pt x="1846" y="3025"/>
                        </a:cubicBezTo>
                        <a:lnTo>
                          <a:pt x="1905" y="3037"/>
                        </a:lnTo>
                        <a:lnTo>
                          <a:pt x="1953" y="3049"/>
                        </a:lnTo>
                        <a:lnTo>
                          <a:pt x="2084" y="3061"/>
                        </a:lnTo>
                        <a:lnTo>
                          <a:pt x="2679" y="3061"/>
                        </a:lnTo>
                        <a:lnTo>
                          <a:pt x="2846" y="3049"/>
                        </a:lnTo>
                        <a:lnTo>
                          <a:pt x="3001" y="3049"/>
                        </a:lnTo>
                        <a:lnTo>
                          <a:pt x="3179" y="3025"/>
                        </a:lnTo>
                        <a:lnTo>
                          <a:pt x="3239" y="3025"/>
                        </a:lnTo>
                        <a:lnTo>
                          <a:pt x="3322" y="3013"/>
                        </a:lnTo>
                        <a:cubicBezTo>
                          <a:pt x="3358" y="3001"/>
                          <a:pt x="3406" y="2989"/>
                          <a:pt x="3453" y="2978"/>
                        </a:cubicBezTo>
                        <a:cubicBezTo>
                          <a:pt x="3501" y="2966"/>
                          <a:pt x="3525" y="2966"/>
                          <a:pt x="3548" y="2954"/>
                        </a:cubicBezTo>
                        <a:cubicBezTo>
                          <a:pt x="3584" y="2942"/>
                          <a:pt x="3644" y="2930"/>
                          <a:pt x="3679" y="2918"/>
                        </a:cubicBezTo>
                        <a:lnTo>
                          <a:pt x="3703" y="2918"/>
                        </a:lnTo>
                        <a:lnTo>
                          <a:pt x="3858" y="2858"/>
                        </a:lnTo>
                        <a:lnTo>
                          <a:pt x="3882" y="2858"/>
                        </a:lnTo>
                        <a:lnTo>
                          <a:pt x="4037" y="2787"/>
                        </a:lnTo>
                        <a:lnTo>
                          <a:pt x="4084" y="2763"/>
                        </a:lnTo>
                        <a:cubicBezTo>
                          <a:pt x="4144" y="2739"/>
                          <a:pt x="4203" y="2704"/>
                          <a:pt x="4251" y="2680"/>
                        </a:cubicBezTo>
                        <a:lnTo>
                          <a:pt x="4287" y="2656"/>
                        </a:lnTo>
                        <a:cubicBezTo>
                          <a:pt x="4322" y="2632"/>
                          <a:pt x="4370" y="2608"/>
                          <a:pt x="4406" y="2573"/>
                        </a:cubicBezTo>
                        <a:lnTo>
                          <a:pt x="4429" y="2561"/>
                        </a:lnTo>
                        <a:cubicBezTo>
                          <a:pt x="4477" y="2525"/>
                          <a:pt x="4513" y="2489"/>
                          <a:pt x="4560" y="2454"/>
                        </a:cubicBezTo>
                        <a:lnTo>
                          <a:pt x="4572" y="2442"/>
                        </a:lnTo>
                        <a:lnTo>
                          <a:pt x="4596" y="2430"/>
                        </a:lnTo>
                        <a:cubicBezTo>
                          <a:pt x="4632" y="2394"/>
                          <a:pt x="4656" y="2370"/>
                          <a:pt x="4691" y="2335"/>
                        </a:cubicBezTo>
                        <a:lnTo>
                          <a:pt x="4703" y="2311"/>
                        </a:lnTo>
                        <a:cubicBezTo>
                          <a:pt x="4715" y="2299"/>
                          <a:pt x="4739" y="2275"/>
                          <a:pt x="4751" y="2263"/>
                        </a:cubicBezTo>
                        <a:cubicBezTo>
                          <a:pt x="4787" y="2216"/>
                          <a:pt x="4822" y="2156"/>
                          <a:pt x="4858" y="2108"/>
                        </a:cubicBezTo>
                        <a:cubicBezTo>
                          <a:pt x="4882" y="2061"/>
                          <a:pt x="4906" y="2013"/>
                          <a:pt x="4918" y="1965"/>
                        </a:cubicBezTo>
                        <a:cubicBezTo>
                          <a:pt x="4930" y="1918"/>
                          <a:pt x="4953" y="1870"/>
                          <a:pt x="4965" y="1823"/>
                        </a:cubicBezTo>
                        <a:lnTo>
                          <a:pt x="4965" y="1811"/>
                        </a:lnTo>
                        <a:cubicBezTo>
                          <a:pt x="4965" y="1787"/>
                          <a:pt x="4965" y="1763"/>
                          <a:pt x="4965" y="1739"/>
                        </a:cubicBezTo>
                        <a:cubicBezTo>
                          <a:pt x="4977" y="1715"/>
                          <a:pt x="4965" y="1727"/>
                          <a:pt x="4965" y="1715"/>
                        </a:cubicBezTo>
                        <a:cubicBezTo>
                          <a:pt x="4965" y="1704"/>
                          <a:pt x="4965" y="1692"/>
                          <a:pt x="4965" y="1680"/>
                        </a:cubicBezTo>
                        <a:lnTo>
                          <a:pt x="4965" y="1668"/>
                        </a:lnTo>
                        <a:lnTo>
                          <a:pt x="4965" y="120"/>
                        </a:lnTo>
                        <a:cubicBezTo>
                          <a:pt x="4965" y="180"/>
                          <a:pt x="4953" y="227"/>
                          <a:pt x="4941" y="287"/>
                        </a:cubicBezTo>
                        <a:cubicBezTo>
                          <a:pt x="4941" y="287"/>
                          <a:pt x="4941" y="287"/>
                          <a:pt x="4941" y="299"/>
                        </a:cubicBezTo>
                        <a:lnTo>
                          <a:pt x="4906" y="370"/>
                        </a:lnTo>
                        <a:cubicBezTo>
                          <a:pt x="4858" y="477"/>
                          <a:pt x="4787" y="584"/>
                          <a:pt x="4703" y="680"/>
                        </a:cubicBezTo>
                        <a:lnTo>
                          <a:pt x="4691" y="703"/>
                        </a:lnTo>
                        <a:cubicBezTo>
                          <a:pt x="4656" y="739"/>
                          <a:pt x="4620" y="775"/>
                          <a:pt x="4584" y="811"/>
                        </a:cubicBezTo>
                        <a:lnTo>
                          <a:pt x="4560" y="822"/>
                        </a:lnTo>
                        <a:cubicBezTo>
                          <a:pt x="4525" y="858"/>
                          <a:pt x="4477" y="894"/>
                          <a:pt x="4429" y="930"/>
                        </a:cubicBezTo>
                        <a:lnTo>
                          <a:pt x="4418" y="942"/>
                        </a:lnTo>
                        <a:cubicBezTo>
                          <a:pt x="4358" y="977"/>
                          <a:pt x="4310" y="1013"/>
                          <a:pt x="4251" y="1049"/>
                        </a:cubicBezTo>
                        <a:cubicBezTo>
                          <a:pt x="4203" y="1073"/>
                          <a:pt x="4144" y="1108"/>
                          <a:pt x="4084" y="1132"/>
                        </a:cubicBezTo>
                        <a:lnTo>
                          <a:pt x="4037" y="1156"/>
                        </a:lnTo>
                        <a:lnTo>
                          <a:pt x="3882" y="1227"/>
                        </a:lnTo>
                        <a:lnTo>
                          <a:pt x="3858" y="1227"/>
                        </a:lnTo>
                        <a:cubicBezTo>
                          <a:pt x="3798" y="1239"/>
                          <a:pt x="3739" y="1263"/>
                          <a:pt x="3679" y="1287"/>
                        </a:cubicBezTo>
                        <a:cubicBezTo>
                          <a:pt x="3644" y="1299"/>
                          <a:pt x="3596" y="1311"/>
                          <a:pt x="3548" y="1323"/>
                        </a:cubicBezTo>
                        <a:cubicBezTo>
                          <a:pt x="3513" y="1334"/>
                          <a:pt x="3489" y="1334"/>
                          <a:pt x="3453" y="1346"/>
                        </a:cubicBezTo>
                        <a:lnTo>
                          <a:pt x="3322" y="1382"/>
                        </a:lnTo>
                        <a:cubicBezTo>
                          <a:pt x="3286" y="1382"/>
                          <a:pt x="3251" y="1394"/>
                          <a:pt x="3215" y="1394"/>
                        </a:cubicBezTo>
                        <a:lnTo>
                          <a:pt x="3179" y="1394"/>
                        </a:lnTo>
                        <a:cubicBezTo>
                          <a:pt x="3120" y="1406"/>
                          <a:pt x="3060" y="1418"/>
                          <a:pt x="3001" y="1418"/>
                        </a:cubicBezTo>
                        <a:lnTo>
                          <a:pt x="2953" y="1418"/>
                        </a:lnTo>
                        <a:cubicBezTo>
                          <a:pt x="2917" y="1418"/>
                          <a:pt x="2882" y="1418"/>
                          <a:pt x="2846" y="1430"/>
                        </a:cubicBezTo>
                        <a:lnTo>
                          <a:pt x="2679" y="1442"/>
                        </a:lnTo>
                        <a:lnTo>
                          <a:pt x="2203" y="1442"/>
                        </a:lnTo>
                        <a:cubicBezTo>
                          <a:pt x="2155" y="1442"/>
                          <a:pt x="2120" y="1442"/>
                          <a:pt x="2084" y="1430"/>
                        </a:cubicBezTo>
                        <a:lnTo>
                          <a:pt x="1953" y="1418"/>
                        </a:lnTo>
                        <a:lnTo>
                          <a:pt x="1846" y="1406"/>
                        </a:lnTo>
                        <a:lnTo>
                          <a:pt x="1715" y="1382"/>
                        </a:lnTo>
                        <a:lnTo>
                          <a:pt x="1608" y="1358"/>
                        </a:lnTo>
                        <a:lnTo>
                          <a:pt x="1465" y="1323"/>
                        </a:lnTo>
                        <a:cubicBezTo>
                          <a:pt x="1429" y="1311"/>
                          <a:pt x="1393" y="1299"/>
                          <a:pt x="1358" y="1299"/>
                        </a:cubicBezTo>
                        <a:lnTo>
                          <a:pt x="1310" y="1275"/>
                        </a:lnTo>
                        <a:cubicBezTo>
                          <a:pt x="1262" y="1263"/>
                          <a:pt x="1203" y="1239"/>
                          <a:pt x="1167" y="1227"/>
                        </a:cubicBezTo>
                        <a:lnTo>
                          <a:pt x="1120" y="1215"/>
                        </a:lnTo>
                        <a:lnTo>
                          <a:pt x="989" y="1156"/>
                        </a:lnTo>
                        <a:lnTo>
                          <a:pt x="917" y="1120"/>
                        </a:lnTo>
                        <a:cubicBezTo>
                          <a:pt x="858" y="1096"/>
                          <a:pt x="798" y="1061"/>
                          <a:pt x="739" y="1025"/>
                        </a:cubicBezTo>
                        <a:cubicBezTo>
                          <a:pt x="477" y="894"/>
                          <a:pt x="250" y="680"/>
                          <a:pt x="108" y="418"/>
                        </a:cubicBezTo>
                        <a:cubicBezTo>
                          <a:pt x="36" y="287"/>
                          <a:pt x="0" y="144"/>
                          <a:pt x="0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" name="Google Shape;2026;p29">
                    <a:extLst>
                      <a:ext uri="{FF2B5EF4-FFF2-40B4-BE49-F238E27FC236}">
                        <a16:creationId xmlns:a16="http://schemas.microsoft.com/office/drawing/2014/main" id="{ABD0971D-D8CD-733C-3064-6D7DD998A601}"/>
                      </a:ext>
                    </a:extLst>
                  </p:cNvPr>
                  <p:cNvSpPr/>
                  <p:nvPr/>
                </p:nvSpPr>
                <p:spPr>
                  <a:xfrm>
                    <a:off x="1287200" y="3361813"/>
                    <a:ext cx="136650" cy="79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66" h="3180" extrusionOk="0">
                        <a:moveTo>
                          <a:pt x="4489" y="572"/>
                        </a:moveTo>
                        <a:cubicBezTo>
                          <a:pt x="5465" y="1131"/>
                          <a:pt x="5465" y="2048"/>
                          <a:pt x="4501" y="2608"/>
                        </a:cubicBezTo>
                        <a:cubicBezTo>
                          <a:pt x="3536" y="3179"/>
                          <a:pt x="1953" y="3179"/>
                          <a:pt x="977" y="2608"/>
                        </a:cubicBezTo>
                        <a:cubicBezTo>
                          <a:pt x="0" y="2048"/>
                          <a:pt x="0" y="1131"/>
                          <a:pt x="965" y="572"/>
                        </a:cubicBezTo>
                        <a:cubicBezTo>
                          <a:pt x="1941" y="0"/>
                          <a:pt x="3513" y="0"/>
                          <a:pt x="4489" y="57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" name="Google Shape;2027;p29">
                    <a:extLst>
                      <a:ext uri="{FF2B5EF4-FFF2-40B4-BE49-F238E27FC236}">
                        <a16:creationId xmlns:a16="http://schemas.microsoft.com/office/drawing/2014/main" id="{52869C62-B878-077E-2E7E-873EF5A755AB}"/>
                      </a:ext>
                    </a:extLst>
                  </p:cNvPr>
                  <p:cNvSpPr/>
                  <p:nvPr/>
                </p:nvSpPr>
                <p:spPr>
                  <a:xfrm>
                    <a:off x="1302075" y="3370438"/>
                    <a:ext cx="106875" cy="61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75" h="2477" extrusionOk="0">
                        <a:moveTo>
                          <a:pt x="3501" y="441"/>
                        </a:moveTo>
                        <a:cubicBezTo>
                          <a:pt x="4263" y="882"/>
                          <a:pt x="4275" y="1596"/>
                          <a:pt x="3513" y="2036"/>
                        </a:cubicBezTo>
                        <a:cubicBezTo>
                          <a:pt x="2751" y="2477"/>
                          <a:pt x="1525" y="2477"/>
                          <a:pt x="763" y="2036"/>
                        </a:cubicBezTo>
                        <a:cubicBezTo>
                          <a:pt x="1" y="1584"/>
                          <a:pt x="1" y="882"/>
                          <a:pt x="763" y="441"/>
                        </a:cubicBezTo>
                        <a:cubicBezTo>
                          <a:pt x="1525" y="1"/>
                          <a:pt x="2739" y="1"/>
                          <a:pt x="3501" y="44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2"/>
                      </a:gs>
                      <a:gs pos="100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" name="Google Shape;2028;p29">
                    <a:extLst>
                      <a:ext uri="{FF2B5EF4-FFF2-40B4-BE49-F238E27FC236}">
                        <a16:creationId xmlns:a16="http://schemas.microsoft.com/office/drawing/2014/main" id="{D98BC939-163C-30F8-E993-909F8FF7295D}"/>
                      </a:ext>
                    </a:extLst>
                  </p:cNvPr>
                  <p:cNvSpPr/>
                  <p:nvPr/>
                </p:nvSpPr>
                <p:spPr>
                  <a:xfrm>
                    <a:off x="1314275" y="3379663"/>
                    <a:ext cx="82475" cy="43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99" h="1736" extrusionOk="0">
                        <a:moveTo>
                          <a:pt x="1644" y="1"/>
                        </a:moveTo>
                        <a:cubicBezTo>
                          <a:pt x="1281" y="1"/>
                          <a:pt x="918" y="84"/>
                          <a:pt x="584" y="251"/>
                        </a:cubicBezTo>
                        <a:cubicBezTo>
                          <a:pt x="1" y="584"/>
                          <a:pt x="1" y="1144"/>
                          <a:pt x="584" y="1477"/>
                        </a:cubicBezTo>
                        <a:cubicBezTo>
                          <a:pt x="918" y="1650"/>
                          <a:pt x="1281" y="1736"/>
                          <a:pt x="1644" y="1736"/>
                        </a:cubicBezTo>
                        <a:cubicBezTo>
                          <a:pt x="2007" y="1736"/>
                          <a:pt x="2370" y="1650"/>
                          <a:pt x="2704" y="1477"/>
                        </a:cubicBezTo>
                        <a:cubicBezTo>
                          <a:pt x="3299" y="1144"/>
                          <a:pt x="3287" y="596"/>
                          <a:pt x="2704" y="251"/>
                        </a:cubicBezTo>
                        <a:cubicBezTo>
                          <a:pt x="2370" y="84"/>
                          <a:pt x="2007" y="1"/>
                          <a:pt x="1644" y="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rgbClr val="F587E6"/>
                      </a:gs>
                    </a:gsLst>
                    <a:lin ang="0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" name="Google Shape;2029;p29">
                    <a:extLst>
                      <a:ext uri="{FF2B5EF4-FFF2-40B4-BE49-F238E27FC236}">
                        <a16:creationId xmlns:a16="http://schemas.microsoft.com/office/drawing/2014/main" id="{74F017DB-220B-7CA8-4DA6-B09FFF312491}"/>
                      </a:ext>
                    </a:extLst>
                  </p:cNvPr>
                  <p:cNvSpPr/>
                  <p:nvPr/>
                </p:nvSpPr>
                <p:spPr>
                  <a:xfrm>
                    <a:off x="1318150" y="2995388"/>
                    <a:ext cx="74750" cy="427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0" h="17098" extrusionOk="0">
                        <a:moveTo>
                          <a:pt x="2989" y="16229"/>
                        </a:moveTo>
                        <a:cubicBezTo>
                          <a:pt x="2918" y="16396"/>
                          <a:pt x="2822" y="17098"/>
                          <a:pt x="1441" y="17098"/>
                        </a:cubicBezTo>
                        <a:cubicBezTo>
                          <a:pt x="620" y="17098"/>
                          <a:pt x="36" y="16681"/>
                          <a:pt x="1" y="16181"/>
                        </a:cubicBezTo>
                        <a:lnTo>
                          <a:pt x="1" y="1"/>
                        </a:lnTo>
                        <a:lnTo>
                          <a:pt x="2989" y="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A0FDF1">
                          <a:alpha val="41568"/>
                        </a:srgbClr>
                      </a:gs>
                      <a:gs pos="100000">
                        <a:srgbClr val="FFFFFF">
                          <a:alpha val="37254"/>
                        </a:srgbClr>
                      </a:gs>
                    </a:gsLst>
                    <a:lin ang="16200038" scaled="0"/>
                  </a:gra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" name="Google Shape;2030;p29">
                    <a:extLst>
                      <a:ext uri="{FF2B5EF4-FFF2-40B4-BE49-F238E27FC236}">
                        <a16:creationId xmlns:a16="http://schemas.microsoft.com/office/drawing/2014/main" id="{C5227A7B-E927-6E94-8FB9-D8A78747DEF7}"/>
                      </a:ext>
                    </a:extLst>
                  </p:cNvPr>
                  <p:cNvSpPr/>
                  <p:nvPr/>
                </p:nvSpPr>
                <p:spPr>
                  <a:xfrm>
                    <a:off x="1335425" y="3082313"/>
                    <a:ext cx="14000" cy="11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0" h="479" extrusionOk="0">
                        <a:moveTo>
                          <a:pt x="322" y="0"/>
                        </a:moveTo>
                        <a:cubicBezTo>
                          <a:pt x="107" y="0"/>
                          <a:pt x="0" y="250"/>
                          <a:pt x="155" y="405"/>
                        </a:cubicBezTo>
                        <a:cubicBezTo>
                          <a:pt x="206" y="456"/>
                          <a:pt x="266" y="478"/>
                          <a:pt x="325" y="478"/>
                        </a:cubicBezTo>
                        <a:cubicBezTo>
                          <a:pt x="446" y="478"/>
                          <a:pt x="560" y="383"/>
                          <a:pt x="560" y="238"/>
                        </a:cubicBezTo>
                        <a:cubicBezTo>
                          <a:pt x="560" y="107"/>
                          <a:pt x="453" y="0"/>
                          <a:pt x="322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223" name="Google Shape;2031;p29">
                    <a:extLst>
                      <a:ext uri="{FF2B5EF4-FFF2-40B4-BE49-F238E27FC236}">
                        <a16:creationId xmlns:a16="http://schemas.microsoft.com/office/drawing/2014/main" id="{D8858CA2-430E-0558-5155-72B79C59EB27}"/>
                      </a:ext>
                    </a:extLst>
                  </p:cNvPr>
                  <p:cNvGrpSpPr/>
                  <p:nvPr/>
                </p:nvGrpSpPr>
                <p:grpSpPr>
                  <a:xfrm>
                    <a:off x="1035675" y="2913538"/>
                    <a:ext cx="59550" cy="283100"/>
                    <a:chOff x="3291025" y="2708875"/>
                    <a:chExt cx="59550" cy="283100"/>
                  </a:xfrm>
                </p:grpSpPr>
                <p:sp>
                  <p:nvSpPr>
                    <p:cNvPr id="232" name="Google Shape;2032;p29">
                      <a:extLst>
                        <a:ext uri="{FF2B5EF4-FFF2-40B4-BE49-F238E27FC236}">
                          <a16:creationId xmlns:a16="http://schemas.microsoft.com/office/drawing/2014/main" id="{1457E70F-6415-A562-D557-A27A3532B3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1025" y="2952350"/>
                      <a:ext cx="11925" cy="12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7" h="490" extrusionOk="0">
                          <a:moveTo>
                            <a:pt x="238" y="1"/>
                          </a:moveTo>
                          <a:cubicBezTo>
                            <a:pt x="107" y="1"/>
                            <a:pt x="0" y="108"/>
                            <a:pt x="0" y="239"/>
                          </a:cubicBezTo>
                          <a:cubicBezTo>
                            <a:pt x="0" y="382"/>
                            <a:pt x="107" y="489"/>
                            <a:pt x="238" y="489"/>
                          </a:cubicBezTo>
                          <a:cubicBezTo>
                            <a:pt x="369" y="489"/>
                            <a:pt x="477" y="382"/>
                            <a:pt x="477" y="239"/>
                          </a:cubicBezTo>
                          <a:cubicBezTo>
                            <a:pt x="477" y="108"/>
                            <a:pt x="369" y="1"/>
                            <a:pt x="238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3" name="Google Shape;2033;p29">
                      <a:extLst>
                        <a:ext uri="{FF2B5EF4-FFF2-40B4-BE49-F238E27FC236}">
                          <a16:creationId xmlns:a16="http://schemas.microsoft.com/office/drawing/2014/main" id="{F4A1888A-CD8E-DF9D-3391-854AF53A80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550" y="2911275"/>
                      <a:ext cx="14025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1" h="479" extrusionOk="0">
                          <a:moveTo>
                            <a:pt x="322" y="1"/>
                          </a:moveTo>
                          <a:cubicBezTo>
                            <a:pt x="108" y="1"/>
                            <a:pt x="1" y="251"/>
                            <a:pt x="156" y="406"/>
                          </a:cubicBezTo>
                          <a:cubicBezTo>
                            <a:pt x="206" y="456"/>
                            <a:pt x="267" y="479"/>
                            <a:pt x="326" y="479"/>
                          </a:cubicBezTo>
                          <a:cubicBezTo>
                            <a:pt x="447" y="479"/>
                            <a:pt x="561" y="383"/>
                            <a:pt x="561" y="239"/>
                          </a:cubicBezTo>
                          <a:cubicBezTo>
                            <a:pt x="561" y="108"/>
                            <a:pt x="453" y="1"/>
                            <a:pt x="32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4" name="Google Shape;2034;p29">
                      <a:extLst>
                        <a:ext uri="{FF2B5EF4-FFF2-40B4-BE49-F238E27FC236}">
                          <a16:creationId xmlns:a16="http://schemas.microsoft.com/office/drawing/2014/main" id="{00F6BEBF-E222-95EB-08AF-0E27283AC6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4900" y="2851150"/>
                      <a:ext cx="14300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2" h="479" extrusionOk="0">
                          <a:moveTo>
                            <a:pt x="322" y="1"/>
                          </a:moveTo>
                          <a:cubicBezTo>
                            <a:pt x="107" y="1"/>
                            <a:pt x="0" y="251"/>
                            <a:pt x="155" y="406"/>
                          </a:cubicBezTo>
                          <a:cubicBezTo>
                            <a:pt x="206" y="456"/>
                            <a:pt x="268" y="479"/>
                            <a:pt x="328" y="479"/>
                          </a:cubicBezTo>
                          <a:cubicBezTo>
                            <a:pt x="453" y="479"/>
                            <a:pt x="572" y="383"/>
                            <a:pt x="572" y="239"/>
                          </a:cubicBezTo>
                          <a:cubicBezTo>
                            <a:pt x="572" y="108"/>
                            <a:pt x="464" y="1"/>
                            <a:pt x="32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5" name="Google Shape;2035;p29">
                      <a:extLst>
                        <a:ext uri="{FF2B5EF4-FFF2-40B4-BE49-F238E27FC236}">
                          <a16:creationId xmlns:a16="http://schemas.microsoft.com/office/drawing/2014/main" id="{E84580B2-0BED-D891-C22A-0FD281894A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550" y="2772575"/>
                      <a:ext cx="14025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1" h="479" extrusionOk="0">
                          <a:moveTo>
                            <a:pt x="322" y="0"/>
                          </a:moveTo>
                          <a:cubicBezTo>
                            <a:pt x="108" y="0"/>
                            <a:pt x="1" y="262"/>
                            <a:pt x="156" y="405"/>
                          </a:cubicBezTo>
                          <a:cubicBezTo>
                            <a:pt x="206" y="456"/>
                            <a:pt x="267" y="479"/>
                            <a:pt x="326" y="479"/>
                          </a:cubicBezTo>
                          <a:cubicBezTo>
                            <a:pt x="447" y="479"/>
                            <a:pt x="561" y="383"/>
                            <a:pt x="561" y="239"/>
                          </a:cubicBezTo>
                          <a:cubicBezTo>
                            <a:pt x="561" y="108"/>
                            <a:pt x="453" y="0"/>
                            <a:pt x="322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6" name="Google Shape;2036;p29">
                      <a:extLst>
                        <a:ext uri="{FF2B5EF4-FFF2-40B4-BE49-F238E27FC236}">
                          <a16:creationId xmlns:a16="http://schemas.microsoft.com/office/drawing/2014/main" id="{70566BE8-2A9F-919A-103B-96F1AC4B88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0850" y="2708875"/>
                      <a:ext cx="14300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2" h="479" extrusionOk="0">
                          <a:moveTo>
                            <a:pt x="334" y="1"/>
                          </a:moveTo>
                          <a:cubicBezTo>
                            <a:pt x="119" y="1"/>
                            <a:pt x="0" y="263"/>
                            <a:pt x="155" y="405"/>
                          </a:cubicBezTo>
                          <a:cubicBezTo>
                            <a:pt x="206" y="456"/>
                            <a:pt x="268" y="479"/>
                            <a:pt x="328" y="479"/>
                          </a:cubicBezTo>
                          <a:cubicBezTo>
                            <a:pt x="453" y="479"/>
                            <a:pt x="572" y="383"/>
                            <a:pt x="572" y="239"/>
                          </a:cubicBezTo>
                          <a:cubicBezTo>
                            <a:pt x="560" y="108"/>
                            <a:pt x="465" y="1"/>
                            <a:pt x="334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7" name="Google Shape;2037;p29">
                      <a:extLst>
                        <a:ext uri="{FF2B5EF4-FFF2-40B4-BE49-F238E27FC236}">
                          <a16:creationId xmlns:a16="http://schemas.microsoft.com/office/drawing/2014/main" id="{98BB14F3-92BA-1B73-B704-3A7F1F41BF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4600" y="2772575"/>
                      <a:ext cx="12225" cy="11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9" h="477" extrusionOk="0">
                          <a:moveTo>
                            <a:pt x="238" y="0"/>
                          </a:moveTo>
                          <a:cubicBezTo>
                            <a:pt x="107" y="0"/>
                            <a:pt x="0" y="108"/>
                            <a:pt x="0" y="239"/>
                          </a:cubicBezTo>
                          <a:cubicBezTo>
                            <a:pt x="0" y="370"/>
                            <a:pt x="107" y="477"/>
                            <a:pt x="238" y="477"/>
                          </a:cubicBezTo>
                          <a:cubicBezTo>
                            <a:pt x="369" y="477"/>
                            <a:pt x="488" y="370"/>
                            <a:pt x="488" y="239"/>
                          </a:cubicBezTo>
                          <a:cubicBezTo>
                            <a:pt x="488" y="108"/>
                            <a:pt x="369" y="0"/>
                            <a:pt x="2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8" name="Google Shape;2038;p29">
                      <a:extLst>
                        <a:ext uri="{FF2B5EF4-FFF2-40B4-BE49-F238E27FC236}">
                          <a16:creationId xmlns:a16="http://schemas.microsoft.com/office/drawing/2014/main" id="{D2ADDD68-221B-EBEE-4F82-9E9B291D7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6750" y="2980050"/>
                      <a:ext cx="11925" cy="11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7" h="477" extrusionOk="0">
                          <a:moveTo>
                            <a:pt x="238" y="0"/>
                          </a:moveTo>
                          <a:cubicBezTo>
                            <a:pt x="107" y="0"/>
                            <a:pt x="0" y="107"/>
                            <a:pt x="0" y="238"/>
                          </a:cubicBezTo>
                          <a:cubicBezTo>
                            <a:pt x="0" y="369"/>
                            <a:pt x="107" y="476"/>
                            <a:pt x="238" y="476"/>
                          </a:cubicBezTo>
                          <a:cubicBezTo>
                            <a:pt x="369" y="476"/>
                            <a:pt x="476" y="369"/>
                            <a:pt x="476" y="238"/>
                          </a:cubicBezTo>
                          <a:cubicBezTo>
                            <a:pt x="476" y="107"/>
                            <a:pt x="369" y="0"/>
                            <a:pt x="2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224" name="Google Shape;2039;p29">
                    <a:extLst>
                      <a:ext uri="{FF2B5EF4-FFF2-40B4-BE49-F238E27FC236}">
                        <a16:creationId xmlns:a16="http://schemas.microsoft.com/office/drawing/2014/main" id="{6F029009-4B53-D154-22B8-C79133E28373}"/>
                      </a:ext>
                    </a:extLst>
                  </p:cNvPr>
                  <p:cNvGrpSpPr/>
                  <p:nvPr/>
                </p:nvGrpSpPr>
                <p:grpSpPr>
                  <a:xfrm>
                    <a:off x="1326638" y="3099300"/>
                    <a:ext cx="59550" cy="283100"/>
                    <a:chOff x="3291025" y="2708875"/>
                    <a:chExt cx="59550" cy="283100"/>
                  </a:xfrm>
                </p:grpSpPr>
                <p:sp>
                  <p:nvSpPr>
                    <p:cNvPr id="225" name="Google Shape;2040;p29">
                      <a:extLst>
                        <a:ext uri="{FF2B5EF4-FFF2-40B4-BE49-F238E27FC236}">
                          <a16:creationId xmlns:a16="http://schemas.microsoft.com/office/drawing/2014/main" id="{51988549-9854-E46E-A08F-35ABED476D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1025" y="2952350"/>
                      <a:ext cx="11925" cy="12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7" h="490" extrusionOk="0">
                          <a:moveTo>
                            <a:pt x="238" y="1"/>
                          </a:moveTo>
                          <a:cubicBezTo>
                            <a:pt x="107" y="1"/>
                            <a:pt x="0" y="108"/>
                            <a:pt x="0" y="239"/>
                          </a:cubicBezTo>
                          <a:cubicBezTo>
                            <a:pt x="0" y="382"/>
                            <a:pt x="107" y="489"/>
                            <a:pt x="238" y="489"/>
                          </a:cubicBezTo>
                          <a:cubicBezTo>
                            <a:pt x="369" y="489"/>
                            <a:pt x="477" y="382"/>
                            <a:pt x="477" y="239"/>
                          </a:cubicBezTo>
                          <a:cubicBezTo>
                            <a:pt x="477" y="108"/>
                            <a:pt x="369" y="1"/>
                            <a:pt x="238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26" name="Google Shape;2041;p29">
                      <a:extLst>
                        <a:ext uri="{FF2B5EF4-FFF2-40B4-BE49-F238E27FC236}">
                          <a16:creationId xmlns:a16="http://schemas.microsoft.com/office/drawing/2014/main" id="{31B110B1-D226-5424-3BDB-1CAC496213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550" y="2911275"/>
                      <a:ext cx="14025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1" h="479" extrusionOk="0">
                          <a:moveTo>
                            <a:pt x="322" y="1"/>
                          </a:moveTo>
                          <a:cubicBezTo>
                            <a:pt x="108" y="1"/>
                            <a:pt x="1" y="251"/>
                            <a:pt x="156" y="406"/>
                          </a:cubicBezTo>
                          <a:cubicBezTo>
                            <a:pt x="206" y="456"/>
                            <a:pt x="267" y="479"/>
                            <a:pt x="326" y="479"/>
                          </a:cubicBezTo>
                          <a:cubicBezTo>
                            <a:pt x="447" y="479"/>
                            <a:pt x="561" y="383"/>
                            <a:pt x="561" y="239"/>
                          </a:cubicBezTo>
                          <a:cubicBezTo>
                            <a:pt x="561" y="108"/>
                            <a:pt x="453" y="1"/>
                            <a:pt x="32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27" name="Google Shape;2042;p29">
                      <a:extLst>
                        <a:ext uri="{FF2B5EF4-FFF2-40B4-BE49-F238E27FC236}">
                          <a16:creationId xmlns:a16="http://schemas.microsoft.com/office/drawing/2014/main" id="{E17ECB40-CEAA-CCA5-8E59-9389E8D80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4900" y="2851150"/>
                      <a:ext cx="14300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2" h="479" extrusionOk="0">
                          <a:moveTo>
                            <a:pt x="322" y="1"/>
                          </a:moveTo>
                          <a:cubicBezTo>
                            <a:pt x="107" y="1"/>
                            <a:pt x="0" y="251"/>
                            <a:pt x="155" y="406"/>
                          </a:cubicBezTo>
                          <a:cubicBezTo>
                            <a:pt x="206" y="456"/>
                            <a:pt x="268" y="479"/>
                            <a:pt x="328" y="479"/>
                          </a:cubicBezTo>
                          <a:cubicBezTo>
                            <a:pt x="453" y="479"/>
                            <a:pt x="572" y="383"/>
                            <a:pt x="572" y="239"/>
                          </a:cubicBezTo>
                          <a:cubicBezTo>
                            <a:pt x="572" y="108"/>
                            <a:pt x="464" y="1"/>
                            <a:pt x="322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28" name="Google Shape;2043;p29">
                      <a:extLst>
                        <a:ext uri="{FF2B5EF4-FFF2-40B4-BE49-F238E27FC236}">
                          <a16:creationId xmlns:a16="http://schemas.microsoft.com/office/drawing/2014/main" id="{B091B952-1F58-3CB9-8DCC-1D23631F52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550" y="2772575"/>
                      <a:ext cx="14025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1" h="479" extrusionOk="0">
                          <a:moveTo>
                            <a:pt x="322" y="0"/>
                          </a:moveTo>
                          <a:cubicBezTo>
                            <a:pt x="108" y="0"/>
                            <a:pt x="1" y="262"/>
                            <a:pt x="156" y="405"/>
                          </a:cubicBezTo>
                          <a:cubicBezTo>
                            <a:pt x="206" y="456"/>
                            <a:pt x="267" y="479"/>
                            <a:pt x="326" y="479"/>
                          </a:cubicBezTo>
                          <a:cubicBezTo>
                            <a:pt x="447" y="479"/>
                            <a:pt x="561" y="383"/>
                            <a:pt x="561" y="239"/>
                          </a:cubicBezTo>
                          <a:cubicBezTo>
                            <a:pt x="561" y="108"/>
                            <a:pt x="453" y="0"/>
                            <a:pt x="322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29" name="Google Shape;2044;p29">
                      <a:extLst>
                        <a:ext uri="{FF2B5EF4-FFF2-40B4-BE49-F238E27FC236}">
                          <a16:creationId xmlns:a16="http://schemas.microsoft.com/office/drawing/2014/main" id="{DBE74042-1777-71AF-B6C4-1E387EAF21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0850" y="2708875"/>
                      <a:ext cx="14300" cy="11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2" h="479" extrusionOk="0">
                          <a:moveTo>
                            <a:pt x="334" y="1"/>
                          </a:moveTo>
                          <a:cubicBezTo>
                            <a:pt x="119" y="1"/>
                            <a:pt x="0" y="263"/>
                            <a:pt x="155" y="405"/>
                          </a:cubicBezTo>
                          <a:cubicBezTo>
                            <a:pt x="206" y="456"/>
                            <a:pt x="268" y="479"/>
                            <a:pt x="328" y="479"/>
                          </a:cubicBezTo>
                          <a:cubicBezTo>
                            <a:pt x="453" y="479"/>
                            <a:pt x="572" y="383"/>
                            <a:pt x="572" y="239"/>
                          </a:cubicBezTo>
                          <a:cubicBezTo>
                            <a:pt x="560" y="108"/>
                            <a:pt x="465" y="1"/>
                            <a:pt x="334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0" name="Google Shape;2045;p29">
                      <a:extLst>
                        <a:ext uri="{FF2B5EF4-FFF2-40B4-BE49-F238E27FC236}">
                          <a16:creationId xmlns:a16="http://schemas.microsoft.com/office/drawing/2014/main" id="{C7016EFB-43C1-B9CB-CE8F-8E37123773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4600" y="2772575"/>
                      <a:ext cx="12225" cy="11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9" h="477" extrusionOk="0">
                          <a:moveTo>
                            <a:pt x="238" y="0"/>
                          </a:moveTo>
                          <a:cubicBezTo>
                            <a:pt x="107" y="0"/>
                            <a:pt x="0" y="108"/>
                            <a:pt x="0" y="239"/>
                          </a:cubicBezTo>
                          <a:cubicBezTo>
                            <a:pt x="0" y="370"/>
                            <a:pt x="107" y="477"/>
                            <a:pt x="238" y="477"/>
                          </a:cubicBezTo>
                          <a:cubicBezTo>
                            <a:pt x="369" y="477"/>
                            <a:pt x="488" y="370"/>
                            <a:pt x="488" y="239"/>
                          </a:cubicBezTo>
                          <a:cubicBezTo>
                            <a:pt x="488" y="108"/>
                            <a:pt x="369" y="0"/>
                            <a:pt x="2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1" name="Google Shape;2046;p29">
                      <a:extLst>
                        <a:ext uri="{FF2B5EF4-FFF2-40B4-BE49-F238E27FC236}">
                          <a16:creationId xmlns:a16="http://schemas.microsoft.com/office/drawing/2014/main" id="{D1FFBB0D-A411-092E-09E8-401DB67CC7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6750" y="2980050"/>
                      <a:ext cx="11925" cy="11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77" h="477" extrusionOk="0">
                          <a:moveTo>
                            <a:pt x="238" y="0"/>
                          </a:moveTo>
                          <a:cubicBezTo>
                            <a:pt x="107" y="0"/>
                            <a:pt x="0" y="107"/>
                            <a:pt x="0" y="238"/>
                          </a:cubicBezTo>
                          <a:cubicBezTo>
                            <a:pt x="0" y="369"/>
                            <a:pt x="107" y="476"/>
                            <a:pt x="238" y="476"/>
                          </a:cubicBezTo>
                          <a:cubicBezTo>
                            <a:pt x="369" y="476"/>
                            <a:pt x="476" y="369"/>
                            <a:pt x="476" y="238"/>
                          </a:cubicBezTo>
                          <a:cubicBezTo>
                            <a:pt x="476" y="107"/>
                            <a:pt x="369" y="0"/>
                            <a:pt x="238" y="0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</p:grpSp>
      </p:grpSp>
      <p:sp>
        <p:nvSpPr>
          <p:cNvPr id="267" name="Google Shape;1766;p29">
            <a:extLst>
              <a:ext uri="{FF2B5EF4-FFF2-40B4-BE49-F238E27FC236}">
                <a16:creationId xmlns:a16="http://schemas.microsoft.com/office/drawing/2014/main" id="{1A783915-DAF6-BBB0-4D14-C8548B89B2C2}"/>
              </a:ext>
            </a:extLst>
          </p:cNvPr>
          <p:cNvSpPr/>
          <p:nvPr/>
        </p:nvSpPr>
        <p:spPr>
          <a:xfrm>
            <a:off x="6452794" y="917419"/>
            <a:ext cx="2240400" cy="37512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294912C9-83A2-30A1-08BA-4FEFE8AF685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0106757-9EE5-B4A0-D609-35A1029702C8}"/>
              </a:ext>
            </a:extLst>
          </p:cNvPr>
          <p:cNvSpPr txBox="1"/>
          <p:nvPr/>
        </p:nvSpPr>
        <p:spPr>
          <a:xfrm>
            <a:off x="646417" y="1070641"/>
            <a:ext cx="2011942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9B74D681-5728-3E74-C9D2-1837075A6517}"/>
              </a:ext>
            </a:extLst>
          </p:cNvPr>
          <p:cNvSpPr txBox="1"/>
          <p:nvPr/>
        </p:nvSpPr>
        <p:spPr>
          <a:xfrm>
            <a:off x="6593643" y="1001766"/>
            <a:ext cx="2011942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3884498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2;p30">
            <a:extLst>
              <a:ext uri="{FF2B5EF4-FFF2-40B4-BE49-F238E27FC236}">
                <a16:creationId xmlns:a16="http://schemas.microsoft.com/office/drawing/2014/main" id="{C73AE5A0-40ED-65D8-F692-D6901E40DFF1}"/>
              </a:ext>
            </a:extLst>
          </p:cNvPr>
          <p:cNvGrpSpPr/>
          <p:nvPr/>
        </p:nvGrpSpPr>
        <p:grpSpPr>
          <a:xfrm>
            <a:off x="5683622" y="998358"/>
            <a:ext cx="3053802" cy="3392364"/>
            <a:chOff x="5291599" y="959866"/>
            <a:chExt cx="3053802" cy="3392364"/>
          </a:xfrm>
        </p:grpSpPr>
        <p:sp>
          <p:nvSpPr>
            <p:cNvPr id="3" name="Google Shape;2053;p30">
              <a:extLst>
                <a:ext uri="{FF2B5EF4-FFF2-40B4-BE49-F238E27FC236}">
                  <a16:creationId xmlns:a16="http://schemas.microsoft.com/office/drawing/2014/main" id="{8826340A-CADD-4533-D6B4-78F69AC8D3AD}"/>
                </a:ext>
              </a:extLst>
            </p:cNvPr>
            <p:cNvSpPr/>
            <p:nvPr/>
          </p:nvSpPr>
          <p:spPr>
            <a:xfrm>
              <a:off x="5364925" y="2575892"/>
              <a:ext cx="2386625" cy="1654725"/>
            </a:xfrm>
            <a:custGeom>
              <a:avLst/>
              <a:gdLst/>
              <a:ahLst/>
              <a:cxnLst/>
              <a:rect l="l" t="t" r="r" b="b"/>
              <a:pathLst>
                <a:path w="76177" h="52816" extrusionOk="0">
                  <a:moveTo>
                    <a:pt x="38660" y="23753"/>
                  </a:moveTo>
                  <a:lnTo>
                    <a:pt x="47685" y="29540"/>
                  </a:lnTo>
                  <a:lnTo>
                    <a:pt x="44435" y="31599"/>
                  </a:lnTo>
                  <a:cubicBezTo>
                    <a:pt x="43593" y="32130"/>
                    <a:pt x="42640" y="32395"/>
                    <a:pt x="41688" y="32395"/>
                  </a:cubicBezTo>
                  <a:cubicBezTo>
                    <a:pt x="40674" y="32395"/>
                    <a:pt x="39663" y="32094"/>
                    <a:pt x="38791" y="31492"/>
                  </a:cubicBezTo>
                  <a:lnTo>
                    <a:pt x="32588" y="27230"/>
                  </a:lnTo>
                  <a:lnTo>
                    <a:pt x="38660" y="23753"/>
                  </a:lnTo>
                  <a:close/>
                  <a:moveTo>
                    <a:pt x="29135" y="0"/>
                  </a:moveTo>
                  <a:cubicBezTo>
                    <a:pt x="28671" y="0"/>
                    <a:pt x="28290" y="393"/>
                    <a:pt x="28314" y="857"/>
                  </a:cubicBezTo>
                  <a:lnTo>
                    <a:pt x="28314" y="6215"/>
                  </a:lnTo>
                  <a:cubicBezTo>
                    <a:pt x="28314" y="7870"/>
                    <a:pt x="29159" y="9406"/>
                    <a:pt x="30552" y="10287"/>
                  </a:cubicBezTo>
                  <a:lnTo>
                    <a:pt x="43125" y="18264"/>
                  </a:lnTo>
                  <a:cubicBezTo>
                    <a:pt x="43304" y="18371"/>
                    <a:pt x="43411" y="18574"/>
                    <a:pt x="43399" y="18788"/>
                  </a:cubicBezTo>
                  <a:cubicBezTo>
                    <a:pt x="43399" y="19003"/>
                    <a:pt x="43280" y="19193"/>
                    <a:pt x="43101" y="19300"/>
                  </a:cubicBezTo>
                  <a:lnTo>
                    <a:pt x="38708" y="21812"/>
                  </a:lnTo>
                  <a:lnTo>
                    <a:pt x="25087" y="13073"/>
                  </a:lnTo>
                  <a:cubicBezTo>
                    <a:pt x="24539" y="12728"/>
                    <a:pt x="24206" y="12109"/>
                    <a:pt x="24206" y="11466"/>
                  </a:cubicBezTo>
                  <a:lnTo>
                    <a:pt x="24206" y="3751"/>
                  </a:lnTo>
                  <a:cubicBezTo>
                    <a:pt x="24218" y="3286"/>
                    <a:pt x="23849" y="2893"/>
                    <a:pt x="23372" y="2893"/>
                  </a:cubicBezTo>
                  <a:cubicBezTo>
                    <a:pt x="22908" y="2893"/>
                    <a:pt x="22527" y="3286"/>
                    <a:pt x="22551" y="3751"/>
                  </a:cubicBezTo>
                  <a:lnTo>
                    <a:pt x="22551" y="11466"/>
                  </a:lnTo>
                  <a:cubicBezTo>
                    <a:pt x="22551" y="12680"/>
                    <a:pt x="23170" y="13811"/>
                    <a:pt x="24194" y="14466"/>
                  </a:cubicBezTo>
                  <a:lnTo>
                    <a:pt x="37088" y="22741"/>
                  </a:lnTo>
                  <a:lnTo>
                    <a:pt x="31076" y="26194"/>
                  </a:lnTo>
                  <a:lnTo>
                    <a:pt x="18074" y="17264"/>
                  </a:lnTo>
                  <a:cubicBezTo>
                    <a:pt x="16574" y="16228"/>
                    <a:pt x="15681" y="14526"/>
                    <a:pt x="15681" y="12716"/>
                  </a:cubicBezTo>
                  <a:lnTo>
                    <a:pt x="15681" y="9382"/>
                  </a:lnTo>
                  <a:cubicBezTo>
                    <a:pt x="15693" y="8906"/>
                    <a:pt x="15324" y="8513"/>
                    <a:pt x="14848" y="8513"/>
                  </a:cubicBezTo>
                  <a:cubicBezTo>
                    <a:pt x="14383" y="8513"/>
                    <a:pt x="14002" y="8906"/>
                    <a:pt x="14026" y="9382"/>
                  </a:cubicBezTo>
                  <a:lnTo>
                    <a:pt x="14026" y="12716"/>
                  </a:lnTo>
                  <a:cubicBezTo>
                    <a:pt x="14026" y="15073"/>
                    <a:pt x="15193" y="17288"/>
                    <a:pt x="17134" y="18622"/>
                  </a:cubicBezTo>
                  <a:lnTo>
                    <a:pt x="30171" y="27587"/>
                  </a:lnTo>
                  <a:lnTo>
                    <a:pt x="30171" y="32254"/>
                  </a:lnTo>
                  <a:cubicBezTo>
                    <a:pt x="30171" y="32814"/>
                    <a:pt x="29885" y="33338"/>
                    <a:pt x="29421" y="33635"/>
                  </a:cubicBezTo>
                  <a:lnTo>
                    <a:pt x="5954" y="48720"/>
                  </a:lnTo>
                  <a:cubicBezTo>
                    <a:pt x="5936" y="48732"/>
                    <a:pt x="5915" y="48738"/>
                    <a:pt x="5894" y="48738"/>
                  </a:cubicBezTo>
                  <a:cubicBezTo>
                    <a:pt x="5873" y="48738"/>
                    <a:pt x="5852" y="48732"/>
                    <a:pt x="5835" y="48720"/>
                  </a:cubicBezTo>
                  <a:cubicBezTo>
                    <a:pt x="5799" y="48709"/>
                    <a:pt x="5775" y="48661"/>
                    <a:pt x="5775" y="48625"/>
                  </a:cubicBezTo>
                  <a:lnTo>
                    <a:pt x="5775" y="43029"/>
                  </a:lnTo>
                  <a:cubicBezTo>
                    <a:pt x="5775" y="42744"/>
                    <a:pt x="5632" y="42482"/>
                    <a:pt x="5394" y="42327"/>
                  </a:cubicBezTo>
                  <a:lnTo>
                    <a:pt x="1644" y="39957"/>
                  </a:lnTo>
                  <a:lnTo>
                    <a:pt x="1644" y="35874"/>
                  </a:lnTo>
                  <a:cubicBezTo>
                    <a:pt x="1644" y="35421"/>
                    <a:pt x="1274" y="35052"/>
                    <a:pt x="822" y="35052"/>
                  </a:cubicBezTo>
                  <a:cubicBezTo>
                    <a:pt x="370" y="35052"/>
                    <a:pt x="0" y="35421"/>
                    <a:pt x="0" y="35874"/>
                  </a:cubicBezTo>
                  <a:lnTo>
                    <a:pt x="0" y="40422"/>
                  </a:lnTo>
                  <a:cubicBezTo>
                    <a:pt x="0" y="40696"/>
                    <a:pt x="143" y="40958"/>
                    <a:pt x="381" y="41112"/>
                  </a:cubicBezTo>
                  <a:lnTo>
                    <a:pt x="4120" y="43482"/>
                  </a:lnTo>
                  <a:lnTo>
                    <a:pt x="4120" y="48625"/>
                  </a:lnTo>
                  <a:cubicBezTo>
                    <a:pt x="4120" y="49268"/>
                    <a:pt x="4477" y="49863"/>
                    <a:pt x="5049" y="50173"/>
                  </a:cubicBezTo>
                  <a:cubicBezTo>
                    <a:pt x="5311" y="50318"/>
                    <a:pt x="5601" y="50390"/>
                    <a:pt x="5893" y="50390"/>
                  </a:cubicBezTo>
                  <a:cubicBezTo>
                    <a:pt x="6224" y="50390"/>
                    <a:pt x="6555" y="50297"/>
                    <a:pt x="6847" y="50113"/>
                  </a:cubicBezTo>
                  <a:lnTo>
                    <a:pt x="30314" y="35028"/>
                  </a:lnTo>
                  <a:cubicBezTo>
                    <a:pt x="31254" y="34421"/>
                    <a:pt x="31826" y="33373"/>
                    <a:pt x="31826" y="32254"/>
                  </a:cubicBezTo>
                  <a:lnTo>
                    <a:pt x="31826" y="28718"/>
                  </a:lnTo>
                  <a:lnTo>
                    <a:pt x="37850" y="32849"/>
                  </a:lnTo>
                  <a:cubicBezTo>
                    <a:pt x="39010" y="33651"/>
                    <a:pt x="40354" y="34053"/>
                    <a:pt x="41700" y="34053"/>
                  </a:cubicBezTo>
                  <a:cubicBezTo>
                    <a:pt x="42953" y="34053"/>
                    <a:pt x="44208" y="33705"/>
                    <a:pt x="45316" y="33004"/>
                  </a:cubicBezTo>
                  <a:lnTo>
                    <a:pt x="48483" y="31004"/>
                  </a:lnTo>
                  <a:lnTo>
                    <a:pt x="48483" y="34671"/>
                  </a:lnTo>
                  <a:cubicBezTo>
                    <a:pt x="48471" y="35790"/>
                    <a:pt x="49042" y="36838"/>
                    <a:pt x="49995" y="37445"/>
                  </a:cubicBezTo>
                  <a:lnTo>
                    <a:pt x="73450" y="52530"/>
                  </a:lnTo>
                  <a:cubicBezTo>
                    <a:pt x="73741" y="52720"/>
                    <a:pt x="74072" y="52816"/>
                    <a:pt x="74402" y="52816"/>
                  </a:cubicBezTo>
                  <a:cubicBezTo>
                    <a:pt x="74694" y="52816"/>
                    <a:pt x="74985" y="52741"/>
                    <a:pt x="75248" y="52590"/>
                  </a:cubicBezTo>
                  <a:cubicBezTo>
                    <a:pt x="75819" y="52292"/>
                    <a:pt x="76177" y="51697"/>
                    <a:pt x="76177" y="51042"/>
                  </a:cubicBezTo>
                  <a:lnTo>
                    <a:pt x="76177" y="42446"/>
                  </a:lnTo>
                  <a:cubicBezTo>
                    <a:pt x="76177" y="41993"/>
                    <a:pt x="75808" y="41624"/>
                    <a:pt x="75343" y="41624"/>
                  </a:cubicBezTo>
                  <a:cubicBezTo>
                    <a:pt x="74891" y="41624"/>
                    <a:pt x="74522" y="41993"/>
                    <a:pt x="74522" y="42446"/>
                  </a:cubicBezTo>
                  <a:lnTo>
                    <a:pt x="74522" y="51042"/>
                  </a:lnTo>
                  <a:cubicBezTo>
                    <a:pt x="74522" y="51078"/>
                    <a:pt x="74498" y="51114"/>
                    <a:pt x="74462" y="51137"/>
                  </a:cubicBezTo>
                  <a:cubicBezTo>
                    <a:pt x="74444" y="51149"/>
                    <a:pt x="74423" y="51155"/>
                    <a:pt x="74403" y="51155"/>
                  </a:cubicBezTo>
                  <a:cubicBezTo>
                    <a:pt x="74382" y="51155"/>
                    <a:pt x="74361" y="51149"/>
                    <a:pt x="74343" y="51137"/>
                  </a:cubicBezTo>
                  <a:lnTo>
                    <a:pt x="50888" y="36040"/>
                  </a:lnTo>
                  <a:cubicBezTo>
                    <a:pt x="50412" y="35743"/>
                    <a:pt x="50126" y="35219"/>
                    <a:pt x="50126" y="34659"/>
                  </a:cubicBezTo>
                  <a:lnTo>
                    <a:pt x="50126" y="29944"/>
                  </a:lnTo>
                  <a:lnTo>
                    <a:pt x="66128" y="19824"/>
                  </a:lnTo>
                  <a:cubicBezTo>
                    <a:pt x="67211" y="19145"/>
                    <a:pt x="67890" y="17967"/>
                    <a:pt x="67949" y="16693"/>
                  </a:cubicBezTo>
                  <a:lnTo>
                    <a:pt x="68283" y="9430"/>
                  </a:lnTo>
                  <a:cubicBezTo>
                    <a:pt x="68283" y="8888"/>
                    <a:pt x="67866" y="8607"/>
                    <a:pt x="67450" y="8607"/>
                  </a:cubicBezTo>
                  <a:cubicBezTo>
                    <a:pt x="67061" y="8607"/>
                    <a:pt x="66674" y="8852"/>
                    <a:pt x="66628" y="9358"/>
                  </a:cubicBezTo>
                  <a:lnTo>
                    <a:pt x="66306" y="16609"/>
                  </a:lnTo>
                  <a:cubicBezTo>
                    <a:pt x="66271" y="17359"/>
                    <a:pt x="65866" y="18038"/>
                    <a:pt x="65247" y="18431"/>
                  </a:cubicBezTo>
                  <a:lnTo>
                    <a:pt x="49221" y="28563"/>
                  </a:lnTo>
                  <a:lnTo>
                    <a:pt x="40267" y="22824"/>
                  </a:lnTo>
                  <a:lnTo>
                    <a:pt x="43923" y="20729"/>
                  </a:lnTo>
                  <a:cubicBezTo>
                    <a:pt x="45387" y="19884"/>
                    <a:pt x="45435" y="17776"/>
                    <a:pt x="44006" y="16871"/>
                  </a:cubicBezTo>
                  <a:lnTo>
                    <a:pt x="31433" y="8894"/>
                  </a:lnTo>
                  <a:cubicBezTo>
                    <a:pt x="30516" y="8311"/>
                    <a:pt x="29957" y="7299"/>
                    <a:pt x="29969" y="6215"/>
                  </a:cubicBezTo>
                  <a:lnTo>
                    <a:pt x="29969" y="857"/>
                  </a:lnTo>
                  <a:cubicBezTo>
                    <a:pt x="29980" y="393"/>
                    <a:pt x="29611" y="0"/>
                    <a:pt x="291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2054;p30">
              <a:extLst>
                <a:ext uri="{FF2B5EF4-FFF2-40B4-BE49-F238E27FC236}">
                  <a16:creationId xmlns:a16="http://schemas.microsoft.com/office/drawing/2014/main" id="{AA6EC349-AB34-B0C9-431F-9604A69E4E1A}"/>
                </a:ext>
              </a:extLst>
            </p:cNvPr>
            <p:cNvSpPr/>
            <p:nvPr/>
          </p:nvSpPr>
          <p:spPr>
            <a:xfrm>
              <a:off x="5380590" y="2591933"/>
              <a:ext cx="2355295" cy="1622863"/>
            </a:xfrm>
            <a:custGeom>
              <a:avLst/>
              <a:gdLst/>
              <a:ahLst/>
              <a:cxnLst/>
              <a:rect l="l" t="t" r="r" b="b"/>
              <a:pathLst>
                <a:path w="75177" h="51799" extrusionOk="0">
                  <a:moveTo>
                    <a:pt x="38172" y="22670"/>
                  </a:moveTo>
                  <a:lnTo>
                    <a:pt x="48102" y="29039"/>
                  </a:lnTo>
                  <a:lnTo>
                    <a:pt x="44185" y="31504"/>
                  </a:lnTo>
                  <a:cubicBezTo>
                    <a:pt x="43270" y="32085"/>
                    <a:pt x="42227" y="32374"/>
                    <a:pt x="41186" y="32374"/>
                  </a:cubicBezTo>
                  <a:cubicBezTo>
                    <a:pt x="40072" y="32374"/>
                    <a:pt x="38959" y="32043"/>
                    <a:pt x="38005" y="31385"/>
                  </a:cubicBezTo>
                  <a:lnTo>
                    <a:pt x="31159" y="26682"/>
                  </a:lnTo>
                  <a:lnTo>
                    <a:pt x="38172" y="22670"/>
                  </a:lnTo>
                  <a:close/>
                  <a:moveTo>
                    <a:pt x="28635" y="0"/>
                  </a:moveTo>
                  <a:cubicBezTo>
                    <a:pt x="28459" y="0"/>
                    <a:pt x="28284" y="119"/>
                    <a:pt x="28302" y="357"/>
                  </a:cubicBezTo>
                  <a:lnTo>
                    <a:pt x="28302" y="5715"/>
                  </a:lnTo>
                  <a:cubicBezTo>
                    <a:pt x="28302" y="7192"/>
                    <a:pt x="29052" y="8573"/>
                    <a:pt x="30314" y="9358"/>
                  </a:cubicBezTo>
                  <a:lnTo>
                    <a:pt x="42875" y="17348"/>
                  </a:lnTo>
                  <a:cubicBezTo>
                    <a:pt x="43577" y="17788"/>
                    <a:pt x="43554" y="18812"/>
                    <a:pt x="42839" y="19217"/>
                  </a:cubicBezTo>
                  <a:lnTo>
                    <a:pt x="38196" y="21884"/>
                  </a:lnTo>
                  <a:lnTo>
                    <a:pt x="24325" y="12978"/>
                  </a:lnTo>
                  <a:cubicBezTo>
                    <a:pt x="23623" y="12537"/>
                    <a:pt x="23206" y="11775"/>
                    <a:pt x="23206" y="10954"/>
                  </a:cubicBezTo>
                  <a:lnTo>
                    <a:pt x="23206" y="3239"/>
                  </a:lnTo>
                  <a:cubicBezTo>
                    <a:pt x="23224" y="3006"/>
                    <a:pt x="23051" y="2890"/>
                    <a:pt x="22878" y="2890"/>
                  </a:cubicBezTo>
                  <a:cubicBezTo>
                    <a:pt x="22706" y="2890"/>
                    <a:pt x="22533" y="3006"/>
                    <a:pt x="22551" y="3239"/>
                  </a:cubicBezTo>
                  <a:lnTo>
                    <a:pt x="22551" y="10954"/>
                  </a:lnTo>
                  <a:cubicBezTo>
                    <a:pt x="22539" y="12002"/>
                    <a:pt x="23075" y="12978"/>
                    <a:pt x="23956" y="13538"/>
                  </a:cubicBezTo>
                  <a:lnTo>
                    <a:pt x="37541" y="22253"/>
                  </a:lnTo>
                  <a:lnTo>
                    <a:pt x="30552" y="26265"/>
                  </a:lnTo>
                  <a:lnTo>
                    <a:pt x="17288" y="17157"/>
                  </a:lnTo>
                  <a:cubicBezTo>
                    <a:pt x="15657" y="16038"/>
                    <a:pt x="14681" y="14180"/>
                    <a:pt x="14681" y="12204"/>
                  </a:cubicBezTo>
                  <a:lnTo>
                    <a:pt x="14681" y="8870"/>
                  </a:lnTo>
                  <a:cubicBezTo>
                    <a:pt x="14699" y="8632"/>
                    <a:pt x="14523" y="8513"/>
                    <a:pt x="14348" y="8513"/>
                  </a:cubicBezTo>
                  <a:cubicBezTo>
                    <a:pt x="14172" y="8513"/>
                    <a:pt x="13996" y="8632"/>
                    <a:pt x="14014" y="8870"/>
                  </a:cubicBezTo>
                  <a:lnTo>
                    <a:pt x="14014" y="12204"/>
                  </a:lnTo>
                  <a:cubicBezTo>
                    <a:pt x="14014" y="14407"/>
                    <a:pt x="15098" y="16466"/>
                    <a:pt x="16907" y="17717"/>
                  </a:cubicBezTo>
                  <a:lnTo>
                    <a:pt x="30159" y="26813"/>
                  </a:lnTo>
                  <a:lnTo>
                    <a:pt x="30159" y="31742"/>
                  </a:lnTo>
                  <a:cubicBezTo>
                    <a:pt x="30159" y="32468"/>
                    <a:pt x="29790" y="33147"/>
                    <a:pt x="29183" y="33540"/>
                  </a:cubicBezTo>
                  <a:lnTo>
                    <a:pt x="5727" y="48625"/>
                  </a:lnTo>
                  <a:cubicBezTo>
                    <a:pt x="5624" y="48692"/>
                    <a:pt x="5511" y="48723"/>
                    <a:pt x="5401" y="48723"/>
                  </a:cubicBezTo>
                  <a:cubicBezTo>
                    <a:pt x="5083" y="48723"/>
                    <a:pt x="4787" y="48467"/>
                    <a:pt x="4787" y="48113"/>
                  </a:cubicBezTo>
                  <a:lnTo>
                    <a:pt x="4787" y="42517"/>
                  </a:lnTo>
                  <a:cubicBezTo>
                    <a:pt x="4787" y="42398"/>
                    <a:pt x="4739" y="42291"/>
                    <a:pt x="4644" y="42232"/>
                  </a:cubicBezTo>
                  <a:lnTo>
                    <a:pt x="667" y="39719"/>
                  </a:lnTo>
                  <a:lnTo>
                    <a:pt x="667" y="35362"/>
                  </a:lnTo>
                  <a:cubicBezTo>
                    <a:pt x="667" y="35141"/>
                    <a:pt x="501" y="35031"/>
                    <a:pt x="334" y="35031"/>
                  </a:cubicBezTo>
                  <a:cubicBezTo>
                    <a:pt x="167" y="35031"/>
                    <a:pt x="1" y="35141"/>
                    <a:pt x="1" y="35362"/>
                  </a:cubicBezTo>
                  <a:lnTo>
                    <a:pt x="1" y="39910"/>
                  </a:lnTo>
                  <a:cubicBezTo>
                    <a:pt x="1" y="40017"/>
                    <a:pt x="48" y="40124"/>
                    <a:pt x="143" y="40184"/>
                  </a:cubicBezTo>
                  <a:lnTo>
                    <a:pt x="4120" y="42696"/>
                  </a:lnTo>
                  <a:lnTo>
                    <a:pt x="4120" y="48113"/>
                  </a:lnTo>
                  <a:cubicBezTo>
                    <a:pt x="4120" y="48578"/>
                    <a:pt x="4370" y="49006"/>
                    <a:pt x="4787" y="49232"/>
                  </a:cubicBezTo>
                  <a:cubicBezTo>
                    <a:pt x="4974" y="49337"/>
                    <a:pt x="5182" y="49388"/>
                    <a:pt x="5390" y="49388"/>
                  </a:cubicBezTo>
                  <a:cubicBezTo>
                    <a:pt x="5631" y="49388"/>
                    <a:pt x="5873" y="49319"/>
                    <a:pt x="6085" y="49185"/>
                  </a:cubicBezTo>
                  <a:lnTo>
                    <a:pt x="29540" y="34100"/>
                  </a:lnTo>
                  <a:cubicBezTo>
                    <a:pt x="30350" y="33576"/>
                    <a:pt x="30838" y="32695"/>
                    <a:pt x="30838" y="31742"/>
                  </a:cubicBezTo>
                  <a:lnTo>
                    <a:pt x="30838" y="27277"/>
                  </a:lnTo>
                  <a:lnTo>
                    <a:pt x="37636" y="31945"/>
                  </a:lnTo>
                  <a:cubicBezTo>
                    <a:pt x="38708" y="32677"/>
                    <a:pt x="39951" y="33047"/>
                    <a:pt x="41197" y="33047"/>
                  </a:cubicBezTo>
                  <a:cubicBezTo>
                    <a:pt x="42360" y="33047"/>
                    <a:pt x="43525" y="32725"/>
                    <a:pt x="44554" y="32076"/>
                  </a:cubicBezTo>
                  <a:lnTo>
                    <a:pt x="48471" y="29587"/>
                  </a:lnTo>
                  <a:lnTo>
                    <a:pt x="48471" y="34147"/>
                  </a:lnTo>
                  <a:cubicBezTo>
                    <a:pt x="48459" y="35100"/>
                    <a:pt x="48947" y="35993"/>
                    <a:pt x="49757" y="36505"/>
                  </a:cubicBezTo>
                  <a:lnTo>
                    <a:pt x="73212" y="51602"/>
                  </a:lnTo>
                  <a:cubicBezTo>
                    <a:pt x="73418" y="51733"/>
                    <a:pt x="73654" y="51799"/>
                    <a:pt x="73890" y="51799"/>
                  </a:cubicBezTo>
                  <a:cubicBezTo>
                    <a:pt x="74104" y="51799"/>
                    <a:pt x="74318" y="51745"/>
                    <a:pt x="74510" y="51637"/>
                  </a:cubicBezTo>
                  <a:cubicBezTo>
                    <a:pt x="74927" y="51423"/>
                    <a:pt x="75177" y="50995"/>
                    <a:pt x="75177" y="50530"/>
                  </a:cubicBezTo>
                  <a:lnTo>
                    <a:pt x="75177" y="41934"/>
                  </a:lnTo>
                  <a:cubicBezTo>
                    <a:pt x="75177" y="41755"/>
                    <a:pt x="75022" y="41600"/>
                    <a:pt x="74843" y="41600"/>
                  </a:cubicBezTo>
                  <a:cubicBezTo>
                    <a:pt x="74665" y="41600"/>
                    <a:pt x="74510" y="41743"/>
                    <a:pt x="74510" y="41934"/>
                  </a:cubicBezTo>
                  <a:lnTo>
                    <a:pt x="74510" y="50530"/>
                  </a:lnTo>
                  <a:cubicBezTo>
                    <a:pt x="74510" y="50885"/>
                    <a:pt x="74218" y="51135"/>
                    <a:pt x="73902" y="51135"/>
                  </a:cubicBezTo>
                  <a:cubicBezTo>
                    <a:pt x="73795" y="51135"/>
                    <a:pt x="73684" y="51106"/>
                    <a:pt x="73581" y="51042"/>
                  </a:cubicBezTo>
                  <a:lnTo>
                    <a:pt x="50114" y="35945"/>
                  </a:lnTo>
                  <a:cubicBezTo>
                    <a:pt x="49507" y="35552"/>
                    <a:pt x="49138" y="34873"/>
                    <a:pt x="49138" y="34147"/>
                  </a:cubicBezTo>
                  <a:lnTo>
                    <a:pt x="49138" y="29170"/>
                  </a:lnTo>
                  <a:lnTo>
                    <a:pt x="65354" y="18907"/>
                  </a:lnTo>
                  <a:cubicBezTo>
                    <a:pt x="66306" y="18300"/>
                    <a:pt x="66902" y="17276"/>
                    <a:pt x="66949" y="16157"/>
                  </a:cubicBezTo>
                  <a:lnTo>
                    <a:pt x="67283" y="8906"/>
                  </a:lnTo>
                  <a:cubicBezTo>
                    <a:pt x="67283" y="8686"/>
                    <a:pt x="67116" y="8572"/>
                    <a:pt x="66949" y="8572"/>
                  </a:cubicBezTo>
                  <a:cubicBezTo>
                    <a:pt x="66791" y="8572"/>
                    <a:pt x="66633" y="8674"/>
                    <a:pt x="66616" y="8882"/>
                  </a:cubicBezTo>
                  <a:lnTo>
                    <a:pt x="66295" y="16133"/>
                  </a:lnTo>
                  <a:cubicBezTo>
                    <a:pt x="66247" y="17038"/>
                    <a:pt x="65771" y="17859"/>
                    <a:pt x="65009" y="18348"/>
                  </a:cubicBezTo>
                  <a:lnTo>
                    <a:pt x="48721" y="28647"/>
                  </a:lnTo>
                  <a:lnTo>
                    <a:pt x="38815" y="22289"/>
                  </a:lnTo>
                  <a:lnTo>
                    <a:pt x="43173" y="19800"/>
                  </a:lnTo>
                  <a:cubicBezTo>
                    <a:pt x="44316" y="19133"/>
                    <a:pt x="44351" y="17490"/>
                    <a:pt x="43232" y="16776"/>
                  </a:cubicBezTo>
                  <a:lnTo>
                    <a:pt x="30671" y="8799"/>
                  </a:lnTo>
                  <a:cubicBezTo>
                    <a:pt x="29611" y="8132"/>
                    <a:pt x="28968" y="6965"/>
                    <a:pt x="28968" y="5715"/>
                  </a:cubicBezTo>
                  <a:lnTo>
                    <a:pt x="28968" y="357"/>
                  </a:lnTo>
                  <a:cubicBezTo>
                    <a:pt x="28986" y="119"/>
                    <a:pt x="28811" y="0"/>
                    <a:pt x="286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2055;p30">
              <a:extLst>
                <a:ext uri="{FF2B5EF4-FFF2-40B4-BE49-F238E27FC236}">
                  <a16:creationId xmlns:a16="http://schemas.microsoft.com/office/drawing/2014/main" id="{4FE211FF-48A5-18A0-C286-86C505344FEC}"/>
                </a:ext>
              </a:extLst>
            </p:cNvPr>
            <p:cNvSpPr/>
            <p:nvPr/>
          </p:nvSpPr>
          <p:spPr>
            <a:xfrm>
              <a:off x="5804357" y="1539975"/>
              <a:ext cx="1101563" cy="1167262"/>
            </a:xfrm>
            <a:custGeom>
              <a:avLst/>
              <a:gdLst/>
              <a:ahLst/>
              <a:cxnLst/>
              <a:rect l="l" t="t" r="r" b="b"/>
              <a:pathLst>
                <a:path w="35160" h="37257" extrusionOk="0">
                  <a:moveTo>
                    <a:pt x="34096" y="0"/>
                  </a:moveTo>
                  <a:cubicBezTo>
                    <a:pt x="33880" y="0"/>
                    <a:pt x="33661" y="86"/>
                    <a:pt x="33492" y="275"/>
                  </a:cubicBezTo>
                  <a:cubicBezTo>
                    <a:pt x="33338" y="430"/>
                    <a:pt x="33266" y="645"/>
                    <a:pt x="33278" y="871"/>
                  </a:cubicBezTo>
                  <a:lnTo>
                    <a:pt x="33421" y="3502"/>
                  </a:lnTo>
                  <a:cubicBezTo>
                    <a:pt x="33480" y="5014"/>
                    <a:pt x="32695" y="6443"/>
                    <a:pt x="31397" y="7229"/>
                  </a:cubicBezTo>
                  <a:lnTo>
                    <a:pt x="3536" y="23874"/>
                  </a:lnTo>
                  <a:cubicBezTo>
                    <a:pt x="1345" y="25183"/>
                    <a:pt x="12" y="27541"/>
                    <a:pt x="0" y="30089"/>
                  </a:cubicBezTo>
                  <a:lnTo>
                    <a:pt x="0" y="36435"/>
                  </a:lnTo>
                  <a:cubicBezTo>
                    <a:pt x="0" y="36887"/>
                    <a:pt x="369" y="37256"/>
                    <a:pt x="822" y="37256"/>
                  </a:cubicBezTo>
                  <a:cubicBezTo>
                    <a:pt x="1274" y="37256"/>
                    <a:pt x="1643" y="36887"/>
                    <a:pt x="1643" y="36435"/>
                  </a:cubicBezTo>
                  <a:lnTo>
                    <a:pt x="1643" y="30089"/>
                  </a:lnTo>
                  <a:cubicBezTo>
                    <a:pt x="1655" y="28124"/>
                    <a:pt x="2691" y="26302"/>
                    <a:pt x="4370" y="25290"/>
                  </a:cubicBezTo>
                  <a:lnTo>
                    <a:pt x="8489" y="22826"/>
                  </a:lnTo>
                  <a:lnTo>
                    <a:pt x="8489" y="32303"/>
                  </a:lnTo>
                  <a:cubicBezTo>
                    <a:pt x="8513" y="32744"/>
                    <a:pt x="8870" y="33089"/>
                    <a:pt x="9323" y="33089"/>
                  </a:cubicBezTo>
                  <a:cubicBezTo>
                    <a:pt x="9763" y="33089"/>
                    <a:pt x="10120" y="32744"/>
                    <a:pt x="10144" y="32303"/>
                  </a:cubicBezTo>
                  <a:lnTo>
                    <a:pt x="10144" y="21838"/>
                  </a:lnTo>
                  <a:lnTo>
                    <a:pt x="13823" y="19647"/>
                  </a:lnTo>
                  <a:lnTo>
                    <a:pt x="13823" y="28803"/>
                  </a:lnTo>
                  <a:cubicBezTo>
                    <a:pt x="13799" y="29279"/>
                    <a:pt x="14168" y="29660"/>
                    <a:pt x="14645" y="29660"/>
                  </a:cubicBezTo>
                  <a:cubicBezTo>
                    <a:pt x="15109" y="29660"/>
                    <a:pt x="15490" y="29279"/>
                    <a:pt x="15466" y="28803"/>
                  </a:cubicBezTo>
                  <a:lnTo>
                    <a:pt x="15466" y="18659"/>
                  </a:lnTo>
                  <a:lnTo>
                    <a:pt x="32242" y="8646"/>
                  </a:lnTo>
                  <a:cubicBezTo>
                    <a:pt x="34076" y="7550"/>
                    <a:pt x="35159" y="5550"/>
                    <a:pt x="35076" y="3431"/>
                  </a:cubicBezTo>
                  <a:lnTo>
                    <a:pt x="34921" y="787"/>
                  </a:lnTo>
                  <a:cubicBezTo>
                    <a:pt x="34898" y="305"/>
                    <a:pt x="34503" y="0"/>
                    <a:pt x="3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056;p30">
              <a:extLst>
                <a:ext uri="{FF2B5EF4-FFF2-40B4-BE49-F238E27FC236}">
                  <a16:creationId xmlns:a16="http://schemas.microsoft.com/office/drawing/2014/main" id="{993E4FB5-FD25-D9E6-C24F-56ADD8ABC694}"/>
                </a:ext>
              </a:extLst>
            </p:cNvPr>
            <p:cNvSpPr/>
            <p:nvPr/>
          </p:nvSpPr>
          <p:spPr>
            <a:xfrm>
              <a:off x="5819645" y="1555577"/>
              <a:ext cx="1070609" cy="1136370"/>
            </a:xfrm>
            <a:custGeom>
              <a:avLst/>
              <a:gdLst/>
              <a:ahLst/>
              <a:cxnLst/>
              <a:rect l="l" t="t" r="r" b="b"/>
              <a:pathLst>
                <a:path w="34172" h="36271" extrusionOk="0">
                  <a:moveTo>
                    <a:pt x="33626" y="0"/>
                  </a:moveTo>
                  <a:cubicBezTo>
                    <a:pt x="33452" y="0"/>
                    <a:pt x="33278" y="120"/>
                    <a:pt x="33290" y="349"/>
                  </a:cubicBezTo>
                  <a:lnTo>
                    <a:pt x="33433" y="2992"/>
                  </a:lnTo>
                  <a:cubicBezTo>
                    <a:pt x="33492" y="4695"/>
                    <a:pt x="32623" y="6290"/>
                    <a:pt x="31171" y="7159"/>
                  </a:cubicBezTo>
                  <a:lnTo>
                    <a:pt x="3298" y="23792"/>
                  </a:lnTo>
                  <a:cubicBezTo>
                    <a:pt x="1262" y="25019"/>
                    <a:pt x="12" y="27221"/>
                    <a:pt x="0" y="29591"/>
                  </a:cubicBezTo>
                  <a:lnTo>
                    <a:pt x="0" y="35937"/>
                  </a:lnTo>
                  <a:cubicBezTo>
                    <a:pt x="0" y="36115"/>
                    <a:pt x="155" y="36270"/>
                    <a:pt x="334" y="36270"/>
                  </a:cubicBezTo>
                  <a:cubicBezTo>
                    <a:pt x="524" y="36270"/>
                    <a:pt x="667" y="36115"/>
                    <a:pt x="667" y="35937"/>
                  </a:cubicBezTo>
                  <a:lnTo>
                    <a:pt x="667" y="29591"/>
                  </a:lnTo>
                  <a:cubicBezTo>
                    <a:pt x="667" y="27448"/>
                    <a:pt x="1798" y="25471"/>
                    <a:pt x="3632" y="24364"/>
                  </a:cubicBezTo>
                  <a:lnTo>
                    <a:pt x="8501" y="21459"/>
                  </a:lnTo>
                  <a:lnTo>
                    <a:pt x="8501" y="31805"/>
                  </a:lnTo>
                  <a:cubicBezTo>
                    <a:pt x="8501" y="32025"/>
                    <a:pt x="8668" y="32136"/>
                    <a:pt x="8835" y="32136"/>
                  </a:cubicBezTo>
                  <a:cubicBezTo>
                    <a:pt x="9001" y="32136"/>
                    <a:pt x="9168" y="32025"/>
                    <a:pt x="9168" y="31805"/>
                  </a:cubicBezTo>
                  <a:lnTo>
                    <a:pt x="9168" y="21161"/>
                  </a:lnTo>
                  <a:cubicBezTo>
                    <a:pt x="9156" y="21125"/>
                    <a:pt x="9156" y="21101"/>
                    <a:pt x="9144" y="21078"/>
                  </a:cubicBezTo>
                  <a:lnTo>
                    <a:pt x="13823" y="18292"/>
                  </a:lnTo>
                  <a:lnTo>
                    <a:pt x="13823" y="28317"/>
                  </a:lnTo>
                  <a:cubicBezTo>
                    <a:pt x="13805" y="28549"/>
                    <a:pt x="13978" y="28665"/>
                    <a:pt x="14152" y="28665"/>
                  </a:cubicBezTo>
                  <a:cubicBezTo>
                    <a:pt x="14326" y="28665"/>
                    <a:pt x="14502" y="28549"/>
                    <a:pt x="14490" y="28317"/>
                  </a:cubicBezTo>
                  <a:lnTo>
                    <a:pt x="14490" y="17982"/>
                  </a:lnTo>
                  <a:cubicBezTo>
                    <a:pt x="14490" y="17946"/>
                    <a:pt x="14478" y="17923"/>
                    <a:pt x="14466" y="17899"/>
                  </a:cubicBezTo>
                  <a:lnTo>
                    <a:pt x="31504" y="7731"/>
                  </a:lnTo>
                  <a:cubicBezTo>
                    <a:pt x="33171" y="6731"/>
                    <a:pt x="34171" y="4897"/>
                    <a:pt x="34100" y="2968"/>
                  </a:cubicBezTo>
                  <a:lnTo>
                    <a:pt x="33957" y="313"/>
                  </a:lnTo>
                  <a:cubicBezTo>
                    <a:pt x="33945" y="102"/>
                    <a:pt x="33786" y="0"/>
                    <a:pt x="336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057;p30">
              <a:extLst>
                <a:ext uri="{FF2B5EF4-FFF2-40B4-BE49-F238E27FC236}">
                  <a16:creationId xmlns:a16="http://schemas.microsoft.com/office/drawing/2014/main" id="{67B30D81-8AA9-BBCE-F463-252AC8C6EB81}"/>
                </a:ext>
              </a:extLst>
            </p:cNvPr>
            <p:cNvSpPr/>
            <p:nvPr/>
          </p:nvSpPr>
          <p:spPr>
            <a:xfrm>
              <a:off x="6638418" y="3338332"/>
              <a:ext cx="1706984" cy="992284"/>
            </a:xfrm>
            <a:custGeom>
              <a:avLst/>
              <a:gdLst/>
              <a:ahLst/>
              <a:cxnLst/>
              <a:rect l="l" t="t" r="r" b="b"/>
              <a:pathLst>
                <a:path w="54484" h="31672" extrusionOk="0">
                  <a:moveTo>
                    <a:pt x="0" y="19277"/>
                  </a:moveTo>
                  <a:lnTo>
                    <a:pt x="0" y="19336"/>
                  </a:lnTo>
                  <a:cubicBezTo>
                    <a:pt x="0" y="19574"/>
                    <a:pt x="167" y="19824"/>
                    <a:pt x="500" y="20015"/>
                  </a:cubicBezTo>
                  <a:lnTo>
                    <a:pt x="20015" y="31278"/>
                  </a:lnTo>
                  <a:cubicBezTo>
                    <a:pt x="20682" y="31671"/>
                    <a:pt x="21777" y="31671"/>
                    <a:pt x="22456" y="31278"/>
                  </a:cubicBezTo>
                  <a:lnTo>
                    <a:pt x="53983" y="13074"/>
                  </a:lnTo>
                  <a:cubicBezTo>
                    <a:pt x="54305" y="12883"/>
                    <a:pt x="54483" y="12633"/>
                    <a:pt x="54483" y="12395"/>
                  </a:cubicBezTo>
                  <a:lnTo>
                    <a:pt x="54483" y="12335"/>
                  </a:lnTo>
                  <a:cubicBezTo>
                    <a:pt x="54472" y="12085"/>
                    <a:pt x="54305" y="11847"/>
                    <a:pt x="53983" y="11657"/>
                  </a:cubicBezTo>
                  <a:lnTo>
                    <a:pt x="34469" y="393"/>
                  </a:lnTo>
                  <a:cubicBezTo>
                    <a:pt x="33802" y="1"/>
                    <a:pt x="32707" y="1"/>
                    <a:pt x="32028" y="393"/>
                  </a:cubicBezTo>
                  <a:lnTo>
                    <a:pt x="500" y="18598"/>
                  </a:lnTo>
                  <a:cubicBezTo>
                    <a:pt x="179" y="18789"/>
                    <a:pt x="12" y="19027"/>
                    <a:pt x="0" y="1927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058;p30">
              <a:extLst>
                <a:ext uri="{FF2B5EF4-FFF2-40B4-BE49-F238E27FC236}">
                  <a16:creationId xmlns:a16="http://schemas.microsoft.com/office/drawing/2014/main" id="{FE869707-E91C-43F1-C579-5CA84FDC098A}"/>
                </a:ext>
              </a:extLst>
            </p:cNvPr>
            <p:cNvSpPr/>
            <p:nvPr/>
          </p:nvSpPr>
          <p:spPr>
            <a:xfrm>
              <a:off x="6637666" y="3725161"/>
              <a:ext cx="1707736" cy="627070"/>
            </a:xfrm>
            <a:custGeom>
              <a:avLst/>
              <a:gdLst/>
              <a:ahLst/>
              <a:cxnLst/>
              <a:rect l="l" t="t" r="r" b="b"/>
              <a:pathLst>
                <a:path w="54508" h="20015" extrusionOk="0">
                  <a:moveTo>
                    <a:pt x="24" y="6953"/>
                  </a:moveTo>
                  <a:lnTo>
                    <a:pt x="24" y="7620"/>
                  </a:lnTo>
                  <a:cubicBezTo>
                    <a:pt x="1" y="7894"/>
                    <a:pt x="167" y="8156"/>
                    <a:pt x="524" y="8370"/>
                  </a:cubicBezTo>
                  <a:lnTo>
                    <a:pt x="20039" y="19622"/>
                  </a:lnTo>
                  <a:cubicBezTo>
                    <a:pt x="20706" y="20015"/>
                    <a:pt x="21801" y="20015"/>
                    <a:pt x="22480" y="19622"/>
                  </a:cubicBezTo>
                  <a:lnTo>
                    <a:pt x="54007" y="1417"/>
                  </a:lnTo>
                  <a:cubicBezTo>
                    <a:pt x="54174" y="1322"/>
                    <a:pt x="54329" y="1191"/>
                    <a:pt x="54424" y="1024"/>
                  </a:cubicBezTo>
                  <a:cubicBezTo>
                    <a:pt x="54460" y="905"/>
                    <a:pt x="54496" y="822"/>
                    <a:pt x="54507" y="798"/>
                  </a:cubicBezTo>
                  <a:lnTo>
                    <a:pt x="54507" y="798"/>
                  </a:lnTo>
                  <a:lnTo>
                    <a:pt x="54507" y="774"/>
                  </a:lnTo>
                  <a:lnTo>
                    <a:pt x="54507" y="0"/>
                  </a:lnTo>
                  <a:cubicBezTo>
                    <a:pt x="54496" y="250"/>
                    <a:pt x="54329" y="500"/>
                    <a:pt x="54007" y="679"/>
                  </a:cubicBezTo>
                  <a:lnTo>
                    <a:pt x="22480" y="18895"/>
                  </a:lnTo>
                  <a:cubicBezTo>
                    <a:pt x="21813" y="19288"/>
                    <a:pt x="20717" y="19288"/>
                    <a:pt x="20039" y="18895"/>
                  </a:cubicBezTo>
                  <a:lnTo>
                    <a:pt x="524" y="7632"/>
                  </a:lnTo>
                  <a:cubicBezTo>
                    <a:pt x="191" y="7442"/>
                    <a:pt x="24" y="7192"/>
                    <a:pt x="24" y="695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059;p30">
              <a:extLst>
                <a:ext uri="{FF2B5EF4-FFF2-40B4-BE49-F238E27FC236}">
                  <a16:creationId xmlns:a16="http://schemas.microsoft.com/office/drawing/2014/main" id="{DECF7044-6C94-07C8-340C-AE33B643644E}"/>
                </a:ext>
              </a:extLst>
            </p:cNvPr>
            <p:cNvSpPr/>
            <p:nvPr/>
          </p:nvSpPr>
          <p:spPr>
            <a:xfrm>
              <a:off x="6727207" y="3386831"/>
              <a:ext cx="1499579" cy="881094"/>
            </a:xfrm>
            <a:custGeom>
              <a:avLst/>
              <a:gdLst/>
              <a:ahLst/>
              <a:cxnLst/>
              <a:rect l="l" t="t" r="r" b="b"/>
              <a:pathLst>
                <a:path w="47864" h="28123" extrusionOk="0">
                  <a:moveTo>
                    <a:pt x="18526" y="28123"/>
                  </a:moveTo>
                  <a:lnTo>
                    <a:pt x="0" y="17062"/>
                  </a:lnTo>
                  <a:lnTo>
                    <a:pt x="29337" y="0"/>
                  </a:lnTo>
                  <a:lnTo>
                    <a:pt x="47863" y="1106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060;p30">
              <a:extLst>
                <a:ext uri="{FF2B5EF4-FFF2-40B4-BE49-F238E27FC236}">
                  <a16:creationId xmlns:a16="http://schemas.microsoft.com/office/drawing/2014/main" id="{4DE6E1D2-275C-6DAD-FBE7-BF133197B616}"/>
                </a:ext>
              </a:extLst>
            </p:cNvPr>
            <p:cNvSpPr/>
            <p:nvPr/>
          </p:nvSpPr>
          <p:spPr>
            <a:xfrm>
              <a:off x="7090883" y="3719177"/>
              <a:ext cx="110094" cy="55235"/>
            </a:xfrm>
            <a:custGeom>
              <a:avLst/>
              <a:gdLst/>
              <a:ahLst/>
              <a:cxnLst/>
              <a:rect l="l" t="t" r="r" b="b"/>
              <a:pathLst>
                <a:path w="3514" h="1763" extrusionOk="0">
                  <a:moveTo>
                    <a:pt x="1" y="882"/>
                  </a:moveTo>
                  <a:lnTo>
                    <a:pt x="1751" y="1"/>
                  </a:lnTo>
                  <a:lnTo>
                    <a:pt x="3513" y="882"/>
                  </a:lnTo>
                  <a:lnTo>
                    <a:pt x="1751" y="1763"/>
                  </a:lnTo>
                  <a:close/>
                </a:path>
              </a:pathLst>
            </a:custGeom>
            <a:solidFill>
              <a:srgbClr val="2B22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061;p30">
              <a:extLst>
                <a:ext uri="{FF2B5EF4-FFF2-40B4-BE49-F238E27FC236}">
                  <a16:creationId xmlns:a16="http://schemas.microsoft.com/office/drawing/2014/main" id="{3C65750D-9A4D-AC12-EC16-E3F630900E99}"/>
                </a:ext>
              </a:extLst>
            </p:cNvPr>
            <p:cNvSpPr/>
            <p:nvPr/>
          </p:nvSpPr>
          <p:spPr>
            <a:xfrm>
              <a:off x="7090883" y="3526718"/>
              <a:ext cx="110094" cy="55235"/>
            </a:xfrm>
            <a:custGeom>
              <a:avLst/>
              <a:gdLst/>
              <a:ahLst/>
              <a:cxnLst/>
              <a:rect l="l" t="t" r="r" b="b"/>
              <a:pathLst>
                <a:path w="3514" h="1763" extrusionOk="0">
                  <a:moveTo>
                    <a:pt x="1" y="881"/>
                  </a:moveTo>
                  <a:lnTo>
                    <a:pt x="1751" y="0"/>
                  </a:lnTo>
                  <a:lnTo>
                    <a:pt x="3513" y="881"/>
                  </a:lnTo>
                  <a:lnTo>
                    <a:pt x="1751" y="1762"/>
                  </a:lnTo>
                  <a:close/>
                </a:path>
              </a:pathLst>
            </a:custGeom>
            <a:solidFill>
              <a:srgbClr val="2B22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062;p30">
              <a:extLst>
                <a:ext uri="{FF2B5EF4-FFF2-40B4-BE49-F238E27FC236}">
                  <a16:creationId xmlns:a16="http://schemas.microsoft.com/office/drawing/2014/main" id="{61208DCB-EA6D-1240-EAB7-6E531357DF1D}"/>
                </a:ext>
              </a:extLst>
            </p:cNvPr>
            <p:cNvSpPr/>
            <p:nvPr/>
          </p:nvSpPr>
          <p:spPr>
            <a:xfrm>
              <a:off x="7090883" y="3169340"/>
              <a:ext cx="110094" cy="55266"/>
            </a:xfrm>
            <a:custGeom>
              <a:avLst/>
              <a:gdLst/>
              <a:ahLst/>
              <a:cxnLst/>
              <a:rect l="l" t="t" r="r" b="b"/>
              <a:pathLst>
                <a:path w="3514" h="1764" extrusionOk="0">
                  <a:moveTo>
                    <a:pt x="1751" y="1"/>
                  </a:moveTo>
                  <a:lnTo>
                    <a:pt x="1" y="882"/>
                  </a:lnTo>
                  <a:lnTo>
                    <a:pt x="1751" y="1763"/>
                  </a:lnTo>
                  <a:lnTo>
                    <a:pt x="3513" y="882"/>
                  </a:lnTo>
                  <a:lnTo>
                    <a:pt x="1751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063;p30">
              <a:extLst>
                <a:ext uri="{FF2B5EF4-FFF2-40B4-BE49-F238E27FC236}">
                  <a16:creationId xmlns:a16="http://schemas.microsoft.com/office/drawing/2014/main" id="{85298C00-7A97-DFA2-D82D-EE4C1774E02D}"/>
                </a:ext>
              </a:extLst>
            </p:cNvPr>
            <p:cNvSpPr/>
            <p:nvPr/>
          </p:nvSpPr>
          <p:spPr>
            <a:xfrm>
              <a:off x="7090883" y="3554320"/>
              <a:ext cx="54859" cy="220093"/>
            </a:xfrm>
            <a:custGeom>
              <a:avLst/>
              <a:gdLst/>
              <a:ahLst/>
              <a:cxnLst/>
              <a:rect l="l" t="t" r="r" b="b"/>
              <a:pathLst>
                <a:path w="1751" h="7025" extrusionOk="0">
                  <a:moveTo>
                    <a:pt x="1" y="0"/>
                  </a:moveTo>
                  <a:lnTo>
                    <a:pt x="1" y="6144"/>
                  </a:lnTo>
                  <a:lnTo>
                    <a:pt x="1751" y="7025"/>
                  </a:lnTo>
                  <a:lnTo>
                    <a:pt x="1751" y="881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064;p30">
              <a:extLst>
                <a:ext uri="{FF2B5EF4-FFF2-40B4-BE49-F238E27FC236}">
                  <a16:creationId xmlns:a16="http://schemas.microsoft.com/office/drawing/2014/main" id="{C497A639-DFE0-E9C2-2184-8D214C04262A}"/>
                </a:ext>
              </a:extLst>
            </p:cNvPr>
            <p:cNvSpPr/>
            <p:nvPr/>
          </p:nvSpPr>
          <p:spPr>
            <a:xfrm>
              <a:off x="7145710" y="3554320"/>
              <a:ext cx="55266" cy="220093"/>
            </a:xfrm>
            <a:custGeom>
              <a:avLst/>
              <a:gdLst/>
              <a:ahLst/>
              <a:cxnLst/>
              <a:rect l="l" t="t" r="r" b="b"/>
              <a:pathLst>
                <a:path w="1764" h="7025" extrusionOk="0">
                  <a:moveTo>
                    <a:pt x="1763" y="0"/>
                  </a:moveTo>
                  <a:lnTo>
                    <a:pt x="1" y="881"/>
                  </a:lnTo>
                  <a:lnTo>
                    <a:pt x="1" y="7025"/>
                  </a:lnTo>
                  <a:lnTo>
                    <a:pt x="1763" y="6144"/>
                  </a:lnTo>
                  <a:lnTo>
                    <a:pt x="1763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065;p30">
              <a:extLst>
                <a:ext uri="{FF2B5EF4-FFF2-40B4-BE49-F238E27FC236}">
                  <a16:creationId xmlns:a16="http://schemas.microsoft.com/office/drawing/2014/main" id="{722AF123-3D6B-9DA4-22ED-B5ABA5787CCA}"/>
                </a:ext>
              </a:extLst>
            </p:cNvPr>
            <p:cNvSpPr/>
            <p:nvPr/>
          </p:nvSpPr>
          <p:spPr>
            <a:xfrm>
              <a:off x="7090883" y="3911666"/>
              <a:ext cx="110094" cy="55235"/>
            </a:xfrm>
            <a:custGeom>
              <a:avLst/>
              <a:gdLst/>
              <a:ahLst/>
              <a:cxnLst/>
              <a:rect l="l" t="t" r="r" b="b"/>
              <a:pathLst>
                <a:path w="3514" h="1763" extrusionOk="0">
                  <a:moveTo>
                    <a:pt x="1751" y="0"/>
                  </a:moveTo>
                  <a:lnTo>
                    <a:pt x="1" y="881"/>
                  </a:lnTo>
                  <a:lnTo>
                    <a:pt x="1751" y="1762"/>
                  </a:lnTo>
                  <a:lnTo>
                    <a:pt x="3513" y="881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rgbClr val="9D6B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066;p30">
              <a:extLst>
                <a:ext uri="{FF2B5EF4-FFF2-40B4-BE49-F238E27FC236}">
                  <a16:creationId xmlns:a16="http://schemas.microsoft.com/office/drawing/2014/main" id="{C0B3DB8A-34FC-5022-0037-4799189A1A7E}"/>
                </a:ext>
              </a:extLst>
            </p:cNvPr>
            <p:cNvSpPr/>
            <p:nvPr/>
          </p:nvSpPr>
          <p:spPr>
            <a:xfrm>
              <a:off x="7090883" y="3746778"/>
              <a:ext cx="54859" cy="220125"/>
            </a:xfrm>
            <a:custGeom>
              <a:avLst/>
              <a:gdLst/>
              <a:ahLst/>
              <a:cxnLst/>
              <a:rect l="l" t="t" r="r" b="b"/>
              <a:pathLst>
                <a:path w="1751" h="7026" extrusionOk="0">
                  <a:moveTo>
                    <a:pt x="1" y="1"/>
                  </a:moveTo>
                  <a:lnTo>
                    <a:pt x="1" y="6144"/>
                  </a:lnTo>
                  <a:lnTo>
                    <a:pt x="1751" y="7025"/>
                  </a:lnTo>
                  <a:lnTo>
                    <a:pt x="1751" y="882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067;p30">
              <a:extLst>
                <a:ext uri="{FF2B5EF4-FFF2-40B4-BE49-F238E27FC236}">
                  <a16:creationId xmlns:a16="http://schemas.microsoft.com/office/drawing/2014/main" id="{AE121E81-FC77-E10C-C876-BA81B1C511E3}"/>
                </a:ext>
              </a:extLst>
            </p:cNvPr>
            <p:cNvSpPr/>
            <p:nvPr/>
          </p:nvSpPr>
          <p:spPr>
            <a:xfrm>
              <a:off x="7145710" y="3746778"/>
              <a:ext cx="55266" cy="220125"/>
            </a:xfrm>
            <a:custGeom>
              <a:avLst/>
              <a:gdLst/>
              <a:ahLst/>
              <a:cxnLst/>
              <a:rect l="l" t="t" r="r" b="b"/>
              <a:pathLst>
                <a:path w="1764" h="7026" extrusionOk="0">
                  <a:moveTo>
                    <a:pt x="1763" y="1"/>
                  </a:moveTo>
                  <a:lnTo>
                    <a:pt x="1" y="882"/>
                  </a:lnTo>
                  <a:lnTo>
                    <a:pt x="1" y="7025"/>
                  </a:lnTo>
                  <a:lnTo>
                    <a:pt x="1763" y="6144"/>
                  </a:lnTo>
                  <a:lnTo>
                    <a:pt x="1763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068;p30">
              <a:extLst>
                <a:ext uri="{FF2B5EF4-FFF2-40B4-BE49-F238E27FC236}">
                  <a16:creationId xmlns:a16="http://schemas.microsoft.com/office/drawing/2014/main" id="{7B71DF50-EBF3-AAB9-E075-98C9495A49F0}"/>
                </a:ext>
              </a:extLst>
            </p:cNvPr>
            <p:cNvSpPr/>
            <p:nvPr/>
          </p:nvSpPr>
          <p:spPr>
            <a:xfrm>
              <a:off x="7090883" y="3196973"/>
              <a:ext cx="54859" cy="384983"/>
            </a:xfrm>
            <a:custGeom>
              <a:avLst/>
              <a:gdLst/>
              <a:ahLst/>
              <a:cxnLst/>
              <a:rect l="l" t="t" r="r" b="b"/>
              <a:pathLst>
                <a:path w="1751" h="12288" extrusionOk="0">
                  <a:moveTo>
                    <a:pt x="1" y="0"/>
                  </a:moveTo>
                  <a:lnTo>
                    <a:pt x="1" y="11406"/>
                  </a:lnTo>
                  <a:lnTo>
                    <a:pt x="1751" y="12287"/>
                  </a:lnTo>
                  <a:lnTo>
                    <a:pt x="1751" y="881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069;p30">
              <a:extLst>
                <a:ext uri="{FF2B5EF4-FFF2-40B4-BE49-F238E27FC236}">
                  <a16:creationId xmlns:a16="http://schemas.microsoft.com/office/drawing/2014/main" id="{79A54D42-5E59-D14E-F5FD-38ECF8A76BE9}"/>
                </a:ext>
              </a:extLst>
            </p:cNvPr>
            <p:cNvSpPr/>
            <p:nvPr/>
          </p:nvSpPr>
          <p:spPr>
            <a:xfrm>
              <a:off x="7145710" y="3196973"/>
              <a:ext cx="55266" cy="384983"/>
            </a:xfrm>
            <a:custGeom>
              <a:avLst/>
              <a:gdLst/>
              <a:ahLst/>
              <a:cxnLst/>
              <a:rect l="l" t="t" r="r" b="b"/>
              <a:pathLst>
                <a:path w="1764" h="12288" extrusionOk="0">
                  <a:moveTo>
                    <a:pt x="1763" y="0"/>
                  </a:moveTo>
                  <a:lnTo>
                    <a:pt x="1" y="881"/>
                  </a:lnTo>
                  <a:lnTo>
                    <a:pt x="1" y="12287"/>
                  </a:lnTo>
                  <a:lnTo>
                    <a:pt x="1763" y="11406"/>
                  </a:lnTo>
                  <a:lnTo>
                    <a:pt x="1763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70;p30">
              <a:extLst>
                <a:ext uri="{FF2B5EF4-FFF2-40B4-BE49-F238E27FC236}">
                  <a16:creationId xmlns:a16="http://schemas.microsoft.com/office/drawing/2014/main" id="{08578F72-5B94-6931-E6C5-90D338897C3F}"/>
                </a:ext>
              </a:extLst>
            </p:cNvPr>
            <p:cNvSpPr/>
            <p:nvPr/>
          </p:nvSpPr>
          <p:spPr>
            <a:xfrm>
              <a:off x="7357969" y="3676662"/>
              <a:ext cx="195123" cy="97374"/>
            </a:xfrm>
            <a:custGeom>
              <a:avLst/>
              <a:gdLst/>
              <a:ahLst/>
              <a:cxnLst/>
              <a:rect l="l" t="t" r="r" b="b"/>
              <a:pathLst>
                <a:path w="6228" h="3108" extrusionOk="0">
                  <a:moveTo>
                    <a:pt x="1" y="1548"/>
                  </a:moveTo>
                  <a:lnTo>
                    <a:pt x="3120" y="0"/>
                  </a:lnTo>
                  <a:lnTo>
                    <a:pt x="6228" y="1548"/>
                  </a:lnTo>
                  <a:lnTo>
                    <a:pt x="3120" y="3108"/>
                  </a:lnTo>
                  <a:close/>
                </a:path>
              </a:pathLst>
            </a:custGeom>
            <a:solidFill>
              <a:srgbClr val="2B22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071;p30">
              <a:extLst>
                <a:ext uri="{FF2B5EF4-FFF2-40B4-BE49-F238E27FC236}">
                  <a16:creationId xmlns:a16="http://schemas.microsoft.com/office/drawing/2014/main" id="{B5B75C3B-2675-A9CF-5DB8-B74F9C14345C}"/>
                </a:ext>
              </a:extLst>
            </p:cNvPr>
            <p:cNvSpPr/>
            <p:nvPr/>
          </p:nvSpPr>
          <p:spPr>
            <a:xfrm>
              <a:off x="7357969" y="3433074"/>
              <a:ext cx="195123" cy="97405"/>
            </a:xfrm>
            <a:custGeom>
              <a:avLst/>
              <a:gdLst/>
              <a:ahLst/>
              <a:cxnLst/>
              <a:rect l="l" t="t" r="r" b="b"/>
              <a:pathLst>
                <a:path w="6228" h="3109" extrusionOk="0">
                  <a:moveTo>
                    <a:pt x="1" y="1548"/>
                  </a:moveTo>
                  <a:lnTo>
                    <a:pt x="3120" y="1"/>
                  </a:lnTo>
                  <a:lnTo>
                    <a:pt x="6228" y="1548"/>
                  </a:lnTo>
                  <a:lnTo>
                    <a:pt x="3120" y="3108"/>
                  </a:lnTo>
                  <a:close/>
                </a:path>
              </a:pathLst>
            </a:custGeom>
            <a:solidFill>
              <a:srgbClr val="2B22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072;p30">
              <a:extLst>
                <a:ext uri="{FF2B5EF4-FFF2-40B4-BE49-F238E27FC236}">
                  <a16:creationId xmlns:a16="http://schemas.microsoft.com/office/drawing/2014/main" id="{45DA8A91-0AB9-E23F-713E-6527C62A5157}"/>
                </a:ext>
              </a:extLst>
            </p:cNvPr>
            <p:cNvSpPr/>
            <p:nvPr/>
          </p:nvSpPr>
          <p:spPr>
            <a:xfrm>
              <a:off x="7357969" y="3043269"/>
              <a:ext cx="195123" cy="97405"/>
            </a:xfrm>
            <a:custGeom>
              <a:avLst/>
              <a:gdLst/>
              <a:ahLst/>
              <a:cxnLst/>
              <a:rect l="l" t="t" r="r" b="b"/>
              <a:pathLst>
                <a:path w="6228" h="3109" extrusionOk="0">
                  <a:moveTo>
                    <a:pt x="3120" y="1"/>
                  </a:moveTo>
                  <a:lnTo>
                    <a:pt x="1" y="1560"/>
                  </a:lnTo>
                  <a:lnTo>
                    <a:pt x="3120" y="3108"/>
                  </a:lnTo>
                  <a:lnTo>
                    <a:pt x="6228" y="1560"/>
                  </a:lnTo>
                  <a:lnTo>
                    <a:pt x="3120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073;p30">
              <a:extLst>
                <a:ext uri="{FF2B5EF4-FFF2-40B4-BE49-F238E27FC236}">
                  <a16:creationId xmlns:a16="http://schemas.microsoft.com/office/drawing/2014/main" id="{2951B255-C255-065F-B867-A028BBBE97A0}"/>
                </a:ext>
              </a:extLst>
            </p:cNvPr>
            <p:cNvSpPr/>
            <p:nvPr/>
          </p:nvSpPr>
          <p:spPr>
            <a:xfrm>
              <a:off x="7357969" y="3481572"/>
              <a:ext cx="97750" cy="292466"/>
            </a:xfrm>
            <a:custGeom>
              <a:avLst/>
              <a:gdLst/>
              <a:ahLst/>
              <a:cxnLst/>
              <a:rect l="l" t="t" r="r" b="b"/>
              <a:pathLst>
                <a:path w="3120" h="9335" extrusionOk="0">
                  <a:moveTo>
                    <a:pt x="1" y="0"/>
                  </a:moveTo>
                  <a:lnTo>
                    <a:pt x="1" y="7775"/>
                  </a:lnTo>
                  <a:lnTo>
                    <a:pt x="3120" y="9335"/>
                  </a:lnTo>
                  <a:lnTo>
                    <a:pt x="3120" y="1560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074;p30">
              <a:extLst>
                <a:ext uri="{FF2B5EF4-FFF2-40B4-BE49-F238E27FC236}">
                  <a16:creationId xmlns:a16="http://schemas.microsoft.com/office/drawing/2014/main" id="{F60A7504-476D-3B87-D825-8CA90EFE1AD8}"/>
                </a:ext>
              </a:extLst>
            </p:cNvPr>
            <p:cNvSpPr/>
            <p:nvPr/>
          </p:nvSpPr>
          <p:spPr>
            <a:xfrm>
              <a:off x="7455718" y="3481572"/>
              <a:ext cx="97374" cy="292466"/>
            </a:xfrm>
            <a:custGeom>
              <a:avLst/>
              <a:gdLst/>
              <a:ahLst/>
              <a:cxnLst/>
              <a:rect l="l" t="t" r="r" b="b"/>
              <a:pathLst>
                <a:path w="3108" h="9335" extrusionOk="0">
                  <a:moveTo>
                    <a:pt x="3108" y="0"/>
                  </a:moveTo>
                  <a:lnTo>
                    <a:pt x="0" y="1560"/>
                  </a:lnTo>
                  <a:lnTo>
                    <a:pt x="0" y="9335"/>
                  </a:lnTo>
                  <a:lnTo>
                    <a:pt x="3108" y="7775"/>
                  </a:lnTo>
                  <a:lnTo>
                    <a:pt x="3108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075;p30">
              <a:extLst>
                <a:ext uri="{FF2B5EF4-FFF2-40B4-BE49-F238E27FC236}">
                  <a16:creationId xmlns:a16="http://schemas.microsoft.com/office/drawing/2014/main" id="{33F54AC7-4040-3FFF-F3C6-0FF54DA1D138}"/>
                </a:ext>
              </a:extLst>
            </p:cNvPr>
            <p:cNvSpPr/>
            <p:nvPr/>
          </p:nvSpPr>
          <p:spPr>
            <a:xfrm>
              <a:off x="7357969" y="3822502"/>
              <a:ext cx="195123" cy="97781"/>
            </a:xfrm>
            <a:custGeom>
              <a:avLst/>
              <a:gdLst/>
              <a:ahLst/>
              <a:cxnLst/>
              <a:rect l="l" t="t" r="r" b="b"/>
              <a:pathLst>
                <a:path w="6228" h="3121" extrusionOk="0">
                  <a:moveTo>
                    <a:pt x="3120" y="1"/>
                  </a:moveTo>
                  <a:lnTo>
                    <a:pt x="1" y="1560"/>
                  </a:lnTo>
                  <a:lnTo>
                    <a:pt x="3120" y="3120"/>
                  </a:lnTo>
                  <a:lnTo>
                    <a:pt x="6228" y="1560"/>
                  </a:lnTo>
                  <a:lnTo>
                    <a:pt x="3120" y="1"/>
                  </a:lnTo>
                  <a:close/>
                </a:path>
              </a:pathLst>
            </a:custGeom>
            <a:solidFill>
              <a:srgbClr val="9D6B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076;p30">
              <a:extLst>
                <a:ext uri="{FF2B5EF4-FFF2-40B4-BE49-F238E27FC236}">
                  <a16:creationId xmlns:a16="http://schemas.microsoft.com/office/drawing/2014/main" id="{123F7605-3817-EAC8-F167-BC7E3158AB5C}"/>
                </a:ext>
              </a:extLst>
            </p:cNvPr>
            <p:cNvSpPr/>
            <p:nvPr/>
          </p:nvSpPr>
          <p:spPr>
            <a:xfrm>
              <a:off x="7357969" y="3725161"/>
              <a:ext cx="97750" cy="195123"/>
            </a:xfrm>
            <a:custGeom>
              <a:avLst/>
              <a:gdLst/>
              <a:ahLst/>
              <a:cxnLst/>
              <a:rect l="l" t="t" r="r" b="b"/>
              <a:pathLst>
                <a:path w="3120" h="6228" extrusionOk="0">
                  <a:moveTo>
                    <a:pt x="1" y="0"/>
                  </a:moveTo>
                  <a:lnTo>
                    <a:pt x="1" y="4667"/>
                  </a:lnTo>
                  <a:lnTo>
                    <a:pt x="3120" y="6227"/>
                  </a:lnTo>
                  <a:lnTo>
                    <a:pt x="3120" y="1560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077;p30">
              <a:extLst>
                <a:ext uri="{FF2B5EF4-FFF2-40B4-BE49-F238E27FC236}">
                  <a16:creationId xmlns:a16="http://schemas.microsoft.com/office/drawing/2014/main" id="{7BB01FB1-AEAF-8ECD-B035-E344946F357D}"/>
                </a:ext>
              </a:extLst>
            </p:cNvPr>
            <p:cNvSpPr/>
            <p:nvPr/>
          </p:nvSpPr>
          <p:spPr>
            <a:xfrm>
              <a:off x="7455718" y="3725161"/>
              <a:ext cx="97374" cy="195123"/>
            </a:xfrm>
            <a:custGeom>
              <a:avLst/>
              <a:gdLst/>
              <a:ahLst/>
              <a:cxnLst/>
              <a:rect l="l" t="t" r="r" b="b"/>
              <a:pathLst>
                <a:path w="3108" h="6228" extrusionOk="0">
                  <a:moveTo>
                    <a:pt x="3108" y="0"/>
                  </a:moveTo>
                  <a:lnTo>
                    <a:pt x="0" y="1560"/>
                  </a:lnTo>
                  <a:lnTo>
                    <a:pt x="0" y="6227"/>
                  </a:lnTo>
                  <a:lnTo>
                    <a:pt x="3108" y="4667"/>
                  </a:lnTo>
                  <a:lnTo>
                    <a:pt x="3108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078;p30">
              <a:extLst>
                <a:ext uri="{FF2B5EF4-FFF2-40B4-BE49-F238E27FC236}">
                  <a16:creationId xmlns:a16="http://schemas.microsoft.com/office/drawing/2014/main" id="{81999713-BD84-715A-9931-9F1E4E05749C}"/>
                </a:ext>
              </a:extLst>
            </p:cNvPr>
            <p:cNvSpPr/>
            <p:nvPr/>
          </p:nvSpPr>
          <p:spPr>
            <a:xfrm>
              <a:off x="7357969" y="3092144"/>
              <a:ext cx="97750" cy="438338"/>
            </a:xfrm>
            <a:custGeom>
              <a:avLst/>
              <a:gdLst/>
              <a:ahLst/>
              <a:cxnLst/>
              <a:rect l="l" t="t" r="r" b="b"/>
              <a:pathLst>
                <a:path w="3120" h="13991" extrusionOk="0">
                  <a:moveTo>
                    <a:pt x="1" y="0"/>
                  </a:moveTo>
                  <a:lnTo>
                    <a:pt x="1" y="12430"/>
                  </a:lnTo>
                  <a:lnTo>
                    <a:pt x="3120" y="13990"/>
                  </a:lnTo>
                  <a:lnTo>
                    <a:pt x="3120" y="154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079;p30">
              <a:extLst>
                <a:ext uri="{FF2B5EF4-FFF2-40B4-BE49-F238E27FC236}">
                  <a16:creationId xmlns:a16="http://schemas.microsoft.com/office/drawing/2014/main" id="{42743FE1-E5F5-5769-2A9C-FCAE168065DF}"/>
                </a:ext>
              </a:extLst>
            </p:cNvPr>
            <p:cNvSpPr/>
            <p:nvPr/>
          </p:nvSpPr>
          <p:spPr>
            <a:xfrm>
              <a:off x="7455718" y="3092144"/>
              <a:ext cx="97374" cy="438338"/>
            </a:xfrm>
            <a:custGeom>
              <a:avLst/>
              <a:gdLst/>
              <a:ahLst/>
              <a:cxnLst/>
              <a:rect l="l" t="t" r="r" b="b"/>
              <a:pathLst>
                <a:path w="3108" h="13991" extrusionOk="0">
                  <a:moveTo>
                    <a:pt x="3108" y="0"/>
                  </a:moveTo>
                  <a:lnTo>
                    <a:pt x="0" y="1548"/>
                  </a:lnTo>
                  <a:lnTo>
                    <a:pt x="0" y="13990"/>
                  </a:lnTo>
                  <a:lnTo>
                    <a:pt x="3108" y="12430"/>
                  </a:lnTo>
                  <a:lnTo>
                    <a:pt x="3108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080;p30">
              <a:extLst>
                <a:ext uri="{FF2B5EF4-FFF2-40B4-BE49-F238E27FC236}">
                  <a16:creationId xmlns:a16="http://schemas.microsoft.com/office/drawing/2014/main" id="{8D67DB3B-7678-E33C-2C00-714F5089C572}"/>
                </a:ext>
              </a:extLst>
            </p:cNvPr>
            <p:cNvSpPr/>
            <p:nvPr/>
          </p:nvSpPr>
          <p:spPr>
            <a:xfrm>
              <a:off x="7640721" y="3581921"/>
              <a:ext cx="110062" cy="54859"/>
            </a:xfrm>
            <a:custGeom>
              <a:avLst/>
              <a:gdLst/>
              <a:ahLst/>
              <a:cxnLst/>
              <a:rect l="l" t="t" r="r" b="b"/>
              <a:pathLst>
                <a:path w="3513" h="1751" extrusionOk="0">
                  <a:moveTo>
                    <a:pt x="1751" y="0"/>
                  </a:moveTo>
                  <a:lnTo>
                    <a:pt x="1" y="881"/>
                  </a:lnTo>
                  <a:lnTo>
                    <a:pt x="1751" y="1750"/>
                  </a:lnTo>
                  <a:lnTo>
                    <a:pt x="3513" y="881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rgbClr val="9659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081;p30">
              <a:extLst>
                <a:ext uri="{FF2B5EF4-FFF2-40B4-BE49-F238E27FC236}">
                  <a16:creationId xmlns:a16="http://schemas.microsoft.com/office/drawing/2014/main" id="{030173D9-38BC-B1C9-51A4-FC3C17A987F2}"/>
                </a:ext>
              </a:extLst>
            </p:cNvPr>
            <p:cNvSpPr/>
            <p:nvPr/>
          </p:nvSpPr>
          <p:spPr>
            <a:xfrm>
              <a:off x="7640721" y="3499461"/>
              <a:ext cx="110062" cy="54890"/>
            </a:xfrm>
            <a:custGeom>
              <a:avLst/>
              <a:gdLst/>
              <a:ahLst/>
              <a:cxnLst/>
              <a:rect l="l" t="t" r="r" b="b"/>
              <a:pathLst>
                <a:path w="3513" h="1752" extrusionOk="0">
                  <a:moveTo>
                    <a:pt x="1751" y="1"/>
                  </a:moveTo>
                  <a:lnTo>
                    <a:pt x="1" y="870"/>
                  </a:lnTo>
                  <a:lnTo>
                    <a:pt x="1751" y="1751"/>
                  </a:lnTo>
                  <a:lnTo>
                    <a:pt x="3513" y="870"/>
                  </a:lnTo>
                  <a:lnTo>
                    <a:pt x="1751" y="1"/>
                  </a:lnTo>
                  <a:close/>
                </a:path>
              </a:pathLst>
            </a:custGeom>
            <a:solidFill>
              <a:srgbClr val="E8B0F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082;p30">
              <a:extLst>
                <a:ext uri="{FF2B5EF4-FFF2-40B4-BE49-F238E27FC236}">
                  <a16:creationId xmlns:a16="http://schemas.microsoft.com/office/drawing/2014/main" id="{416A120F-FE2D-09A8-1604-082813B81316}"/>
                </a:ext>
              </a:extLst>
            </p:cNvPr>
            <p:cNvSpPr/>
            <p:nvPr/>
          </p:nvSpPr>
          <p:spPr>
            <a:xfrm>
              <a:off x="7640721" y="3334228"/>
              <a:ext cx="110062" cy="55235"/>
            </a:xfrm>
            <a:custGeom>
              <a:avLst/>
              <a:gdLst/>
              <a:ahLst/>
              <a:cxnLst/>
              <a:rect l="l" t="t" r="r" b="b"/>
              <a:pathLst>
                <a:path w="3513" h="1763" extrusionOk="0">
                  <a:moveTo>
                    <a:pt x="1751" y="1"/>
                  </a:moveTo>
                  <a:lnTo>
                    <a:pt x="1" y="882"/>
                  </a:lnTo>
                  <a:lnTo>
                    <a:pt x="1751" y="1763"/>
                  </a:lnTo>
                  <a:lnTo>
                    <a:pt x="3513" y="882"/>
                  </a:lnTo>
                  <a:lnTo>
                    <a:pt x="1751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83;p30">
              <a:extLst>
                <a:ext uri="{FF2B5EF4-FFF2-40B4-BE49-F238E27FC236}">
                  <a16:creationId xmlns:a16="http://schemas.microsoft.com/office/drawing/2014/main" id="{4DB71B05-6D41-05D4-3192-217463779090}"/>
                </a:ext>
              </a:extLst>
            </p:cNvPr>
            <p:cNvSpPr/>
            <p:nvPr/>
          </p:nvSpPr>
          <p:spPr>
            <a:xfrm>
              <a:off x="7640721" y="3526718"/>
              <a:ext cx="54859" cy="110062"/>
            </a:xfrm>
            <a:custGeom>
              <a:avLst/>
              <a:gdLst/>
              <a:ahLst/>
              <a:cxnLst/>
              <a:rect l="l" t="t" r="r" b="b"/>
              <a:pathLst>
                <a:path w="1751" h="3513" extrusionOk="0">
                  <a:moveTo>
                    <a:pt x="1" y="0"/>
                  </a:moveTo>
                  <a:lnTo>
                    <a:pt x="1" y="2643"/>
                  </a:lnTo>
                  <a:lnTo>
                    <a:pt x="1751" y="3512"/>
                  </a:lnTo>
                  <a:lnTo>
                    <a:pt x="1751" y="881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084;p30">
              <a:extLst>
                <a:ext uri="{FF2B5EF4-FFF2-40B4-BE49-F238E27FC236}">
                  <a16:creationId xmlns:a16="http://schemas.microsoft.com/office/drawing/2014/main" id="{6F39B707-23D6-93DB-96DF-CC1DB4B0C1A1}"/>
                </a:ext>
              </a:extLst>
            </p:cNvPr>
            <p:cNvSpPr/>
            <p:nvPr/>
          </p:nvSpPr>
          <p:spPr>
            <a:xfrm>
              <a:off x="7695548" y="3526718"/>
              <a:ext cx="55235" cy="110062"/>
            </a:xfrm>
            <a:custGeom>
              <a:avLst/>
              <a:gdLst/>
              <a:ahLst/>
              <a:cxnLst/>
              <a:rect l="l" t="t" r="r" b="b"/>
              <a:pathLst>
                <a:path w="1763" h="3513" extrusionOk="0">
                  <a:moveTo>
                    <a:pt x="1763" y="0"/>
                  </a:moveTo>
                  <a:lnTo>
                    <a:pt x="1" y="881"/>
                  </a:lnTo>
                  <a:lnTo>
                    <a:pt x="1" y="3512"/>
                  </a:lnTo>
                  <a:lnTo>
                    <a:pt x="1763" y="2643"/>
                  </a:lnTo>
                  <a:lnTo>
                    <a:pt x="1763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085;p30">
              <a:extLst>
                <a:ext uri="{FF2B5EF4-FFF2-40B4-BE49-F238E27FC236}">
                  <a16:creationId xmlns:a16="http://schemas.microsoft.com/office/drawing/2014/main" id="{5A005DF9-CE37-9037-A533-DA748DD77419}"/>
                </a:ext>
              </a:extLst>
            </p:cNvPr>
            <p:cNvSpPr/>
            <p:nvPr/>
          </p:nvSpPr>
          <p:spPr>
            <a:xfrm>
              <a:off x="7640721" y="3636748"/>
              <a:ext cx="110062" cy="55235"/>
            </a:xfrm>
            <a:custGeom>
              <a:avLst/>
              <a:gdLst/>
              <a:ahLst/>
              <a:cxnLst/>
              <a:rect l="l" t="t" r="r" b="b"/>
              <a:pathLst>
                <a:path w="3513" h="1763" extrusionOk="0">
                  <a:moveTo>
                    <a:pt x="1751" y="0"/>
                  </a:moveTo>
                  <a:lnTo>
                    <a:pt x="1" y="882"/>
                  </a:lnTo>
                  <a:lnTo>
                    <a:pt x="1751" y="1763"/>
                  </a:lnTo>
                  <a:lnTo>
                    <a:pt x="3513" y="882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rgbClr val="9D6B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086;p30">
              <a:extLst>
                <a:ext uri="{FF2B5EF4-FFF2-40B4-BE49-F238E27FC236}">
                  <a16:creationId xmlns:a16="http://schemas.microsoft.com/office/drawing/2014/main" id="{D5622CFC-ACA5-2D35-4273-9955D7C2EECD}"/>
                </a:ext>
              </a:extLst>
            </p:cNvPr>
            <p:cNvSpPr/>
            <p:nvPr/>
          </p:nvSpPr>
          <p:spPr>
            <a:xfrm>
              <a:off x="7640721" y="3609523"/>
              <a:ext cx="54859" cy="82461"/>
            </a:xfrm>
            <a:custGeom>
              <a:avLst/>
              <a:gdLst/>
              <a:ahLst/>
              <a:cxnLst/>
              <a:rect l="l" t="t" r="r" b="b"/>
              <a:pathLst>
                <a:path w="1751" h="2632" extrusionOk="0">
                  <a:moveTo>
                    <a:pt x="1" y="0"/>
                  </a:moveTo>
                  <a:lnTo>
                    <a:pt x="1" y="1751"/>
                  </a:lnTo>
                  <a:lnTo>
                    <a:pt x="1751" y="2632"/>
                  </a:lnTo>
                  <a:lnTo>
                    <a:pt x="1751" y="869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87;p30">
              <a:extLst>
                <a:ext uri="{FF2B5EF4-FFF2-40B4-BE49-F238E27FC236}">
                  <a16:creationId xmlns:a16="http://schemas.microsoft.com/office/drawing/2014/main" id="{59B4CD0B-1E4A-7473-9A9B-968857123F0A}"/>
                </a:ext>
              </a:extLst>
            </p:cNvPr>
            <p:cNvSpPr/>
            <p:nvPr/>
          </p:nvSpPr>
          <p:spPr>
            <a:xfrm>
              <a:off x="7695548" y="3609523"/>
              <a:ext cx="55235" cy="82461"/>
            </a:xfrm>
            <a:custGeom>
              <a:avLst/>
              <a:gdLst/>
              <a:ahLst/>
              <a:cxnLst/>
              <a:rect l="l" t="t" r="r" b="b"/>
              <a:pathLst>
                <a:path w="1763" h="2632" extrusionOk="0">
                  <a:moveTo>
                    <a:pt x="1763" y="0"/>
                  </a:moveTo>
                  <a:lnTo>
                    <a:pt x="1" y="869"/>
                  </a:lnTo>
                  <a:lnTo>
                    <a:pt x="1" y="2632"/>
                  </a:lnTo>
                  <a:lnTo>
                    <a:pt x="1763" y="1751"/>
                  </a:lnTo>
                  <a:lnTo>
                    <a:pt x="1763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88;p30">
              <a:extLst>
                <a:ext uri="{FF2B5EF4-FFF2-40B4-BE49-F238E27FC236}">
                  <a16:creationId xmlns:a16="http://schemas.microsoft.com/office/drawing/2014/main" id="{84975349-165E-7880-A3EE-CAB9C3E72774}"/>
                </a:ext>
              </a:extLst>
            </p:cNvPr>
            <p:cNvSpPr/>
            <p:nvPr/>
          </p:nvSpPr>
          <p:spPr>
            <a:xfrm>
              <a:off x="7640721" y="3361830"/>
              <a:ext cx="54859" cy="192523"/>
            </a:xfrm>
            <a:custGeom>
              <a:avLst/>
              <a:gdLst/>
              <a:ahLst/>
              <a:cxnLst/>
              <a:rect l="l" t="t" r="r" b="b"/>
              <a:pathLst>
                <a:path w="1751" h="6145" extrusionOk="0">
                  <a:moveTo>
                    <a:pt x="1" y="1"/>
                  </a:moveTo>
                  <a:lnTo>
                    <a:pt x="1" y="5263"/>
                  </a:lnTo>
                  <a:lnTo>
                    <a:pt x="1751" y="6144"/>
                  </a:lnTo>
                  <a:lnTo>
                    <a:pt x="1751" y="882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89;p30">
              <a:extLst>
                <a:ext uri="{FF2B5EF4-FFF2-40B4-BE49-F238E27FC236}">
                  <a16:creationId xmlns:a16="http://schemas.microsoft.com/office/drawing/2014/main" id="{12207262-D7F1-6E1A-C708-BEF3FAC96CEB}"/>
                </a:ext>
              </a:extLst>
            </p:cNvPr>
            <p:cNvSpPr/>
            <p:nvPr/>
          </p:nvSpPr>
          <p:spPr>
            <a:xfrm>
              <a:off x="7695548" y="3361830"/>
              <a:ext cx="55235" cy="192523"/>
            </a:xfrm>
            <a:custGeom>
              <a:avLst/>
              <a:gdLst/>
              <a:ahLst/>
              <a:cxnLst/>
              <a:rect l="l" t="t" r="r" b="b"/>
              <a:pathLst>
                <a:path w="1763" h="6145" extrusionOk="0">
                  <a:moveTo>
                    <a:pt x="1763" y="1"/>
                  </a:moveTo>
                  <a:lnTo>
                    <a:pt x="1" y="882"/>
                  </a:lnTo>
                  <a:lnTo>
                    <a:pt x="1" y="6144"/>
                  </a:lnTo>
                  <a:lnTo>
                    <a:pt x="1763" y="5263"/>
                  </a:lnTo>
                  <a:lnTo>
                    <a:pt x="1763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90;p30">
              <a:extLst>
                <a:ext uri="{FF2B5EF4-FFF2-40B4-BE49-F238E27FC236}">
                  <a16:creationId xmlns:a16="http://schemas.microsoft.com/office/drawing/2014/main" id="{A5509845-0566-4E8A-AD25-77C2209344B8}"/>
                </a:ext>
              </a:extLst>
            </p:cNvPr>
            <p:cNvSpPr/>
            <p:nvPr/>
          </p:nvSpPr>
          <p:spPr>
            <a:xfrm>
              <a:off x="7145710" y="3939268"/>
              <a:ext cx="277584" cy="139168"/>
            </a:xfrm>
            <a:custGeom>
              <a:avLst/>
              <a:gdLst/>
              <a:ahLst/>
              <a:cxnLst/>
              <a:rect l="l" t="t" r="r" b="b"/>
              <a:pathLst>
                <a:path w="8860" h="4442" extrusionOk="0">
                  <a:moveTo>
                    <a:pt x="1" y="881"/>
                  </a:moveTo>
                  <a:lnTo>
                    <a:pt x="1763" y="0"/>
                  </a:lnTo>
                  <a:lnTo>
                    <a:pt x="8859" y="3560"/>
                  </a:lnTo>
                  <a:lnTo>
                    <a:pt x="7097" y="4441"/>
                  </a:ln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</a:srgbClr>
                </a:gs>
                <a:gs pos="100000">
                  <a:srgbClr val="FFFFFF">
                    <a:alpha val="3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91;p30">
              <a:extLst>
                <a:ext uri="{FF2B5EF4-FFF2-40B4-BE49-F238E27FC236}">
                  <a16:creationId xmlns:a16="http://schemas.microsoft.com/office/drawing/2014/main" id="{55B88C96-3F7F-2C4C-D6C8-179610521B9D}"/>
                </a:ext>
              </a:extLst>
            </p:cNvPr>
            <p:cNvSpPr/>
            <p:nvPr/>
          </p:nvSpPr>
          <p:spPr>
            <a:xfrm>
              <a:off x="7455718" y="3871376"/>
              <a:ext cx="318939" cy="155585"/>
            </a:xfrm>
            <a:custGeom>
              <a:avLst/>
              <a:gdLst/>
              <a:ahLst/>
              <a:cxnLst/>
              <a:rect l="l" t="t" r="r" b="b"/>
              <a:pathLst>
                <a:path w="10180" h="4966" extrusionOk="0">
                  <a:moveTo>
                    <a:pt x="0" y="1560"/>
                  </a:moveTo>
                  <a:lnTo>
                    <a:pt x="3108" y="0"/>
                  </a:lnTo>
                  <a:lnTo>
                    <a:pt x="10180" y="3406"/>
                  </a:lnTo>
                  <a:lnTo>
                    <a:pt x="7072" y="4965"/>
                  </a:ln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</a:srgbClr>
                </a:gs>
                <a:gs pos="100000">
                  <a:srgbClr val="FFFFFF">
                    <a:alpha val="3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92;p30">
              <a:extLst>
                <a:ext uri="{FF2B5EF4-FFF2-40B4-BE49-F238E27FC236}">
                  <a16:creationId xmlns:a16="http://schemas.microsoft.com/office/drawing/2014/main" id="{0A42B4D5-9DAC-E9C3-4EB7-8A835684BE5D}"/>
                </a:ext>
              </a:extLst>
            </p:cNvPr>
            <p:cNvSpPr/>
            <p:nvPr/>
          </p:nvSpPr>
          <p:spPr>
            <a:xfrm>
              <a:off x="7695548" y="3664350"/>
              <a:ext cx="258911" cy="123879"/>
            </a:xfrm>
            <a:custGeom>
              <a:avLst/>
              <a:gdLst/>
              <a:ahLst/>
              <a:cxnLst/>
              <a:rect l="l" t="t" r="r" b="b"/>
              <a:pathLst>
                <a:path w="8264" h="3954" extrusionOk="0">
                  <a:moveTo>
                    <a:pt x="1" y="882"/>
                  </a:moveTo>
                  <a:lnTo>
                    <a:pt x="1763" y="1"/>
                  </a:lnTo>
                  <a:lnTo>
                    <a:pt x="8264" y="3084"/>
                  </a:lnTo>
                  <a:lnTo>
                    <a:pt x="6502" y="3953"/>
                  </a:ln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</a:srgbClr>
                </a:gs>
                <a:gs pos="100000">
                  <a:srgbClr val="FFFFFF">
                    <a:alpha val="3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" name="Google Shape;2093;p30">
              <a:extLst>
                <a:ext uri="{FF2B5EF4-FFF2-40B4-BE49-F238E27FC236}">
                  <a16:creationId xmlns:a16="http://schemas.microsoft.com/office/drawing/2014/main" id="{DBB90F27-B467-4A10-1BF9-625CE2462039}"/>
                </a:ext>
              </a:extLst>
            </p:cNvPr>
            <p:cNvGrpSpPr/>
            <p:nvPr/>
          </p:nvGrpSpPr>
          <p:grpSpPr>
            <a:xfrm>
              <a:off x="6442393" y="959866"/>
              <a:ext cx="1070613" cy="981751"/>
              <a:chOff x="4490263" y="2648600"/>
              <a:chExt cx="1265350" cy="1160325"/>
            </a:xfrm>
          </p:grpSpPr>
          <p:sp>
            <p:nvSpPr>
              <p:cNvPr id="64" name="Google Shape;2094;p30">
                <a:extLst>
                  <a:ext uri="{FF2B5EF4-FFF2-40B4-BE49-F238E27FC236}">
                    <a16:creationId xmlns:a16="http://schemas.microsoft.com/office/drawing/2014/main" id="{69854504-C969-DA7C-1756-DDCC38A350A1}"/>
                  </a:ext>
                </a:extLst>
              </p:cNvPr>
              <p:cNvSpPr/>
              <p:nvPr/>
            </p:nvSpPr>
            <p:spPr>
              <a:xfrm>
                <a:off x="4541163" y="2824825"/>
                <a:ext cx="393225" cy="183375"/>
              </a:xfrm>
              <a:custGeom>
                <a:avLst/>
                <a:gdLst/>
                <a:ahLst/>
                <a:cxnLst/>
                <a:rect l="l" t="t" r="r" b="b"/>
                <a:pathLst>
                  <a:path w="15729" h="7335" extrusionOk="0">
                    <a:moveTo>
                      <a:pt x="6156" y="7335"/>
                    </a:moveTo>
                    <a:lnTo>
                      <a:pt x="15729" y="1762"/>
                    </a:lnTo>
                    <a:cubicBezTo>
                      <a:pt x="15633" y="1691"/>
                      <a:pt x="15538" y="1620"/>
                      <a:pt x="15443" y="1548"/>
                    </a:cubicBezTo>
                    <a:cubicBezTo>
                      <a:pt x="15348" y="1489"/>
                      <a:pt x="15240" y="1405"/>
                      <a:pt x="15145" y="1334"/>
                    </a:cubicBezTo>
                    <a:lnTo>
                      <a:pt x="15133" y="1334"/>
                    </a:lnTo>
                    <a:lnTo>
                      <a:pt x="15109" y="1310"/>
                    </a:lnTo>
                    <a:cubicBezTo>
                      <a:pt x="15026" y="1262"/>
                      <a:pt x="14943" y="1203"/>
                      <a:pt x="14848" y="1143"/>
                    </a:cubicBezTo>
                    <a:cubicBezTo>
                      <a:pt x="14764" y="1096"/>
                      <a:pt x="14669" y="1024"/>
                      <a:pt x="14574" y="977"/>
                    </a:cubicBezTo>
                    <a:lnTo>
                      <a:pt x="14502" y="941"/>
                    </a:lnTo>
                    <a:cubicBezTo>
                      <a:pt x="14431" y="893"/>
                      <a:pt x="14359" y="858"/>
                      <a:pt x="14288" y="810"/>
                    </a:cubicBezTo>
                    <a:cubicBezTo>
                      <a:pt x="14252" y="798"/>
                      <a:pt x="14228" y="786"/>
                      <a:pt x="14205" y="774"/>
                    </a:cubicBezTo>
                    <a:lnTo>
                      <a:pt x="14086" y="715"/>
                    </a:lnTo>
                    <a:lnTo>
                      <a:pt x="14002" y="667"/>
                    </a:lnTo>
                    <a:cubicBezTo>
                      <a:pt x="13955" y="643"/>
                      <a:pt x="13907" y="619"/>
                      <a:pt x="13859" y="596"/>
                    </a:cubicBezTo>
                    <a:lnTo>
                      <a:pt x="13764" y="548"/>
                    </a:lnTo>
                    <a:lnTo>
                      <a:pt x="13716" y="536"/>
                    </a:lnTo>
                    <a:cubicBezTo>
                      <a:pt x="13633" y="488"/>
                      <a:pt x="13538" y="453"/>
                      <a:pt x="13443" y="417"/>
                    </a:cubicBezTo>
                    <a:cubicBezTo>
                      <a:pt x="13347" y="381"/>
                      <a:pt x="13252" y="346"/>
                      <a:pt x="13169" y="310"/>
                    </a:cubicBezTo>
                    <a:lnTo>
                      <a:pt x="13121" y="298"/>
                    </a:lnTo>
                    <a:lnTo>
                      <a:pt x="13026" y="262"/>
                    </a:lnTo>
                    <a:lnTo>
                      <a:pt x="12883" y="215"/>
                    </a:lnTo>
                    <a:lnTo>
                      <a:pt x="12812" y="203"/>
                    </a:lnTo>
                    <a:lnTo>
                      <a:pt x="12681" y="167"/>
                    </a:lnTo>
                    <a:lnTo>
                      <a:pt x="12585" y="143"/>
                    </a:lnTo>
                    <a:lnTo>
                      <a:pt x="12490" y="119"/>
                    </a:lnTo>
                    <a:lnTo>
                      <a:pt x="12371" y="96"/>
                    </a:lnTo>
                    <a:lnTo>
                      <a:pt x="12312" y="72"/>
                    </a:lnTo>
                    <a:lnTo>
                      <a:pt x="12192" y="60"/>
                    </a:lnTo>
                    <a:lnTo>
                      <a:pt x="12050" y="36"/>
                    </a:lnTo>
                    <a:lnTo>
                      <a:pt x="12002" y="24"/>
                    </a:lnTo>
                    <a:cubicBezTo>
                      <a:pt x="11966" y="24"/>
                      <a:pt x="11931" y="24"/>
                      <a:pt x="11883" y="12"/>
                    </a:cubicBezTo>
                    <a:cubicBezTo>
                      <a:pt x="11847" y="12"/>
                      <a:pt x="11788" y="0"/>
                      <a:pt x="11740" y="0"/>
                    </a:cubicBezTo>
                    <a:lnTo>
                      <a:pt x="11692" y="0"/>
                    </a:lnTo>
                    <a:lnTo>
                      <a:pt x="11597" y="0"/>
                    </a:lnTo>
                    <a:lnTo>
                      <a:pt x="11419" y="0"/>
                    </a:lnTo>
                    <a:lnTo>
                      <a:pt x="11371" y="0"/>
                    </a:lnTo>
                    <a:lnTo>
                      <a:pt x="11299" y="0"/>
                    </a:lnTo>
                    <a:cubicBezTo>
                      <a:pt x="11216" y="0"/>
                      <a:pt x="11145" y="0"/>
                      <a:pt x="11073" y="12"/>
                    </a:cubicBezTo>
                    <a:lnTo>
                      <a:pt x="11014" y="12"/>
                    </a:lnTo>
                    <a:lnTo>
                      <a:pt x="10966" y="12"/>
                    </a:lnTo>
                    <a:cubicBezTo>
                      <a:pt x="10847" y="24"/>
                      <a:pt x="10740" y="36"/>
                      <a:pt x="10633" y="60"/>
                    </a:cubicBezTo>
                    <a:lnTo>
                      <a:pt x="10609" y="60"/>
                    </a:lnTo>
                    <a:lnTo>
                      <a:pt x="10609" y="60"/>
                    </a:lnTo>
                    <a:lnTo>
                      <a:pt x="10549" y="72"/>
                    </a:lnTo>
                    <a:cubicBezTo>
                      <a:pt x="10478" y="84"/>
                      <a:pt x="10407" y="107"/>
                      <a:pt x="10347" y="119"/>
                    </a:cubicBezTo>
                    <a:lnTo>
                      <a:pt x="10252" y="155"/>
                    </a:lnTo>
                    <a:lnTo>
                      <a:pt x="10133" y="203"/>
                    </a:lnTo>
                    <a:lnTo>
                      <a:pt x="10097" y="215"/>
                    </a:lnTo>
                    <a:cubicBezTo>
                      <a:pt x="10037" y="227"/>
                      <a:pt x="9978" y="262"/>
                      <a:pt x="9918" y="286"/>
                    </a:cubicBezTo>
                    <a:lnTo>
                      <a:pt x="9823" y="322"/>
                    </a:lnTo>
                    <a:cubicBezTo>
                      <a:pt x="9740" y="357"/>
                      <a:pt x="9645" y="405"/>
                      <a:pt x="9561" y="453"/>
                    </a:cubicBezTo>
                    <a:lnTo>
                      <a:pt x="0" y="6013"/>
                    </a:lnTo>
                    <a:cubicBezTo>
                      <a:pt x="84" y="5965"/>
                      <a:pt x="167" y="5918"/>
                      <a:pt x="262" y="5882"/>
                    </a:cubicBezTo>
                    <a:lnTo>
                      <a:pt x="346" y="5846"/>
                    </a:lnTo>
                    <a:cubicBezTo>
                      <a:pt x="405" y="5822"/>
                      <a:pt x="465" y="5787"/>
                      <a:pt x="524" y="5763"/>
                    </a:cubicBezTo>
                    <a:lnTo>
                      <a:pt x="679" y="5715"/>
                    </a:lnTo>
                    <a:cubicBezTo>
                      <a:pt x="715" y="5703"/>
                      <a:pt x="739" y="5691"/>
                      <a:pt x="774" y="5691"/>
                    </a:cubicBezTo>
                    <a:cubicBezTo>
                      <a:pt x="834" y="5668"/>
                      <a:pt x="905" y="5656"/>
                      <a:pt x="965" y="5644"/>
                    </a:cubicBezTo>
                    <a:lnTo>
                      <a:pt x="1036" y="5620"/>
                    </a:lnTo>
                    <a:lnTo>
                      <a:pt x="1072" y="5620"/>
                    </a:lnTo>
                    <a:cubicBezTo>
                      <a:pt x="1167" y="5608"/>
                      <a:pt x="1286" y="5584"/>
                      <a:pt x="1393" y="5572"/>
                    </a:cubicBezTo>
                    <a:lnTo>
                      <a:pt x="1501" y="5572"/>
                    </a:lnTo>
                    <a:cubicBezTo>
                      <a:pt x="1572" y="5572"/>
                      <a:pt x="1655" y="5560"/>
                      <a:pt x="1727" y="5560"/>
                    </a:cubicBezTo>
                    <a:lnTo>
                      <a:pt x="1846" y="5560"/>
                    </a:lnTo>
                    <a:lnTo>
                      <a:pt x="2025" y="5560"/>
                    </a:lnTo>
                    <a:lnTo>
                      <a:pt x="2167" y="5560"/>
                    </a:lnTo>
                    <a:lnTo>
                      <a:pt x="2322" y="5584"/>
                    </a:lnTo>
                    <a:lnTo>
                      <a:pt x="2489" y="5596"/>
                    </a:lnTo>
                    <a:lnTo>
                      <a:pt x="2620" y="5620"/>
                    </a:lnTo>
                    <a:lnTo>
                      <a:pt x="2798" y="5656"/>
                    </a:lnTo>
                    <a:lnTo>
                      <a:pt x="2929" y="5680"/>
                    </a:lnTo>
                    <a:lnTo>
                      <a:pt x="3120" y="5727"/>
                    </a:lnTo>
                    <a:lnTo>
                      <a:pt x="3239" y="5763"/>
                    </a:lnTo>
                    <a:cubicBezTo>
                      <a:pt x="3310" y="5787"/>
                      <a:pt x="3382" y="5811"/>
                      <a:pt x="3453" y="5834"/>
                    </a:cubicBezTo>
                    <a:lnTo>
                      <a:pt x="3549" y="5870"/>
                    </a:lnTo>
                    <a:cubicBezTo>
                      <a:pt x="3763" y="5941"/>
                      <a:pt x="3965" y="6025"/>
                      <a:pt x="4191" y="6120"/>
                    </a:cubicBezTo>
                    <a:lnTo>
                      <a:pt x="4287" y="6168"/>
                    </a:lnTo>
                    <a:cubicBezTo>
                      <a:pt x="4358" y="6203"/>
                      <a:pt x="4441" y="6239"/>
                      <a:pt x="4513" y="6275"/>
                    </a:cubicBezTo>
                    <a:lnTo>
                      <a:pt x="4632" y="6334"/>
                    </a:lnTo>
                    <a:cubicBezTo>
                      <a:pt x="4727" y="6394"/>
                      <a:pt x="4822" y="6442"/>
                      <a:pt x="4930" y="6501"/>
                    </a:cubicBezTo>
                    <a:cubicBezTo>
                      <a:pt x="5120" y="6620"/>
                      <a:pt x="5323" y="6751"/>
                      <a:pt x="5525" y="6882"/>
                    </a:cubicBezTo>
                    <a:lnTo>
                      <a:pt x="5549" y="6894"/>
                    </a:lnTo>
                    <a:cubicBezTo>
                      <a:pt x="5751" y="7025"/>
                      <a:pt x="5954" y="7180"/>
                      <a:pt x="6156" y="733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2095;p30">
                <a:extLst>
                  <a:ext uri="{FF2B5EF4-FFF2-40B4-BE49-F238E27FC236}">
                    <a16:creationId xmlns:a16="http://schemas.microsoft.com/office/drawing/2014/main" id="{34DD8099-5DBA-2FDF-4A61-C5374DCA40C4}"/>
                  </a:ext>
                </a:extLst>
              </p:cNvPr>
              <p:cNvSpPr/>
              <p:nvPr/>
            </p:nvSpPr>
            <p:spPr>
              <a:xfrm>
                <a:off x="4752488" y="2648600"/>
                <a:ext cx="603675" cy="464375"/>
              </a:xfrm>
              <a:custGeom>
                <a:avLst/>
                <a:gdLst/>
                <a:ahLst/>
                <a:cxnLst/>
                <a:rect l="l" t="t" r="r" b="b"/>
                <a:pathLst>
                  <a:path w="24147" h="18575" extrusionOk="0">
                    <a:moveTo>
                      <a:pt x="7633" y="7692"/>
                    </a:moveTo>
                    <a:lnTo>
                      <a:pt x="7728" y="7776"/>
                    </a:lnTo>
                    <a:cubicBezTo>
                      <a:pt x="7930" y="7930"/>
                      <a:pt x="8133" y="8097"/>
                      <a:pt x="8323" y="8264"/>
                    </a:cubicBezTo>
                    <a:lnTo>
                      <a:pt x="8431" y="8347"/>
                    </a:lnTo>
                    <a:cubicBezTo>
                      <a:pt x="8633" y="8526"/>
                      <a:pt x="8835" y="8704"/>
                      <a:pt x="9026" y="8895"/>
                    </a:cubicBezTo>
                    <a:cubicBezTo>
                      <a:pt x="9038" y="8907"/>
                      <a:pt x="9050" y="8919"/>
                      <a:pt x="9073" y="8930"/>
                    </a:cubicBezTo>
                    <a:cubicBezTo>
                      <a:pt x="9264" y="9121"/>
                      <a:pt x="9454" y="9323"/>
                      <a:pt x="9645" y="9514"/>
                    </a:cubicBezTo>
                    <a:lnTo>
                      <a:pt x="9704" y="9585"/>
                    </a:lnTo>
                    <a:cubicBezTo>
                      <a:pt x="9895" y="9776"/>
                      <a:pt x="10074" y="9990"/>
                      <a:pt x="10252" y="10204"/>
                    </a:cubicBezTo>
                    <a:lnTo>
                      <a:pt x="10336" y="10300"/>
                    </a:lnTo>
                    <a:cubicBezTo>
                      <a:pt x="10514" y="10502"/>
                      <a:pt x="10681" y="10716"/>
                      <a:pt x="10847" y="10931"/>
                    </a:cubicBezTo>
                    <a:lnTo>
                      <a:pt x="10967" y="11074"/>
                    </a:lnTo>
                    <a:cubicBezTo>
                      <a:pt x="11074" y="11228"/>
                      <a:pt x="11193" y="11383"/>
                      <a:pt x="11300" y="11538"/>
                    </a:cubicBezTo>
                    <a:cubicBezTo>
                      <a:pt x="11383" y="11657"/>
                      <a:pt x="11467" y="11776"/>
                      <a:pt x="11562" y="11907"/>
                    </a:cubicBezTo>
                    <a:cubicBezTo>
                      <a:pt x="11681" y="12086"/>
                      <a:pt x="11812" y="12276"/>
                      <a:pt x="11931" y="12455"/>
                    </a:cubicBezTo>
                    <a:cubicBezTo>
                      <a:pt x="11955" y="12502"/>
                      <a:pt x="11979" y="12538"/>
                      <a:pt x="12002" y="12574"/>
                    </a:cubicBezTo>
                    <a:cubicBezTo>
                      <a:pt x="12145" y="12800"/>
                      <a:pt x="12288" y="13038"/>
                      <a:pt x="12431" y="13276"/>
                    </a:cubicBezTo>
                    <a:cubicBezTo>
                      <a:pt x="12491" y="13383"/>
                      <a:pt x="12550" y="13491"/>
                      <a:pt x="12610" y="13598"/>
                    </a:cubicBezTo>
                    <a:cubicBezTo>
                      <a:pt x="12705" y="13776"/>
                      <a:pt x="12800" y="13943"/>
                      <a:pt x="12895" y="14122"/>
                    </a:cubicBezTo>
                    <a:lnTo>
                      <a:pt x="12979" y="14288"/>
                    </a:lnTo>
                    <a:cubicBezTo>
                      <a:pt x="13098" y="14526"/>
                      <a:pt x="13217" y="14776"/>
                      <a:pt x="13336" y="15015"/>
                    </a:cubicBezTo>
                    <a:cubicBezTo>
                      <a:pt x="13348" y="15050"/>
                      <a:pt x="13360" y="15086"/>
                      <a:pt x="13372" y="15122"/>
                    </a:cubicBezTo>
                    <a:cubicBezTo>
                      <a:pt x="13491" y="15372"/>
                      <a:pt x="13598" y="15622"/>
                      <a:pt x="13705" y="15884"/>
                    </a:cubicBezTo>
                    <a:lnTo>
                      <a:pt x="13753" y="15979"/>
                    </a:lnTo>
                    <a:cubicBezTo>
                      <a:pt x="13848" y="16241"/>
                      <a:pt x="13943" y="16491"/>
                      <a:pt x="14050" y="16753"/>
                    </a:cubicBezTo>
                    <a:lnTo>
                      <a:pt x="14086" y="16872"/>
                    </a:lnTo>
                    <a:cubicBezTo>
                      <a:pt x="14169" y="17122"/>
                      <a:pt x="14253" y="17384"/>
                      <a:pt x="14336" y="17634"/>
                    </a:cubicBezTo>
                    <a:cubicBezTo>
                      <a:pt x="14348" y="17682"/>
                      <a:pt x="14360" y="17717"/>
                      <a:pt x="14372" y="17753"/>
                    </a:cubicBezTo>
                    <a:cubicBezTo>
                      <a:pt x="14443" y="18027"/>
                      <a:pt x="14515" y="18301"/>
                      <a:pt x="14586" y="18575"/>
                    </a:cubicBezTo>
                    <a:lnTo>
                      <a:pt x="24147" y="13002"/>
                    </a:lnTo>
                    <a:cubicBezTo>
                      <a:pt x="24135" y="12967"/>
                      <a:pt x="24123" y="12919"/>
                      <a:pt x="24111" y="12871"/>
                    </a:cubicBezTo>
                    <a:cubicBezTo>
                      <a:pt x="24075" y="12717"/>
                      <a:pt x="24040" y="12562"/>
                      <a:pt x="23992" y="12407"/>
                    </a:cubicBezTo>
                    <a:cubicBezTo>
                      <a:pt x="23968" y="12336"/>
                      <a:pt x="23944" y="12252"/>
                      <a:pt x="23932" y="12193"/>
                    </a:cubicBezTo>
                    <a:cubicBezTo>
                      <a:pt x="23921" y="12145"/>
                      <a:pt x="23909" y="12109"/>
                      <a:pt x="23897" y="12074"/>
                    </a:cubicBezTo>
                    <a:cubicBezTo>
                      <a:pt x="23885" y="12038"/>
                      <a:pt x="23873" y="11990"/>
                      <a:pt x="23861" y="11943"/>
                    </a:cubicBezTo>
                    <a:cubicBezTo>
                      <a:pt x="23813" y="11788"/>
                      <a:pt x="23766" y="11633"/>
                      <a:pt x="23706" y="11490"/>
                    </a:cubicBezTo>
                    <a:cubicBezTo>
                      <a:pt x="23682" y="11419"/>
                      <a:pt x="23671" y="11359"/>
                      <a:pt x="23647" y="11300"/>
                    </a:cubicBezTo>
                    <a:cubicBezTo>
                      <a:pt x="23635" y="11264"/>
                      <a:pt x="23611" y="11228"/>
                      <a:pt x="23599" y="11193"/>
                    </a:cubicBezTo>
                    <a:cubicBezTo>
                      <a:pt x="23587" y="11145"/>
                      <a:pt x="23575" y="11086"/>
                      <a:pt x="23551" y="11038"/>
                    </a:cubicBezTo>
                    <a:cubicBezTo>
                      <a:pt x="23504" y="10895"/>
                      <a:pt x="23444" y="10752"/>
                      <a:pt x="23385" y="10609"/>
                    </a:cubicBezTo>
                    <a:cubicBezTo>
                      <a:pt x="23361" y="10538"/>
                      <a:pt x="23337" y="10478"/>
                      <a:pt x="23313" y="10419"/>
                    </a:cubicBezTo>
                    <a:lnTo>
                      <a:pt x="23278" y="10312"/>
                    </a:lnTo>
                    <a:lnTo>
                      <a:pt x="23218" y="10181"/>
                    </a:lnTo>
                    <a:cubicBezTo>
                      <a:pt x="23159" y="10038"/>
                      <a:pt x="23099" y="9907"/>
                      <a:pt x="23039" y="9764"/>
                    </a:cubicBezTo>
                    <a:cubicBezTo>
                      <a:pt x="23004" y="9692"/>
                      <a:pt x="22980" y="9621"/>
                      <a:pt x="22944" y="9550"/>
                    </a:cubicBezTo>
                    <a:lnTo>
                      <a:pt x="22897" y="9454"/>
                    </a:lnTo>
                    <a:cubicBezTo>
                      <a:pt x="22885" y="9407"/>
                      <a:pt x="22861" y="9371"/>
                      <a:pt x="22849" y="9335"/>
                    </a:cubicBezTo>
                    <a:cubicBezTo>
                      <a:pt x="22778" y="9192"/>
                      <a:pt x="22706" y="9038"/>
                      <a:pt x="22635" y="8895"/>
                    </a:cubicBezTo>
                    <a:cubicBezTo>
                      <a:pt x="22599" y="8835"/>
                      <a:pt x="22575" y="8776"/>
                      <a:pt x="22539" y="8716"/>
                    </a:cubicBezTo>
                    <a:cubicBezTo>
                      <a:pt x="22504" y="8657"/>
                      <a:pt x="22480" y="8609"/>
                      <a:pt x="22456" y="8549"/>
                    </a:cubicBezTo>
                    <a:cubicBezTo>
                      <a:pt x="22432" y="8502"/>
                      <a:pt x="22397" y="8430"/>
                      <a:pt x="22361" y="8359"/>
                    </a:cubicBezTo>
                    <a:cubicBezTo>
                      <a:pt x="22301" y="8252"/>
                      <a:pt x="22230" y="8145"/>
                      <a:pt x="22170" y="8026"/>
                    </a:cubicBezTo>
                    <a:cubicBezTo>
                      <a:pt x="22111" y="7918"/>
                      <a:pt x="22051" y="7811"/>
                      <a:pt x="21992" y="7704"/>
                    </a:cubicBezTo>
                    <a:cubicBezTo>
                      <a:pt x="21968" y="7668"/>
                      <a:pt x="21956" y="7645"/>
                      <a:pt x="21932" y="7609"/>
                    </a:cubicBezTo>
                    <a:cubicBezTo>
                      <a:pt x="21813" y="7406"/>
                      <a:pt x="21694" y="7204"/>
                      <a:pt x="21563" y="7002"/>
                    </a:cubicBezTo>
                    <a:lnTo>
                      <a:pt x="21492" y="6895"/>
                    </a:lnTo>
                    <a:cubicBezTo>
                      <a:pt x="21408" y="6752"/>
                      <a:pt x="21325" y="6621"/>
                      <a:pt x="21230" y="6478"/>
                    </a:cubicBezTo>
                    <a:cubicBezTo>
                      <a:pt x="21194" y="6430"/>
                      <a:pt x="21158" y="6383"/>
                      <a:pt x="21123" y="6335"/>
                    </a:cubicBezTo>
                    <a:cubicBezTo>
                      <a:pt x="21039" y="6216"/>
                      <a:pt x="20956" y="6085"/>
                      <a:pt x="20861" y="5966"/>
                    </a:cubicBezTo>
                    <a:cubicBezTo>
                      <a:pt x="20801" y="5894"/>
                      <a:pt x="20753" y="5811"/>
                      <a:pt x="20694" y="5728"/>
                    </a:cubicBezTo>
                    <a:cubicBezTo>
                      <a:pt x="20634" y="5656"/>
                      <a:pt x="20587" y="5585"/>
                      <a:pt x="20527" y="5513"/>
                    </a:cubicBezTo>
                    <a:cubicBezTo>
                      <a:pt x="20492" y="5454"/>
                      <a:pt x="20456" y="5406"/>
                      <a:pt x="20408" y="5359"/>
                    </a:cubicBezTo>
                    <a:cubicBezTo>
                      <a:pt x="20372" y="5311"/>
                      <a:pt x="20349" y="5287"/>
                      <a:pt x="20325" y="5251"/>
                    </a:cubicBezTo>
                    <a:cubicBezTo>
                      <a:pt x="20206" y="5097"/>
                      <a:pt x="20099" y="4966"/>
                      <a:pt x="19980" y="4823"/>
                    </a:cubicBezTo>
                    <a:cubicBezTo>
                      <a:pt x="19956" y="4787"/>
                      <a:pt x="19932" y="4763"/>
                      <a:pt x="19908" y="4728"/>
                    </a:cubicBezTo>
                    <a:lnTo>
                      <a:pt x="19813" y="4632"/>
                    </a:lnTo>
                    <a:lnTo>
                      <a:pt x="19646" y="4430"/>
                    </a:lnTo>
                    <a:cubicBezTo>
                      <a:pt x="19539" y="4299"/>
                      <a:pt x="19420" y="4180"/>
                      <a:pt x="19301" y="4049"/>
                    </a:cubicBezTo>
                    <a:lnTo>
                      <a:pt x="19265" y="4013"/>
                    </a:lnTo>
                    <a:lnTo>
                      <a:pt x="19206" y="3942"/>
                    </a:lnTo>
                    <a:cubicBezTo>
                      <a:pt x="19122" y="3858"/>
                      <a:pt x="19039" y="3763"/>
                      <a:pt x="18944" y="3680"/>
                    </a:cubicBezTo>
                    <a:cubicBezTo>
                      <a:pt x="18860" y="3585"/>
                      <a:pt x="18741" y="3466"/>
                      <a:pt x="18634" y="3358"/>
                    </a:cubicBezTo>
                    <a:lnTo>
                      <a:pt x="18598" y="3323"/>
                    </a:lnTo>
                    <a:lnTo>
                      <a:pt x="18575" y="3311"/>
                    </a:lnTo>
                    <a:cubicBezTo>
                      <a:pt x="18444" y="3192"/>
                      <a:pt x="18325" y="3073"/>
                      <a:pt x="18194" y="2954"/>
                    </a:cubicBezTo>
                    <a:cubicBezTo>
                      <a:pt x="18122" y="2894"/>
                      <a:pt x="18063" y="2834"/>
                      <a:pt x="18003" y="2787"/>
                    </a:cubicBezTo>
                    <a:lnTo>
                      <a:pt x="17896" y="2692"/>
                    </a:lnTo>
                    <a:lnTo>
                      <a:pt x="17801" y="2608"/>
                    </a:lnTo>
                    <a:cubicBezTo>
                      <a:pt x="17670" y="2501"/>
                      <a:pt x="17539" y="2394"/>
                      <a:pt x="17408" y="2287"/>
                    </a:cubicBezTo>
                    <a:lnTo>
                      <a:pt x="17289" y="2203"/>
                    </a:lnTo>
                    <a:lnTo>
                      <a:pt x="17194" y="2120"/>
                    </a:lnTo>
                    <a:cubicBezTo>
                      <a:pt x="17134" y="2084"/>
                      <a:pt x="17074" y="2037"/>
                      <a:pt x="17027" y="2001"/>
                    </a:cubicBezTo>
                    <a:cubicBezTo>
                      <a:pt x="16896" y="1906"/>
                      <a:pt x="16777" y="1811"/>
                      <a:pt x="16646" y="1727"/>
                    </a:cubicBezTo>
                    <a:lnTo>
                      <a:pt x="16574" y="1680"/>
                    </a:lnTo>
                    <a:lnTo>
                      <a:pt x="16491" y="1620"/>
                    </a:lnTo>
                    <a:lnTo>
                      <a:pt x="16265" y="1477"/>
                    </a:lnTo>
                    <a:cubicBezTo>
                      <a:pt x="16146" y="1394"/>
                      <a:pt x="16027" y="1322"/>
                      <a:pt x="15896" y="1251"/>
                    </a:cubicBezTo>
                    <a:lnTo>
                      <a:pt x="15812" y="1203"/>
                    </a:lnTo>
                    <a:cubicBezTo>
                      <a:pt x="15717" y="1144"/>
                      <a:pt x="15622" y="1096"/>
                      <a:pt x="15539" y="1037"/>
                    </a:cubicBezTo>
                    <a:lnTo>
                      <a:pt x="15431" y="989"/>
                    </a:lnTo>
                    <a:lnTo>
                      <a:pt x="15277" y="918"/>
                    </a:lnTo>
                    <a:lnTo>
                      <a:pt x="15169" y="858"/>
                    </a:lnTo>
                    <a:cubicBezTo>
                      <a:pt x="15110" y="822"/>
                      <a:pt x="15050" y="799"/>
                      <a:pt x="14991" y="775"/>
                    </a:cubicBezTo>
                    <a:cubicBezTo>
                      <a:pt x="14931" y="751"/>
                      <a:pt x="14908" y="727"/>
                      <a:pt x="14860" y="715"/>
                    </a:cubicBezTo>
                    <a:lnTo>
                      <a:pt x="14812" y="691"/>
                    </a:lnTo>
                    <a:cubicBezTo>
                      <a:pt x="14693" y="632"/>
                      <a:pt x="14574" y="584"/>
                      <a:pt x="14467" y="537"/>
                    </a:cubicBezTo>
                    <a:lnTo>
                      <a:pt x="14467" y="537"/>
                    </a:lnTo>
                    <a:cubicBezTo>
                      <a:pt x="14348" y="489"/>
                      <a:pt x="14229" y="441"/>
                      <a:pt x="14110" y="406"/>
                    </a:cubicBezTo>
                    <a:lnTo>
                      <a:pt x="14062" y="394"/>
                    </a:lnTo>
                    <a:cubicBezTo>
                      <a:pt x="14026" y="370"/>
                      <a:pt x="13979" y="358"/>
                      <a:pt x="13931" y="346"/>
                    </a:cubicBezTo>
                    <a:cubicBezTo>
                      <a:pt x="13895" y="334"/>
                      <a:pt x="13812" y="310"/>
                      <a:pt x="13753" y="287"/>
                    </a:cubicBezTo>
                    <a:lnTo>
                      <a:pt x="13669" y="263"/>
                    </a:lnTo>
                    <a:lnTo>
                      <a:pt x="13514" y="227"/>
                    </a:lnTo>
                    <a:cubicBezTo>
                      <a:pt x="13479" y="215"/>
                      <a:pt x="13443" y="203"/>
                      <a:pt x="13395" y="191"/>
                    </a:cubicBezTo>
                    <a:lnTo>
                      <a:pt x="13276" y="167"/>
                    </a:lnTo>
                    <a:lnTo>
                      <a:pt x="13133" y="132"/>
                    </a:lnTo>
                    <a:lnTo>
                      <a:pt x="13050" y="108"/>
                    </a:lnTo>
                    <a:lnTo>
                      <a:pt x="12895" y="84"/>
                    </a:lnTo>
                    <a:lnTo>
                      <a:pt x="12717" y="60"/>
                    </a:lnTo>
                    <a:lnTo>
                      <a:pt x="12657" y="48"/>
                    </a:lnTo>
                    <a:lnTo>
                      <a:pt x="12502" y="37"/>
                    </a:lnTo>
                    <a:lnTo>
                      <a:pt x="12312" y="13"/>
                    </a:lnTo>
                    <a:lnTo>
                      <a:pt x="12264" y="13"/>
                    </a:lnTo>
                    <a:lnTo>
                      <a:pt x="12133" y="13"/>
                    </a:lnTo>
                    <a:cubicBezTo>
                      <a:pt x="12062" y="13"/>
                      <a:pt x="11990" y="1"/>
                      <a:pt x="11907" y="1"/>
                    </a:cubicBezTo>
                    <a:lnTo>
                      <a:pt x="11848" y="1"/>
                    </a:lnTo>
                    <a:lnTo>
                      <a:pt x="11752" y="1"/>
                    </a:lnTo>
                    <a:cubicBezTo>
                      <a:pt x="11657" y="1"/>
                      <a:pt x="11574" y="1"/>
                      <a:pt x="11479" y="13"/>
                    </a:cubicBezTo>
                    <a:lnTo>
                      <a:pt x="11395" y="13"/>
                    </a:lnTo>
                    <a:cubicBezTo>
                      <a:pt x="11371" y="13"/>
                      <a:pt x="11359" y="13"/>
                      <a:pt x="11336" y="25"/>
                    </a:cubicBezTo>
                    <a:cubicBezTo>
                      <a:pt x="11193" y="37"/>
                      <a:pt x="11062" y="60"/>
                      <a:pt x="10919" y="84"/>
                    </a:cubicBezTo>
                    <a:lnTo>
                      <a:pt x="10883" y="84"/>
                    </a:lnTo>
                    <a:lnTo>
                      <a:pt x="10883" y="84"/>
                    </a:lnTo>
                    <a:cubicBezTo>
                      <a:pt x="10847" y="84"/>
                      <a:pt x="10824" y="96"/>
                      <a:pt x="10800" y="108"/>
                    </a:cubicBezTo>
                    <a:cubicBezTo>
                      <a:pt x="10717" y="120"/>
                      <a:pt x="10633" y="144"/>
                      <a:pt x="10550" y="167"/>
                    </a:cubicBezTo>
                    <a:cubicBezTo>
                      <a:pt x="10514" y="179"/>
                      <a:pt x="10466" y="191"/>
                      <a:pt x="10431" y="203"/>
                    </a:cubicBezTo>
                    <a:cubicBezTo>
                      <a:pt x="10395" y="215"/>
                      <a:pt x="10324" y="227"/>
                      <a:pt x="10288" y="251"/>
                    </a:cubicBezTo>
                    <a:lnTo>
                      <a:pt x="10240" y="263"/>
                    </a:lnTo>
                    <a:cubicBezTo>
                      <a:pt x="10169" y="298"/>
                      <a:pt x="10097" y="322"/>
                      <a:pt x="10014" y="358"/>
                    </a:cubicBezTo>
                    <a:cubicBezTo>
                      <a:pt x="9978" y="382"/>
                      <a:pt x="9943" y="394"/>
                      <a:pt x="9907" y="406"/>
                    </a:cubicBezTo>
                    <a:cubicBezTo>
                      <a:pt x="9788" y="465"/>
                      <a:pt x="9681" y="513"/>
                      <a:pt x="9574" y="584"/>
                    </a:cubicBezTo>
                    <a:lnTo>
                      <a:pt x="9574" y="584"/>
                    </a:lnTo>
                    <a:lnTo>
                      <a:pt x="1" y="6144"/>
                    </a:lnTo>
                    <a:cubicBezTo>
                      <a:pt x="108" y="6085"/>
                      <a:pt x="215" y="6025"/>
                      <a:pt x="334" y="5978"/>
                    </a:cubicBezTo>
                    <a:cubicBezTo>
                      <a:pt x="370" y="5954"/>
                      <a:pt x="406" y="5942"/>
                      <a:pt x="441" y="5930"/>
                    </a:cubicBezTo>
                    <a:cubicBezTo>
                      <a:pt x="525" y="5894"/>
                      <a:pt x="596" y="5859"/>
                      <a:pt x="680" y="5835"/>
                    </a:cubicBezTo>
                    <a:cubicBezTo>
                      <a:pt x="763" y="5799"/>
                      <a:pt x="811" y="5787"/>
                      <a:pt x="870" y="5763"/>
                    </a:cubicBezTo>
                    <a:cubicBezTo>
                      <a:pt x="906" y="5752"/>
                      <a:pt x="953" y="5740"/>
                      <a:pt x="989" y="5728"/>
                    </a:cubicBezTo>
                    <a:cubicBezTo>
                      <a:pt x="1072" y="5704"/>
                      <a:pt x="1156" y="5680"/>
                      <a:pt x="1239" y="5668"/>
                    </a:cubicBezTo>
                    <a:cubicBezTo>
                      <a:pt x="1263" y="5668"/>
                      <a:pt x="1287" y="5656"/>
                      <a:pt x="1322" y="5644"/>
                    </a:cubicBezTo>
                    <a:lnTo>
                      <a:pt x="1358" y="5644"/>
                    </a:lnTo>
                    <a:cubicBezTo>
                      <a:pt x="1501" y="5609"/>
                      <a:pt x="1632" y="5597"/>
                      <a:pt x="1775" y="5585"/>
                    </a:cubicBezTo>
                    <a:cubicBezTo>
                      <a:pt x="1823" y="5585"/>
                      <a:pt x="1870" y="5573"/>
                      <a:pt x="1918" y="5573"/>
                    </a:cubicBezTo>
                    <a:cubicBezTo>
                      <a:pt x="2013" y="5561"/>
                      <a:pt x="2108" y="5561"/>
                      <a:pt x="2204" y="5549"/>
                    </a:cubicBezTo>
                    <a:lnTo>
                      <a:pt x="2358" y="5549"/>
                    </a:lnTo>
                    <a:cubicBezTo>
                      <a:pt x="2406" y="5549"/>
                      <a:pt x="2501" y="5549"/>
                      <a:pt x="2585" y="5561"/>
                    </a:cubicBezTo>
                    <a:lnTo>
                      <a:pt x="2763" y="5573"/>
                    </a:lnTo>
                    <a:lnTo>
                      <a:pt x="2954" y="5585"/>
                    </a:lnTo>
                    <a:cubicBezTo>
                      <a:pt x="3025" y="5597"/>
                      <a:pt x="3085" y="5609"/>
                      <a:pt x="3156" y="5621"/>
                    </a:cubicBezTo>
                    <a:lnTo>
                      <a:pt x="3335" y="5644"/>
                    </a:lnTo>
                    <a:lnTo>
                      <a:pt x="3561" y="5692"/>
                    </a:lnTo>
                    <a:lnTo>
                      <a:pt x="3716" y="5716"/>
                    </a:lnTo>
                    <a:cubicBezTo>
                      <a:pt x="3787" y="5740"/>
                      <a:pt x="3870" y="5763"/>
                      <a:pt x="3954" y="5787"/>
                    </a:cubicBezTo>
                    <a:lnTo>
                      <a:pt x="4109" y="5823"/>
                    </a:lnTo>
                    <a:lnTo>
                      <a:pt x="4370" y="5906"/>
                    </a:lnTo>
                    <a:lnTo>
                      <a:pt x="4501" y="5954"/>
                    </a:lnTo>
                    <a:cubicBezTo>
                      <a:pt x="4632" y="5990"/>
                      <a:pt x="4763" y="6037"/>
                      <a:pt x="4894" y="6097"/>
                    </a:cubicBezTo>
                    <a:lnTo>
                      <a:pt x="4894" y="6097"/>
                    </a:lnTo>
                    <a:cubicBezTo>
                      <a:pt x="5037" y="6156"/>
                      <a:pt x="5168" y="6204"/>
                      <a:pt x="5299" y="6275"/>
                    </a:cubicBezTo>
                    <a:lnTo>
                      <a:pt x="5430" y="6335"/>
                    </a:lnTo>
                    <a:cubicBezTo>
                      <a:pt x="5525" y="6371"/>
                      <a:pt x="5621" y="6418"/>
                      <a:pt x="5716" y="6466"/>
                    </a:cubicBezTo>
                    <a:lnTo>
                      <a:pt x="5871" y="6549"/>
                    </a:lnTo>
                    <a:cubicBezTo>
                      <a:pt x="5990" y="6609"/>
                      <a:pt x="6121" y="6680"/>
                      <a:pt x="6252" y="6752"/>
                    </a:cubicBezTo>
                    <a:cubicBezTo>
                      <a:pt x="6478" y="6883"/>
                      <a:pt x="6692" y="7025"/>
                      <a:pt x="6918" y="7180"/>
                    </a:cubicBezTo>
                    <a:lnTo>
                      <a:pt x="7002" y="7228"/>
                    </a:lnTo>
                    <a:cubicBezTo>
                      <a:pt x="7216" y="7383"/>
                      <a:pt x="7418" y="7537"/>
                      <a:pt x="7633" y="769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2096;p30">
                <a:extLst>
                  <a:ext uri="{FF2B5EF4-FFF2-40B4-BE49-F238E27FC236}">
                    <a16:creationId xmlns:a16="http://schemas.microsoft.com/office/drawing/2014/main" id="{86B95DC3-7DDB-A5C2-BE55-711433545A58}"/>
                  </a:ext>
                </a:extLst>
              </p:cNvPr>
              <p:cNvSpPr/>
              <p:nvPr/>
            </p:nvSpPr>
            <p:spPr>
              <a:xfrm>
                <a:off x="5117413" y="2973650"/>
                <a:ext cx="454250" cy="473000"/>
              </a:xfrm>
              <a:custGeom>
                <a:avLst/>
                <a:gdLst/>
                <a:ahLst/>
                <a:cxnLst/>
                <a:rect l="l" t="t" r="r" b="b"/>
                <a:pathLst>
                  <a:path w="18170" h="18920" extrusionOk="0">
                    <a:moveTo>
                      <a:pt x="18158" y="12204"/>
                    </a:moveTo>
                    <a:cubicBezTo>
                      <a:pt x="18158" y="12097"/>
                      <a:pt x="18146" y="11990"/>
                      <a:pt x="18146" y="11871"/>
                    </a:cubicBezTo>
                    <a:cubicBezTo>
                      <a:pt x="18134" y="11764"/>
                      <a:pt x="18122" y="11657"/>
                      <a:pt x="18110" y="11549"/>
                    </a:cubicBezTo>
                    <a:cubicBezTo>
                      <a:pt x="18110" y="11430"/>
                      <a:pt x="18098" y="11323"/>
                      <a:pt x="18075" y="11216"/>
                    </a:cubicBezTo>
                    <a:cubicBezTo>
                      <a:pt x="18063" y="11097"/>
                      <a:pt x="18051" y="10990"/>
                      <a:pt x="18027" y="10871"/>
                    </a:cubicBezTo>
                    <a:cubicBezTo>
                      <a:pt x="18015" y="10752"/>
                      <a:pt x="17991" y="10645"/>
                      <a:pt x="17967" y="10526"/>
                    </a:cubicBezTo>
                    <a:cubicBezTo>
                      <a:pt x="17956" y="10406"/>
                      <a:pt x="17920" y="10287"/>
                      <a:pt x="17896" y="10168"/>
                    </a:cubicBezTo>
                    <a:cubicBezTo>
                      <a:pt x="17872" y="10049"/>
                      <a:pt x="17848" y="9930"/>
                      <a:pt x="17813" y="9811"/>
                    </a:cubicBezTo>
                    <a:cubicBezTo>
                      <a:pt x="17789" y="9692"/>
                      <a:pt x="17753" y="9573"/>
                      <a:pt x="17717" y="9454"/>
                    </a:cubicBezTo>
                    <a:cubicBezTo>
                      <a:pt x="17694" y="9335"/>
                      <a:pt x="17658" y="9216"/>
                      <a:pt x="17610" y="9097"/>
                    </a:cubicBezTo>
                    <a:cubicBezTo>
                      <a:pt x="17575" y="8978"/>
                      <a:pt x="17539" y="8859"/>
                      <a:pt x="17503" y="8740"/>
                    </a:cubicBezTo>
                    <a:cubicBezTo>
                      <a:pt x="17467" y="8621"/>
                      <a:pt x="17420" y="8513"/>
                      <a:pt x="17384" y="8394"/>
                    </a:cubicBezTo>
                    <a:cubicBezTo>
                      <a:pt x="17336" y="8275"/>
                      <a:pt x="17301" y="8180"/>
                      <a:pt x="17253" y="8061"/>
                    </a:cubicBezTo>
                    <a:cubicBezTo>
                      <a:pt x="17217" y="7954"/>
                      <a:pt x="17170" y="7847"/>
                      <a:pt x="17122" y="7728"/>
                    </a:cubicBezTo>
                    <a:cubicBezTo>
                      <a:pt x="17075" y="7620"/>
                      <a:pt x="17027" y="7513"/>
                      <a:pt x="16979" y="7406"/>
                    </a:cubicBezTo>
                    <a:cubicBezTo>
                      <a:pt x="16932" y="7299"/>
                      <a:pt x="16884" y="7192"/>
                      <a:pt x="16836" y="7073"/>
                    </a:cubicBezTo>
                    <a:cubicBezTo>
                      <a:pt x="16789" y="6966"/>
                      <a:pt x="16717" y="6835"/>
                      <a:pt x="16658" y="6716"/>
                    </a:cubicBezTo>
                    <a:cubicBezTo>
                      <a:pt x="16598" y="6608"/>
                      <a:pt x="16527" y="6454"/>
                      <a:pt x="16455" y="6311"/>
                    </a:cubicBezTo>
                    <a:cubicBezTo>
                      <a:pt x="16348" y="6108"/>
                      <a:pt x="16229" y="5906"/>
                      <a:pt x="16122" y="5715"/>
                    </a:cubicBezTo>
                    <a:cubicBezTo>
                      <a:pt x="15955" y="5442"/>
                      <a:pt x="15789" y="5180"/>
                      <a:pt x="15610" y="4918"/>
                    </a:cubicBezTo>
                    <a:cubicBezTo>
                      <a:pt x="15479" y="4703"/>
                      <a:pt x="15336" y="4501"/>
                      <a:pt x="15181" y="4299"/>
                    </a:cubicBezTo>
                    <a:cubicBezTo>
                      <a:pt x="15086" y="4168"/>
                      <a:pt x="14979" y="4037"/>
                      <a:pt x="14884" y="3906"/>
                    </a:cubicBezTo>
                    <a:cubicBezTo>
                      <a:pt x="14800" y="3798"/>
                      <a:pt x="14717" y="3691"/>
                      <a:pt x="14622" y="3584"/>
                    </a:cubicBezTo>
                    <a:cubicBezTo>
                      <a:pt x="14538" y="3477"/>
                      <a:pt x="14455" y="3370"/>
                      <a:pt x="14360" y="3275"/>
                    </a:cubicBezTo>
                    <a:cubicBezTo>
                      <a:pt x="14277" y="3179"/>
                      <a:pt x="14181" y="3072"/>
                      <a:pt x="14098" y="2977"/>
                    </a:cubicBezTo>
                    <a:cubicBezTo>
                      <a:pt x="14003" y="2882"/>
                      <a:pt x="13907" y="2775"/>
                      <a:pt x="13824" y="2679"/>
                    </a:cubicBezTo>
                    <a:cubicBezTo>
                      <a:pt x="13729" y="2572"/>
                      <a:pt x="13634" y="2489"/>
                      <a:pt x="13538" y="2394"/>
                    </a:cubicBezTo>
                    <a:cubicBezTo>
                      <a:pt x="13431" y="2298"/>
                      <a:pt x="13336" y="2203"/>
                      <a:pt x="13241" y="2120"/>
                    </a:cubicBezTo>
                    <a:cubicBezTo>
                      <a:pt x="13134" y="2024"/>
                      <a:pt x="13038" y="1941"/>
                      <a:pt x="12943" y="1858"/>
                    </a:cubicBezTo>
                    <a:cubicBezTo>
                      <a:pt x="12836" y="1763"/>
                      <a:pt x="12741" y="1691"/>
                      <a:pt x="12645" y="1608"/>
                    </a:cubicBezTo>
                    <a:cubicBezTo>
                      <a:pt x="12538" y="1524"/>
                      <a:pt x="12443" y="1453"/>
                      <a:pt x="12348" y="1382"/>
                    </a:cubicBezTo>
                    <a:cubicBezTo>
                      <a:pt x="12241" y="1298"/>
                      <a:pt x="12145" y="1227"/>
                      <a:pt x="12050" y="1167"/>
                    </a:cubicBezTo>
                    <a:cubicBezTo>
                      <a:pt x="11943" y="1108"/>
                      <a:pt x="11848" y="1036"/>
                      <a:pt x="11752" y="977"/>
                    </a:cubicBezTo>
                    <a:cubicBezTo>
                      <a:pt x="11657" y="917"/>
                      <a:pt x="11562" y="858"/>
                      <a:pt x="11467" y="798"/>
                    </a:cubicBezTo>
                    <a:lnTo>
                      <a:pt x="11407" y="762"/>
                    </a:lnTo>
                    <a:cubicBezTo>
                      <a:pt x="11336" y="727"/>
                      <a:pt x="11264" y="679"/>
                      <a:pt x="11193" y="643"/>
                    </a:cubicBezTo>
                    <a:cubicBezTo>
                      <a:pt x="11098" y="596"/>
                      <a:pt x="11002" y="548"/>
                      <a:pt x="10919" y="500"/>
                    </a:cubicBezTo>
                    <a:cubicBezTo>
                      <a:pt x="10824" y="453"/>
                      <a:pt x="10728" y="417"/>
                      <a:pt x="10645" y="369"/>
                    </a:cubicBezTo>
                    <a:cubicBezTo>
                      <a:pt x="10550" y="334"/>
                      <a:pt x="10455" y="298"/>
                      <a:pt x="10371" y="262"/>
                    </a:cubicBezTo>
                    <a:lnTo>
                      <a:pt x="10097" y="155"/>
                    </a:lnTo>
                    <a:cubicBezTo>
                      <a:pt x="10002" y="119"/>
                      <a:pt x="9919" y="96"/>
                      <a:pt x="9824" y="72"/>
                    </a:cubicBezTo>
                    <a:cubicBezTo>
                      <a:pt x="9728" y="36"/>
                      <a:pt x="9657" y="12"/>
                      <a:pt x="9574" y="0"/>
                    </a:cubicBezTo>
                    <a:lnTo>
                      <a:pt x="1" y="5561"/>
                    </a:lnTo>
                    <a:cubicBezTo>
                      <a:pt x="84" y="5584"/>
                      <a:pt x="168" y="5608"/>
                      <a:pt x="251" y="5632"/>
                    </a:cubicBezTo>
                    <a:cubicBezTo>
                      <a:pt x="334" y="5656"/>
                      <a:pt x="430" y="5692"/>
                      <a:pt x="525" y="5715"/>
                    </a:cubicBezTo>
                    <a:cubicBezTo>
                      <a:pt x="620" y="5751"/>
                      <a:pt x="703" y="5787"/>
                      <a:pt x="799" y="5823"/>
                    </a:cubicBezTo>
                    <a:cubicBezTo>
                      <a:pt x="894" y="5858"/>
                      <a:pt x="977" y="5894"/>
                      <a:pt x="1073" y="5942"/>
                    </a:cubicBezTo>
                    <a:cubicBezTo>
                      <a:pt x="1156" y="5977"/>
                      <a:pt x="1251" y="6025"/>
                      <a:pt x="1334" y="6061"/>
                    </a:cubicBezTo>
                    <a:cubicBezTo>
                      <a:pt x="1430" y="6108"/>
                      <a:pt x="1525" y="6156"/>
                      <a:pt x="1608" y="6204"/>
                    </a:cubicBezTo>
                    <a:lnTo>
                      <a:pt x="1835" y="6323"/>
                    </a:lnTo>
                    <a:lnTo>
                      <a:pt x="1894" y="6370"/>
                    </a:lnTo>
                    <a:cubicBezTo>
                      <a:pt x="1989" y="6418"/>
                      <a:pt x="2085" y="6477"/>
                      <a:pt x="2180" y="6537"/>
                    </a:cubicBezTo>
                    <a:cubicBezTo>
                      <a:pt x="2275" y="6596"/>
                      <a:pt x="2370" y="6668"/>
                      <a:pt x="2477" y="6727"/>
                    </a:cubicBezTo>
                    <a:cubicBezTo>
                      <a:pt x="2573" y="6799"/>
                      <a:pt x="2668" y="6870"/>
                      <a:pt x="2775" y="6942"/>
                    </a:cubicBezTo>
                    <a:cubicBezTo>
                      <a:pt x="2870" y="7013"/>
                      <a:pt x="2966" y="7085"/>
                      <a:pt x="3073" y="7168"/>
                    </a:cubicBezTo>
                    <a:cubicBezTo>
                      <a:pt x="3168" y="7251"/>
                      <a:pt x="3275" y="7335"/>
                      <a:pt x="3370" y="7418"/>
                    </a:cubicBezTo>
                    <a:cubicBezTo>
                      <a:pt x="3466" y="7501"/>
                      <a:pt x="3573" y="7585"/>
                      <a:pt x="3668" y="7680"/>
                    </a:cubicBezTo>
                    <a:cubicBezTo>
                      <a:pt x="3763" y="7763"/>
                      <a:pt x="3859" y="7859"/>
                      <a:pt x="3966" y="7954"/>
                    </a:cubicBezTo>
                    <a:cubicBezTo>
                      <a:pt x="4061" y="8049"/>
                      <a:pt x="4156" y="8144"/>
                      <a:pt x="4251" y="8240"/>
                    </a:cubicBezTo>
                    <a:cubicBezTo>
                      <a:pt x="4347" y="8335"/>
                      <a:pt x="4430" y="8430"/>
                      <a:pt x="4525" y="8537"/>
                    </a:cubicBezTo>
                    <a:cubicBezTo>
                      <a:pt x="4621" y="8644"/>
                      <a:pt x="4704" y="8728"/>
                      <a:pt x="4787" y="8835"/>
                    </a:cubicBezTo>
                    <a:cubicBezTo>
                      <a:pt x="4871" y="8942"/>
                      <a:pt x="4966" y="9037"/>
                      <a:pt x="5049" y="9144"/>
                    </a:cubicBezTo>
                    <a:cubicBezTo>
                      <a:pt x="5133" y="9252"/>
                      <a:pt x="5228" y="9359"/>
                      <a:pt x="5311" y="9466"/>
                    </a:cubicBezTo>
                    <a:cubicBezTo>
                      <a:pt x="5394" y="9573"/>
                      <a:pt x="5514" y="9728"/>
                      <a:pt x="5609" y="9859"/>
                    </a:cubicBezTo>
                    <a:cubicBezTo>
                      <a:pt x="5764" y="10061"/>
                      <a:pt x="5906" y="10264"/>
                      <a:pt x="6037" y="10478"/>
                    </a:cubicBezTo>
                    <a:cubicBezTo>
                      <a:pt x="6216" y="10740"/>
                      <a:pt x="6383" y="11014"/>
                      <a:pt x="6549" y="11276"/>
                    </a:cubicBezTo>
                    <a:cubicBezTo>
                      <a:pt x="6657" y="11478"/>
                      <a:pt x="6776" y="11680"/>
                      <a:pt x="6883" y="11871"/>
                    </a:cubicBezTo>
                    <a:cubicBezTo>
                      <a:pt x="6954" y="12014"/>
                      <a:pt x="7026" y="12145"/>
                      <a:pt x="7085" y="12288"/>
                    </a:cubicBezTo>
                    <a:cubicBezTo>
                      <a:pt x="7157" y="12419"/>
                      <a:pt x="7204" y="12526"/>
                      <a:pt x="7264" y="12645"/>
                    </a:cubicBezTo>
                    <a:cubicBezTo>
                      <a:pt x="7323" y="12764"/>
                      <a:pt x="7371" y="12859"/>
                      <a:pt x="7419" y="12966"/>
                    </a:cubicBezTo>
                    <a:cubicBezTo>
                      <a:pt x="7466" y="13085"/>
                      <a:pt x="7514" y="13181"/>
                      <a:pt x="7550" y="13300"/>
                    </a:cubicBezTo>
                    <a:cubicBezTo>
                      <a:pt x="7597" y="13407"/>
                      <a:pt x="7645" y="13514"/>
                      <a:pt x="7692" y="13621"/>
                    </a:cubicBezTo>
                    <a:lnTo>
                      <a:pt x="7811" y="13954"/>
                    </a:lnTo>
                    <a:cubicBezTo>
                      <a:pt x="7859" y="14074"/>
                      <a:pt x="7895" y="14193"/>
                      <a:pt x="7931" y="14300"/>
                    </a:cubicBezTo>
                    <a:cubicBezTo>
                      <a:pt x="7966" y="14419"/>
                      <a:pt x="8014" y="14538"/>
                      <a:pt x="8050" y="14657"/>
                    </a:cubicBezTo>
                    <a:cubicBezTo>
                      <a:pt x="8085" y="14776"/>
                      <a:pt x="8121" y="14895"/>
                      <a:pt x="8145" y="15014"/>
                    </a:cubicBezTo>
                    <a:cubicBezTo>
                      <a:pt x="8181" y="15133"/>
                      <a:pt x="8216" y="15252"/>
                      <a:pt x="8240" y="15371"/>
                    </a:cubicBezTo>
                    <a:cubicBezTo>
                      <a:pt x="8276" y="15502"/>
                      <a:pt x="8300" y="15609"/>
                      <a:pt x="8323" y="15729"/>
                    </a:cubicBezTo>
                    <a:cubicBezTo>
                      <a:pt x="8347" y="15848"/>
                      <a:pt x="8383" y="15967"/>
                      <a:pt x="8395" y="16086"/>
                    </a:cubicBezTo>
                    <a:cubicBezTo>
                      <a:pt x="8419" y="16205"/>
                      <a:pt x="8442" y="16312"/>
                      <a:pt x="8454" y="16431"/>
                    </a:cubicBezTo>
                    <a:cubicBezTo>
                      <a:pt x="8478" y="16550"/>
                      <a:pt x="8490" y="16657"/>
                      <a:pt x="8502" y="16776"/>
                    </a:cubicBezTo>
                    <a:cubicBezTo>
                      <a:pt x="8526" y="16883"/>
                      <a:pt x="8538" y="16991"/>
                      <a:pt x="8550" y="17110"/>
                    </a:cubicBezTo>
                    <a:cubicBezTo>
                      <a:pt x="8550" y="17217"/>
                      <a:pt x="8562" y="17324"/>
                      <a:pt x="8573" y="17431"/>
                    </a:cubicBezTo>
                    <a:cubicBezTo>
                      <a:pt x="8573" y="17550"/>
                      <a:pt x="8585" y="17657"/>
                      <a:pt x="8585" y="17764"/>
                    </a:cubicBezTo>
                    <a:cubicBezTo>
                      <a:pt x="8585" y="17872"/>
                      <a:pt x="8585" y="17967"/>
                      <a:pt x="8585" y="18074"/>
                    </a:cubicBezTo>
                    <a:lnTo>
                      <a:pt x="8585" y="18086"/>
                    </a:lnTo>
                    <a:lnTo>
                      <a:pt x="8585" y="18396"/>
                    </a:lnTo>
                    <a:cubicBezTo>
                      <a:pt x="8585" y="18503"/>
                      <a:pt x="8573" y="18622"/>
                      <a:pt x="8562" y="18729"/>
                    </a:cubicBezTo>
                    <a:cubicBezTo>
                      <a:pt x="8562" y="18800"/>
                      <a:pt x="8550" y="18860"/>
                      <a:pt x="8550" y="18919"/>
                    </a:cubicBezTo>
                    <a:lnTo>
                      <a:pt x="18122" y="13359"/>
                    </a:lnTo>
                    <a:cubicBezTo>
                      <a:pt x="18122" y="13300"/>
                      <a:pt x="18134" y="13228"/>
                      <a:pt x="18134" y="13169"/>
                    </a:cubicBezTo>
                    <a:cubicBezTo>
                      <a:pt x="18146" y="13062"/>
                      <a:pt x="18158" y="12954"/>
                      <a:pt x="18158" y="12835"/>
                    </a:cubicBezTo>
                    <a:cubicBezTo>
                      <a:pt x="18158" y="12728"/>
                      <a:pt x="18170" y="12633"/>
                      <a:pt x="18170" y="12526"/>
                    </a:cubicBezTo>
                    <a:lnTo>
                      <a:pt x="18170" y="12514"/>
                    </a:lnTo>
                    <a:cubicBezTo>
                      <a:pt x="18158" y="12407"/>
                      <a:pt x="18158" y="12311"/>
                      <a:pt x="18158" y="1220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2097;p30">
                <a:extLst>
                  <a:ext uri="{FF2B5EF4-FFF2-40B4-BE49-F238E27FC236}">
                    <a16:creationId xmlns:a16="http://schemas.microsoft.com/office/drawing/2014/main" id="{79CF2E8C-3491-2FD2-4476-44CB4DCED76F}"/>
                  </a:ext>
                </a:extLst>
              </p:cNvPr>
              <p:cNvSpPr/>
              <p:nvPr/>
            </p:nvSpPr>
            <p:spPr>
              <a:xfrm>
                <a:off x="5331738" y="3307925"/>
                <a:ext cx="423875" cy="490850"/>
              </a:xfrm>
              <a:custGeom>
                <a:avLst/>
                <a:gdLst/>
                <a:ahLst/>
                <a:cxnLst/>
                <a:rect l="l" t="t" r="r" b="b"/>
                <a:pathLst>
                  <a:path w="16955" h="19634" extrusionOk="0">
                    <a:moveTo>
                      <a:pt x="16931" y="10204"/>
                    </a:moveTo>
                    <a:cubicBezTo>
                      <a:pt x="16931" y="10108"/>
                      <a:pt x="16931" y="10025"/>
                      <a:pt x="16919" y="9930"/>
                    </a:cubicBezTo>
                    <a:cubicBezTo>
                      <a:pt x="16919" y="9882"/>
                      <a:pt x="16919" y="9847"/>
                      <a:pt x="16907" y="9799"/>
                    </a:cubicBezTo>
                    <a:lnTo>
                      <a:pt x="16907" y="9751"/>
                    </a:lnTo>
                    <a:lnTo>
                      <a:pt x="16907" y="9656"/>
                    </a:lnTo>
                    <a:cubicBezTo>
                      <a:pt x="16895" y="9561"/>
                      <a:pt x="16884" y="9466"/>
                      <a:pt x="16872" y="9382"/>
                    </a:cubicBezTo>
                    <a:cubicBezTo>
                      <a:pt x="16860" y="9287"/>
                      <a:pt x="16848" y="9192"/>
                      <a:pt x="16836" y="9096"/>
                    </a:cubicBezTo>
                    <a:cubicBezTo>
                      <a:pt x="16836" y="9085"/>
                      <a:pt x="16836" y="9085"/>
                      <a:pt x="16836" y="9085"/>
                    </a:cubicBezTo>
                    <a:lnTo>
                      <a:pt x="16836" y="9073"/>
                    </a:lnTo>
                    <a:cubicBezTo>
                      <a:pt x="16824" y="8989"/>
                      <a:pt x="16812" y="8894"/>
                      <a:pt x="16788" y="8811"/>
                    </a:cubicBezTo>
                    <a:cubicBezTo>
                      <a:pt x="16776" y="8715"/>
                      <a:pt x="16753" y="8608"/>
                      <a:pt x="16729" y="8513"/>
                    </a:cubicBezTo>
                    <a:cubicBezTo>
                      <a:pt x="16729" y="8477"/>
                      <a:pt x="16717" y="8442"/>
                      <a:pt x="16705" y="8406"/>
                    </a:cubicBezTo>
                    <a:lnTo>
                      <a:pt x="16693" y="8346"/>
                    </a:lnTo>
                    <a:lnTo>
                      <a:pt x="16657" y="8215"/>
                    </a:lnTo>
                    <a:cubicBezTo>
                      <a:pt x="16633" y="8108"/>
                      <a:pt x="16610" y="8013"/>
                      <a:pt x="16586" y="7918"/>
                    </a:cubicBezTo>
                    <a:cubicBezTo>
                      <a:pt x="16562" y="7846"/>
                      <a:pt x="16538" y="7763"/>
                      <a:pt x="16514" y="7692"/>
                    </a:cubicBezTo>
                    <a:cubicBezTo>
                      <a:pt x="16514" y="7680"/>
                      <a:pt x="16514" y="7668"/>
                      <a:pt x="16503" y="7656"/>
                    </a:cubicBezTo>
                    <a:cubicBezTo>
                      <a:pt x="16503" y="7644"/>
                      <a:pt x="16503" y="7632"/>
                      <a:pt x="16503" y="7620"/>
                    </a:cubicBezTo>
                    <a:cubicBezTo>
                      <a:pt x="16467" y="7513"/>
                      <a:pt x="16431" y="7418"/>
                      <a:pt x="16407" y="7322"/>
                    </a:cubicBezTo>
                    <a:cubicBezTo>
                      <a:pt x="16372" y="7215"/>
                      <a:pt x="16336" y="7120"/>
                      <a:pt x="16300" y="7025"/>
                    </a:cubicBezTo>
                    <a:lnTo>
                      <a:pt x="16276" y="6977"/>
                    </a:lnTo>
                    <a:cubicBezTo>
                      <a:pt x="16276" y="6965"/>
                      <a:pt x="16276" y="6941"/>
                      <a:pt x="16264" y="6930"/>
                    </a:cubicBezTo>
                    <a:cubicBezTo>
                      <a:pt x="16241" y="6870"/>
                      <a:pt x="16217" y="6810"/>
                      <a:pt x="16193" y="6751"/>
                    </a:cubicBezTo>
                    <a:cubicBezTo>
                      <a:pt x="16157" y="6656"/>
                      <a:pt x="16122" y="6572"/>
                      <a:pt x="16086" y="6477"/>
                    </a:cubicBezTo>
                    <a:cubicBezTo>
                      <a:pt x="16062" y="6406"/>
                      <a:pt x="16026" y="6346"/>
                      <a:pt x="16002" y="6275"/>
                    </a:cubicBezTo>
                    <a:cubicBezTo>
                      <a:pt x="16002" y="6263"/>
                      <a:pt x="15991" y="6251"/>
                      <a:pt x="15991" y="6239"/>
                    </a:cubicBezTo>
                    <a:cubicBezTo>
                      <a:pt x="15991" y="6227"/>
                      <a:pt x="15979" y="6215"/>
                      <a:pt x="15967" y="6203"/>
                    </a:cubicBezTo>
                    <a:cubicBezTo>
                      <a:pt x="15931" y="6108"/>
                      <a:pt x="15895" y="6025"/>
                      <a:pt x="15848" y="5929"/>
                    </a:cubicBezTo>
                    <a:cubicBezTo>
                      <a:pt x="15800" y="5846"/>
                      <a:pt x="15752" y="5727"/>
                      <a:pt x="15693" y="5632"/>
                    </a:cubicBezTo>
                    <a:lnTo>
                      <a:pt x="15669" y="5584"/>
                    </a:lnTo>
                    <a:cubicBezTo>
                      <a:pt x="15669" y="5572"/>
                      <a:pt x="15657" y="5548"/>
                      <a:pt x="15645" y="5525"/>
                    </a:cubicBezTo>
                    <a:cubicBezTo>
                      <a:pt x="15610" y="5453"/>
                      <a:pt x="15562" y="5370"/>
                      <a:pt x="15526" y="5298"/>
                    </a:cubicBezTo>
                    <a:cubicBezTo>
                      <a:pt x="15479" y="5215"/>
                      <a:pt x="15407" y="5096"/>
                      <a:pt x="15360" y="5001"/>
                    </a:cubicBezTo>
                    <a:cubicBezTo>
                      <a:pt x="15336" y="4953"/>
                      <a:pt x="15300" y="4894"/>
                      <a:pt x="15276" y="4846"/>
                    </a:cubicBezTo>
                    <a:lnTo>
                      <a:pt x="15240" y="4786"/>
                    </a:lnTo>
                    <a:cubicBezTo>
                      <a:pt x="15193" y="4703"/>
                      <a:pt x="15133" y="4620"/>
                      <a:pt x="15098" y="4536"/>
                    </a:cubicBezTo>
                    <a:cubicBezTo>
                      <a:pt x="15014" y="4417"/>
                      <a:pt x="14943" y="4298"/>
                      <a:pt x="14871" y="4179"/>
                    </a:cubicBezTo>
                    <a:cubicBezTo>
                      <a:pt x="14848" y="4155"/>
                      <a:pt x="14848" y="4143"/>
                      <a:pt x="14824" y="4120"/>
                    </a:cubicBezTo>
                    <a:cubicBezTo>
                      <a:pt x="14717" y="3953"/>
                      <a:pt x="14598" y="3774"/>
                      <a:pt x="14467" y="3608"/>
                    </a:cubicBezTo>
                    <a:lnTo>
                      <a:pt x="14467" y="3608"/>
                    </a:lnTo>
                    <a:cubicBezTo>
                      <a:pt x="14395" y="3501"/>
                      <a:pt x="14312" y="3393"/>
                      <a:pt x="14217" y="3286"/>
                    </a:cubicBezTo>
                    <a:cubicBezTo>
                      <a:pt x="14133" y="3179"/>
                      <a:pt x="14074" y="3108"/>
                      <a:pt x="14014" y="3024"/>
                    </a:cubicBezTo>
                    <a:lnTo>
                      <a:pt x="14014" y="3024"/>
                    </a:lnTo>
                    <a:lnTo>
                      <a:pt x="14014" y="3024"/>
                    </a:lnTo>
                    <a:cubicBezTo>
                      <a:pt x="13943" y="2941"/>
                      <a:pt x="13859" y="2846"/>
                      <a:pt x="13788" y="2762"/>
                    </a:cubicBezTo>
                    <a:cubicBezTo>
                      <a:pt x="13716" y="2679"/>
                      <a:pt x="13645" y="2608"/>
                      <a:pt x="13574" y="2524"/>
                    </a:cubicBezTo>
                    <a:lnTo>
                      <a:pt x="13538" y="2488"/>
                    </a:lnTo>
                    <a:lnTo>
                      <a:pt x="13490" y="2441"/>
                    </a:lnTo>
                    <a:lnTo>
                      <a:pt x="13335" y="2274"/>
                    </a:lnTo>
                    <a:cubicBezTo>
                      <a:pt x="13264" y="2203"/>
                      <a:pt x="13181" y="2119"/>
                      <a:pt x="13097" y="2048"/>
                    </a:cubicBezTo>
                    <a:cubicBezTo>
                      <a:pt x="13074" y="2024"/>
                      <a:pt x="13050" y="2000"/>
                      <a:pt x="13026" y="1977"/>
                    </a:cubicBezTo>
                    <a:lnTo>
                      <a:pt x="12966" y="1917"/>
                    </a:lnTo>
                    <a:lnTo>
                      <a:pt x="12847" y="1810"/>
                    </a:lnTo>
                    <a:cubicBezTo>
                      <a:pt x="12764" y="1738"/>
                      <a:pt x="12681" y="1667"/>
                      <a:pt x="12597" y="1596"/>
                    </a:cubicBezTo>
                    <a:lnTo>
                      <a:pt x="12490" y="1500"/>
                    </a:lnTo>
                    <a:lnTo>
                      <a:pt x="12431" y="1453"/>
                    </a:lnTo>
                    <a:lnTo>
                      <a:pt x="12347" y="1381"/>
                    </a:lnTo>
                    <a:cubicBezTo>
                      <a:pt x="12264" y="1322"/>
                      <a:pt x="12181" y="1262"/>
                      <a:pt x="12097" y="1191"/>
                    </a:cubicBezTo>
                    <a:cubicBezTo>
                      <a:pt x="12038" y="1155"/>
                      <a:pt x="11978" y="1107"/>
                      <a:pt x="11919" y="1072"/>
                    </a:cubicBezTo>
                    <a:lnTo>
                      <a:pt x="11883" y="1048"/>
                    </a:lnTo>
                    <a:lnTo>
                      <a:pt x="11859" y="1024"/>
                    </a:lnTo>
                    <a:cubicBezTo>
                      <a:pt x="11776" y="964"/>
                      <a:pt x="11692" y="917"/>
                      <a:pt x="11609" y="857"/>
                    </a:cubicBezTo>
                    <a:cubicBezTo>
                      <a:pt x="11538" y="810"/>
                      <a:pt x="11454" y="762"/>
                      <a:pt x="11371" y="714"/>
                    </a:cubicBezTo>
                    <a:lnTo>
                      <a:pt x="11311" y="679"/>
                    </a:lnTo>
                    <a:cubicBezTo>
                      <a:pt x="11264" y="643"/>
                      <a:pt x="11204" y="607"/>
                      <a:pt x="11145" y="583"/>
                    </a:cubicBezTo>
                    <a:cubicBezTo>
                      <a:pt x="11085" y="548"/>
                      <a:pt x="10990" y="500"/>
                      <a:pt x="10907" y="464"/>
                    </a:cubicBezTo>
                    <a:lnTo>
                      <a:pt x="10883" y="441"/>
                    </a:lnTo>
                    <a:lnTo>
                      <a:pt x="10835" y="429"/>
                    </a:lnTo>
                    <a:lnTo>
                      <a:pt x="10692" y="357"/>
                    </a:lnTo>
                    <a:cubicBezTo>
                      <a:pt x="10609" y="322"/>
                      <a:pt x="10537" y="286"/>
                      <a:pt x="10466" y="262"/>
                    </a:cubicBezTo>
                    <a:lnTo>
                      <a:pt x="10430" y="250"/>
                    </a:lnTo>
                    <a:lnTo>
                      <a:pt x="10395" y="238"/>
                    </a:lnTo>
                    <a:cubicBezTo>
                      <a:pt x="10335" y="214"/>
                      <a:pt x="10287" y="191"/>
                      <a:pt x="10228" y="179"/>
                    </a:cubicBezTo>
                    <a:cubicBezTo>
                      <a:pt x="10156" y="143"/>
                      <a:pt x="10085" y="119"/>
                      <a:pt x="10002" y="95"/>
                    </a:cubicBezTo>
                    <a:lnTo>
                      <a:pt x="9990" y="95"/>
                    </a:lnTo>
                    <a:lnTo>
                      <a:pt x="9978" y="95"/>
                    </a:lnTo>
                    <a:cubicBezTo>
                      <a:pt x="9906" y="83"/>
                      <a:pt x="9835" y="60"/>
                      <a:pt x="9775" y="48"/>
                    </a:cubicBezTo>
                    <a:cubicBezTo>
                      <a:pt x="9704" y="24"/>
                      <a:pt x="9633" y="12"/>
                      <a:pt x="9573" y="0"/>
                    </a:cubicBezTo>
                    <a:lnTo>
                      <a:pt x="0" y="5560"/>
                    </a:lnTo>
                    <a:cubicBezTo>
                      <a:pt x="131" y="5584"/>
                      <a:pt x="262" y="5620"/>
                      <a:pt x="405" y="5667"/>
                    </a:cubicBezTo>
                    <a:lnTo>
                      <a:pt x="417" y="5667"/>
                    </a:lnTo>
                    <a:cubicBezTo>
                      <a:pt x="548" y="5703"/>
                      <a:pt x="691" y="5751"/>
                      <a:pt x="822" y="5798"/>
                    </a:cubicBezTo>
                    <a:lnTo>
                      <a:pt x="858" y="5810"/>
                    </a:lnTo>
                    <a:cubicBezTo>
                      <a:pt x="989" y="5870"/>
                      <a:pt x="1132" y="5929"/>
                      <a:pt x="1263" y="5989"/>
                    </a:cubicBezTo>
                    <a:lnTo>
                      <a:pt x="1310" y="6013"/>
                    </a:lnTo>
                    <a:cubicBezTo>
                      <a:pt x="1453" y="6084"/>
                      <a:pt x="1608" y="6156"/>
                      <a:pt x="1751" y="6251"/>
                    </a:cubicBezTo>
                    <a:cubicBezTo>
                      <a:pt x="1941" y="6358"/>
                      <a:pt x="2132" y="6477"/>
                      <a:pt x="2322" y="6608"/>
                    </a:cubicBezTo>
                    <a:lnTo>
                      <a:pt x="2358" y="6632"/>
                    </a:lnTo>
                    <a:cubicBezTo>
                      <a:pt x="2525" y="6751"/>
                      <a:pt x="2703" y="6882"/>
                      <a:pt x="2870" y="7013"/>
                    </a:cubicBezTo>
                    <a:lnTo>
                      <a:pt x="2917" y="7060"/>
                    </a:lnTo>
                    <a:cubicBezTo>
                      <a:pt x="3084" y="7191"/>
                      <a:pt x="3251" y="7334"/>
                      <a:pt x="3406" y="7477"/>
                    </a:cubicBezTo>
                    <a:lnTo>
                      <a:pt x="3465" y="7537"/>
                    </a:lnTo>
                    <a:cubicBezTo>
                      <a:pt x="3620" y="7680"/>
                      <a:pt x="3775" y="7846"/>
                      <a:pt x="3930" y="8001"/>
                    </a:cubicBezTo>
                    <a:lnTo>
                      <a:pt x="3965" y="8049"/>
                    </a:lnTo>
                    <a:cubicBezTo>
                      <a:pt x="4132" y="8215"/>
                      <a:pt x="4287" y="8406"/>
                      <a:pt x="4453" y="8584"/>
                    </a:cubicBezTo>
                    <a:lnTo>
                      <a:pt x="4453" y="8584"/>
                    </a:lnTo>
                    <a:cubicBezTo>
                      <a:pt x="4608" y="8775"/>
                      <a:pt x="4763" y="8977"/>
                      <a:pt x="4906" y="9180"/>
                    </a:cubicBezTo>
                    <a:lnTo>
                      <a:pt x="4906" y="9180"/>
                    </a:lnTo>
                    <a:cubicBezTo>
                      <a:pt x="5049" y="9370"/>
                      <a:pt x="5180" y="9561"/>
                      <a:pt x="5311" y="9751"/>
                    </a:cubicBezTo>
                    <a:cubicBezTo>
                      <a:pt x="5382" y="9870"/>
                      <a:pt x="5454" y="9989"/>
                      <a:pt x="5537" y="10108"/>
                    </a:cubicBezTo>
                    <a:cubicBezTo>
                      <a:pt x="5608" y="10228"/>
                      <a:pt x="5656" y="10311"/>
                      <a:pt x="5727" y="10418"/>
                    </a:cubicBezTo>
                    <a:cubicBezTo>
                      <a:pt x="5751" y="10466"/>
                      <a:pt x="5775" y="10513"/>
                      <a:pt x="5799" y="10573"/>
                    </a:cubicBezTo>
                    <a:cubicBezTo>
                      <a:pt x="5906" y="10740"/>
                      <a:pt x="6001" y="10918"/>
                      <a:pt x="6085" y="11097"/>
                    </a:cubicBezTo>
                    <a:cubicBezTo>
                      <a:pt x="6096" y="11109"/>
                      <a:pt x="6108" y="11132"/>
                      <a:pt x="6120" y="11156"/>
                    </a:cubicBezTo>
                    <a:cubicBezTo>
                      <a:pt x="6227" y="11371"/>
                      <a:pt x="6335" y="11585"/>
                      <a:pt x="6430" y="11811"/>
                    </a:cubicBezTo>
                    <a:cubicBezTo>
                      <a:pt x="6430" y="11823"/>
                      <a:pt x="6442" y="11835"/>
                      <a:pt x="6442" y="11847"/>
                    </a:cubicBezTo>
                    <a:cubicBezTo>
                      <a:pt x="6537" y="12061"/>
                      <a:pt x="6620" y="12275"/>
                      <a:pt x="6704" y="12502"/>
                    </a:cubicBezTo>
                    <a:cubicBezTo>
                      <a:pt x="6704" y="12514"/>
                      <a:pt x="6716" y="12525"/>
                      <a:pt x="6727" y="12537"/>
                    </a:cubicBezTo>
                    <a:cubicBezTo>
                      <a:pt x="6811" y="12764"/>
                      <a:pt x="6882" y="12990"/>
                      <a:pt x="6954" y="13216"/>
                    </a:cubicBezTo>
                    <a:cubicBezTo>
                      <a:pt x="6954" y="13228"/>
                      <a:pt x="6954" y="13240"/>
                      <a:pt x="6966" y="13252"/>
                    </a:cubicBezTo>
                    <a:cubicBezTo>
                      <a:pt x="7025" y="13466"/>
                      <a:pt x="7085" y="13692"/>
                      <a:pt x="7132" y="13907"/>
                    </a:cubicBezTo>
                    <a:lnTo>
                      <a:pt x="7144" y="13966"/>
                    </a:lnTo>
                    <a:cubicBezTo>
                      <a:pt x="7204" y="14192"/>
                      <a:pt x="7239" y="14407"/>
                      <a:pt x="7275" y="14633"/>
                    </a:cubicBezTo>
                    <a:cubicBezTo>
                      <a:pt x="7275" y="14633"/>
                      <a:pt x="7275" y="14645"/>
                      <a:pt x="7275" y="14645"/>
                    </a:cubicBezTo>
                    <a:cubicBezTo>
                      <a:pt x="7311" y="14871"/>
                      <a:pt x="7347" y="15085"/>
                      <a:pt x="7359" y="15311"/>
                    </a:cubicBezTo>
                    <a:lnTo>
                      <a:pt x="7359" y="15359"/>
                    </a:lnTo>
                    <a:cubicBezTo>
                      <a:pt x="7382" y="15585"/>
                      <a:pt x="7382" y="15812"/>
                      <a:pt x="7382" y="16014"/>
                    </a:cubicBezTo>
                    <a:lnTo>
                      <a:pt x="7382" y="16324"/>
                    </a:lnTo>
                    <a:lnTo>
                      <a:pt x="7382" y="16419"/>
                    </a:lnTo>
                    <a:cubicBezTo>
                      <a:pt x="7382" y="16490"/>
                      <a:pt x="7382" y="16550"/>
                      <a:pt x="7370" y="16621"/>
                    </a:cubicBezTo>
                    <a:cubicBezTo>
                      <a:pt x="7370" y="16657"/>
                      <a:pt x="7359" y="16705"/>
                      <a:pt x="7359" y="16740"/>
                    </a:cubicBezTo>
                    <a:cubicBezTo>
                      <a:pt x="7359" y="16776"/>
                      <a:pt x="7347" y="16859"/>
                      <a:pt x="7335" y="16907"/>
                    </a:cubicBezTo>
                    <a:lnTo>
                      <a:pt x="7323" y="17038"/>
                    </a:lnTo>
                    <a:lnTo>
                      <a:pt x="7299" y="17181"/>
                    </a:lnTo>
                    <a:lnTo>
                      <a:pt x="7263" y="17324"/>
                    </a:lnTo>
                    <a:lnTo>
                      <a:pt x="7239" y="17455"/>
                    </a:lnTo>
                    <a:lnTo>
                      <a:pt x="7192" y="17597"/>
                    </a:lnTo>
                    <a:cubicBezTo>
                      <a:pt x="7180" y="17645"/>
                      <a:pt x="7168" y="17681"/>
                      <a:pt x="7156" y="17717"/>
                    </a:cubicBezTo>
                    <a:cubicBezTo>
                      <a:pt x="7144" y="17788"/>
                      <a:pt x="7120" y="17848"/>
                      <a:pt x="7097" y="17907"/>
                    </a:cubicBezTo>
                    <a:cubicBezTo>
                      <a:pt x="7085" y="17931"/>
                      <a:pt x="7085" y="17967"/>
                      <a:pt x="7073" y="18002"/>
                    </a:cubicBezTo>
                    <a:cubicBezTo>
                      <a:pt x="7025" y="18098"/>
                      <a:pt x="6989" y="18193"/>
                      <a:pt x="6942" y="18288"/>
                    </a:cubicBezTo>
                    <a:lnTo>
                      <a:pt x="6930" y="18312"/>
                    </a:lnTo>
                    <a:cubicBezTo>
                      <a:pt x="6870" y="18431"/>
                      <a:pt x="6811" y="18550"/>
                      <a:pt x="6739" y="18669"/>
                    </a:cubicBezTo>
                    <a:cubicBezTo>
                      <a:pt x="6739" y="18669"/>
                      <a:pt x="6727" y="18681"/>
                      <a:pt x="6727" y="18693"/>
                    </a:cubicBezTo>
                    <a:cubicBezTo>
                      <a:pt x="6668" y="18776"/>
                      <a:pt x="6608" y="18860"/>
                      <a:pt x="6537" y="18943"/>
                    </a:cubicBezTo>
                    <a:lnTo>
                      <a:pt x="6489" y="19002"/>
                    </a:lnTo>
                    <a:cubicBezTo>
                      <a:pt x="6430" y="19074"/>
                      <a:pt x="6370" y="19145"/>
                      <a:pt x="6299" y="19217"/>
                    </a:cubicBezTo>
                    <a:lnTo>
                      <a:pt x="6287" y="19229"/>
                    </a:lnTo>
                    <a:cubicBezTo>
                      <a:pt x="6216" y="19300"/>
                      <a:pt x="6132" y="19372"/>
                      <a:pt x="6049" y="19431"/>
                    </a:cubicBezTo>
                    <a:lnTo>
                      <a:pt x="6001" y="19479"/>
                    </a:lnTo>
                    <a:cubicBezTo>
                      <a:pt x="5918" y="19538"/>
                      <a:pt x="5835" y="19586"/>
                      <a:pt x="5751" y="19633"/>
                    </a:cubicBezTo>
                    <a:lnTo>
                      <a:pt x="15324" y="14073"/>
                    </a:lnTo>
                    <a:cubicBezTo>
                      <a:pt x="15407" y="14026"/>
                      <a:pt x="15490" y="13966"/>
                      <a:pt x="15574" y="13907"/>
                    </a:cubicBezTo>
                    <a:lnTo>
                      <a:pt x="15621" y="13871"/>
                    </a:lnTo>
                    <a:cubicBezTo>
                      <a:pt x="15705" y="13799"/>
                      <a:pt x="15776" y="13740"/>
                      <a:pt x="15860" y="13668"/>
                    </a:cubicBezTo>
                    <a:lnTo>
                      <a:pt x="15871" y="13657"/>
                    </a:lnTo>
                    <a:cubicBezTo>
                      <a:pt x="15931" y="13585"/>
                      <a:pt x="16002" y="13514"/>
                      <a:pt x="16062" y="13442"/>
                    </a:cubicBezTo>
                    <a:lnTo>
                      <a:pt x="16110" y="13383"/>
                    </a:lnTo>
                    <a:cubicBezTo>
                      <a:pt x="16181" y="13299"/>
                      <a:pt x="16241" y="13216"/>
                      <a:pt x="16300" y="13121"/>
                    </a:cubicBezTo>
                    <a:lnTo>
                      <a:pt x="16300" y="13121"/>
                    </a:lnTo>
                    <a:cubicBezTo>
                      <a:pt x="16300" y="13121"/>
                      <a:pt x="16300" y="13109"/>
                      <a:pt x="16300" y="13109"/>
                    </a:cubicBezTo>
                    <a:cubicBezTo>
                      <a:pt x="16372" y="12990"/>
                      <a:pt x="16443" y="12883"/>
                      <a:pt x="16503" y="12752"/>
                    </a:cubicBezTo>
                    <a:cubicBezTo>
                      <a:pt x="16503" y="12752"/>
                      <a:pt x="16503" y="12740"/>
                      <a:pt x="16503" y="12740"/>
                    </a:cubicBezTo>
                    <a:lnTo>
                      <a:pt x="16503" y="12728"/>
                    </a:lnTo>
                    <a:cubicBezTo>
                      <a:pt x="16550" y="12633"/>
                      <a:pt x="16586" y="12537"/>
                      <a:pt x="16633" y="12442"/>
                    </a:cubicBezTo>
                    <a:cubicBezTo>
                      <a:pt x="16633" y="12430"/>
                      <a:pt x="16633" y="12418"/>
                      <a:pt x="16645" y="12418"/>
                    </a:cubicBezTo>
                    <a:lnTo>
                      <a:pt x="16657" y="12347"/>
                    </a:lnTo>
                    <a:cubicBezTo>
                      <a:pt x="16681" y="12287"/>
                      <a:pt x="16705" y="12228"/>
                      <a:pt x="16729" y="12168"/>
                    </a:cubicBezTo>
                    <a:cubicBezTo>
                      <a:pt x="16729" y="12144"/>
                      <a:pt x="16729" y="12133"/>
                      <a:pt x="16741" y="12121"/>
                    </a:cubicBezTo>
                    <a:cubicBezTo>
                      <a:pt x="16741" y="12097"/>
                      <a:pt x="16753" y="12073"/>
                      <a:pt x="16753" y="12049"/>
                    </a:cubicBezTo>
                    <a:lnTo>
                      <a:pt x="16800" y="11894"/>
                    </a:lnTo>
                    <a:cubicBezTo>
                      <a:pt x="16800" y="11883"/>
                      <a:pt x="16812" y="11859"/>
                      <a:pt x="16812" y="11835"/>
                    </a:cubicBezTo>
                    <a:cubicBezTo>
                      <a:pt x="16824" y="11811"/>
                      <a:pt x="16824" y="11787"/>
                      <a:pt x="16824" y="11763"/>
                    </a:cubicBezTo>
                    <a:lnTo>
                      <a:pt x="16860" y="11632"/>
                    </a:lnTo>
                    <a:lnTo>
                      <a:pt x="16872" y="11561"/>
                    </a:lnTo>
                    <a:lnTo>
                      <a:pt x="16884" y="11478"/>
                    </a:lnTo>
                    <a:lnTo>
                      <a:pt x="16895" y="11347"/>
                    </a:lnTo>
                    <a:cubicBezTo>
                      <a:pt x="16895" y="11335"/>
                      <a:pt x="16895" y="11311"/>
                      <a:pt x="16907" y="11287"/>
                    </a:cubicBezTo>
                    <a:cubicBezTo>
                      <a:pt x="16919" y="11263"/>
                      <a:pt x="16907" y="11216"/>
                      <a:pt x="16919" y="11180"/>
                    </a:cubicBezTo>
                    <a:cubicBezTo>
                      <a:pt x="16931" y="11144"/>
                      <a:pt x="16931" y="11097"/>
                      <a:pt x="16931" y="11061"/>
                    </a:cubicBezTo>
                    <a:lnTo>
                      <a:pt x="16931" y="11013"/>
                    </a:lnTo>
                    <a:cubicBezTo>
                      <a:pt x="16931" y="10966"/>
                      <a:pt x="16931" y="10906"/>
                      <a:pt x="16943" y="10859"/>
                    </a:cubicBezTo>
                    <a:lnTo>
                      <a:pt x="16943" y="10763"/>
                    </a:lnTo>
                    <a:lnTo>
                      <a:pt x="16943" y="10751"/>
                    </a:lnTo>
                    <a:cubicBezTo>
                      <a:pt x="16943" y="10656"/>
                      <a:pt x="16943" y="10573"/>
                      <a:pt x="16955" y="10478"/>
                    </a:cubicBezTo>
                    <a:lnTo>
                      <a:pt x="16955" y="10454"/>
                    </a:lnTo>
                    <a:cubicBezTo>
                      <a:pt x="16931" y="10370"/>
                      <a:pt x="16931" y="10287"/>
                      <a:pt x="16931" y="1020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2098;p30">
                <a:extLst>
                  <a:ext uri="{FF2B5EF4-FFF2-40B4-BE49-F238E27FC236}">
                    <a16:creationId xmlns:a16="http://schemas.microsoft.com/office/drawing/2014/main" id="{F026B9C3-6B10-E31A-40EB-D35CB88E1F2E}"/>
                  </a:ext>
                </a:extLst>
              </p:cNvPr>
              <p:cNvSpPr/>
              <p:nvPr/>
            </p:nvSpPr>
            <p:spPr>
              <a:xfrm>
                <a:off x="4490263" y="2787600"/>
                <a:ext cx="1026050" cy="1021325"/>
              </a:xfrm>
              <a:custGeom>
                <a:avLst/>
                <a:gdLst/>
                <a:ahLst/>
                <a:cxnLst/>
                <a:rect l="l" t="t" r="r" b="b"/>
                <a:pathLst>
                  <a:path w="41042" h="40853" extrusionOk="0">
                    <a:moveTo>
                      <a:pt x="12806" y="1"/>
                    </a:moveTo>
                    <a:cubicBezTo>
                      <a:pt x="9929" y="1"/>
                      <a:pt x="7947" y="2281"/>
                      <a:pt x="7930" y="6228"/>
                    </a:cubicBezTo>
                    <a:cubicBezTo>
                      <a:pt x="7942" y="7097"/>
                      <a:pt x="8025" y="7966"/>
                      <a:pt x="8192" y="8824"/>
                    </a:cubicBezTo>
                    <a:cubicBezTo>
                      <a:pt x="7799" y="8514"/>
                      <a:pt x="7394" y="8240"/>
                      <a:pt x="6966" y="7990"/>
                    </a:cubicBezTo>
                    <a:cubicBezTo>
                      <a:pt x="5849" y="7343"/>
                      <a:pt x="4793" y="7037"/>
                      <a:pt x="3856" y="7037"/>
                    </a:cubicBezTo>
                    <a:cubicBezTo>
                      <a:pt x="1586" y="7037"/>
                      <a:pt x="21" y="8836"/>
                      <a:pt x="12" y="11955"/>
                    </a:cubicBezTo>
                    <a:cubicBezTo>
                      <a:pt x="0" y="16217"/>
                      <a:pt x="2906" y="21373"/>
                      <a:pt x="6561" y="23718"/>
                    </a:cubicBezTo>
                    <a:lnTo>
                      <a:pt x="35386" y="40089"/>
                    </a:lnTo>
                    <a:cubicBezTo>
                      <a:pt x="36284" y="40607"/>
                      <a:pt x="37134" y="40853"/>
                      <a:pt x="37889" y="40853"/>
                    </a:cubicBezTo>
                    <a:cubicBezTo>
                      <a:pt x="39736" y="40853"/>
                      <a:pt x="41013" y="39383"/>
                      <a:pt x="41029" y="36839"/>
                    </a:cubicBezTo>
                    <a:cubicBezTo>
                      <a:pt x="41041" y="33243"/>
                      <a:pt x="38505" y="28862"/>
                      <a:pt x="35386" y="27064"/>
                    </a:cubicBezTo>
                    <a:cubicBezTo>
                      <a:pt x="34838" y="26742"/>
                      <a:pt x="34255" y="26504"/>
                      <a:pt x="33636" y="26373"/>
                    </a:cubicBezTo>
                    <a:cubicBezTo>
                      <a:pt x="33659" y="26088"/>
                      <a:pt x="33683" y="25802"/>
                      <a:pt x="33683" y="25516"/>
                    </a:cubicBezTo>
                    <a:cubicBezTo>
                      <a:pt x="33695" y="21206"/>
                      <a:pt x="30659" y="15943"/>
                      <a:pt x="26909" y="13777"/>
                    </a:cubicBezTo>
                    <a:cubicBezTo>
                      <a:pt x="26337" y="13443"/>
                      <a:pt x="25718" y="13181"/>
                      <a:pt x="25075" y="13015"/>
                    </a:cubicBezTo>
                    <a:cubicBezTo>
                      <a:pt x="23944" y="8300"/>
                      <a:pt x="20646" y="3466"/>
                      <a:pt x="16741" y="1204"/>
                    </a:cubicBezTo>
                    <a:cubicBezTo>
                      <a:pt x="15327" y="387"/>
                      <a:pt x="13991" y="1"/>
                      <a:pt x="12806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rgbClr val="F587E6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" name="Google Shape;2099;p30">
              <a:extLst>
                <a:ext uri="{FF2B5EF4-FFF2-40B4-BE49-F238E27FC236}">
                  <a16:creationId xmlns:a16="http://schemas.microsoft.com/office/drawing/2014/main" id="{DD664AFC-0459-7F89-84A9-2680FD8E4D64}"/>
                </a:ext>
              </a:extLst>
            </p:cNvPr>
            <p:cNvGrpSpPr/>
            <p:nvPr/>
          </p:nvGrpSpPr>
          <p:grpSpPr>
            <a:xfrm>
              <a:off x="6179624" y="2401670"/>
              <a:ext cx="195129" cy="225349"/>
              <a:chOff x="3669150" y="2223718"/>
              <a:chExt cx="436237" cy="503799"/>
            </a:xfrm>
          </p:grpSpPr>
          <p:sp>
            <p:nvSpPr>
              <p:cNvPr id="61" name="Google Shape;2100;p30">
                <a:extLst>
                  <a:ext uri="{FF2B5EF4-FFF2-40B4-BE49-F238E27FC236}">
                    <a16:creationId xmlns:a16="http://schemas.microsoft.com/office/drawing/2014/main" id="{3434052A-B79B-934F-BFB2-7818B56F3555}"/>
                  </a:ext>
                </a:extLst>
              </p:cNvPr>
              <p:cNvSpPr/>
              <p:nvPr/>
            </p:nvSpPr>
            <p:spPr>
              <a:xfrm>
                <a:off x="3669150" y="2223718"/>
                <a:ext cx="436237" cy="251920"/>
              </a:xfrm>
              <a:custGeom>
                <a:avLst/>
                <a:gdLst/>
                <a:ahLst/>
                <a:cxnLst/>
                <a:rect l="l" t="t" r="r" b="b"/>
                <a:pathLst>
                  <a:path w="11609" h="6704" extrusionOk="0">
                    <a:moveTo>
                      <a:pt x="5811" y="6704"/>
                    </a:moveTo>
                    <a:lnTo>
                      <a:pt x="0" y="3358"/>
                    </a:lnTo>
                    <a:lnTo>
                      <a:pt x="5811" y="1"/>
                    </a:lnTo>
                    <a:lnTo>
                      <a:pt x="11609" y="33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2101;p30">
                <a:extLst>
                  <a:ext uri="{FF2B5EF4-FFF2-40B4-BE49-F238E27FC236}">
                    <a16:creationId xmlns:a16="http://schemas.microsoft.com/office/drawing/2014/main" id="{A57796D8-9E3F-D425-3F09-7B1BA4EFD8A1}"/>
                  </a:ext>
                </a:extLst>
              </p:cNvPr>
              <p:cNvSpPr/>
              <p:nvPr/>
            </p:nvSpPr>
            <p:spPr>
              <a:xfrm>
                <a:off x="3669150" y="2349900"/>
                <a:ext cx="218363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811" h="10049" extrusionOk="0">
                    <a:moveTo>
                      <a:pt x="0" y="0"/>
                    </a:moveTo>
                    <a:lnTo>
                      <a:pt x="0" y="6703"/>
                    </a:lnTo>
                    <a:lnTo>
                      <a:pt x="5811" y="10049"/>
                    </a:lnTo>
                    <a:lnTo>
                      <a:pt x="5811" y="334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2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2102;p30">
                <a:extLst>
                  <a:ext uri="{FF2B5EF4-FFF2-40B4-BE49-F238E27FC236}">
                    <a16:creationId xmlns:a16="http://schemas.microsoft.com/office/drawing/2014/main" id="{7D8F09E4-0360-33B6-265A-5B5F7F46EB32}"/>
                  </a:ext>
                </a:extLst>
              </p:cNvPr>
              <p:cNvSpPr/>
              <p:nvPr/>
            </p:nvSpPr>
            <p:spPr>
              <a:xfrm>
                <a:off x="3887469" y="2349900"/>
                <a:ext cx="217912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10049" extrusionOk="0">
                    <a:moveTo>
                      <a:pt x="5799" y="0"/>
                    </a:moveTo>
                    <a:lnTo>
                      <a:pt x="1" y="3346"/>
                    </a:lnTo>
                    <a:lnTo>
                      <a:pt x="1" y="10049"/>
                    </a:lnTo>
                    <a:lnTo>
                      <a:pt x="5799" y="6703"/>
                    </a:lnTo>
                    <a:lnTo>
                      <a:pt x="579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" name="Google Shape;2103;p30">
              <a:extLst>
                <a:ext uri="{FF2B5EF4-FFF2-40B4-BE49-F238E27FC236}">
                  <a16:creationId xmlns:a16="http://schemas.microsoft.com/office/drawing/2014/main" id="{3E33BD8A-EB61-EDF9-1727-B9ED82E73A48}"/>
                </a:ext>
              </a:extLst>
            </p:cNvPr>
            <p:cNvGrpSpPr/>
            <p:nvPr/>
          </p:nvGrpSpPr>
          <p:grpSpPr>
            <a:xfrm>
              <a:off x="5732749" y="2655655"/>
              <a:ext cx="195129" cy="225349"/>
              <a:chOff x="3669150" y="2223718"/>
              <a:chExt cx="436237" cy="503799"/>
            </a:xfrm>
          </p:grpSpPr>
          <p:sp>
            <p:nvSpPr>
              <p:cNvPr id="58" name="Google Shape;2104;p30">
                <a:extLst>
                  <a:ext uri="{FF2B5EF4-FFF2-40B4-BE49-F238E27FC236}">
                    <a16:creationId xmlns:a16="http://schemas.microsoft.com/office/drawing/2014/main" id="{E60A670C-3268-1075-3B38-4CA05D5EAAC5}"/>
                  </a:ext>
                </a:extLst>
              </p:cNvPr>
              <p:cNvSpPr/>
              <p:nvPr/>
            </p:nvSpPr>
            <p:spPr>
              <a:xfrm>
                <a:off x="3669150" y="2223718"/>
                <a:ext cx="436237" cy="251920"/>
              </a:xfrm>
              <a:custGeom>
                <a:avLst/>
                <a:gdLst/>
                <a:ahLst/>
                <a:cxnLst/>
                <a:rect l="l" t="t" r="r" b="b"/>
                <a:pathLst>
                  <a:path w="11609" h="6704" extrusionOk="0">
                    <a:moveTo>
                      <a:pt x="5811" y="6704"/>
                    </a:moveTo>
                    <a:lnTo>
                      <a:pt x="0" y="3358"/>
                    </a:lnTo>
                    <a:lnTo>
                      <a:pt x="5811" y="1"/>
                    </a:lnTo>
                    <a:lnTo>
                      <a:pt x="11609" y="33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2105;p30">
                <a:extLst>
                  <a:ext uri="{FF2B5EF4-FFF2-40B4-BE49-F238E27FC236}">
                    <a16:creationId xmlns:a16="http://schemas.microsoft.com/office/drawing/2014/main" id="{EFD9CBEF-916C-4214-5EE3-6D4097D0F74B}"/>
                  </a:ext>
                </a:extLst>
              </p:cNvPr>
              <p:cNvSpPr/>
              <p:nvPr/>
            </p:nvSpPr>
            <p:spPr>
              <a:xfrm>
                <a:off x="3669150" y="2349900"/>
                <a:ext cx="218363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811" h="10049" extrusionOk="0">
                    <a:moveTo>
                      <a:pt x="0" y="0"/>
                    </a:moveTo>
                    <a:lnTo>
                      <a:pt x="0" y="6703"/>
                    </a:lnTo>
                    <a:lnTo>
                      <a:pt x="5811" y="10049"/>
                    </a:lnTo>
                    <a:lnTo>
                      <a:pt x="5811" y="334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2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2106;p30">
                <a:extLst>
                  <a:ext uri="{FF2B5EF4-FFF2-40B4-BE49-F238E27FC236}">
                    <a16:creationId xmlns:a16="http://schemas.microsoft.com/office/drawing/2014/main" id="{4D273619-638C-7ACB-C4A3-0B3980715F4D}"/>
                  </a:ext>
                </a:extLst>
              </p:cNvPr>
              <p:cNvSpPr/>
              <p:nvPr/>
            </p:nvSpPr>
            <p:spPr>
              <a:xfrm>
                <a:off x="3887469" y="2349900"/>
                <a:ext cx="217912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10049" extrusionOk="0">
                    <a:moveTo>
                      <a:pt x="5799" y="0"/>
                    </a:moveTo>
                    <a:lnTo>
                      <a:pt x="1" y="3346"/>
                    </a:lnTo>
                    <a:lnTo>
                      <a:pt x="1" y="10049"/>
                    </a:lnTo>
                    <a:lnTo>
                      <a:pt x="5799" y="6703"/>
                    </a:lnTo>
                    <a:lnTo>
                      <a:pt x="579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" name="Google Shape;2107;p30">
              <a:extLst>
                <a:ext uri="{FF2B5EF4-FFF2-40B4-BE49-F238E27FC236}">
                  <a16:creationId xmlns:a16="http://schemas.microsoft.com/office/drawing/2014/main" id="{3CDEE473-9A49-2E00-7CC4-E70E185A2C49}"/>
                </a:ext>
              </a:extLst>
            </p:cNvPr>
            <p:cNvGrpSpPr/>
            <p:nvPr/>
          </p:nvGrpSpPr>
          <p:grpSpPr>
            <a:xfrm>
              <a:off x="6002016" y="2499062"/>
              <a:ext cx="195129" cy="225349"/>
              <a:chOff x="3669150" y="2223718"/>
              <a:chExt cx="436237" cy="503799"/>
            </a:xfrm>
          </p:grpSpPr>
          <p:sp>
            <p:nvSpPr>
              <p:cNvPr id="55" name="Google Shape;2108;p30">
                <a:extLst>
                  <a:ext uri="{FF2B5EF4-FFF2-40B4-BE49-F238E27FC236}">
                    <a16:creationId xmlns:a16="http://schemas.microsoft.com/office/drawing/2014/main" id="{86E708CC-6B35-9D43-5652-716CD4F0BD29}"/>
                  </a:ext>
                </a:extLst>
              </p:cNvPr>
              <p:cNvSpPr/>
              <p:nvPr/>
            </p:nvSpPr>
            <p:spPr>
              <a:xfrm>
                <a:off x="3669150" y="2223718"/>
                <a:ext cx="436237" cy="251920"/>
              </a:xfrm>
              <a:custGeom>
                <a:avLst/>
                <a:gdLst/>
                <a:ahLst/>
                <a:cxnLst/>
                <a:rect l="l" t="t" r="r" b="b"/>
                <a:pathLst>
                  <a:path w="11609" h="6704" extrusionOk="0">
                    <a:moveTo>
                      <a:pt x="5811" y="6704"/>
                    </a:moveTo>
                    <a:lnTo>
                      <a:pt x="0" y="3358"/>
                    </a:lnTo>
                    <a:lnTo>
                      <a:pt x="5811" y="1"/>
                    </a:lnTo>
                    <a:lnTo>
                      <a:pt x="11609" y="33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109;p30">
                <a:extLst>
                  <a:ext uri="{FF2B5EF4-FFF2-40B4-BE49-F238E27FC236}">
                    <a16:creationId xmlns:a16="http://schemas.microsoft.com/office/drawing/2014/main" id="{A4ED8226-E32D-5D66-8EE8-61467156E21F}"/>
                  </a:ext>
                </a:extLst>
              </p:cNvPr>
              <p:cNvSpPr/>
              <p:nvPr/>
            </p:nvSpPr>
            <p:spPr>
              <a:xfrm>
                <a:off x="3669150" y="2349900"/>
                <a:ext cx="218363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811" h="10049" extrusionOk="0">
                    <a:moveTo>
                      <a:pt x="0" y="0"/>
                    </a:moveTo>
                    <a:lnTo>
                      <a:pt x="0" y="6703"/>
                    </a:lnTo>
                    <a:lnTo>
                      <a:pt x="5811" y="10049"/>
                    </a:lnTo>
                    <a:lnTo>
                      <a:pt x="5811" y="334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2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110;p30">
                <a:extLst>
                  <a:ext uri="{FF2B5EF4-FFF2-40B4-BE49-F238E27FC236}">
                    <a16:creationId xmlns:a16="http://schemas.microsoft.com/office/drawing/2014/main" id="{A7E8CB9A-7158-4AC8-D30A-1852B218A8D9}"/>
                  </a:ext>
                </a:extLst>
              </p:cNvPr>
              <p:cNvSpPr/>
              <p:nvPr/>
            </p:nvSpPr>
            <p:spPr>
              <a:xfrm>
                <a:off x="3887469" y="2349900"/>
                <a:ext cx="217912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10049" extrusionOk="0">
                    <a:moveTo>
                      <a:pt x="5799" y="0"/>
                    </a:moveTo>
                    <a:lnTo>
                      <a:pt x="1" y="3346"/>
                    </a:lnTo>
                    <a:lnTo>
                      <a:pt x="1" y="10049"/>
                    </a:lnTo>
                    <a:lnTo>
                      <a:pt x="5799" y="6703"/>
                    </a:lnTo>
                    <a:lnTo>
                      <a:pt x="579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7" name="Google Shape;2111;p30">
              <a:extLst>
                <a:ext uri="{FF2B5EF4-FFF2-40B4-BE49-F238E27FC236}">
                  <a16:creationId xmlns:a16="http://schemas.microsoft.com/office/drawing/2014/main" id="{B8121F65-EF39-1AC3-F17B-780801B8497A}"/>
                </a:ext>
              </a:extLst>
            </p:cNvPr>
            <p:cNvGrpSpPr/>
            <p:nvPr/>
          </p:nvGrpSpPr>
          <p:grpSpPr>
            <a:xfrm>
              <a:off x="5291599" y="3513868"/>
              <a:ext cx="195129" cy="225349"/>
              <a:chOff x="3669150" y="2223718"/>
              <a:chExt cx="436237" cy="503799"/>
            </a:xfrm>
          </p:grpSpPr>
          <p:sp>
            <p:nvSpPr>
              <p:cNvPr id="52" name="Google Shape;2112;p30">
                <a:extLst>
                  <a:ext uri="{FF2B5EF4-FFF2-40B4-BE49-F238E27FC236}">
                    <a16:creationId xmlns:a16="http://schemas.microsoft.com/office/drawing/2014/main" id="{D41563A9-BD08-94B6-8E4B-07B6890E9F53}"/>
                  </a:ext>
                </a:extLst>
              </p:cNvPr>
              <p:cNvSpPr/>
              <p:nvPr/>
            </p:nvSpPr>
            <p:spPr>
              <a:xfrm>
                <a:off x="3669150" y="2223718"/>
                <a:ext cx="436237" cy="251920"/>
              </a:xfrm>
              <a:custGeom>
                <a:avLst/>
                <a:gdLst/>
                <a:ahLst/>
                <a:cxnLst/>
                <a:rect l="l" t="t" r="r" b="b"/>
                <a:pathLst>
                  <a:path w="11609" h="6704" extrusionOk="0">
                    <a:moveTo>
                      <a:pt x="5811" y="6704"/>
                    </a:moveTo>
                    <a:lnTo>
                      <a:pt x="0" y="3358"/>
                    </a:lnTo>
                    <a:lnTo>
                      <a:pt x="5811" y="1"/>
                    </a:lnTo>
                    <a:lnTo>
                      <a:pt x="11609" y="33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113;p30">
                <a:extLst>
                  <a:ext uri="{FF2B5EF4-FFF2-40B4-BE49-F238E27FC236}">
                    <a16:creationId xmlns:a16="http://schemas.microsoft.com/office/drawing/2014/main" id="{1BFEEE88-5038-2436-3E6F-1A165FC4E7B9}"/>
                  </a:ext>
                </a:extLst>
              </p:cNvPr>
              <p:cNvSpPr/>
              <p:nvPr/>
            </p:nvSpPr>
            <p:spPr>
              <a:xfrm>
                <a:off x="3669150" y="2349900"/>
                <a:ext cx="218363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811" h="10049" extrusionOk="0">
                    <a:moveTo>
                      <a:pt x="0" y="0"/>
                    </a:moveTo>
                    <a:lnTo>
                      <a:pt x="0" y="6703"/>
                    </a:lnTo>
                    <a:lnTo>
                      <a:pt x="5811" y="10049"/>
                    </a:lnTo>
                    <a:lnTo>
                      <a:pt x="5811" y="334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2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114;p30">
                <a:extLst>
                  <a:ext uri="{FF2B5EF4-FFF2-40B4-BE49-F238E27FC236}">
                    <a16:creationId xmlns:a16="http://schemas.microsoft.com/office/drawing/2014/main" id="{3D75D1D0-6A96-B3C7-985E-D3ACFF971FE0}"/>
                  </a:ext>
                </a:extLst>
              </p:cNvPr>
              <p:cNvSpPr/>
              <p:nvPr/>
            </p:nvSpPr>
            <p:spPr>
              <a:xfrm>
                <a:off x="3887469" y="2349900"/>
                <a:ext cx="217912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10049" extrusionOk="0">
                    <a:moveTo>
                      <a:pt x="5799" y="0"/>
                    </a:moveTo>
                    <a:lnTo>
                      <a:pt x="1" y="3346"/>
                    </a:lnTo>
                    <a:lnTo>
                      <a:pt x="1" y="10049"/>
                    </a:lnTo>
                    <a:lnTo>
                      <a:pt x="5799" y="6703"/>
                    </a:lnTo>
                    <a:lnTo>
                      <a:pt x="579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" name="Google Shape;2115;p30">
              <a:extLst>
                <a:ext uri="{FF2B5EF4-FFF2-40B4-BE49-F238E27FC236}">
                  <a16:creationId xmlns:a16="http://schemas.microsoft.com/office/drawing/2014/main" id="{73CE8559-9313-BBCB-E987-7121AEAE97C0}"/>
                </a:ext>
              </a:extLst>
            </p:cNvPr>
            <p:cNvGrpSpPr/>
            <p:nvPr/>
          </p:nvGrpSpPr>
          <p:grpSpPr>
            <a:xfrm>
              <a:off x="7379424" y="2683577"/>
              <a:ext cx="195129" cy="225349"/>
              <a:chOff x="3669150" y="2223718"/>
              <a:chExt cx="436237" cy="503799"/>
            </a:xfrm>
          </p:grpSpPr>
          <p:sp>
            <p:nvSpPr>
              <p:cNvPr id="49" name="Google Shape;2116;p30">
                <a:extLst>
                  <a:ext uri="{FF2B5EF4-FFF2-40B4-BE49-F238E27FC236}">
                    <a16:creationId xmlns:a16="http://schemas.microsoft.com/office/drawing/2014/main" id="{44AD7970-73B6-AD09-CC0C-DA50484ED24C}"/>
                  </a:ext>
                </a:extLst>
              </p:cNvPr>
              <p:cNvSpPr/>
              <p:nvPr/>
            </p:nvSpPr>
            <p:spPr>
              <a:xfrm>
                <a:off x="3669150" y="2223718"/>
                <a:ext cx="436237" cy="251920"/>
              </a:xfrm>
              <a:custGeom>
                <a:avLst/>
                <a:gdLst/>
                <a:ahLst/>
                <a:cxnLst/>
                <a:rect l="l" t="t" r="r" b="b"/>
                <a:pathLst>
                  <a:path w="11609" h="6704" extrusionOk="0">
                    <a:moveTo>
                      <a:pt x="5811" y="6704"/>
                    </a:moveTo>
                    <a:lnTo>
                      <a:pt x="0" y="3358"/>
                    </a:lnTo>
                    <a:lnTo>
                      <a:pt x="5811" y="1"/>
                    </a:lnTo>
                    <a:lnTo>
                      <a:pt x="11609" y="33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117;p30">
                <a:extLst>
                  <a:ext uri="{FF2B5EF4-FFF2-40B4-BE49-F238E27FC236}">
                    <a16:creationId xmlns:a16="http://schemas.microsoft.com/office/drawing/2014/main" id="{ADA75C74-4366-B38B-72D1-942C4C7E803B}"/>
                  </a:ext>
                </a:extLst>
              </p:cNvPr>
              <p:cNvSpPr/>
              <p:nvPr/>
            </p:nvSpPr>
            <p:spPr>
              <a:xfrm>
                <a:off x="3669150" y="2349900"/>
                <a:ext cx="218363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811" h="10049" extrusionOk="0">
                    <a:moveTo>
                      <a:pt x="0" y="0"/>
                    </a:moveTo>
                    <a:lnTo>
                      <a:pt x="0" y="6703"/>
                    </a:lnTo>
                    <a:lnTo>
                      <a:pt x="5811" y="10049"/>
                    </a:lnTo>
                    <a:lnTo>
                      <a:pt x="5811" y="334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2"/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118;p30">
                <a:extLst>
                  <a:ext uri="{FF2B5EF4-FFF2-40B4-BE49-F238E27FC236}">
                    <a16:creationId xmlns:a16="http://schemas.microsoft.com/office/drawing/2014/main" id="{604B911F-E3DB-7142-A07C-6921151D8F4B}"/>
                  </a:ext>
                </a:extLst>
              </p:cNvPr>
              <p:cNvSpPr/>
              <p:nvPr/>
            </p:nvSpPr>
            <p:spPr>
              <a:xfrm>
                <a:off x="3887469" y="2349900"/>
                <a:ext cx="217912" cy="377616"/>
              </a:xfrm>
              <a:custGeom>
                <a:avLst/>
                <a:gdLst/>
                <a:ahLst/>
                <a:cxnLst/>
                <a:rect l="l" t="t" r="r" b="b"/>
                <a:pathLst>
                  <a:path w="5799" h="10049" extrusionOk="0">
                    <a:moveTo>
                      <a:pt x="5799" y="0"/>
                    </a:moveTo>
                    <a:lnTo>
                      <a:pt x="1" y="3346"/>
                    </a:lnTo>
                    <a:lnTo>
                      <a:pt x="1" y="10049"/>
                    </a:lnTo>
                    <a:lnTo>
                      <a:pt x="5799" y="6703"/>
                    </a:lnTo>
                    <a:lnTo>
                      <a:pt x="579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9" name="Google Shape;2122;p30">
            <a:extLst>
              <a:ext uri="{FF2B5EF4-FFF2-40B4-BE49-F238E27FC236}">
                <a16:creationId xmlns:a16="http://schemas.microsoft.com/office/drawing/2014/main" id="{A2B58E6B-43C2-2B12-E7A2-61A544B01349}"/>
              </a:ext>
            </a:extLst>
          </p:cNvPr>
          <p:cNvSpPr/>
          <p:nvPr/>
        </p:nvSpPr>
        <p:spPr>
          <a:xfrm>
            <a:off x="2345322" y="1378643"/>
            <a:ext cx="513000" cy="51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2126;p30">
            <a:extLst>
              <a:ext uri="{FF2B5EF4-FFF2-40B4-BE49-F238E27FC236}">
                <a16:creationId xmlns:a16="http://schemas.microsoft.com/office/drawing/2014/main" id="{9AB1B0FB-A939-40C9-2812-A46626B5B51A}"/>
              </a:ext>
            </a:extLst>
          </p:cNvPr>
          <p:cNvSpPr/>
          <p:nvPr/>
        </p:nvSpPr>
        <p:spPr>
          <a:xfrm>
            <a:off x="2345322" y="2502285"/>
            <a:ext cx="513000" cy="51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2130;p30">
            <a:extLst>
              <a:ext uri="{FF2B5EF4-FFF2-40B4-BE49-F238E27FC236}">
                <a16:creationId xmlns:a16="http://schemas.microsoft.com/office/drawing/2014/main" id="{CF98CD5A-121D-3A95-2596-2A1EF228114E}"/>
              </a:ext>
            </a:extLst>
          </p:cNvPr>
          <p:cNvSpPr/>
          <p:nvPr/>
        </p:nvSpPr>
        <p:spPr>
          <a:xfrm>
            <a:off x="2345322" y="3625937"/>
            <a:ext cx="513000" cy="51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2134;p30">
            <a:extLst>
              <a:ext uri="{FF2B5EF4-FFF2-40B4-BE49-F238E27FC236}">
                <a16:creationId xmlns:a16="http://schemas.microsoft.com/office/drawing/2014/main" id="{3E2A6510-99E0-1E08-8E69-14FEBB030104}"/>
              </a:ext>
            </a:extLst>
          </p:cNvPr>
          <p:cNvSpPr/>
          <p:nvPr/>
        </p:nvSpPr>
        <p:spPr>
          <a:xfrm>
            <a:off x="4904247" y="1378643"/>
            <a:ext cx="513000" cy="51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138;p30">
            <a:extLst>
              <a:ext uri="{FF2B5EF4-FFF2-40B4-BE49-F238E27FC236}">
                <a16:creationId xmlns:a16="http://schemas.microsoft.com/office/drawing/2014/main" id="{91CA61F7-4C9C-B1FD-5304-14BC503E7FCA}"/>
              </a:ext>
            </a:extLst>
          </p:cNvPr>
          <p:cNvSpPr/>
          <p:nvPr/>
        </p:nvSpPr>
        <p:spPr>
          <a:xfrm>
            <a:off x="4904247" y="2502285"/>
            <a:ext cx="513000" cy="51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2142;p30">
            <a:extLst>
              <a:ext uri="{FF2B5EF4-FFF2-40B4-BE49-F238E27FC236}">
                <a16:creationId xmlns:a16="http://schemas.microsoft.com/office/drawing/2014/main" id="{9A30007E-A429-1CEF-F03D-7811193B6530}"/>
              </a:ext>
            </a:extLst>
          </p:cNvPr>
          <p:cNvSpPr/>
          <p:nvPr/>
        </p:nvSpPr>
        <p:spPr>
          <a:xfrm>
            <a:off x="4904247" y="3625937"/>
            <a:ext cx="513000" cy="513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" name="Google Shape;2143;p30">
            <a:extLst>
              <a:ext uri="{FF2B5EF4-FFF2-40B4-BE49-F238E27FC236}">
                <a16:creationId xmlns:a16="http://schemas.microsoft.com/office/drawing/2014/main" id="{E557E7B0-AC1C-097E-0613-75F3A3EDD565}"/>
              </a:ext>
            </a:extLst>
          </p:cNvPr>
          <p:cNvGrpSpPr/>
          <p:nvPr/>
        </p:nvGrpSpPr>
        <p:grpSpPr>
          <a:xfrm>
            <a:off x="4992796" y="1467207"/>
            <a:ext cx="335901" cy="335872"/>
            <a:chOff x="-4478975" y="3251700"/>
            <a:chExt cx="293825" cy="293800"/>
          </a:xfrm>
        </p:grpSpPr>
        <p:sp>
          <p:nvSpPr>
            <p:cNvPr id="76" name="Google Shape;2144;p30">
              <a:extLst>
                <a:ext uri="{FF2B5EF4-FFF2-40B4-BE49-F238E27FC236}">
                  <a16:creationId xmlns:a16="http://schemas.microsoft.com/office/drawing/2014/main" id="{FF96B730-E9CB-C52F-F131-F1888034F5AE}"/>
                </a:ext>
              </a:extLst>
            </p:cNvPr>
            <p:cNvSpPr/>
            <p:nvPr/>
          </p:nvSpPr>
          <p:spPr>
            <a:xfrm>
              <a:off x="-4375000" y="3365100"/>
              <a:ext cx="85075" cy="110900"/>
            </a:xfrm>
            <a:custGeom>
              <a:avLst/>
              <a:gdLst/>
              <a:ahLst/>
              <a:cxnLst/>
              <a:rect l="l" t="t" r="r" b="b"/>
              <a:pathLst>
                <a:path w="3403" h="4436" extrusionOk="0">
                  <a:moveTo>
                    <a:pt x="662" y="1"/>
                  </a:moveTo>
                  <a:cubicBezTo>
                    <a:pt x="221" y="316"/>
                    <a:pt x="0" y="820"/>
                    <a:pt x="0" y="1387"/>
                  </a:cubicBezTo>
                  <a:cubicBezTo>
                    <a:pt x="0" y="2080"/>
                    <a:pt x="473" y="2773"/>
                    <a:pt x="1135" y="2994"/>
                  </a:cubicBezTo>
                  <a:cubicBezTo>
                    <a:pt x="1261" y="3025"/>
                    <a:pt x="1355" y="3183"/>
                    <a:pt x="1355" y="3309"/>
                  </a:cubicBezTo>
                  <a:lnTo>
                    <a:pt x="1355" y="4412"/>
                  </a:lnTo>
                  <a:cubicBezTo>
                    <a:pt x="1576" y="4427"/>
                    <a:pt x="1647" y="4435"/>
                    <a:pt x="1714" y="4435"/>
                  </a:cubicBezTo>
                  <a:cubicBezTo>
                    <a:pt x="1780" y="4435"/>
                    <a:pt x="1843" y="4427"/>
                    <a:pt x="2048" y="4412"/>
                  </a:cubicBezTo>
                  <a:lnTo>
                    <a:pt x="2048" y="3309"/>
                  </a:lnTo>
                  <a:cubicBezTo>
                    <a:pt x="2048" y="3151"/>
                    <a:pt x="2111" y="3025"/>
                    <a:pt x="2269" y="2994"/>
                  </a:cubicBezTo>
                  <a:cubicBezTo>
                    <a:pt x="2962" y="2710"/>
                    <a:pt x="3403" y="2080"/>
                    <a:pt x="3403" y="1387"/>
                  </a:cubicBezTo>
                  <a:cubicBezTo>
                    <a:pt x="3403" y="820"/>
                    <a:pt x="3119" y="316"/>
                    <a:pt x="2741" y="1"/>
                  </a:cubicBezTo>
                  <a:lnTo>
                    <a:pt x="2741" y="1387"/>
                  </a:lnTo>
                  <a:cubicBezTo>
                    <a:pt x="2741" y="1576"/>
                    <a:pt x="2584" y="1734"/>
                    <a:pt x="2395" y="1734"/>
                  </a:cubicBezTo>
                  <a:lnTo>
                    <a:pt x="1009" y="1734"/>
                  </a:lnTo>
                  <a:cubicBezTo>
                    <a:pt x="820" y="1734"/>
                    <a:pt x="662" y="1576"/>
                    <a:pt x="662" y="1387"/>
                  </a:cubicBezTo>
                  <a:lnTo>
                    <a:pt x="6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145;p30">
              <a:extLst>
                <a:ext uri="{FF2B5EF4-FFF2-40B4-BE49-F238E27FC236}">
                  <a16:creationId xmlns:a16="http://schemas.microsoft.com/office/drawing/2014/main" id="{B227D942-C5A2-DB8C-27F8-B3D7AD5164CC}"/>
                </a:ext>
              </a:extLst>
            </p:cNvPr>
            <p:cNvSpPr/>
            <p:nvPr/>
          </p:nvSpPr>
          <p:spPr>
            <a:xfrm>
              <a:off x="-4408875" y="3321800"/>
              <a:ext cx="154400" cy="148875"/>
            </a:xfrm>
            <a:custGeom>
              <a:avLst/>
              <a:gdLst/>
              <a:ahLst/>
              <a:cxnLst/>
              <a:rect l="l" t="t" r="r" b="b"/>
              <a:pathLst>
                <a:path w="6176" h="5955" extrusionOk="0">
                  <a:moveTo>
                    <a:pt x="3057" y="0"/>
                  </a:moveTo>
                  <a:cubicBezTo>
                    <a:pt x="1387" y="0"/>
                    <a:pt x="1" y="1386"/>
                    <a:pt x="1" y="3088"/>
                  </a:cubicBezTo>
                  <a:cubicBezTo>
                    <a:pt x="1" y="4411"/>
                    <a:pt x="851" y="5545"/>
                    <a:pt x="2049" y="5954"/>
                  </a:cubicBezTo>
                  <a:lnTo>
                    <a:pt x="2049" y="5230"/>
                  </a:lnTo>
                  <a:cubicBezTo>
                    <a:pt x="1229" y="4852"/>
                    <a:pt x="662" y="4001"/>
                    <a:pt x="662" y="3088"/>
                  </a:cubicBezTo>
                  <a:cubicBezTo>
                    <a:pt x="662" y="2048"/>
                    <a:pt x="1292" y="1134"/>
                    <a:pt x="2269" y="819"/>
                  </a:cubicBezTo>
                  <a:cubicBezTo>
                    <a:pt x="2307" y="810"/>
                    <a:pt x="2344" y="805"/>
                    <a:pt x="2380" y="805"/>
                  </a:cubicBezTo>
                  <a:cubicBezTo>
                    <a:pt x="2583" y="805"/>
                    <a:pt x="2742" y="947"/>
                    <a:pt x="2742" y="1134"/>
                  </a:cubicBezTo>
                  <a:lnTo>
                    <a:pt x="2742" y="2710"/>
                  </a:lnTo>
                  <a:lnTo>
                    <a:pt x="3435" y="2710"/>
                  </a:lnTo>
                  <a:lnTo>
                    <a:pt x="3435" y="1134"/>
                  </a:lnTo>
                  <a:cubicBezTo>
                    <a:pt x="3435" y="947"/>
                    <a:pt x="3594" y="805"/>
                    <a:pt x="3796" y="805"/>
                  </a:cubicBezTo>
                  <a:cubicBezTo>
                    <a:pt x="3832" y="805"/>
                    <a:pt x="3869" y="810"/>
                    <a:pt x="3907" y="819"/>
                  </a:cubicBezTo>
                  <a:cubicBezTo>
                    <a:pt x="4852" y="1197"/>
                    <a:pt x="5514" y="2079"/>
                    <a:pt x="5514" y="3088"/>
                  </a:cubicBezTo>
                  <a:cubicBezTo>
                    <a:pt x="5514" y="4001"/>
                    <a:pt x="4947" y="4852"/>
                    <a:pt x="4128" y="5230"/>
                  </a:cubicBezTo>
                  <a:lnTo>
                    <a:pt x="4128" y="5954"/>
                  </a:lnTo>
                  <a:cubicBezTo>
                    <a:pt x="5325" y="5513"/>
                    <a:pt x="6176" y="4411"/>
                    <a:pt x="6176" y="3088"/>
                  </a:cubicBezTo>
                  <a:cubicBezTo>
                    <a:pt x="6144" y="1386"/>
                    <a:pt x="4758" y="0"/>
                    <a:pt x="30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146;p30">
              <a:extLst>
                <a:ext uri="{FF2B5EF4-FFF2-40B4-BE49-F238E27FC236}">
                  <a16:creationId xmlns:a16="http://schemas.microsoft.com/office/drawing/2014/main" id="{ABAFCFBE-C598-A2DA-D3BF-E0AE38323577}"/>
                </a:ext>
              </a:extLst>
            </p:cNvPr>
            <p:cNvSpPr/>
            <p:nvPr/>
          </p:nvSpPr>
          <p:spPr>
            <a:xfrm>
              <a:off x="-4478975" y="3251700"/>
              <a:ext cx="293825" cy="293800"/>
            </a:xfrm>
            <a:custGeom>
              <a:avLst/>
              <a:gdLst/>
              <a:ahLst/>
              <a:cxnLst/>
              <a:rect l="l" t="t" r="r" b="b"/>
              <a:pathLst>
                <a:path w="11753" h="11752" extrusionOk="0">
                  <a:moveTo>
                    <a:pt x="5861" y="2111"/>
                  </a:moveTo>
                  <a:cubicBezTo>
                    <a:pt x="7972" y="2111"/>
                    <a:pt x="9641" y="3781"/>
                    <a:pt x="9641" y="5892"/>
                  </a:cubicBezTo>
                  <a:cubicBezTo>
                    <a:pt x="9610" y="7971"/>
                    <a:pt x="7909" y="9672"/>
                    <a:pt x="5861" y="9672"/>
                  </a:cubicBezTo>
                  <a:cubicBezTo>
                    <a:pt x="3781" y="9672"/>
                    <a:pt x="2080" y="7971"/>
                    <a:pt x="2080" y="5892"/>
                  </a:cubicBezTo>
                  <a:cubicBezTo>
                    <a:pt x="2080" y="3781"/>
                    <a:pt x="3781" y="2111"/>
                    <a:pt x="5861" y="2111"/>
                  </a:cubicBezTo>
                  <a:close/>
                  <a:moveTo>
                    <a:pt x="5168" y="0"/>
                  </a:moveTo>
                  <a:cubicBezTo>
                    <a:pt x="5010" y="0"/>
                    <a:pt x="4884" y="126"/>
                    <a:pt x="4853" y="284"/>
                  </a:cubicBezTo>
                  <a:lnTo>
                    <a:pt x="4695" y="882"/>
                  </a:lnTo>
                  <a:cubicBezTo>
                    <a:pt x="4128" y="1008"/>
                    <a:pt x="3624" y="1229"/>
                    <a:pt x="3120" y="1512"/>
                  </a:cubicBezTo>
                  <a:lnTo>
                    <a:pt x="2616" y="1197"/>
                  </a:lnTo>
                  <a:cubicBezTo>
                    <a:pt x="2557" y="1153"/>
                    <a:pt x="2485" y="1130"/>
                    <a:pt x="2412" y="1130"/>
                  </a:cubicBezTo>
                  <a:cubicBezTo>
                    <a:pt x="2328" y="1130"/>
                    <a:pt x="2242" y="1161"/>
                    <a:pt x="2175" y="1229"/>
                  </a:cubicBezTo>
                  <a:lnTo>
                    <a:pt x="1198" y="2205"/>
                  </a:lnTo>
                  <a:cubicBezTo>
                    <a:pt x="1072" y="2332"/>
                    <a:pt x="1072" y="2489"/>
                    <a:pt x="1135" y="2647"/>
                  </a:cubicBezTo>
                  <a:lnTo>
                    <a:pt x="1450" y="3151"/>
                  </a:lnTo>
                  <a:cubicBezTo>
                    <a:pt x="1135" y="3623"/>
                    <a:pt x="946" y="4190"/>
                    <a:pt x="820" y="4726"/>
                  </a:cubicBezTo>
                  <a:lnTo>
                    <a:pt x="284" y="4883"/>
                  </a:lnTo>
                  <a:cubicBezTo>
                    <a:pt x="127" y="4946"/>
                    <a:pt x="1" y="5041"/>
                    <a:pt x="1" y="5198"/>
                  </a:cubicBezTo>
                  <a:lnTo>
                    <a:pt x="1" y="6585"/>
                  </a:lnTo>
                  <a:cubicBezTo>
                    <a:pt x="1" y="6742"/>
                    <a:pt x="127" y="6868"/>
                    <a:pt x="284" y="6900"/>
                  </a:cubicBezTo>
                  <a:lnTo>
                    <a:pt x="820" y="7057"/>
                  </a:lnTo>
                  <a:cubicBezTo>
                    <a:pt x="946" y="7593"/>
                    <a:pt x="1198" y="8128"/>
                    <a:pt x="1450" y="8632"/>
                  </a:cubicBezTo>
                  <a:lnTo>
                    <a:pt x="1135" y="9137"/>
                  </a:lnTo>
                  <a:cubicBezTo>
                    <a:pt x="1072" y="9263"/>
                    <a:pt x="1072" y="9452"/>
                    <a:pt x="1198" y="9578"/>
                  </a:cubicBezTo>
                  <a:lnTo>
                    <a:pt x="2175" y="10554"/>
                  </a:lnTo>
                  <a:cubicBezTo>
                    <a:pt x="2248" y="10628"/>
                    <a:pt x="2333" y="10659"/>
                    <a:pt x="2422" y="10659"/>
                  </a:cubicBezTo>
                  <a:cubicBezTo>
                    <a:pt x="2485" y="10659"/>
                    <a:pt x="2550" y="10643"/>
                    <a:pt x="2616" y="10617"/>
                  </a:cubicBezTo>
                  <a:lnTo>
                    <a:pt x="3120" y="10302"/>
                  </a:lnTo>
                  <a:cubicBezTo>
                    <a:pt x="3592" y="10617"/>
                    <a:pt x="4128" y="10806"/>
                    <a:pt x="4695" y="10932"/>
                  </a:cubicBezTo>
                  <a:lnTo>
                    <a:pt x="4853" y="11468"/>
                  </a:lnTo>
                  <a:cubicBezTo>
                    <a:pt x="4884" y="11625"/>
                    <a:pt x="5010" y="11751"/>
                    <a:pt x="5168" y="11751"/>
                  </a:cubicBezTo>
                  <a:lnTo>
                    <a:pt x="6554" y="11751"/>
                  </a:lnTo>
                  <a:cubicBezTo>
                    <a:pt x="6711" y="11751"/>
                    <a:pt x="6806" y="11625"/>
                    <a:pt x="6869" y="11468"/>
                  </a:cubicBezTo>
                  <a:lnTo>
                    <a:pt x="7026" y="10932"/>
                  </a:lnTo>
                  <a:cubicBezTo>
                    <a:pt x="7562" y="10806"/>
                    <a:pt x="8066" y="10554"/>
                    <a:pt x="8602" y="10302"/>
                  </a:cubicBezTo>
                  <a:lnTo>
                    <a:pt x="9106" y="10617"/>
                  </a:lnTo>
                  <a:cubicBezTo>
                    <a:pt x="9158" y="10643"/>
                    <a:pt x="9221" y="10659"/>
                    <a:pt x="9286" y="10659"/>
                  </a:cubicBezTo>
                  <a:cubicBezTo>
                    <a:pt x="9378" y="10659"/>
                    <a:pt x="9473" y="10628"/>
                    <a:pt x="9547" y="10554"/>
                  </a:cubicBezTo>
                  <a:lnTo>
                    <a:pt x="10523" y="9578"/>
                  </a:lnTo>
                  <a:cubicBezTo>
                    <a:pt x="10649" y="9452"/>
                    <a:pt x="10649" y="9294"/>
                    <a:pt x="10555" y="9137"/>
                  </a:cubicBezTo>
                  <a:lnTo>
                    <a:pt x="10240" y="8632"/>
                  </a:lnTo>
                  <a:cubicBezTo>
                    <a:pt x="10555" y="8160"/>
                    <a:pt x="10744" y="7593"/>
                    <a:pt x="10870" y="7057"/>
                  </a:cubicBezTo>
                  <a:lnTo>
                    <a:pt x="11469" y="6900"/>
                  </a:lnTo>
                  <a:cubicBezTo>
                    <a:pt x="11626" y="6868"/>
                    <a:pt x="11752" y="6742"/>
                    <a:pt x="11752" y="6585"/>
                  </a:cubicBezTo>
                  <a:lnTo>
                    <a:pt x="11752" y="5198"/>
                  </a:lnTo>
                  <a:cubicBezTo>
                    <a:pt x="11752" y="5041"/>
                    <a:pt x="11626" y="4946"/>
                    <a:pt x="11469" y="4883"/>
                  </a:cubicBezTo>
                  <a:lnTo>
                    <a:pt x="10870" y="4726"/>
                  </a:lnTo>
                  <a:cubicBezTo>
                    <a:pt x="10744" y="4190"/>
                    <a:pt x="10523" y="3686"/>
                    <a:pt x="10240" y="3151"/>
                  </a:cubicBezTo>
                  <a:lnTo>
                    <a:pt x="10555" y="2647"/>
                  </a:lnTo>
                  <a:cubicBezTo>
                    <a:pt x="10649" y="2521"/>
                    <a:pt x="10649" y="2332"/>
                    <a:pt x="10523" y="2205"/>
                  </a:cubicBezTo>
                  <a:lnTo>
                    <a:pt x="9547" y="1229"/>
                  </a:lnTo>
                  <a:cubicBezTo>
                    <a:pt x="9479" y="1161"/>
                    <a:pt x="9403" y="1130"/>
                    <a:pt x="9322" y="1130"/>
                  </a:cubicBezTo>
                  <a:cubicBezTo>
                    <a:pt x="9252" y="1130"/>
                    <a:pt x="9179" y="1153"/>
                    <a:pt x="9106" y="1197"/>
                  </a:cubicBezTo>
                  <a:lnTo>
                    <a:pt x="8602" y="1512"/>
                  </a:lnTo>
                  <a:cubicBezTo>
                    <a:pt x="8129" y="1197"/>
                    <a:pt x="7562" y="1008"/>
                    <a:pt x="7026" y="882"/>
                  </a:cubicBezTo>
                  <a:lnTo>
                    <a:pt x="6869" y="284"/>
                  </a:lnTo>
                  <a:cubicBezTo>
                    <a:pt x="6806" y="126"/>
                    <a:pt x="6711" y="0"/>
                    <a:pt x="65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2147;p30">
            <a:extLst>
              <a:ext uri="{FF2B5EF4-FFF2-40B4-BE49-F238E27FC236}">
                <a16:creationId xmlns:a16="http://schemas.microsoft.com/office/drawing/2014/main" id="{430922E6-03AD-E86E-1AB1-33369FB9A96A}"/>
              </a:ext>
            </a:extLst>
          </p:cNvPr>
          <p:cNvGrpSpPr/>
          <p:nvPr/>
        </p:nvGrpSpPr>
        <p:grpSpPr>
          <a:xfrm>
            <a:off x="2431628" y="1468565"/>
            <a:ext cx="340388" cy="333157"/>
            <a:chOff x="-4480550" y="3970800"/>
            <a:chExt cx="297750" cy="291425"/>
          </a:xfrm>
        </p:grpSpPr>
        <p:sp>
          <p:nvSpPr>
            <p:cNvPr id="80" name="Google Shape;2148;p30">
              <a:extLst>
                <a:ext uri="{FF2B5EF4-FFF2-40B4-BE49-F238E27FC236}">
                  <a16:creationId xmlns:a16="http://schemas.microsoft.com/office/drawing/2014/main" id="{CEDA95E9-BE08-3BB2-D738-3370477641EA}"/>
                </a:ext>
              </a:extLst>
            </p:cNvPr>
            <p:cNvSpPr/>
            <p:nvPr/>
          </p:nvSpPr>
          <p:spPr>
            <a:xfrm>
              <a:off x="-4426200" y="4058225"/>
              <a:ext cx="51225" cy="69325"/>
            </a:xfrm>
            <a:custGeom>
              <a:avLst/>
              <a:gdLst/>
              <a:ahLst/>
              <a:cxnLst/>
              <a:rect l="l" t="t" r="r" b="b"/>
              <a:pathLst>
                <a:path w="2049" h="2773" extrusionOk="0">
                  <a:moveTo>
                    <a:pt x="1" y="0"/>
                  </a:moveTo>
                  <a:lnTo>
                    <a:pt x="1" y="2773"/>
                  </a:lnTo>
                  <a:lnTo>
                    <a:pt x="2048" y="2773"/>
                  </a:lnTo>
                  <a:lnTo>
                    <a:pt x="20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149;p30">
              <a:extLst>
                <a:ext uri="{FF2B5EF4-FFF2-40B4-BE49-F238E27FC236}">
                  <a16:creationId xmlns:a16="http://schemas.microsoft.com/office/drawing/2014/main" id="{A2A31C40-FC79-4D10-96E2-04376A313271}"/>
                </a:ext>
              </a:extLst>
            </p:cNvPr>
            <p:cNvSpPr/>
            <p:nvPr/>
          </p:nvSpPr>
          <p:spPr>
            <a:xfrm>
              <a:off x="-4480550" y="3970800"/>
              <a:ext cx="297750" cy="291425"/>
            </a:xfrm>
            <a:custGeom>
              <a:avLst/>
              <a:gdLst/>
              <a:ahLst/>
              <a:cxnLst/>
              <a:rect l="l" t="t" r="r" b="b"/>
              <a:pathLst>
                <a:path w="11910" h="11657" extrusionOk="0">
                  <a:moveTo>
                    <a:pt x="10082" y="2804"/>
                  </a:moveTo>
                  <a:cubicBezTo>
                    <a:pt x="10492" y="2804"/>
                    <a:pt x="10555" y="3466"/>
                    <a:pt x="10082" y="3466"/>
                  </a:cubicBezTo>
                  <a:lnTo>
                    <a:pt x="5924" y="3466"/>
                  </a:lnTo>
                  <a:cubicBezTo>
                    <a:pt x="5913" y="3466"/>
                    <a:pt x="5903" y="3467"/>
                    <a:pt x="5893" y="3467"/>
                  </a:cubicBezTo>
                  <a:cubicBezTo>
                    <a:pt x="5451" y="3467"/>
                    <a:pt x="5462" y="2804"/>
                    <a:pt x="5924" y="2804"/>
                  </a:cubicBezTo>
                  <a:close/>
                  <a:moveTo>
                    <a:pt x="10082" y="4159"/>
                  </a:moveTo>
                  <a:cubicBezTo>
                    <a:pt x="10492" y="4159"/>
                    <a:pt x="10555" y="4852"/>
                    <a:pt x="10082" y="4852"/>
                  </a:cubicBezTo>
                  <a:lnTo>
                    <a:pt x="5924" y="4852"/>
                  </a:lnTo>
                  <a:cubicBezTo>
                    <a:pt x="5451" y="4852"/>
                    <a:pt x="5451" y="4159"/>
                    <a:pt x="5924" y="4159"/>
                  </a:cubicBezTo>
                  <a:close/>
                  <a:moveTo>
                    <a:pt x="6807" y="5481"/>
                  </a:moveTo>
                  <a:cubicBezTo>
                    <a:pt x="7492" y="5481"/>
                    <a:pt x="8531" y="5513"/>
                    <a:pt x="10082" y="5513"/>
                  </a:cubicBezTo>
                  <a:cubicBezTo>
                    <a:pt x="10492" y="5513"/>
                    <a:pt x="10555" y="6175"/>
                    <a:pt x="10082" y="6175"/>
                  </a:cubicBezTo>
                  <a:lnTo>
                    <a:pt x="5924" y="6175"/>
                  </a:lnTo>
                  <a:lnTo>
                    <a:pt x="5924" y="6206"/>
                  </a:lnTo>
                  <a:cubicBezTo>
                    <a:pt x="5735" y="6206"/>
                    <a:pt x="5577" y="6049"/>
                    <a:pt x="5577" y="5860"/>
                  </a:cubicBezTo>
                  <a:cubicBezTo>
                    <a:pt x="5577" y="5546"/>
                    <a:pt x="5837" y="5481"/>
                    <a:pt x="6807" y="5481"/>
                  </a:cubicBezTo>
                  <a:close/>
                  <a:moveTo>
                    <a:pt x="4569" y="2804"/>
                  </a:moveTo>
                  <a:cubicBezTo>
                    <a:pt x="4758" y="2804"/>
                    <a:pt x="4916" y="2961"/>
                    <a:pt x="4916" y="3151"/>
                  </a:cubicBezTo>
                  <a:lnTo>
                    <a:pt x="4916" y="6585"/>
                  </a:lnTo>
                  <a:cubicBezTo>
                    <a:pt x="4916" y="6774"/>
                    <a:pt x="4758" y="6931"/>
                    <a:pt x="4569" y="6931"/>
                  </a:cubicBezTo>
                  <a:lnTo>
                    <a:pt x="1797" y="6931"/>
                  </a:lnTo>
                  <a:cubicBezTo>
                    <a:pt x="1608" y="6931"/>
                    <a:pt x="1450" y="6774"/>
                    <a:pt x="1450" y="6585"/>
                  </a:cubicBezTo>
                  <a:lnTo>
                    <a:pt x="1450" y="3151"/>
                  </a:lnTo>
                  <a:cubicBezTo>
                    <a:pt x="1450" y="2961"/>
                    <a:pt x="1608" y="2804"/>
                    <a:pt x="1797" y="2804"/>
                  </a:cubicBezTo>
                  <a:close/>
                  <a:moveTo>
                    <a:pt x="4916" y="8317"/>
                  </a:moveTo>
                  <a:lnTo>
                    <a:pt x="4916" y="8979"/>
                  </a:lnTo>
                  <a:lnTo>
                    <a:pt x="3529" y="8979"/>
                  </a:lnTo>
                  <a:lnTo>
                    <a:pt x="3529" y="8317"/>
                  </a:lnTo>
                  <a:close/>
                  <a:moveTo>
                    <a:pt x="8381" y="8317"/>
                  </a:moveTo>
                  <a:lnTo>
                    <a:pt x="8381" y="8979"/>
                  </a:lnTo>
                  <a:lnTo>
                    <a:pt x="6963" y="8979"/>
                  </a:lnTo>
                  <a:lnTo>
                    <a:pt x="6963" y="8317"/>
                  </a:lnTo>
                  <a:close/>
                  <a:moveTo>
                    <a:pt x="1828" y="0"/>
                  </a:moveTo>
                  <a:cubicBezTo>
                    <a:pt x="1419" y="0"/>
                    <a:pt x="1355" y="662"/>
                    <a:pt x="1828" y="662"/>
                  </a:cubicBezTo>
                  <a:lnTo>
                    <a:pt x="2206" y="662"/>
                  </a:lnTo>
                  <a:lnTo>
                    <a:pt x="2206" y="1418"/>
                  </a:lnTo>
                  <a:lnTo>
                    <a:pt x="1166" y="1418"/>
                  </a:lnTo>
                  <a:cubicBezTo>
                    <a:pt x="631" y="1418"/>
                    <a:pt x="158" y="1890"/>
                    <a:pt x="158" y="2426"/>
                  </a:cubicBezTo>
                  <a:lnTo>
                    <a:pt x="158" y="7246"/>
                  </a:lnTo>
                  <a:cubicBezTo>
                    <a:pt x="158" y="7782"/>
                    <a:pt x="631" y="8254"/>
                    <a:pt x="1166" y="8254"/>
                  </a:cubicBezTo>
                  <a:lnTo>
                    <a:pt x="2868" y="8254"/>
                  </a:lnTo>
                  <a:lnTo>
                    <a:pt x="2868" y="8947"/>
                  </a:lnTo>
                  <a:lnTo>
                    <a:pt x="1828" y="8947"/>
                  </a:lnTo>
                  <a:cubicBezTo>
                    <a:pt x="1419" y="8947"/>
                    <a:pt x="1355" y="9609"/>
                    <a:pt x="1828" y="9609"/>
                  </a:cubicBezTo>
                  <a:lnTo>
                    <a:pt x="4916" y="9609"/>
                  </a:lnTo>
                  <a:lnTo>
                    <a:pt x="4916" y="10995"/>
                  </a:lnTo>
                  <a:lnTo>
                    <a:pt x="473" y="10995"/>
                  </a:lnTo>
                  <a:cubicBezTo>
                    <a:pt x="32" y="10995"/>
                    <a:pt x="1" y="11657"/>
                    <a:pt x="473" y="11657"/>
                  </a:cubicBezTo>
                  <a:lnTo>
                    <a:pt x="11437" y="11657"/>
                  </a:lnTo>
                  <a:cubicBezTo>
                    <a:pt x="11878" y="11657"/>
                    <a:pt x="11910" y="10995"/>
                    <a:pt x="11437" y="10995"/>
                  </a:cubicBezTo>
                  <a:lnTo>
                    <a:pt x="6963" y="10995"/>
                  </a:lnTo>
                  <a:lnTo>
                    <a:pt x="6963" y="9609"/>
                  </a:lnTo>
                  <a:lnTo>
                    <a:pt x="10082" y="9609"/>
                  </a:lnTo>
                  <a:cubicBezTo>
                    <a:pt x="10492" y="9609"/>
                    <a:pt x="10555" y="8947"/>
                    <a:pt x="10082" y="8947"/>
                  </a:cubicBezTo>
                  <a:lnTo>
                    <a:pt x="9043" y="8947"/>
                  </a:lnTo>
                  <a:lnTo>
                    <a:pt x="9043" y="8254"/>
                  </a:lnTo>
                  <a:lnTo>
                    <a:pt x="10775" y="8254"/>
                  </a:lnTo>
                  <a:cubicBezTo>
                    <a:pt x="11343" y="8254"/>
                    <a:pt x="11815" y="7782"/>
                    <a:pt x="11815" y="7246"/>
                  </a:cubicBezTo>
                  <a:lnTo>
                    <a:pt x="11815" y="2426"/>
                  </a:lnTo>
                  <a:cubicBezTo>
                    <a:pt x="11815" y="1890"/>
                    <a:pt x="11343" y="1418"/>
                    <a:pt x="10775" y="1418"/>
                  </a:cubicBezTo>
                  <a:lnTo>
                    <a:pt x="9767" y="1418"/>
                  </a:lnTo>
                  <a:lnTo>
                    <a:pt x="9767" y="662"/>
                  </a:lnTo>
                  <a:lnTo>
                    <a:pt x="10114" y="662"/>
                  </a:lnTo>
                  <a:cubicBezTo>
                    <a:pt x="10555" y="662"/>
                    <a:pt x="10586" y="0"/>
                    <a:pt x="10114" y="0"/>
                  </a:cubicBezTo>
                  <a:lnTo>
                    <a:pt x="8728" y="0"/>
                  </a:lnTo>
                  <a:cubicBezTo>
                    <a:pt x="8287" y="0"/>
                    <a:pt x="8255" y="662"/>
                    <a:pt x="8728" y="662"/>
                  </a:cubicBezTo>
                  <a:lnTo>
                    <a:pt x="9074" y="662"/>
                  </a:lnTo>
                  <a:lnTo>
                    <a:pt x="9074" y="1418"/>
                  </a:lnTo>
                  <a:lnTo>
                    <a:pt x="6302" y="1418"/>
                  </a:lnTo>
                  <a:lnTo>
                    <a:pt x="6302" y="662"/>
                  </a:lnTo>
                  <a:lnTo>
                    <a:pt x="6648" y="662"/>
                  </a:lnTo>
                  <a:cubicBezTo>
                    <a:pt x="7089" y="662"/>
                    <a:pt x="7121" y="0"/>
                    <a:pt x="6648" y="0"/>
                  </a:cubicBezTo>
                  <a:lnTo>
                    <a:pt x="5262" y="0"/>
                  </a:lnTo>
                  <a:cubicBezTo>
                    <a:pt x="4821" y="0"/>
                    <a:pt x="4790" y="662"/>
                    <a:pt x="5262" y="662"/>
                  </a:cubicBezTo>
                  <a:lnTo>
                    <a:pt x="5609" y="662"/>
                  </a:lnTo>
                  <a:lnTo>
                    <a:pt x="5609" y="1418"/>
                  </a:lnTo>
                  <a:lnTo>
                    <a:pt x="2868" y="1418"/>
                  </a:lnTo>
                  <a:lnTo>
                    <a:pt x="2868" y="662"/>
                  </a:lnTo>
                  <a:lnTo>
                    <a:pt x="3214" y="662"/>
                  </a:lnTo>
                  <a:cubicBezTo>
                    <a:pt x="3655" y="662"/>
                    <a:pt x="3687" y="0"/>
                    <a:pt x="32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2150;p30">
            <a:extLst>
              <a:ext uri="{FF2B5EF4-FFF2-40B4-BE49-F238E27FC236}">
                <a16:creationId xmlns:a16="http://schemas.microsoft.com/office/drawing/2014/main" id="{D49C2C1C-F0D5-340A-D83D-D79AF09CD1CE}"/>
              </a:ext>
            </a:extLst>
          </p:cNvPr>
          <p:cNvGrpSpPr/>
          <p:nvPr/>
        </p:nvGrpSpPr>
        <p:grpSpPr>
          <a:xfrm>
            <a:off x="4991453" y="3716359"/>
            <a:ext cx="338587" cy="332157"/>
            <a:chOff x="-1183550" y="3586525"/>
            <a:chExt cx="296175" cy="290550"/>
          </a:xfrm>
        </p:grpSpPr>
        <p:sp>
          <p:nvSpPr>
            <p:cNvPr id="83" name="Google Shape;2151;p30">
              <a:extLst>
                <a:ext uri="{FF2B5EF4-FFF2-40B4-BE49-F238E27FC236}">
                  <a16:creationId xmlns:a16="http://schemas.microsoft.com/office/drawing/2014/main" id="{B32F4692-4041-902C-FBF2-0A941D493997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152;p30">
              <a:extLst>
                <a:ext uri="{FF2B5EF4-FFF2-40B4-BE49-F238E27FC236}">
                  <a16:creationId xmlns:a16="http://schemas.microsoft.com/office/drawing/2014/main" id="{966BB1C8-B5D6-A3C7-D23C-940F086F80A6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153;p30">
              <a:extLst>
                <a:ext uri="{FF2B5EF4-FFF2-40B4-BE49-F238E27FC236}">
                  <a16:creationId xmlns:a16="http://schemas.microsoft.com/office/drawing/2014/main" id="{8A07B4F2-391C-5B03-A13B-E8DB7719E66C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154;p30">
              <a:extLst>
                <a:ext uri="{FF2B5EF4-FFF2-40B4-BE49-F238E27FC236}">
                  <a16:creationId xmlns:a16="http://schemas.microsoft.com/office/drawing/2014/main" id="{5D02B750-2227-BA8D-C129-BB5051F7A37D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155;p30">
              <a:extLst>
                <a:ext uri="{FF2B5EF4-FFF2-40B4-BE49-F238E27FC236}">
                  <a16:creationId xmlns:a16="http://schemas.microsoft.com/office/drawing/2014/main" id="{CCA7288C-A365-BC64-5967-A66F0A884B39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156;p30">
              <a:extLst>
                <a:ext uri="{FF2B5EF4-FFF2-40B4-BE49-F238E27FC236}">
                  <a16:creationId xmlns:a16="http://schemas.microsoft.com/office/drawing/2014/main" id="{D374176A-AB4D-966C-F914-0D3030E34B5B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157;p30">
              <a:extLst>
                <a:ext uri="{FF2B5EF4-FFF2-40B4-BE49-F238E27FC236}">
                  <a16:creationId xmlns:a16="http://schemas.microsoft.com/office/drawing/2014/main" id="{C62B3708-DF23-85FE-7CE0-051D9D833DE1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158;p30">
              <a:extLst>
                <a:ext uri="{FF2B5EF4-FFF2-40B4-BE49-F238E27FC236}">
                  <a16:creationId xmlns:a16="http://schemas.microsoft.com/office/drawing/2014/main" id="{FFBD61CC-00F7-0F85-9B9E-5A91FF2539DB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159;p30">
              <a:extLst>
                <a:ext uri="{FF2B5EF4-FFF2-40B4-BE49-F238E27FC236}">
                  <a16:creationId xmlns:a16="http://schemas.microsoft.com/office/drawing/2014/main" id="{FD2B69F4-D2C7-4046-268A-39ED9E52EB5F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2160;p30">
            <a:extLst>
              <a:ext uri="{FF2B5EF4-FFF2-40B4-BE49-F238E27FC236}">
                <a16:creationId xmlns:a16="http://schemas.microsoft.com/office/drawing/2014/main" id="{A950C81B-5B7C-04E0-30BA-B6D814E1C56A}"/>
              </a:ext>
            </a:extLst>
          </p:cNvPr>
          <p:cNvGrpSpPr/>
          <p:nvPr/>
        </p:nvGrpSpPr>
        <p:grpSpPr>
          <a:xfrm>
            <a:off x="2433443" y="2592192"/>
            <a:ext cx="336758" cy="333186"/>
            <a:chOff x="-1182750" y="3962900"/>
            <a:chExt cx="294575" cy="291450"/>
          </a:xfrm>
        </p:grpSpPr>
        <p:sp>
          <p:nvSpPr>
            <p:cNvPr id="93" name="Google Shape;2161;p30">
              <a:extLst>
                <a:ext uri="{FF2B5EF4-FFF2-40B4-BE49-F238E27FC236}">
                  <a16:creationId xmlns:a16="http://schemas.microsoft.com/office/drawing/2014/main" id="{77D4E7ED-C04C-49F9-EB60-6AF8E12949DA}"/>
                </a:ext>
              </a:extLst>
            </p:cNvPr>
            <p:cNvSpPr/>
            <p:nvPr/>
          </p:nvSpPr>
          <p:spPr>
            <a:xfrm>
              <a:off x="-1078000" y="40306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162;p30">
              <a:extLst>
                <a:ext uri="{FF2B5EF4-FFF2-40B4-BE49-F238E27FC236}">
                  <a16:creationId xmlns:a16="http://schemas.microsoft.com/office/drawing/2014/main" id="{5385C348-4535-BFED-A42E-997DF33673C2}"/>
                </a:ext>
              </a:extLst>
            </p:cNvPr>
            <p:cNvSpPr/>
            <p:nvPr/>
          </p:nvSpPr>
          <p:spPr>
            <a:xfrm>
              <a:off x="-1129200" y="40999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163;p30">
              <a:extLst>
                <a:ext uri="{FF2B5EF4-FFF2-40B4-BE49-F238E27FC236}">
                  <a16:creationId xmlns:a16="http://schemas.microsoft.com/office/drawing/2014/main" id="{666CB349-A715-5512-9C6E-088B1DD6B0A1}"/>
                </a:ext>
              </a:extLst>
            </p:cNvPr>
            <p:cNvSpPr/>
            <p:nvPr/>
          </p:nvSpPr>
          <p:spPr>
            <a:xfrm>
              <a:off x="-1009475" y="40818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164;p30">
              <a:extLst>
                <a:ext uri="{FF2B5EF4-FFF2-40B4-BE49-F238E27FC236}">
                  <a16:creationId xmlns:a16="http://schemas.microsoft.com/office/drawing/2014/main" id="{61870F1E-771F-C40D-0A89-D512A9D2335E}"/>
                </a:ext>
              </a:extLst>
            </p:cNvPr>
            <p:cNvSpPr/>
            <p:nvPr/>
          </p:nvSpPr>
          <p:spPr>
            <a:xfrm>
              <a:off x="-1182750" y="4168475"/>
              <a:ext cx="292225" cy="34675"/>
            </a:xfrm>
            <a:custGeom>
              <a:avLst/>
              <a:gdLst/>
              <a:ahLst/>
              <a:cxnLst/>
              <a:rect l="l" t="t" r="r" b="b"/>
              <a:pathLst>
                <a:path w="11689" h="1387" extrusionOk="0">
                  <a:moveTo>
                    <a:pt x="0" y="1"/>
                  </a:moveTo>
                  <a:lnTo>
                    <a:pt x="0" y="347"/>
                  </a:lnTo>
                  <a:lnTo>
                    <a:pt x="63" y="347"/>
                  </a:lnTo>
                  <a:cubicBezTo>
                    <a:pt x="63" y="914"/>
                    <a:pt x="504" y="1387"/>
                    <a:pt x="1071" y="1387"/>
                  </a:cubicBezTo>
                  <a:lnTo>
                    <a:pt x="10680" y="1387"/>
                  </a:lnTo>
                  <a:cubicBezTo>
                    <a:pt x="11247" y="1387"/>
                    <a:pt x="11688" y="914"/>
                    <a:pt x="11688" y="347"/>
                  </a:cubicBezTo>
                  <a:lnTo>
                    <a:pt x="116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165;p30">
              <a:extLst>
                <a:ext uri="{FF2B5EF4-FFF2-40B4-BE49-F238E27FC236}">
                  <a16:creationId xmlns:a16="http://schemas.microsoft.com/office/drawing/2014/main" id="{82ABCA91-988F-D148-994B-3E69D0036EF5}"/>
                </a:ext>
              </a:extLst>
            </p:cNvPr>
            <p:cNvSpPr/>
            <p:nvPr/>
          </p:nvSpPr>
          <p:spPr>
            <a:xfrm>
              <a:off x="-1117400" y="4220475"/>
              <a:ext cx="161500" cy="33875"/>
            </a:xfrm>
            <a:custGeom>
              <a:avLst/>
              <a:gdLst/>
              <a:ahLst/>
              <a:cxnLst/>
              <a:rect l="l" t="t" r="r" b="b"/>
              <a:pathLst>
                <a:path w="6460" h="1355" extrusionOk="0">
                  <a:moveTo>
                    <a:pt x="1513" y="0"/>
                  </a:moveTo>
                  <a:lnTo>
                    <a:pt x="1356" y="693"/>
                  </a:lnTo>
                  <a:lnTo>
                    <a:pt x="474" y="693"/>
                  </a:lnTo>
                  <a:cubicBezTo>
                    <a:pt x="32" y="693"/>
                    <a:pt x="1" y="1355"/>
                    <a:pt x="474" y="1355"/>
                  </a:cubicBezTo>
                  <a:lnTo>
                    <a:pt x="5924" y="1355"/>
                  </a:lnTo>
                  <a:cubicBezTo>
                    <a:pt x="6459" y="1355"/>
                    <a:pt x="6459" y="693"/>
                    <a:pt x="5987" y="693"/>
                  </a:cubicBezTo>
                  <a:lnTo>
                    <a:pt x="5073" y="693"/>
                  </a:lnTo>
                  <a:lnTo>
                    <a:pt x="49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166;p30">
              <a:extLst>
                <a:ext uri="{FF2B5EF4-FFF2-40B4-BE49-F238E27FC236}">
                  <a16:creationId xmlns:a16="http://schemas.microsoft.com/office/drawing/2014/main" id="{3AB84030-FCFD-7C6B-B279-7CABB6484B53}"/>
                </a:ext>
              </a:extLst>
            </p:cNvPr>
            <p:cNvSpPr/>
            <p:nvPr/>
          </p:nvSpPr>
          <p:spPr>
            <a:xfrm>
              <a:off x="-958300" y="4014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167;p30">
              <a:extLst>
                <a:ext uri="{FF2B5EF4-FFF2-40B4-BE49-F238E27FC236}">
                  <a16:creationId xmlns:a16="http://schemas.microsoft.com/office/drawing/2014/main" id="{B35FBF31-4156-B4AE-62D9-C38F83B97568}"/>
                </a:ext>
              </a:extLst>
            </p:cNvPr>
            <p:cNvSpPr/>
            <p:nvPr/>
          </p:nvSpPr>
          <p:spPr>
            <a:xfrm>
              <a:off x="-1180400" y="3962900"/>
              <a:ext cx="292225" cy="188275"/>
            </a:xfrm>
            <a:custGeom>
              <a:avLst/>
              <a:gdLst/>
              <a:ahLst/>
              <a:cxnLst/>
              <a:rect l="l" t="t" r="r" b="b"/>
              <a:pathLst>
                <a:path w="11689" h="7531" extrusionOk="0">
                  <a:moveTo>
                    <a:pt x="9232" y="1324"/>
                  </a:moveTo>
                  <a:cubicBezTo>
                    <a:pt x="9799" y="1324"/>
                    <a:pt x="10271" y="1797"/>
                    <a:pt x="10271" y="2364"/>
                  </a:cubicBezTo>
                  <a:cubicBezTo>
                    <a:pt x="10271" y="2922"/>
                    <a:pt x="9822" y="3391"/>
                    <a:pt x="9247" y="3391"/>
                  </a:cubicBezTo>
                  <a:cubicBezTo>
                    <a:pt x="9140" y="3391"/>
                    <a:pt x="9029" y="3375"/>
                    <a:pt x="8916" y="3341"/>
                  </a:cubicBezTo>
                  <a:lnTo>
                    <a:pt x="8034" y="4538"/>
                  </a:lnTo>
                  <a:cubicBezTo>
                    <a:pt x="8507" y="5199"/>
                    <a:pt x="7971" y="6144"/>
                    <a:pt x="7152" y="6144"/>
                  </a:cubicBezTo>
                  <a:cubicBezTo>
                    <a:pt x="6491" y="6144"/>
                    <a:pt x="5987" y="5514"/>
                    <a:pt x="6176" y="4790"/>
                  </a:cubicBezTo>
                  <a:lnTo>
                    <a:pt x="4978" y="3908"/>
                  </a:lnTo>
                  <a:cubicBezTo>
                    <a:pt x="4839" y="4007"/>
                    <a:pt x="4661" y="4069"/>
                    <a:pt x="4470" y="4069"/>
                  </a:cubicBezTo>
                  <a:cubicBezTo>
                    <a:pt x="4359" y="4069"/>
                    <a:pt x="4243" y="4048"/>
                    <a:pt x="4128" y="4002"/>
                  </a:cubicBezTo>
                  <a:lnTo>
                    <a:pt x="3214" y="5199"/>
                  </a:lnTo>
                  <a:cubicBezTo>
                    <a:pt x="3340" y="5357"/>
                    <a:pt x="3372" y="5546"/>
                    <a:pt x="3372" y="5735"/>
                  </a:cubicBezTo>
                  <a:cubicBezTo>
                    <a:pt x="3372" y="6302"/>
                    <a:pt x="2899" y="6775"/>
                    <a:pt x="2363" y="6775"/>
                  </a:cubicBezTo>
                  <a:cubicBezTo>
                    <a:pt x="1796" y="6775"/>
                    <a:pt x="1324" y="6302"/>
                    <a:pt x="1324" y="5735"/>
                  </a:cubicBezTo>
                  <a:cubicBezTo>
                    <a:pt x="1324" y="5199"/>
                    <a:pt x="1796" y="4727"/>
                    <a:pt x="2363" y="4727"/>
                  </a:cubicBezTo>
                  <a:cubicBezTo>
                    <a:pt x="2489" y="4727"/>
                    <a:pt x="2552" y="4758"/>
                    <a:pt x="2678" y="4758"/>
                  </a:cubicBezTo>
                  <a:lnTo>
                    <a:pt x="3592" y="3593"/>
                  </a:lnTo>
                  <a:cubicBezTo>
                    <a:pt x="3120" y="2899"/>
                    <a:pt x="3624" y="1954"/>
                    <a:pt x="4443" y="1954"/>
                  </a:cubicBezTo>
                  <a:cubicBezTo>
                    <a:pt x="5104" y="1954"/>
                    <a:pt x="5640" y="2584"/>
                    <a:pt x="5419" y="3309"/>
                  </a:cubicBezTo>
                  <a:lnTo>
                    <a:pt x="6617" y="4223"/>
                  </a:lnTo>
                  <a:cubicBezTo>
                    <a:pt x="6766" y="4116"/>
                    <a:pt x="6959" y="4038"/>
                    <a:pt x="7165" y="4038"/>
                  </a:cubicBezTo>
                  <a:cubicBezTo>
                    <a:pt x="7264" y="4038"/>
                    <a:pt x="7365" y="4056"/>
                    <a:pt x="7467" y="4097"/>
                  </a:cubicBezTo>
                  <a:lnTo>
                    <a:pt x="8381" y="2899"/>
                  </a:lnTo>
                  <a:cubicBezTo>
                    <a:pt x="8255" y="2742"/>
                    <a:pt x="8223" y="2553"/>
                    <a:pt x="8223" y="2364"/>
                  </a:cubicBezTo>
                  <a:cubicBezTo>
                    <a:pt x="8223" y="1797"/>
                    <a:pt x="8696" y="1324"/>
                    <a:pt x="9232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4"/>
                    <a:pt x="1" y="1009"/>
                  </a:cubicBezTo>
                  <a:lnTo>
                    <a:pt x="1" y="7531"/>
                  </a:lnTo>
                  <a:lnTo>
                    <a:pt x="11689" y="7531"/>
                  </a:lnTo>
                  <a:lnTo>
                    <a:pt x="11689" y="1009"/>
                  </a:lnTo>
                  <a:cubicBezTo>
                    <a:pt x="11657" y="411"/>
                    <a:pt x="11185" y="1"/>
                    <a:pt x="106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" name="Google Shape;2168;p30">
            <a:extLst>
              <a:ext uri="{FF2B5EF4-FFF2-40B4-BE49-F238E27FC236}">
                <a16:creationId xmlns:a16="http://schemas.microsoft.com/office/drawing/2014/main" id="{7B0B990D-16FA-B5B5-8B91-9900D4612441}"/>
              </a:ext>
            </a:extLst>
          </p:cNvPr>
          <p:cNvGrpSpPr/>
          <p:nvPr/>
        </p:nvGrpSpPr>
        <p:grpSpPr>
          <a:xfrm>
            <a:off x="2435315" y="3715515"/>
            <a:ext cx="333014" cy="333843"/>
            <a:chOff x="-3771675" y="3971775"/>
            <a:chExt cx="291300" cy="292025"/>
          </a:xfrm>
        </p:grpSpPr>
        <p:sp>
          <p:nvSpPr>
            <p:cNvPr id="101" name="Google Shape;2169;p30">
              <a:extLst>
                <a:ext uri="{FF2B5EF4-FFF2-40B4-BE49-F238E27FC236}">
                  <a16:creationId xmlns:a16="http://schemas.microsoft.com/office/drawing/2014/main" id="{BEBB59E6-8BA7-E867-663B-C418E1ADA04E}"/>
                </a:ext>
              </a:extLst>
            </p:cNvPr>
            <p:cNvSpPr/>
            <p:nvPr/>
          </p:nvSpPr>
          <p:spPr>
            <a:xfrm>
              <a:off x="-3770100" y="3971775"/>
              <a:ext cx="218975" cy="66775"/>
            </a:xfrm>
            <a:custGeom>
              <a:avLst/>
              <a:gdLst/>
              <a:ahLst/>
              <a:cxnLst/>
              <a:rect l="l" t="t" r="r" b="b"/>
              <a:pathLst>
                <a:path w="8759" h="2671" extrusionOk="0">
                  <a:moveTo>
                    <a:pt x="4391" y="0"/>
                  </a:moveTo>
                  <a:cubicBezTo>
                    <a:pt x="2410" y="0"/>
                    <a:pt x="426" y="449"/>
                    <a:pt x="0" y="1347"/>
                  </a:cubicBezTo>
                  <a:cubicBezTo>
                    <a:pt x="426" y="2229"/>
                    <a:pt x="2410" y="2670"/>
                    <a:pt x="4391" y="2670"/>
                  </a:cubicBezTo>
                  <a:cubicBezTo>
                    <a:pt x="6372" y="2670"/>
                    <a:pt x="8349" y="2229"/>
                    <a:pt x="8759" y="1347"/>
                  </a:cubicBezTo>
                  <a:cubicBezTo>
                    <a:pt x="8349" y="449"/>
                    <a:pt x="6372" y="0"/>
                    <a:pt x="43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170;p30">
              <a:extLst>
                <a:ext uri="{FF2B5EF4-FFF2-40B4-BE49-F238E27FC236}">
                  <a16:creationId xmlns:a16="http://schemas.microsoft.com/office/drawing/2014/main" id="{E5C71484-F7CB-EB2C-498F-96F8E74A1662}"/>
                </a:ext>
              </a:extLst>
            </p:cNvPr>
            <p:cNvSpPr/>
            <p:nvPr/>
          </p:nvSpPr>
          <p:spPr>
            <a:xfrm>
              <a:off x="-3771675" y="4030650"/>
              <a:ext cx="222125" cy="78000"/>
            </a:xfrm>
            <a:custGeom>
              <a:avLst/>
              <a:gdLst/>
              <a:ahLst/>
              <a:cxnLst/>
              <a:rect l="l" t="t" r="r" b="b"/>
              <a:pathLst>
                <a:path w="8885" h="3120" extrusionOk="0">
                  <a:moveTo>
                    <a:pt x="0" y="0"/>
                  </a:moveTo>
                  <a:lnTo>
                    <a:pt x="0" y="1418"/>
                  </a:lnTo>
                  <a:cubicBezTo>
                    <a:pt x="0" y="2521"/>
                    <a:pt x="2048" y="3088"/>
                    <a:pt x="4127" y="3119"/>
                  </a:cubicBezTo>
                  <a:cubicBezTo>
                    <a:pt x="4915" y="1891"/>
                    <a:pt x="6301" y="1103"/>
                    <a:pt x="7877" y="1103"/>
                  </a:cubicBezTo>
                  <a:cubicBezTo>
                    <a:pt x="8223" y="1103"/>
                    <a:pt x="8570" y="1135"/>
                    <a:pt x="8885" y="1229"/>
                  </a:cubicBezTo>
                  <a:lnTo>
                    <a:pt x="8885" y="0"/>
                  </a:lnTo>
                  <a:cubicBezTo>
                    <a:pt x="7908" y="788"/>
                    <a:pt x="6112" y="1072"/>
                    <a:pt x="4443" y="1072"/>
                  </a:cubicBezTo>
                  <a:cubicBezTo>
                    <a:pt x="2804" y="1072"/>
                    <a:pt x="977" y="757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171;p30">
              <a:extLst>
                <a:ext uri="{FF2B5EF4-FFF2-40B4-BE49-F238E27FC236}">
                  <a16:creationId xmlns:a16="http://schemas.microsoft.com/office/drawing/2014/main" id="{02EB8DEB-652D-1664-4631-4E092BBC764B}"/>
                </a:ext>
              </a:extLst>
            </p:cNvPr>
            <p:cNvSpPr/>
            <p:nvPr/>
          </p:nvSpPr>
          <p:spPr>
            <a:xfrm>
              <a:off x="-3669425" y="4074750"/>
              <a:ext cx="189050" cy="189050"/>
            </a:xfrm>
            <a:custGeom>
              <a:avLst/>
              <a:gdLst/>
              <a:ahLst/>
              <a:cxnLst/>
              <a:rect l="l" t="t" r="r" b="b"/>
              <a:pathLst>
                <a:path w="7562" h="7562" extrusionOk="0">
                  <a:moveTo>
                    <a:pt x="5501" y="2732"/>
                  </a:moveTo>
                  <a:cubicBezTo>
                    <a:pt x="5748" y="2732"/>
                    <a:pt x="6008" y="3067"/>
                    <a:pt x="5766" y="3309"/>
                  </a:cubicBezTo>
                  <a:lnTo>
                    <a:pt x="3718" y="5356"/>
                  </a:lnTo>
                  <a:cubicBezTo>
                    <a:pt x="3655" y="5420"/>
                    <a:pt x="3568" y="5451"/>
                    <a:pt x="3482" y="5451"/>
                  </a:cubicBezTo>
                  <a:cubicBezTo>
                    <a:pt x="3395" y="5451"/>
                    <a:pt x="3308" y="5420"/>
                    <a:pt x="3245" y="5356"/>
                  </a:cubicBezTo>
                  <a:lnTo>
                    <a:pt x="1859" y="4002"/>
                  </a:lnTo>
                  <a:cubicBezTo>
                    <a:pt x="1617" y="3760"/>
                    <a:pt x="1840" y="3425"/>
                    <a:pt x="2099" y="3425"/>
                  </a:cubicBezTo>
                  <a:cubicBezTo>
                    <a:pt x="2177" y="3425"/>
                    <a:pt x="2259" y="3456"/>
                    <a:pt x="2332" y="3529"/>
                  </a:cubicBezTo>
                  <a:lnTo>
                    <a:pt x="3466" y="4663"/>
                  </a:lnTo>
                  <a:lnTo>
                    <a:pt x="5293" y="2836"/>
                  </a:lnTo>
                  <a:cubicBezTo>
                    <a:pt x="5352" y="2763"/>
                    <a:pt x="5426" y="2732"/>
                    <a:pt x="5501" y="2732"/>
                  </a:cubicBezTo>
                  <a:close/>
                  <a:moveTo>
                    <a:pt x="3781" y="1"/>
                  </a:moveTo>
                  <a:cubicBezTo>
                    <a:pt x="1702" y="1"/>
                    <a:pt x="0" y="1702"/>
                    <a:pt x="0" y="3781"/>
                  </a:cubicBezTo>
                  <a:cubicBezTo>
                    <a:pt x="0" y="5892"/>
                    <a:pt x="1702" y="7562"/>
                    <a:pt x="3781" y="7562"/>
                  </a:cubicBezTo>
                  <a:cubicBezTo>
                    <a:pt x="5860" y="7562"/>
                    <a:pt x="7562" y="5892"/>
                    <a:pt x="7562" y="3781"/>
                  </a:cubicBezTo>
                  <a:cubicBezTo>
                    <a:pt x="7562" y="1702"/>
                    <a:pt x="5860" y="1"/>
                    <a:pt x="37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172;p30">
              <a:extLst>
                <a:ext uri="{FF2B5EF4-FFF2-40B4-BE49-F238E27FC236}">
                  <a16:creationId xmlns:a16="http://schemas.microsoft.com/office/drawing/2014/main" id="{26678DFD-40FC-B4B7-2DDC-F89CA6CBDBFE}"/>
                </a:ext>
              </a:extLst>
            </p:cNvPr>
            <p:cNvSpPr/>
            <p:nvPr/>
          </p:nvSpPr>
          <p:spPr>
            <a:xfrm>
              <a:off x="-3771675" y="4099950"/>
              <a:ext cx="94525" cy="76425"/>
            </a:xfrm>
            <a:custGeom>
              <a:avLst/>
              <a:gdLst/>
              <a:ahLst/>
              <a:cxnLst/>
              <a:rect l="l" t="t" r="r" b="b"/>
              <a:pathLst>
                <a:path w="3781" h="3057" extrusionOk="0">
                  <a:moveTo>
                    <a:pt x="0" y="1"/>
                  </a:moveTo>
                  <a:lnTo>
                    <a:pt x="0" y="1419"/>
                  </a:lnTo>
                  <a:cubicBezTo>
                    <a:pt x="0" y="2364"/>
                    <a:pt x="1607" y="2899"/>
                    <a:pt x="3434" y="3057"/>
                  </a:cubicBezTo>
                  <a:cubicBezTo>
                    <a:pt x="3371" y="2364"/>
                    <a:pt x="3497" y="1671"/>
                    <a:pt x="3781" y="1040"/>
                  </a:cubicBezTo>
                  <a:cubicBezTo>
                    <a:pt x="2332" y="977"/>
                    <a:pt x="819" y="662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173;p30">
              <a:extLst>
                <a:ext uri="{FF2B5EF4-FFF2-40B4-BE49-F238E27FC236}">
                  <a16:creationId xmlns:a16="http://schemas.microsoft.com/office/drawing/2014/main" id="{C703E633-5FD8-FFDB-6CCA-CF5D46FCE017}"/>
                </a:ext>
              </a:extLst>
            </p:cNvPr>
            <p:cNvSpPr/>
            <p:nvPr/>
          </p:nvSpPr>
          <p:spPr>
            <a:xfrm>
              <a:off x="-3771675" y="4167700"/>
              <a:ext cx="135500" cy="95325"/>
            </a:xfrm>
            <a:custGeom>
              <a:avLst/>
              <a:gdLst/>
              <a:ahLst/>
              <a:cxnLst/>
              <a:rect l="l" t="t" r="r" b="b"/>
              <a:pathLst>
                <a:path w="5420" h="3813" extrusionOk="0">
                  <a:moveTo>
                    <a:pt x="0" y="0"/>
                  </a:moveTo>
                  <a:lnTo>
                    <a:pt x="0" y="2111"/>
                  </a:lnTo>
                  <a:cubicBezTo>
                    <a:pt x="0" y="3277"/>
                    <a:pt x="2237" y="3812"/>
                    <a:pt x="4443" y="3812"/>
                  </a:cubicBezTo>
                  <a:cubicBezTo>
                    <a:pt x="4789" y="3812"/>
                    <a:pt x="5104" y="3812"/>
                    <a:pt x="5419" y="3781"/>
                  </a:cubicBezTo>
                  <a:cubicBezTo>
                    <a:pt x="4474" y="3151"/>
                    <a:pt x="3781" y="2206"/>
                    <a:pt x="3529" y="1071"/>
                  </a:cubicBezTo>
                  <a:cubicBezTo>
                    <a:pt x="2174" y="977"/>
                    <a:pt x="788" y="662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Google Shape;2174;p30">
            <a:extLst>
              <a:ext uri="{FF2B5EF4-FFF2-40B4-BE49-F238E27FC236}">
                <a16:creationId xmlns:a16="http://schemas.microsoft.com/office/drawing/2014/main" id="{EB91612C-9650-BBEC-F26C-B6BAC7C5957C}"/>
              </a:ext>
            </a:extLst>
          </p:cNvPr>
          <p:cNvGrpSpPr/>
          <p:nvPr/>
        </p:nvGrpSpPr>
        <p:grpSpPr>
          <a:xfrm>
            <a:off x="4993254" y="2600294"/>
            <a:ext cx="334986" cy="316981"/>
            <a:chOff x="-1592325" y="3957400"/>
            <a:chExt cx="293025" cy="277275"/>
          </a:xfrm>
        </p:grpSpPr>
        <p:sp>
          <p:nvSpPr>
            <p:cNvPr id="107" name="Google Shape;2175;p30">
              <a:extLst>
                <a:ext uri="{FF2B5EF4-FFF2-40B4-BE49-F238E27FC236}">
                  <a16:creationId xmlns:a16="http://schemas.microsoft.com/office/drawing/2014/main" id="{9A17D5BE-3F54-8C91-6D8C-5D29D628FBB6}"/>
                </a:ext>
              </a:extLst>
            </p:cNvPr>
            <p:cNvSpPr/>
            <p:nvPr/>
          </p:nvSpPr>
          <p:spPr>
            <a:xfrm>
              <a:off x="-1591550" y="3957400"/>
              <a:ext cx="292250" cy="68550"/>
            </a:xfrm>
            <a:custGeom>
              <a:avLst/>
              <a:gdLst/>
              <a:ahLst/>
              <a:cxnLst/>
              <a:rect l="l" t="t" r="r" b="b"/>
              <a:pathLst>
                <a:path w="11690" h="2742" extrusionOk="0">
                  <a:moveTo>
                    <a:pt x="9894" y="1355"/>
                  </a:moveTo>
                  <a:cubicBezTo>
                    <a:pt x="10335" y="1355"/>
                    <a:pt x="10366" y="2017"/>
                    <a:pt x="9894" y="2017"/>
                  </a:cubicBezTo>
                  <a:lnTo>
                    <a:pt x="5798" y="2017"/>
                  </a:lnTo>
                  <a:cubicBezTo>
                    <a:pt x="5778" y="2019"/>
                    <a:pt x="5759" y="2021"/>
                    <a:pt x="5741" y="2021"/>
                  </a:cubicBezTo>
                  <a:cubicBezTo>
                    <a:pt x="5326" y="2021"/>
                    <a:pt x="5345" y="1355"/>
                    <a:pt x="5798" y="1355"/>
                  </a:cubicBezTo>
                  <a:close/>
                  <a:moveTo>
                    <a:pt x="1671" y="1355"/>
                  </a:moveTo>
                  <a:cubicBezTo>
                    <a:pt x="1860" y="1355"/>
                    <a:pt x="2017" y="1513"/>
                    <a:pt x="2017" y="1702"/>
                  </a:cubicBezTo>
                  <a:cubicBezTo>
                    <a:pt x="2017" y="1891"/>
                    <a:pt x="1860" y="2048"/>
                    <a:pt x="1671" y="2048"/>
                  </a:cubicBezTo>
                  <a:cubicBezTo>
                    <a:pt x="1482" y="2048"/>
                    <a:pt x="1324" y="1891"/>
                    <a:pt x="1324" y="1702"/>
                  </a:cubicBezTo>
                  <a:cubicBezTo>
                    <a:pt x="1356" y="1513"/>
                    <a:pt x="1513" y="1355"/>
                    <a:pt x="1671" y="1355"/>
                  </a:cubicBezTo>
                  <a:close/>
                  <a:moveTo>
                    <a:pt x="3057" y="1355"/>
                  </a:moveTo>
                  <a:cubicBezTo>
                    <a:pt x="3246" y="1355"/>
                    <a:pt x="3404" y="1513"/>
                    <a:pt x="3404" y="1702"/>
                  </a:cubicBezTo>
                  <a:cubicBezTo>
                    <a:pt x="3404" y="1891"/>
                    <a:pt x="3246" y="2048"/>
                    <a:pt x="3057" y="2048"/>
                  </a:cubicBezTo>
                  <a:cubicBezTo>
                    <a:pt x="2836" y="2048"/>
                    <a:pt x="2679" y="1891"/>
                    <a:pt x="2679" y="1702"/>
                  </a:cubicBezTo>
                  <a:cubicBezTo>
                    <a:pt x="2679" y="1513"/>
                    <a:pt x="2836" y="1355"/>
                    <a:pt x="3057" y="1355"/>
                  </a:cubicBezTo>
                  <a:close/>
                  <a:moveTo>
                    <a:pt x="4412" y="1355"/>
                  </a:moveTo>
                  <a:cubicBezTo>
                    <a:pt x="4632" y="1355"/>
                    <a:pt x="4790" y="1513"/>
                    <a:pt x="4790" y="1702"/>
                  </a:cubicBezTo>
                  <a:cubicBezTo>
                    <a:pt x="4790" y="1891"/>
                    <a:pt x="4632" y="2048"/>
                    <a:pt x="4412" y="2048"/>
                  </a:cubicBezTo>
                  <a:cubicBezTo>
                    <a:pt x="4223" y="2048"/>
                    <a:pt x="4065" y="1891"/>
                    <a:pt x="4065" y="1702"/>
                  </a:cubicBezTo>
                  <a:cubicBezTo>
                    <a:pt x="4065" y="1513"/>
                    <a:pt x="4223" y="1355"/>
                    <a:pt x="4412" y="1355"/>
                  </a:cubicBezTo>
                  <a:close/>
                  <a:moveTo>
                    <a:pt x="1041" y="0"/>
                  </a:moveTo>
                  <a:cubicBezTo>
                    <a:pt x="474" y="0"/>
                    <a:pt x="1" y="473"/>
                    <a:pt x="1" y="1040"/>
                  </a:cubicBezTo>
                  <a:lnTo>
                    <a:pt x="1" y="2741"/>
                  </a:lnTo>
                  <a:lnTo>
                    <a:pt x="11689" y="2741"/>
                  </a:lnTo>
                  <a:lnTo>
                    <a:pt x="11689" y="1040"/>
                  </a:lnTo>
                  <a:cubicBezTo>
                    <a:pt x="11689" y="505"/>
                    <a:pt x="11154" y="0"/>
                    <a:pt x="106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176;p30">
              <a:extLst>
                <a:ext uri="{FF2B5EF4-FFF2-40B4-BE49-F238E27FC236}">
                  <a16:creationId xmlns:a16="http://schemas.microsoft.com/office/drawing/2014/main" id="{BE61A4E1-7D46-F6C6-90FE-152CE8563F05}"/>
                </a:ext>
              </a:extLst>
            </p:cNvPr>
            <p:cNvSpPr/>
            <p:nvPr/>
          </p:nvSpPr>
          <p:spPr>
            <a:xfrm>
              <a:off x="-1592325" y="4043250"/>
              <a:ext cx="291450" cy="171725"/>
            </a:xfrm>
            <a:custGeom>
              <a:avLst/>
              <a:gdLst/>
              <a:ahLst/>
              <a:cxnLst/>
              <a:rect l="l" t="t" r="r" b="b"/>
              <a:pathLst>
                <a:path w="11658" h="6869" extrusionOk="0">
                  <a:moveTo>
                    <a:pt x="0" y="0"/>
                  </a:moveTo>
                  <a:lnTo>
                    <a:pt x="0" y="5829"/>
                  </a:lnTo>
                  <a:cubicBezTo>
                    <a:pt x="0" y="6396"/>
                    <a:pt x="473" y="6869"/>
                    <a:pt x="1040" y="6869"/>
                  </a:cubicBezTo>
                  <a:lnTo>
                    <a:pt x="2867" y="6869"/>
                  </a:lnTo>
                  <a:lnTo>
                    <a:pt x="2647" y="6616"/>
                  </a:lnTo>
                  <a:cubicBezTo>
                    <a:pt x="2521" y="6522"/>
                    <a:pt x="2521" y="6270"/>
                    <a:pt x="2647" y="6144"/>
                  </a:cubicBezTo>
                  <a:lnTo>
                    <a:pt x="2993" y="5797"/>
                  </a:lnTo>
                  <a:cubicBezTo>
                    <a:pt x="2962" y="5734"/>
                    <a:pt x="2930" y="5608"/>
                    <a:pt x="2867" y="5482"/>
                  </a:cubicBezTo>
                  <a:lnTo>
                    <a:pt x="2363" y="5482"/>
                  </a:lnTo>
                  <a:cubicBezTo>
                    <a:pt x="2174" y="5482"/>
                    <a:pt x="2017" y="5325"/>
                    <a:pt x="2017" y="5136"/>
                  </a:cubicBezTo>
                  <a:lnTo>
                    <a:pt x="2017" y="3750"/>
                  </a:lnTo>
                  <a:cubicBezTo>
                    <a:pt x="2017" y="3561"/>
                    <a:pt x="2174" y="3403"/>
                    <a:pt x="2363" y="3403"/>
                  </a:cubicBezTo>
                  <a:lnTo>
                    <a:pt x="2867" y="3403"/>
                  </a:lnTo>
                  <a:cubicBezTo>
                    <a:pt x="2930" y="3277"/>
                    <a:pt x="2962" y="3214"/>
                    <a:pt x="2993" y="3088"/>
                  </a:cubicBezTo>
                  <a:lnTo>
                    <a:pt x="2647" y="2741"/>
                  </a:lnTo>
                  <a:cubicBezTo>
                    <a:pt x="2521" y="2615"/>
                    <a:pt x="2521" y="2363"/>
                    <a:pt x="2647" y="2269"/>
                  </a:cubicBezTo>
                  <a:lnTo>
                    <a:pt x="3624" y="1261"/>
                  </a:lnTo>
                  <a:cubicBezTo>
                    <a:pt x="3687" y="1213"/>
                    <a:pt x="3773" y="1190"/>
                    <a:pt x="3860" y="1190"/>
                  </a:cubicBezTo>
                  <a:cubicBezTo>
                    <a:pt x="3946" y="1190"/>
                    <a:pt x="4033" y="1213"/>
                    <a:pt x="4096" y="1261"/>
                  </a:cubicBezTo>
                  <a:lnTo>
                    <a:pt x="4443" y="1639"/>
                  </a:lnTo>
                  <a:cubicBezTo>
                    <a:pt x="4537" y="1576"/>
                    <a:pt x="4663" y="1544"/>
                    <a:pt x="4758" y="1513"/>
                  </a:cubicBezTo>
                  <a:lnTo>
                    <a:pt x="4758" y="1009"/>
                  </a:lnTo>
                  <a:cubicBezTo>
                    <a:pt x="4758" y="788"/>
                    <a:pt x="4915" y="631"/>
                    <a:pt x="5136" y="631"/>
                  </a:cubicBezTo>
                  <a:lnTo>
                    <a:pt x="6490" y="631"/>
                  </a:lnTo>
                  <a:cubicBezTo>
                    <a:pt x="6711" y="631"/>
                    <a:pt x="6869" y="788"/>
                    <a:pt x="6869" y="1009"/>
                  </a:cubicBezTo>
                  <a:lnTo>
                    <a:pt x="6869" y="1513"/>
                  </a:lnTo>
                  <a:cubicBezTo>
                    <a:pt x="6963" y="1544"/>
                    <a:pt x="7058" y="1576"/>
                    <a:pt x="7184" y="1639"/>
                  </a:cubicBezTo>
                  <a:lnTo>
                    <a:pt x="7530" y="1261"/>
                  </a:lnTo>
                  <a:cubicBezTo>
                    <a:pt x="7593" y="1213"/>
                    <a:pt x="7680" y="1190"/>
                    <a:pt x="7766" y="1190"/>
                  </a:cubicBezTo>
                  <a:cubicBezTo>
                    <a:pt x="7853" y="1190"/>
                    <a:pt x="7940" y="1213"/>
                    <a:pt x="8003" y="1261"/>
                  </a:cubicBezTo>
                  <a:lnTo>
                    <a:pt x="8979" y="2269"/>
                  </a:lnTo>
                  <a:cubicBezTo>
                    <a:pt x="9105" y="2363"/>
                    <a:pt x="9105" y="2615"/>
                    <a:pt x="8979" y="2741"/>
                  </a:cubicBezTo>
                  <a:lnTo>
                    <a:pt x="8633" y="3088"/>
                  </a:lnTo>
                  <a:cubicBezTo>
                    <a:pt x="8664" y="3151"/>
                    <a:pt x="8696" y="3277"/>
                    <a:pt x="8759" y="3403"/>
                  </a:cubicBezTo>
                  <a:lnTo>
                    <a:pt x="9263" y="3403"/>
                  </a:lnTo>
                  <a:cubicBezTo>
                    <a:pt x="9452" y="3403"/>
                    <a:pt x="9609" y="3561"/>
                    <a:pt x="9609" y="3750"/>
                  </a:cubicBezTo>
                  <a:lnTo>
                    <a:pt x="9609" y="5136"/>
                  </a:lnTo>
                  <a:cubicBezTo>
                    <a:pt x="9609" y="5325"/>
                    <a:pt x="9452" y="5482"/>
                    <a:pt x="9263" y="5482"/>
                  </a:cubicBezTo>
                  <a:lnTo>
                    <a:pt x="8759" y="5482"/>
                  </a:lnTo>
                  <a:cubicBezTo>
                    <a:pt x="8727" y="5608"/>
                    <a:pt x="8664" y="5671"/>
                    <a:pt x="8633" y="5797"/>
                  </a:cubicBezTo>
                  <a:lnTo>
                    <a:pt x="8979" y="6144"/>
                  </a:lnTo>
                  <a:cubicBezTo>
                    <a:pt x="9105" y="6270"/>
                    <a:pt x="9105" y="6522"/>
                    <a:pt x="8979" y="6616"/>
                  </a:cubicBezTo>
                  <a:lnTo>
                    <a:pt x="8759" y="6869"/>
                  </a:lnTo>
                  <a:lnTo>
                    <a:pt x="10586" y="6869"/>
                  </a:lnTo>
                  <a:cubicBezTo>
                    <a:pt x="11153" y="6869"/>
                    <a:pt x="11657" y="6396"/>
                    <a:pt x="11657" y="5829"/>
                  </a:cubicBezTo>
                  <a:lnTo>
                    <a:pt x="116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177;p30">
              <a:extLst>
                <a:ext uri="{FF2B5EF4-FFF2-40B4-BE49-F238E27FC236}">
                  <a16:creationId xmlns:a16="http://schemas.microsoft.com/office/drawing/2014/main" id="{321F6C13-13FD-4042-6544-2F79EAE8B3FE}"/>
                </a:ext>
              </a:extLst>
            </p:cNvPr>
            <p:cNvSpPr/>
            <p:nvPr/>
          </p:nvSpPr>
          <p:spPr>
            <a:xfrm>
              <a:off x="-1471825" y="4129100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42" y="1"/>
                    <a:pt x="1" y="473"/>
                    <a:pt x="1" y="1009"/>
                  </a:cubicBezTo>
                  <a:cubicBezTo>
                    <a:pt x="1" y="1576"/>
                    <a:pt x="442" y="2048"/>
                    <a:pt x="1009" y="2048"/>
                  </a:cubicBezTo>
                  <a:cubicBezTo>
                    <a:pt x="1576" y="2048"/>
                    <a:pt x="2049" y="1576"/>
                    <a:pt x="2049" y="1009"/>
                  </a:cubicBez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178;p30">
              <a:extLst>
                <a:ext uri="{FF2B5EF4-FFF2-40B4-BE49-F238E27FC236}">
                  <a16:creationId xmlns:a16="http://schemas.microsoft.com/office/drawing/2014/main" id="{EA4F24A6-FB96-0FED-2FE0-913B474A7404}"/>
                </a:ext>
              </a:extLst>
            </p:cNvPr>
            <p:cNvSpPr/>
            <p:nvPr/>
          </p:nvSpPr>
          <p:spPr>
            <a:xfrm>
              <a:off x="-1526175" y="4077900"/>
              <a:ext cx="156775" cy="156775"/>
            </a:xfrm>
            <a:custGeom>
              <a:avLst/>
              <a:gdLst/>
              <a:ahLst/>
              <a:cxnLst/>
              <a:rect l="l" t="t" r="r" b="b"/>
              <a:pathLst>
                <a:path w="6271" h="6271" extrusionOk="0">
                  <a:moveTo>
                    <a:pt x="3183" y="1418"/>
                  </a:moveTo>
                  <a:cubicBezTo>
                    <a:pt x="4128" y="1418"/>
                    <a:pt x="4884" y="2175"/>
                    <a:pt x="4884" y="3120"/>
                  </a:cubicBezTo>
                  <a:cubicBezTo>
                    <a:pt x="4884" y="4033"/>
                    <a:pt x="4128" y="4821"/>
                    <a:pt x="3183" y="4821"/>
                  </a:cubicBezTo>
                  <a:cubicBezTo>
                    <a:pt x="2238" y="4821"/>
                    <a:pt x="1482" y="4065"/>
                    <a:pt x="1482" y="3120"/>
                  </a:cubicBezTo>
                  <a:cubicBezTo>
                    <a:pt x="1482" y="2175"/>
                    <a:pt x="2238" y="1418"/>
                    <a:pt x="3183" y="1418"/>
                  </a:cubicBezTo>
                  <a:close/>
                  <a:moveTo>
                    <a:pt x="2805" y="1"/>
                  </a:moveTo>
                  <a:lnTo>
                    <a:pt x="2805" y="442"/>
                  </a:lnTo>
                  <a:cubicBezTo>
                    <a:pt x="2805" y="599"/>
                    <a:pt x="2679" y="725"/>
                    <a:pt x="2521" y="757"/>
                  </a:cubicBezTo>
                  <a:cubicBezTo>
                    <a:pt x="2332" y="788"/>
                    <a:pt x="2080" y="914"/>
                    <a:pt x="1891" y="1040"/>
                  </a:cubicBezTo>
                  <a:cubicBezTo>
                    <a:pt x="1847" y="1063"/>
                    <a:pt x="1794" y="1073"/>
                    <a:pt x="1739" y="1073"/>
                  </a:cubicBezTo>
                  <a:cubicBezTo>
                    <a:pt x="1639" y="1073"/>
                    <a:pt x="1531" y="1038"/>
                    <a:pt x="1450" y="977"/>
                  </a:cubicBezTo>
                  <a:lnTo>
                    <a:pt x="1135" y="662"/>
                  </a:lnTo>
                  <a:lnTo>
                    <a:pt x="662" y="1135"/>
                  </a:lnTo>
                  <a:lnTo>
                    <a:pt x="978" y="1450"/>
                  </a:lnTo>
                  <a:cubicBezTo>
                    <a:pt x="1104" y="1576"/>
                    <a:pt x="1104" y="1733"/>
                    <a:pt x="1041" y="1891"/>
                  </a:cubicBezTo>
                  <a:cubicBezTo>
                    <a:pt x="915" y="2080"/>
                    <a:pt x="820" y="2301"/>
                    <a:pt x="757" y="2521"/>
                  </a:cubicBezTo>
                  <a:cubicBezTo>
                    <a:pt x="726" y="2679"/>
                    <a:pt x="599" y="2805"/>
                    <a:pt x="442" y="2805"/>
                  </a:cubicBezTo>
                  <a:lnTo>
                    <a:pt x="1" y="2805"/>
                  </a:lnTo>
                  <a:lnTo>
                    <a:pt x="1" y="3466"/>
                  </a:lnTo>
                  <a:lnTo>
                    <a:pt x="442" y="3466"/>
                  </a:lnTo>
                  <a:cubicBezTo>
                    <a:pt x="599" y="3466"/>
                    <a:pt x="726" y="3592"/>
                    <a:pt x="757" y="3750"/>
                  </a:cubicBezTo>
                  <a:cubicBezTo>
                    <a:pt x="789" y="3939"/>
                    <a:pt x="915" y="4191"/>
                    <a:pt x="1041" y="4380"/>
                  </a:cubicBezTo>
                  <a:cubicBezTo>
                    <a:pt x="1104" y="4506"/>
                    <a:pt x="1072" y="4695"/>
                    <a:pt x="978" y="4821"/>
                  </a:cubicBezTo>
                  <a:lnTo>
                    <a:pt x="662" y="5136"/>
                  </a:lnTo>
                  <a:lnTo>
                    <a:pt x="1135" y="5609"/>
                  </a:lnTo>
                  <a:lnTo>
                    <a:pt x="1450" y="5294"/>
                  </a:lnTo>
                  <a:cubicBezTo>
                    <a:pt x="1524" y="5220"/>
                    <a:pt x="1609" y="5189"/>
                    <a:pt x="1698" y="5189"/>
                  </a:cubicBezTo>
                  <a:cubicBezTo>
                    <a:pt x="1761" y="5189"/>
                    <a:pt x="1826" y="5204"/>
                    <a:pt x="1891" y="5230"/>
                  </a:cubicBezTo>
                  <a:cubicBezTo>
                    <a:pt x="2080" y="5357"/>
                    <a:pt x="2301" y="5451"/>
                    <a:pt x="2521" y="5514"/>
                  </a:cubicBezTo>
                  <a:cubicBezTo>
                    <a:pt x="2679" y="5546"/>
                    <a:pt x="2805" y="5672"/>
                    <a:pt x="2805" y="5829"/>
                  </a:cubicBezTo>
                  <a:lnTo>
                    <a:pt x="2805" y="6270"/>
                  </a:lnTo>
                  <a:lnTo>
                    <a:pt x="3466" y="6270"/>
                  </a:lnTo>
                  <a:lnTo>
                    <a:pt x="3466" y="5829"/>
                  </a:lnTo>
                  <a:cubicBezTo>
                    <a:pt x="3466" y="5672"/>
                    <a:pt x="3592" y="5546"/>
                    <a:pt x="3750" y="5514"/>
                  </a:cubicBezTo>
                  <a:cubicBezTo>
                    <a:pt x="3939" y="5483"/>
                    <a:pt x="4160" y="5357"/>
                    <a:pt x="4380" y="5230"/>
                  </a:cubicBezTo>
                  <a:cubicBezTo>
                    <a:pt x="4414" y="5208"/>
                    <a:pt x="4463" y="5198"/>
                    <a:pt x="4517" y="5198"/>
                  </a:cubicBezTo>
                  <a:cubicBezTo>
                    <a:pt x="4615" y="5198"/>
                    <a:pt x="4729" y="5232"/>
                    <a:pt x="4790" y="5294"/>
                  </a:cubicBezTo>
                  <a:lnTo>
                    <a:pt x="5105" y="5609"/>
                  </a:lnTo>
                  <a:lnTo>
                    <a:pt x="5577" y="5136"/>
                  </a:lnTo>
                  <a:lnTo>
                    <a:pt x="5262" y="4821"/>
                  </a:lnTo>
                  <a:cubicBezTo>
                    <a:pt x="5168" y="4695"/>
                    <a:pt x="5168" y="4537"/>
                    <a:pt x="5231" y="4380"/>
                  </a:cubicBezTo>
                  <a:cubicBezTo>
                    <a:pt x="5357" y="4191"/>
                    <a:pt x="5420" y="3970"/>
                    <a:pt x="5514" y="3750"/>
                  </a:cubicBezTo>
                  <a:cubicBezTo>
                    <a:pt x="5546" y="3592"/>
                    <a:pt x="5672" y="3466"/>
                    <a:pt x="5829" y="3466"/>
                  </a:cubicBezTo>
                  <a:lnTo>
                    <a:pt x="6270" y="3466"/>
                  </a:lnTo>
                  <a:lnTo>
                    <a:pt x="6270" y="2773"/>
                  </a:lnTo>
                  <a:lnTo>
                    <a:pt x="5829" y="2773"/>
                  </a:lnTo>
                  <a:cubicBezTo>
                    <a:pt x="5672" y="2773"/>
                    <a:pt x="5546" y="2647"/>
                    <a:pt x="5514" y="2490"/>
                  </a:cubicBezTo>
                  <a:cubicBezTo>
                    <a:pt x="5483" y="2301"/>
                    <a:pt x="5357" y="2049"/>
                    <a:pt x="5231" y="1859"/>
                  </a:cubicBezTo>
                  <a:cubicBezTo>
                    <a:pt x="5168" y="1733"/>
                    <a:pt x="5199" y="1544"/>
                    <a:pt x="5262" y="1418"/>
                  </a:cubicBezTo>
                  <a:lnTo>
                    <a:pt x="5577" y="1103"/>
                  </a:lnTo>
                  <a:lnTo>
                    <a:pt x="5105" y="631"/>
                  </a:lnTo>
                  <a:lnTo>
                    <a:pt x="4790" y="946"/>
                  </a:lnTo>
                  <a:cubicBezTo>
                    <a:pt x="4739" y="1013"/>
                    <a:pt x="4670" y="1045"/>
                    <a:pt x="4593" y="1045"/>
                  </a:cubicBezTo>
                  <a:cubicBezTo>
                    <a:pt x="4526" y="1045"/>
                    <a:pt x="4453" y="1021"/>
                    <a:pt x="4380" y="977"/>
                  </a:cubicBezTo>
                  <a:cubicBezTo>
                    <a:pt x="4160" y="883"/>
                    <a:pt x="3971" y="788"/>
                    <a:pt x="3750" y="725"/>
                  </a:cubicBezTo>
                  <a:cubicBezTo>
                    <a:pt x="3592" y="662"/>
                    <a:pt x="3466" y="568"/>
                    <a:pt x="3466" y="410"/>
                  </a:cubicBezTo>
                  <a:lnTo>
                    <a:pt x="34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C1A35DA4-8051-6551-8813-F9BB0072245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A3D941C-41E8-FC8C-8290-4665CB40A247}"/>
              </a:ext>
            </a:extLst>
          </p:cNvPr>
          <p:cNvSpPr txBox="1"/>
          <p:nvPr/>
        </p:nvSpPr>
        <p:spPr>
          <a:xfrm>
            <a:off x="2997448" y="1089711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06BCD24-6866-8B31-B5F0-DA82E66C490C}"/>
              </a:ext>
            </a:extLst>
          </p:cNvPr>
          <p:cNvSpPr txBox="1"/>
          <p:nvPr/>
        </p:nvSpPr>
        <p:spPr>
          <a:xfrm>
            <a:off x="424540" y="1102186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32C58A5-8DD4-74AA-6BF6-83F54BB69B9E}"/>
              </a:ext>
            </a:extLst>
          </p:cNvPr>
          <p:cNvSpPr txBox="1"/>
          <p:nvPr/>
        </p:nvSpPr>
        <p:spPr>
          <a:xfrm>
            <a:off x="2997448" y="2137538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9C80F05-C6C9-7780-8954-159CC46683C6}"/>
              </a:ext>
            </a:extLst>
          </p:cNvPr>
          <p:cNvSpPr txBox="1"/>
          <p:nvPr/>
        </p:nvSpPr>
        <p:spPr>
          <a:xfrm>
            <a:off x="424540" y="2150013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7D2D481-FF1A-E995-9702-F5DF716C9625}"/>
              </a:ext>
            </a:extLst>
          </p:cNvPr>
          <p:cNvSpPr txBox="1"/>
          <p:nvPr/>
        </p:nvSpPr>
        <p:spPr>
          <a:xfrm>
            <a:off x="2997448" y="3287877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035EB84-CAD6-B885-29A9-8EADCF893620}"/>
              </a:ext>
            </a:extLst>
          </p:cNvPr>
          <p:cNvSpPr txBox="1"/>
          <p:nvPr/>
        </p:nvSpPr>
        <p:spPr>
          <a:xfrm>
            <a:off x="424540" y="3300352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2704547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Box 110">
            <a:extLst>
              <a:ext uri="{FF2B5EF4-FFF2-40B4-BE49-F238E27FC236}">
                <a16:creationId xmlns:a16="http://schemas.microsoft.com/office/drawing/2014/main" id="{C1A35DA4-8051-6551-8813-F9BB0072245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18" name="Google Shape;2524;p32">
            <a:extLst>
              <a:ext uri="{FF2B5EF4-FFF2-40B4-BE49-F238E27FC236}">
                <a16:creationId xmlns:a16="http://schemas.microsoft.com/office/drawing/2014/main" id="{89FED794-BA47-C724-946F-775F13ACBD0B}"/>
              </a:ext>
            </a:extLst>
          </p:cNvPr>
          <p:cNvGrpSpPr/>
          <p:nvPr/>
        </p:nvGrpSpPr>
        <p:grpSpPr>
          <a:xfrm>
            <a:off x="3447842" y="1065021"/>
            <a:ext cx="2103875" cy="1894171"/>
            <a:chOff x="3447842" y="1065021"/>
            <a:chExt cx="2103875" cy="1894171"/>
          </a:xfrm>
        </p:grpSpPr>
        <p:grpSp>
          <p:nvGrpSpPr>
            <p:cNvPr id="119" name="Google Shape;2525;p32">
              <a:extLst>
                <a:ext uri="{FF2B5EF4-FFF2-40B4-BE49-F238E27FC236}">
                  <a16:creationId xmlns:a16="http://schemas.microsoft.com/office/drawing/2014/main" id="{D08EC53A-CDE8-E5B7-4257-5A53CB012EC3}"/>
                </a:ext>
              </a:extLst>
            </p:cNvPr>
            <p:cNvGrpSpPr/>
            <p:nvPr/>
          </p:nvGrpSpPr>
          <p:grpSpPr>
            <a:xfrm>
              <a:off x="3447842" y="1065021"/>
              <a:ext cx="2103875" cy="1278963"/>
              <a:chOff x="961647" y="2401547"/>
              <a:chExt cx="1302628" cy="791878"/>
            </a:xfrm>
          </p:grpSpPr>
          <p:sp>
            <p:nvSpPr>
              <p:cNvPr id="127" name="Google Shape;2526;p32">
                <a:extLst>
                  <a:ext uri="{FF2B5EF4-FFF2-40B4-BE49-F238E27FC236}">
                    <a16:creationId xmlns:a16="http://schemas.microsoft.com/office/drawing/2014/main" id="{A69849BC-2FF8-DD31-8D1C-9F65CA88DDC1}"/>
                  </a:ext>
                </a:extLst>
              </p:cNvPr>
              <p:cNvSpPr/>
              <p:nvPr/>
            </p:nvSpPr>
            <p:spPr>
              <a:xfrm>
                <a:off x="961647" y="2476847"/>
                <a:ext cx="595925" cy="698925"/>
              </a:xfrm>
              <a:custGeom>
                <a:avLst/>
                <a:gdLst/>
                <a:ahLst/>
                <a:cxnLst/>
                <a:rect l="l" t="t" r="r" b="b"/>
                <a:pathLst>
                  <a:path w="23837" h="27957" extrusionOk="0">
                    <a:moveTo>
                      <a:pt x="18848" y="1"/>
                    </a:moveTo>
                    <a:cubicBezTo>
                      <a:pt x="18598" y="1"/>
                      <a:pt x="18336" y="13"/>
                      <a:pt x="18074" y="25"/>
                    </a:cubicBezTo>
                    <a:lnTo>
                      <a:pt x="17908" y="25"/>
                    </a:lnTo>
                    <a:cubicBezTo>
                      <a:pt x="17872" y="25"/>
                      <a:pt x="17836" y="48"/>
                      <a:pt x="17800" y="48"/>
                    </a:cubicBezTo>
                    <a:cubicBezTo>
                      <a:pt x="17396" y="96"/>
                      <a:pt x="16979" y="168"/>
                      <a:pt x="16586" y="275"/>
                    </a:cubicBezTo>
                    <a:cubicBezTo>
                      <a:pt x="16550" y="275"/>
                      <a:pt x="16526" y="275"/>
                      <a:pt x="16503" y="287"/>
                    </a:cubicBezTo>
                    <a:cubicBezTo>
                      <a:pt x="16360" y="322"/>
                      <a:pt x="16229" y="370"/>
                      <a:pt x="16086" y="418"/>
                    </a:cubicBezTo>
                    <a:cubicBezTo>
                      <a:pt x="15991" y="441"/>
                      <a:pt x="15907" y="465"/>
                      <a:pt x="15824" y="501"/>
                    </a:cubicBezTo>
                    <a:cubicBezTo>
                      <a:pt x="15550" y="596"/>
                      <a:pt x="15276" y="703"/>
                      <a:pt x="15002" y="822"/>
                    </a:cubicBezTo>
                    <a:cubicBezTo>
                      <a:pt x="14538" y="1025"/>
                      <a:pt x="14086" y="1263"/>
                      <a:pt x="13645" y="1537"/>
                    </a:cubicBezTo>
                    <a:lnTo>
                      <a:pt x="13502" y="1620"/>
                    </a:lnTo>
                    <a:lnTo>
                      <a:pt x="13395" y="1680"/>
                    </a:lnTo>
                    <a:cubicBezTo>
                      <a:pt x="13300" y="1751"/>
                      <a:pt x="13193" y="1811"/>
                      <a:pt x="13086" y="1882"/>
                    </a:cubicBezTo>
                    <a:cubicBezTo>
                      <a:pt x="12943" y="1977"/>
                      <a:pt x="12824" y="2096"/>
                      <a:pt x="12693" y="2192"/>
                    </a:cubicBezTo>
                    <a:cubicBezTo>
                      <a:pt x="12407" y="2394"/>
                      <a:pt x="12133" y="2608"/>
                      <a:pt x="11859" y="2835"/>
                    </a:cubicBezTo>
                    <a:cubicBezTo>
                      <a:pt x="11669" y="3001"/>
                      <a:pt x="11466" y="3168"/>
                      <a:pt x="11276" y="3347"/>
                    </a:cubicBezTo>
                    <a:cubicBezTo>
                      <a:pt x="11014" y="3597"/>
                      <a:pt x="10764" y="3835"/>
                      <a:pt x="10514" y="4097"/>
                    </a:cubicBezTo>
                    <a:cubicBezTo>
                      <a:pt x="10419" y="4192"/>
                      <a:pt x="10323" y="4287"/>
                      <a:pt x="10216" y="4394"/>
                    </a:cubicBezTo>
                    <a:cubicBezTo>
                      <a:pt x="10121" y="4501"/>
                      <a:pt x="10049" y="4609"/>
                      <a:pt x="9954" y="4716"/>
                    </a:cubicBezTo>
                    <a:cubicBezTo>
                      <a:pt x="9752" y="4954"/>
                      <a:pt x="9549" y="5204"/>
                      <a:pt x="9359" y="5454"/>
                    </a:cubicBezTo>
                    <a:cubicBezTo>
                      <a:pt x="9252" y="5585"/>
                      <a:pt x="9145" y="5704"/>
                      <a:pt x="9049" y="5835"/>
                    </a:cubicBezTo>
                    <a:cubicBezTo>
                      <a:pt x="8954" y="5966"/>
                      <a:pt x="8871" y="6097"/>
                      <a:pt x="8787" y="6216"/>
                    </a:cubicBezTo>
                    <a:cubicBezTo>
                      <a:pt x="8656" y="6395"/>
                      <a:pt x="8537" y="6573"/>
                      <a:pt x="8418" y="6764"/>
                    </a:cubicBezTo>
                    <a:cubicBezTo>
                      <a:pt x="8335" y="6883"/>
                      <a:pt x="8252" y="6990"/>
                      <a:pt x="8180" y="7121"/>
                    </a:cubicBezTo>
                    <a:cubicBezTo>
                      <a:pt x="8037" y="7335"/>
                      <a:pt x="7918" y="7561"/>
                      <a:pt x="7787" y="7788"/>
                    </a:cubicBezTo>
                    <a:cubicBezTo>
                      <a:pt x="7704" y="7919"/>
                      <a:pt x="7632" y="8049"/>
                      <a:pt x="7561" y="8180"/>
                    </a:cubicBezTo>
                    <a:cubicBezTo>
                      <a:pt x="7525" y="8240"/>
                      <a:pt x="7490" y="8288"/>
                      <a:pt x="7466" y="8335"/>
                    </a:cubicBezTo>
                    <a:cubicBezTo>
                      <a:pt x="7251" y="8740"/>
                      <a:pt x="7049" y="9145"/>
                      <a:pt x="6859" y="9550"/>
                    </a:cubicBezTo>
                    <a:cubicBezTo>
                      <a:pt x="6847" y="9585"/>
                      <a:pt x="6835" y="9621"/>
                      <a:pt x="6811" y="9657"/>
                    </a:cubicBezTo>
                    <a:cubicBezTo>
                      <a:pt x="6775" y="9752"/>
                      <a:pt x="6740" y="9859"/>
                      <a:pt x="6692" y="9954"/>
                    </a:cubicBezTo>
                    <a:cubicBezTo>
                      <a:pt x="6573" y="10228"/>
                      <a:pt x="6454" y="10502"/>
                      <a:pt x="6347" y="10788"/>
                    </a:cubicBezTo>
                    <a:cubicBezTo>
                      <a:pt x="6251" y="11014"/>
                      <a:pt x="6168" y="11252"/>
                      <a:pt x="6085" y="11478"/>
                    </a:cubicBezTo>
                    <a:lnTo>
                      <a:pt x="5823" y="11598"/>
                    </a:lnTo>
                    <a:cubicBezTo>
                      <a:pt x="5537" y="11728"/>
                      <a:pt x="5251" y="11883"/>
                      <a:pt x="4977" y="12050"/>
                    </a:cubicBezTo>
                    <a:cubicBezTo>
                      <a:pt x="4954" y="12074"/>
                      <a:pt x="4918" y="12086"/>
                      <a:pt x="4882" y="12109"/>
                    </a:cubicBezTo>
                    <a:lnTo>
                      <a:pt x="4751" y="12181"/>
                    </a:lnTo>
                    <a:cubicBezTo>
                      <a:pt x="4739" y="12205"/>
                      <a:pt x="4715" y="12217"/>
                      <a:pt x="4692" y="12229"/>
                    </a:cubicBezTo>
                    <a:cubicBezTo>
                      <a:pt x="4430" y="12419"/>
                      <a:pt x="4168" y="12621"/>
                      <a:pt x="3918" y="12824"/>
                    </a:cubicBezTo>
                    <a:lnTo>
                      <a:pt x="3763" y="12967"/>
                    </a:lnTo>
                    <a:cubicBezTo>
                      <a:pt x="3549" y="13157"/>
                      <a:pt x="3346" y="13372"/>
                      <a:pt x="3144" y="13586"/>
                    </a:cubicBezTo>
                    <a:cubicBezTo>
                      <a:pt x="3108" y="13622"/>
                      <a:pt x="3072" y="13645"/>
                      <a:pt x="3037" y="13681"/>
                    </a:cubicBezTo>
                    <a:cubicBezTo>
                      <a:pt x="3013" y="13717"/>
                      <a:pt x="3013" y="13717"/>
                      <a:pt x="2989" y="13741"/>
                    </a:cubicBezTo>
                    <a:cubicBezTo>
                      <a:pt x="2787" y="13979"/>
                      <a:pt x="2584" y="14217"/>
                      <a:pt x="2394" y="14479"/>
                    </a:cubicBezTo>
                    <a:cubicBezTo>
                      <a:pt x="2382" y="14491"/>
                      <a:pt x="2370" y="14503"/>
                      <a:pt x="2358" y="14515"/>
                    </a:cubicBezTo>
                    <a:cubicBezTo>
                      <a:pt x="2310" y="14574"/>
                      <a:pt x="2275" y="14646"/>
                      <a:pt x="2227" y="14705"/>
                    </a:cubicBezTo>
                    <a:cubicBezTo>
                      <a:pt x="2120" y="14860"/>
                      <a:pt x="2013" y="15015"/>
                      <a:pt x="1906" y="15181"/>
                    </a:cubicBezTo>
                    <a:cubicBezTo>
                      <a:pt x="1894" y="15217"/>
                      <a:pt x="1870" y="15241"/>
                      <a:pt x="1846" y="15265"/>
                    </a:cubicBezTo>
                    <a:cubicBezTo>
                      <a:pt x="1798" y="15348"/>
                      <a:pt x="1751" y="15431"/>
                      <a:pt x="1715" y="15503"/>
                    </a:cubicBezTo>
                    <a:cubicBezTo>
                      <a:pt x="1632" y="15634"/>
                      <a:pt x="1560" y="15753"/>
                      <a:pt x="1501" y="15872"/>
                    </a:cubicBezTo>
                    <a:cubicBezTo>
                      <a:pt x="1477" y="15908"/>
                      <a:pt x="1453" y="15943"/>
                      <a:pt x="1441" y="15979"/>
                    </a:cubicBezTo>
                    <a:cubicBezTo>
                      <a:pt x="1394" y="16062"/>
                      <a:pt x="1346" y="16158"/>
                      <a:pt x="1310" y="16241"/>
                    </a:cubicBezTo>
                    <a:cubicBezTo>
                      <a:pt x="1251" y="16348"/>
                      <a:pt x="1191" y="16467"/>
                      <a:pt x="1144" y="16574"/>
                    </a:cubicBezTo>
                    <a:cubicBezTo>
                      <a:pt x="1120" y="16610"/>
                      <a:pt x="1108" y="16646"/>
                      <a:pt x="1084" y="16681"/>
                    </a:cubicBezTo>
                    <a:cubicBezTo>
                      <a:pt x="1036" y="16777"/>
                      <a:pt x="1001" y="16884"/>
                      <a:pt x="965" y="16979"/>
                    </a:cubicBezTo>
                    <a:cubicBezTo>
                      <a:pt x="917" y="17074"/>
                      <a:pt x="870" y="17193"/>
                      <a:pt x="822" y="17301"/>
                    </a:cubicBezTo>
                    <a:lnTo>
                      <a:pt x="786" y="17396"/>
                    </a:lnTo>
                    <a:cubicBezTo>
                      <a:pt x="751" y="17503"/>
                      <a:pt x="715" y="17610"/>
                      <a:pt x="667" y="17717"/>
                    </a:cubicBezTo>
                    <a:cubicBezTo>
                      <a:pt x="632" y="17824"/>
                      <a:pt x="596" y="17944"/>
                      <a:pt x="560" y="18051"/>
                    </a:cubicBezTo>
                    <a:cubicBezTo>
                      <a:pt x="548" y="18075"/>
                      <a:pt x="536" y="18098"/>
                      <a:pt x="524" y="18122"/>
                    </a:cubicBezTo>
                    <a:cubicBezTo>
                      <a:pt x="501" y="18229"/>
                      <a:pt x="477" y="18336"/>
                      <a:pt x="441" y="18444"/>
                    </a:cubicBezTo>
                    <a:cubicBezTo>
                      <a:pt x="405" y="18575"/>
                      <a:pt x="370" y="18706"/>
                      <a:pt x="334" y="18837"/>
                    </a:cubicBezTo>
                    <a:cubicBezTo>
                      <a:pt x="334" y="18860"/>
                      <a:pt x="322" y="18884"/>
                      <a:pt x="310" y="18908"/>
                    </a:cubicBezTo>
                    <a:cubicBezTo>
                      <a:pt x="286" y="18991"/>
                      <a:pt x="274" y="19075"/>
                      <a:pt x="263" y="19158"/>
                    </a:cubicBezTo>
                    <a:cubicBezTo>
                      <a:pt x="227" y="19325"/>
                      <a:pt x="191" y="19503"/>
                      <a:pt x="155" y="19670"/>
                    </a:cubicBezTo>
                    <a:cubicBezTo>
                      <a:pt x="155" y="19718"/>
                      <a:pt x="143" y="19753"/>
                      <a:pt x="132" y="19789"/>
                    </a:cubicBezTo>
                    <a:cubicBezTo>
                      <a:pt x="132" y="19825"/>
                      <a:pt x="120" y="19908"/>
                      <a:pt x="120" y="19956"/>
                    </a:cubicBezTo>
                    <a:cubicBezTo>
                      <a:pt x="84" y="20206"/>
                      <a:pt x="60" y="20444"/>
                      <a:pt x="36" y="20682"/>
                    </a:cubicBezTo>
                    <a:cubicBezTo>
                      <a:pt x="36" y="20742"/>
                      <a:pt x="24" y="20801"/>
                      <a:pt x="12" y="20861"/>
                    </a:cubicBezTo>
                    <a:cubicBezTo>
                      <a:pt x="12" y="20920"/>
                      <a:pt x="12" y="20932"/>
                      <a:pt x="12" y="20968"/>
                    </a:cubicBezTo>
                    <a:cubicBezTo>
                      <a:pt x="1" y="21289"/>
                      <a:pt x="1" y="21611"/>
                      <a:pt x="12" y="21920"/>
                    </a:cubicBezTo>
                    <a:cubicBezTo>
                      <a:pt x="143" y="24432"/>
                      <a:pt x="1263" y="26218"/>
                      <a:pt x="2870" y="26921"/>
                    </a:cubicBezTo>
                    <a:lnTo>
                      <a:pt x="5287" y="27957"/>
                    </a:lnTo>
                    <a:cubicBezTo>
                      <a:pt x="3680" y="27254"/>
                      <a:pt x="2560" y="25480"/>
                      <a:pt x="2429" y="22968"/>
                    </a:cubicBezTo>
                    <a:cubicBezTo>
                      <a:pt x="2418" y="22647"/>
                      <a:pt x="2418" y="22325"/>
                      <a:pt x="2429" y="22004"/>
                    </a:cubicBezTo>
                    <a:cubicBezTo>
                      <a:pt x="2429" y="21908"/>
                      <a:pt x="2441" y="21825"/>
                      <a:pt x="2453" y="21730"/>
                    </a:cubicBezTo>
                    <a:cubicBezTo>
                      <a:pt x="2465" y="21480"/>
                      <a:pt x="2501" y="21242"/>
                      <a:pt x="2525" y="21003"/>
                    </a:cubicBezTo>
                    <a:cubicBezTo>
                      <a:pt x="2549" y="20908"/>
                      <a:pt x="2560" y="20813"/>
                      <a:pt x="2572" y="20718"/>
                    </a:cubicBezTo>
                    <a:cubicBezTo>
                      <a:pt x="2596" y="20539"/>
                      <a:pt x="2644" y="20372"/>
                      <a:pt x="2679" y="20206"/>
                    </a:cubicBezTo>
                    <a:cubicBezTo>
                      <a:pt x="2703" y="20099"/>
                      <a:pt x="2715" y="19991"/>
                      <a:pt x="2751" y="19884"/>
                    </a:cubicBezTo>
                    <a:cubicBezTo>
                      <a:pt x="2775" y="19741"/>
                      <a:pt x="2822" y="19610"/>
                      <a:pt x="2858" y="19479"/>
                    </a:cubicBezTo>
                    <a:cubicBezTo>
                      <a:pt x="2894" y="19348"/>
                      <a:pt x="2930" y="19218"/>
                      <a:pt x="2965" y="19098"/>
                    </a:cubicBezTo>
                    <a:cubicBezTo>
                      <a:pt x="3013" y="18967"/>
                      <a:pt x="3049" y="18872"/>
                      <a:pt x="3084" y="18765"/>
                    </a:cubicBezTo>
                    <a:cubicBezTo>
                      <a:pt x="3132" y="18622"/>
                      <a:pt x="3180" y="18479"/>
                      <a:pt x="3239" y="18348"/>
                    </a:cubicBezTo>
                    <a:cubicBezTo>
                      <a:pt x="3275" y="18241"/>
                      <a:pt x="3322" y="18134"/>
                      <a:pt x="3370" y="18015"/>
                    </a:cubicBezTo>
                    <a:cubicBezTo>
                      <a:pt x="3430" y="17884"/>
                      <a:pt x="3489" y="17753"/>
                      <a:pt x="3549" y="17622"/>
                    </a:cubicBezTo>
                    <a:cubicBezTo>
                      <a:pt x="3608" y="17491"/>
                      <a:pt x="3656" y="17396"/>
                      <a:pt x="3715" y="17289"/>
                    </a:cubicBezTo>
                    <a:cubicBezTo>
                      <a:pt x="3775" y="17170"/>
                      <a:pt x="3846" y="17039"/>
                      <a:pt x="3906" y="16920"/>
                    </a:cubicBezTo>
                    <a:cubicBezTo>
                      <a:pt x="3977" y="16801"/>
                      <a:pt x="4049" y="16670"/>
                      <a:pt x="4120" y="16551"/>
                    </a:cubicBezTo>
                    <a:cubicBezTo>
                      <a:pt x="4192" y="16431"/>
                      <a:pt x="4251" y="16336"/>
                      <a:pt x="4323" y="16229"/>
                    </a:cubicBezTo>
                    <a:cubicBezTo>
                      <a:pt x="4418" y="16062"/>
                      <a:pt x="4537" y="15908"/>
                      <a:pt x="4644" y="15753"/>
                    </a:cubicBezTo>
                    <a:cubicBezTo>
                      <a:pt x="4692" y="15681"/>
                      <a:pt x="4751" y="15598"/>
                      <a:pt x="4787" y="15527"/>
                    </a:cubicBezTo>
                    <a:cubicBezTo>
                      <a:pt x="4989" y="15265"/>
                      <a:pt x="5192" y="15027"/>
                      <a:pt x="5394" y="14788"/>
                    </a:cubicBezTo>
                    <a:cubicBezTo>
                      <a:pt x="5442" y="14729"/>
                      <a:pt x="5489" y="14681"/>
                      <a:pt x="5549" y="14634"/>
                    </a:cubicBezTo>
                    <a:cubicBezTo>
                      <a:pt x="5751" y="14419"/>
                      <a:pt x="5954" y="14205"/>
                      <a:pt x="6168" y="14014"/>
                    </a:cubicBezTo>
                    <a:cubicBezTo>
                      <a:pt x="6228" y="13967"/>
                      <a:pt x="6275" y="13919"/>
                      <a:pt x="6323" y="13884"/>
                    </a:cubicBezTo>
                    <a:cubicBezTo>
                      <a:pt x="6573" y="13669"/>
                      <a:pt x="6835" y="13467"/>
                      <a:pt x="7097" y="13288"/>
                    </a:cubicBezTo>
                    <a:cubicBezTo>
                      <a:pt x="7192" y="13217"/>
                      <a:pt x="7287" y="13157"/>
                      <a:pt x="7394" y="13098"/>
                    </a:cubicBezTo>
                    <a:cubicBezTo>
                      <a:pt x="7656" y="12931"/>
                      <a:pt x="7942" y="12776"/>
                      <a:pt x="8240" y="12645"/>
                    </a:cubicBezTo>
                    <a:lnTo>
                      <a:pt x="8502" y="12526"/>
                    </a:lnTo>
                    <a:cubicBezTo>
                      <a:pt x="8680" y="12014"/>
                      <a:pt x="8883" y="11502"/>
                      <a:pt x="9097" y="11002"/>
                    </a:cubicBezTo>
                    <a:cubicBezTo>
                      <a:pt x="9133" y="10907"/>
                      <a:pt x="9168" y="10812"/>
                      <a:pt x="9216" y="10705"/>
                    </a:cubicBezTo>
                    <a:cubicBezTo>
                      <a:pt x="9442" y="10204"/>
                      <a:pt x="9692" y="9716"/>
                      <a:pt x="9954" y="9228"/>
                    </a:cubicBezTo>
                    <a:cubicBezTo>
                      <a:pt x="10038" y="9097"/>
                      <a:pt x="10109" y="8966"/>
                      <a:pt x="10192" y="8835"/>
                    </a:cubicBezTo>
                    <a:cubicBezTo>
                      <a:pt x="10383" y="8490"/>
                      <a:pt x="10597" y="8145"/>
                      <a:pt x="10823" y="7811"/>
                    </a:cubicBezTo>
                    <a:cubicBezTo>
                      <a:pt x="10942" y="7633"/>
                      <a:pt x="11061" y="7454"/>
                      <a:pt x="11192" y="7276"/>
                    </a:cubicBezTo>
                    <a:cubicBezTo>
                      <a:pt x="11371" y="7014"/>
                      <a:pt x="11562" y="6764"/>
                      <a:pt x="11764" y="6514"/>
                    </a:cubicBezTo>
                    <a:cubicBezTo>
                      <a:pt x="11954" y="6264"/>
                      <a:pt x="12157" y="6014"/>
                      <a:pt x="12359" y="5763"/>
                    </a:cubicBezTo>
                    <a:cubicBezTo>
                      <a:pt x="12550" y="5549"/>
                      <a:pt x="12728" y="5347"/>
                      <a:pt x="12919" y="5144"/>
                    </a:cubicBezTo>
                    <a:cubicBezTo>
                      <a:pt x="13169" y="4894"/>
                      <a:pt x="13419" y="4644"/>
                      <a:pt x="13681" y="4406"/>
                    </a:cubicBezTo>
                    <a:cubicBezTo>
                      <a:pt x="13871" y="4228"/>
                      <a:pt x="14062" y="4049"/>
                      <a:pt x="14264" y="3882"/>
                    </a:cubicBezTo>
                    <a:cubicBezTo>
                      <a:pt x="14538" y="3656"/>
                      <a:pt x="14812" y="3454"/>
                      <a:pt x="15086" y="3251"/>
                    </a:cubicBezTo>
                    <a:cubicBezTo>
                      <a:pt x="15372" y="3049"/>
                      <a:pt x="15622" y="2846"/>
                      <a:pt x="15907" y="2680"/>
                    </a:cubicBezTo>
                    <a:cubicBezTo>
                      <a:pt x="15955" y="2644"/>
                      <a:pt x="16003" y="2620"/>
                      <a:pt x="16050" y="2585"/>
                    </a:cubicBezTo>
                    <a:cubicBezTo>
                      <a:pt x="16491" y="2323"/>
                      <a:pt x="16943" y="2084"/>
                      <a:pt x="17408" y="1870"/>
                    </a:cubicBezTo>
                    <a:cubicBezTo>
                      <a:pt x="17681" y="1751"/>
                      <a:pt x="17955" y="1644"/>
                      <a:pt x="18229" y="1549"/>
                    </a:cubicBezTo>
                    <a:cubicBezTo>
                      <a:pt x="18312" y="1525"/>
                      <a:pt x="18408" y="1501"/>
                      <a:pt x="18491" y="1465"/>
                    </a:cubicBezTo>
                    <a:cubicBezTo>
                      <a:pt x="18670" y="1418"/>
                      <a:pt x="18824" y="1370"/>
                      <a:pt x="18991" y="1322"/>
                    </a:cubicBezTo>
                    <a:cubicBezTo>
                      <a:pt x="19396" y="1215"/>
                      <a:pt x="19801" y="1144"/>
                      <a:pt x="20217" y="1096"/>
                    </a:cubicBezTo>
                    <a:cubicBezTo>
                      <a:pt x="20313" y="1096"/>
                      <a:pt x="20396" y="1084"/>
                      <a:pt x="20491" y="1072"/>
                    </a:cubicBezTo>
                    <a:cubicBezTo>
                      <a:pt x="20676" y="1064"/>
                      <a:pt x="20856" y="1056"/>
                      <a:pt x="21037" y="1056"/>
                    </a:cubicBezTo>
                    <a:cubicBezTo>
                      <a:pt x="21113" y="1056"/>
                      <a:pt x="21188" y="1057"/>
                      <a:pt x="21265" y="1061"/>
                    </a:cubicBezTo>
                    <a:lnTo>
                      <a:pt x="21515" y="1061"/>
                    </a:lnTo>
                    <a:cubicBezTo>
                      <a:pt x="21813" y="1072"/>
                      <a:pt x="22099" y="1108"/>
                      <a:pt x="22396" y="1156"/>
                    </a:cubicBezTo>
                    <a:cubicBezTo>
                      <a:pt x="22420" y="1156"/>
                      <a:pt x="22444" y="1168"/>
                      <a:pt x="22468" y="1180"/>
                    </a:cubicBezTo>
                    <a:cubicBezTo>
                      <a:pt x="22932" y="1275"/>
                      <a:pt x="23396" y="1418"/>
                      <a:pt x="23837" y="1596"/>
                    </a:cubicBezTo>
                    <a:lnTo>
                      <a:pt x="21420" y="560"/>
                    </a:lnTo>
                    <a:cubicBezTo>
                      <a:pt x="21241" y="477"/>
                      <a:pt x="21063" y="406"/>
                      <a:pt x="20872" y="346"/>
                    </a:cubicBezTo>
                    <a:cubicBezTo>
                      <a:pt x="20848" y="334"/>
                      <a:pt x="20825" y="334"/>
                      <a:pt x="20801" y="334"/>
                    </a:cubicBezTo>
                    <a:cubicBezTo>
                      <a:pt x="20551" y="251"/>
                      <a:pt x="20313" y="179"/>
                      <a:pt x="20051" y="132"/>
                    </a:cubicBezTo>
                    <a:lnTo>
                      <a:pt x="19991" y="120"/>
                    </a:lnTo>
                    <a:lnTo>
                      <a:pt x="19979" y="120"/>
                    </a:lnTo>
                    <a:cubicBezTo>
                      <a:pt x="19694" y="60"/>
                      <a:pt x="19396" y="37"/>
                      <a:pt x="19098" y="13"/>
                    </a:cubicBezTo>
                    <a:lnTo>
                      <a:pt x="1902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2527;p32">
                <a:extLst>
                  <a:ext uri="{FF2B5EF4-FFF2-40B4-BE49-F238E27FC236}">
                    <a16:creationId xmlns:a16="http://schemas.microsoft.com/office/drawing/2014/main" id="{2A177CFF-5780-3F27-B7BC-B08F50E367CB}"/>
                  </a:ext>
                </a:extLst>
              </p:cNvPr>
              <p:cNvSpPr/>
              <p:nvPr/>
            </p:nvSpPr>
            <p:spPr>
              <a:xfrm>
                <a:off x="1566497" y="2401547"/>
                <a:ext cx="288750" cy="169400"/>
              </a:xfrm>
              <a:custGeom>
                <a:avLst/>
                <a:gdLst/>
                <a:ahLst/>
                <a:cxnLst/>
                <a:rect l="l" t="t" r="r" b="b"/>
                <a:pathLst>
                  <a:path w="11550" h="6776" extrusionOk="0">
                    <a:moveTo>
                      <a:pt x="11507" y="1387"/>
                    </a:moveTo>
                    <a:lnTo>
                      <a:pt x="11549" y="1406"/>
                    </a:lnTo>
                    <a:cubicBezTo>
                      <a:pt x="11535" y="1399"/>
                      <a:pt x="11521" y="1393"/>
                      <a:pt x="11507" y="1387"/>
                    </a:cubicBezTo>
                    <a:close/>
                    <a:moveTo>
                      <a:pt x="7596" y="1"/>
                    </a:moveTo>
                    <a:cubicBezTo>
                      <a:pt x="7513" y="1"/>
                      <a:pt x="7430" y="12"/>
                      <a:pt x="7334" y="12"/>
                    </a:cubicBezTo>
                    <a:lnTo>
                      <a:pt x="6894" y="12"/>
                    </a:lnTo>
                    <a:cubicBezTo>
                      <a:pt x="6727" y="24"/>
                      <a:pt x="6549" y="72"/>
                      <a:pt x="6382" y="108"/>
                    </a:cubicBezTo>
                    <a:cubicBezTo>
                      <a:pt x="6275" y="120"/>
                      <a:pt x="6179" y="132"/>
                      <a:pt x="6072" y="167"/>
                    </a:cubicBezTo>
                    <a:cubicBezTo>
                      <a:pt x="6048" y="167"/>
                      <a:pt x="6013" y="167"/>
                      <a:pt x="5989" y="179"/>
                    </a:cubicBezTo>
                    <a:cubicBezTo>
                      <a:pt x="5656" y="263"/>
                      <a:pt x="5334" y="382"/>
                      <a:pt x="5025" y="524"/>
                    </a:cubicBezTo>
                    <a:cubicBezTo>
                      <a:pt x="4715" y="655"/>
                      <a:pt x="4417" y="822"/>
                      <a:pt x="4132" y="1001"/>
                    </a:cubicBezTo>
                    <a:cubicBezTo>
                      <a:pt x="4108" y="1025"/>
                      <a:pt x="4072" y="1036"/>
                      <a:pt x="4036" y="1048"/>
                    </a:cubicBezTo>
                    <a:cubicBezTo>
                      <a:pt x="3941" y="1108"/>
                      <a:pt x="3858" y="1167"/>
                      <a:pt x="3762" y="1239"/>
                    </a:cubicBezTo>
                    <a:cubicBezTo>
                      <a:pt x="3727" y="1251"/>
                      <a:pt x="3703" y="1286"/>
                      <a:pt x="3667" y="1310"/>
                    </a:cubicBezTo>
                    <a:cubicBezTo>
                      <a:pt x="3381" y="1501"/>
                      <a:pt x="3096" y="1727"/>
                      <a:pt x="2834" y="1953"/>
                    </a:cubicBezTo>
                    <a:cubicBezTo>
                      <a:pt x="2572" y="2191"/>
                      <a:pt x="2310" y="2453"/>
                      <a:pt x="2060" y="2727"/>
                    </a:cubicBezTo>
                    <a:cubicBezTo>
                      <a:pt x="2036" y="2751"/>
                      <a:pt x="2012" y="2775"/>
                      <a:pt x="1988" y="2799"/>
                    </a:cubicBezTo>
                    <a:cubicBezTo>
                      <a:pt x="1929" y="2858"/>
                      <a:pt x="1893" y="2918"/>
                      <a:pt x="1834" y="2977"/>
                    </a:cubicBezTo>
                    <a:cubicBezTo>
                      <a:pt x="1667" y="3168"/>
                      <a:pt x="1512" y="3370"/>
                      <a:pt x="1345" y="3572"/>
                    </a:cubicBezTo>
                    <a:cubicBezTo>
                      <a:pt x="1310" y="3632"/>
                      <a:pt x="1262" y="3680"/>
                      <a:pt x="1226" y="3739"/>
                    </a:cubicBezTo>
                    <a:cubicBezTo>
                      <a:pt x="1179" y="3787"/>
                      <a:pt x="1143" y="3846"/>
                      <a:pt x="1107" y="3894"/>
                    </a:cubicBezTo>
                    <a:cubicBezTo>
                      <a:pt x="1012" y="4037"/>
                      <a:pt x="917" y="4180"/>
                      <a:pt x="810" y="4323"/>
                    </a:cubicBezTo>
                    <a:cubicBezTo>
                      <a:pt x="762" y="4406"/>
                      <a:pt x="703" y="4477"/>
                      <a:pt x="655" y="4561"/>
                    </a:cubicBezTo>
                    <a:cubicBezTo>
                      <a:pt x="619" y="4620"/>
                      <a:pt x="595" y="4668"/>
                      <a:pt x="560" y="4727"/>
                    </a:cubicBezTo>
                    <a:cubicBezTo>
                      <a:pt x="488" y="4846"/>
                      <a:pt x="405" y="4977"/>
                      <a:pt x="345" y="5096"/>
                    </a:cubicBezTo>
                    <a:cubicBezTo>
                      <a:pt x="298" y="5180"/>
                      <a:pt x="238" y="5263"/>
                      <a:pt x="191" y="5346"/>
                    </a:cubicBezTo>
                    <a:cubicBezTo>
                      <a:pt x="131" y="5477"/>
                      <a:pt x="60" y="5608"/>
                      <a:pt x="0" y="5727"/>
                    </a:cubicBezTo>
                    <a:lnTo>
                      <a:pt x="2417" y="6775"/>
                    </a:lnTo>
                    <a:cubicBezTo>
                      <a:pt x="2524" y="6561"/>
                      <a:pt x="2631" y="6359"/>
                      <a:pt x="2750" y="6144"/>
                    </a:cubicBezTo>
                    <a:cubicBezTo>
                      <a:pt x="2822" y="6025"/>
                      <a:pt x="2893" y="5894"/>
                      <a:pt x="2977" y="5775"/>
                    </a:cubicBezTo>
                    <a:cubicBezTo>
                      <a:pt x="3048" y="5656"/>
                      <a:pt x="3131" y="5513"/>
                      <a:pt x="3227" y="5382"/>
                    </a:cubicBezTo>
                    <a:cubicBezTo>
                      <a:pt x="3310" y="5239"/>
                      <a:pt x="3417" y="5096"/>
                      <a:pt x="3524" y="4954"/>
                    </a:cubicBezTo>
                    <a:cubicBezTo>
                      <a:pt x="3596" y="4846"/>
                      <a:pt x="3679" y="4739"/>
                      <a:pt x="3762" y="4632"/>
                    </a:cubicBezTo>
                    <a:cubicBezTo>
                      <a:pt x="3905" y="4430"/>
                      <a:pt x="4084" y="4227"/>
                      <a:pt x="4239" y="4037"/>
                    </a:cubicBezTo>
                    <a:cubicBezTo>
                      <a:pt x="4322" y="3953"/>
                      <a:pt x="4393" y="3858"/>
                      <a:pt x="4465" y="3775"/>
                    </a:cubicBezTo>
                    <a:cubicBezTo>
                      <a:pt x="4715" y="3513"/>
                      <a:pt x="4977" y="3251"/>
                      <a:pt x="5239" y="3013"/>
                    </a:cubicBezTo>
                    <a:cubicBezTo>
                      <a:pt x="5513" y="2775"/>
                      <a:pt x="5787" y="2560"/>
                      <a:pt x="6072" y="2358"/>
                    </a:cubicBezTo>
                    <a:cubicBezTo>
                      <a:pt x="6227" y="2251"/>
                      <a:pt x="6382" y="2156"/>
                      <a:pt x="6537" y="2060"/>
                    </a:cubicBezTo>
                    <a:cubicBezTo>
                      <a:pt x="6822" y="1882"/>
                      <a:pt x="7120" y="1715"/>
                      <a:pt x="7430" y="1572"/>
                    </a:cubicBezTo>
                    <a:cubicBezTo>
                      <a:pt x="7775" y="1429"/>
                      <a:pt x="8120" y="1310"/>
                      <a:pt x="8477" y="1215"/>
                    </a:cubicBezTo>
                    <a:cubicBezTo>
                      <a:pt x="8573" y="1191"/>
                      <a:pt x="8680" y="1179"/>
                      <a:pt x="8775" y="1167"/>
                    </a:cubicBezTo>
                    <a:cubicBezTo>
                      <a:pt x="9013" y="1108"/>
                      <a:pt x="9251" y="1084"/>
                      <a:pt x="9489" y="1060"/>
                    </a:cubicBezTo>
                    <a:lnTo>
                      <a:pt x="9739" y="1060"/>
                    </a:lnTo>
                    <a:cubicBezTo>
                      <a:pt x="10025" y="1060"/>
                      <a:pt x="10311" y="1072"/>
                      <a:pt x="10597" y="1132"/>
                    </a:cubicBezTo>
                    <a:lnTo>
                      <a:pt x="10620" y="1132"/>
                    </a:lnTo>
                    <a:cubicBezTo>
                      <a:pt x="10927" y="1177"/>
                      <a:pt x="11222" y="1266"/>
                      <a:pt x="11507" y="1387"/>
                    </a:cubicBezTo>
                    <a:lnTo>
                      <a:pt x="11507" y="1387"/>
                    </a:lnTo>
                    <a:lnTo>
                      <a:pt x="9132" y="358"/>
                    </a:lnTo>
                    <a:cubicBezTo>
                      <a:pt x="9013" y="310"/>
                      <a:pt x="8894" y="263"/>
                      <a:pt x="8775" y="227"/>
                    </a:cubicBezTo>
                    <a:cubicBezTo>
                      <a:pt x="8596" y="167"/>
                      <a:pt x="8406" y="108"/>
                      <a:pt x="8215" y="72"/>
                    </a:cubicBezTo>
                    <a:lnTo>
                      <a:pt x="8192" y="72"/>
                    </a:lnTo>
                    <a:cubicBezTo>
                      <a:pt x="8001" y="36"/>
                      <a:pt x="7799" y="12"/>
                      <a:pt x="7596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2528;p32">
                <a:extLst>
                  <a:ext uri="{FF2B5EF4-FFF2-40B4-BE49-F238E27FC236}">
                    <a16:creationId xmlns:a16="http://schemas.microsoft.com/office/drawing/2014/main" id="{0A2561C3-763F-441B-1085-6F3FD5129948}"/>
                  </a:ext>
                </a:extLst>
              </p:cNvPr>
              <p:cNvSpPr/>
              <p:nvPr/>
            </p:nvSpPr>
            <p:spPr>
              <a:xfrm>
                <a:off x="1015300" y="2426475"/>
                <a:ext cx="1059075" cy="766950"/>
              </a:xfrm>
              <a:custGeom>
                <a:avLst/>
                <a:gdLst/>
                <a:ahLst/>
                <a:cxnLst/>
                <a:rect l="l" t="t" r="r" b="b"/>
                <a:pathLst>
                  <a:path w="42363" h="30678" extrusionOk="0">
                    <a:moveTo>
                      <a:pt x="31771" y="1"/>
                    </a:moveTo>
                    <a:cubicBezTo>
                      <a:pt x="31030" y="1"/>
                      <a:pt x="30238" y="171"/>
                      <a:pt x="29421" y="530"/>
                    </a:cubicBezTo>
                    <a:cubicBezTo>
                      <a:pt x="27361" y="1447"/>
                      <a:pt x="25563" y="3400"/>
                      <a:pt x="24396" y="5745"/>
                    </a:cubicBezTo>
                    <a:cubicBezTo>
                      <a:pt x="23026" y="3983"/>
                      <a:pt x="21089" y="3004"/>
                      <a:pt x="18867" y="3004"/>
                    </a:cubicBezTo>
                    <a:cubicBezTo>
                      <a:pt x="17711" y="3004"/>
                      <a:pt x="16476" y="3270"/>
                      <a:pt x="15205" y="3828"/>
                    </a:cubicBezTo>
                    <a:cubicBezTo>
                      <a:pt x="11240" y="5590"/>
                      <a:pt x="7930" y="9746"/>
                      <a:pt x="6299" y="14484"/>
                    </a:cubicBezTo>
                    <a:lnTo>
                      <a:pt x="6037" y="14591"/>
                    </a:lnTo>
                    <a:cubicBezTo>
                      <a:pt x="2608" y="16103"/>
                      <a:pt x="0" y="20735"/>
                      <a:pt x="215" y="24914"/>
                    </a:cubicBezTo>
                    <a:cubicBezTo>
                      <a:pt x="383" y="28200"/>
                      <a:pt x="2241" y="30241"/>
                      <a:pt x="4683" y="30241"/>
                    </a:cubicBezTo>
                    <a:cubicBezTo>
                      <a:pt x="5356" y="30241"/>
                      <a:pt x="6073" y="30087"/>
                      <a:pt x="6811" y="29760"/>
                    </a:cubicBezTo>
                    <a:lnTo>
                      <a:pt x="8418" y="29046"/>
                    </a:lnTo>
                    <a:cubicBezTo>
                      <a:pt x="9660" y="30103"/>
                      <a:pt x="11193" y="30678"/>
                      <a:pt x="12894" y="30678"/>
                    </a:cubicBezTo>
                    <a:cubicBezTo>
                      <a:pt x="14048" y="30678"/>
                      <a:pt x="15280" y="30413"/>
                      <a:pt x="16550" y="29855"/>
                    </a:cubicBezTo>
                    <a:cubicBezTo>
                      <a:pt x="19693" y="28462"/>
                      <a:pt x="22420" y="25545"/>
                      <a:pt x="24229" y="22057"/>
                    </a:cubicBezTo>
                    <a:lnTo>
                      <a:pt x="36338" y="16711"/>
                    </a:lnTo>
                    <a:cubicBezTo>
                      <a:pt x="39755" y="15199"/>
                      <a:pt x="42363" y="10579"/>
                      <a:pt x="42148" y="6388"/>
                    </a:cubicBezTo>
                    <a:cubicBezTo>
                      <a:pt x="41980" y="3112"/>
                      <a:pt x="40122" y="1072"/>
                      <a:pt x="37681" y="1072"/>
                    </a:cubicBezTo>
                    <a:cubicBezTo>
                      <a:pt x="37008" y="1072"/>
                      <a:pt x="36291" y="1227"/>
                      <a:pt x="35552" y="1554"/>
                    </a:cubicBezTo>
                    <a:lnTo>
                      <a:pt x="35255" y="1685"/>
                    </a:lnTo>
                    <a:cubicBezTo>
                      <a:pt x="34384" y="604"/>
                      <a:pt x="33167" y="1"/>
                      <a:pt x="31771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2529;p32">
                <a:extLst>
                  <a:ext uri="{FF2B5EF4-FFF2-40B4-BE49-F238E27FC236}">
                    <a16:creationId xmlns:a16="http://schemas.microsoft.com/office/drawing/2014/main" id="{347BDA34-D558-7579-4413-E58BBFB749EA}"/>
                  </a:ext>
                </a:extLst>
              </p:cNvPr>
              <p:cNvSpPr/>
              <p:nvPr/>
            </p:nvSpPr>
            <p:spPr>
              <a:xfrm>
                <a:off x="2165072" y="2660222"/>
                <a:ext cx="68200" cy="17275"/>
              </a:xfrm>
              <a:custGeom>
                <a:avLst/>
                <a:gdLst/>
                <a:ahLst/>
                <a:cxnLst/>
                <a:rect l="l" t="t" r="r" b="b"/>
                <a:pathLst>
                  <a:path w="2728" h="691" extrusionOk="0">
                    <a:moveTo>
                      <a:pt x="834" y="0"/>
                    </a:moveTo>
                    <a:cubicBezTo>
                      <a:pt x="774" y="0"/>
                      <a:pt x="715" y="24"/>
                      <a:pt x="643" y="36"/>
                    </a:cubicBezTo>
                    <a:lnTo>
                      <a:pt x="524" y="48"/>
                    </a:lnTo>
                    <a:lnTo>
                      <a:pt x="489" y="60"/>
                    </a:lnTo>
                    <a:cubicBezTo>
                      <a:pt x="370" y="95"/>
                      <a:pt x="239" y="143"/>
                      <a:pt x="120" y="191"/>
                    </a:cubicBezTo>
                    <a:lnTo>
                      <a:pt x="1" y="250"/>
                    </a:lnTo>
                    <a:lnTo>
                      <a:pt x="1024" y="691"/>
                    </a:lnTo>
                    <a:lnTo>
                      <a:pt x="1144" y="643"/>
                    </a:lnTo>
                    <a:cubicBezTo>
                      <a:pt x="1275" y="584"/>
                      <a:pt x="1405" y="536"/>
                      <a:pt x="1548" y="500"/>
                    </a:cubicBezTo>
                    <a:cubicBezTo>
                      <a:pt x="1584" y="488"/>
                      <a:pt x="1632" y="488"/>
                      <a:pt x="1667" y="476"/>
                    </a:cubicBezTo>
                    <a:cubicBezTo>
                      <a:pt x="1763" y="464"/>
                      <a:pt x="1846" y="453"/>
                      <a:pt x="1941" y="441"/>
                    </a:cubicBezTo>
                    <a:lnTo>
                      <a:pt x="2037" y="441"/>
                    </a:lnTo>
                    <a:cubicBezTo>
                      <a:pt x="2144" y="441"/>
                      <a:pt x="2263" y="453"/>
                      <a:pt x="2370" y="464"/>
                    </a:cubicBezTo>
                    <a:cubicBezTo>
                      <a:pt x="2489" y="488"/>
                      <a:pt x="2608" y="524"/>
                      <a:pt x="2727" y="572"/>
                    </a:cubicBezTo>
                    <a:lnTo>
                      <a:pt x="1703" y="131"/>
                    </a:lnTo>
                    <a:cubicBezTo>
                      <a:pt x="1656" y="107"/>
                      <a:pt x="1608" y="95"/>
                      <a:pt x="1572" y="83"/>
                    </a:cubicBezTo>
                    <a:cubicBezTo>
                      <a:pt x="1501" y="60"/>
                      <a:pt x="1417" y="36"/>
                      <a:pt x="1346" y="24"/>
                    </a:cubicBezTo>
                    <a:cubicBezTo>
                      <a:pt x="1263" y="12"/>
                      <a:pt x="1191" y="0"/>
                      <a:pt x="112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2530;p32">
                <a:extLst>
                  <a:ext uri="{FF2B5EF4-FFF2-40B4-BE49-F238E27FC236}">
                    <a16:creationId xmlns:a16="http://schemas.microsoft.com/office/drawing/2014/main" id="{0BE4A554-F518-307C-2121-3D6F56EB4263}"/>
                  </a:ext>
                </a:extLst>
              </p:cNvPr>
              <p:cNvSpPr/>
              <p:nvPr/>
            </p:nvSpPr>
            <p:spPr>
              <a:xfrm>
                <a:off x="2050472" y="2648897"/>
                <a:ext cx="121775" cy="71775"/>
              </a:xfrm>
              <a:custGeom>
                <a:avLst/>
                <a:gdLst/>
                <a:ahLst/>
                <a:cxnLst/>
                <a:rect l="l" t="t" r="r" b="b"/>
                <a:pathLst>
                  <a:path w="4871" h="2871" extrusionOk="0">
                    <a:moveTo>
                      <a:pt x="4780" y="556"/>
                    </a:moveTo>
                    <a:lnTo>
                      <a:pt x="4870" y="596"/>
                    </a:lnTo>
                    <a:cubicBezTo>
                      <a:pt x="4841" y="581"/>
                      <a:pt x="4811" y="568"/>
                      <a:pt x="4780" y="556"/>
                    </a:cubicBezTo>
                    <a:close/>
                    <a:moveTo>
                      <a:pt x="2906" y="1"/>
                    </a:moveTo>
                    <a:cubicBezTo>
                      <a:pt x="2846" y="1"/>
                      <a:pt x="2763" y="24"/>
                      <a:pt x="2691" y="36"/>
                    </a:cubicBezTo>
                    <a:cubicBezTo>
                      <a:pt x="2656" y="48"/>
                      <a:pt x="2608" y="48"/>
                      <a:pt x="2572" y="60"/>
                    </a:cubicBezTo>
                    <a:cubicBezTo>
                      <a:pt x="2549" y="60"/>
                      <a:pt x="2537" y="60"/>
                      <a:pt x="2537" y="72"/>
                    </a:cubicBezTo>
                    <a:cubicBezTo>
                      <a:pt x="2394" y="108"/>
                      <a:pt x="2251" y="155"/>
                      <a:pt x="2120" y="215"/>
                    </a:cubicBezTo>
                    <a:cubicBezTo>
                      <a:pt x="1989" y="275"/>
                      <a:pt x="1870" y="346"/>
                      <a:pt x="1739" y="417"/>
                    </a:cubicBezTo>
                    <a:lnTo>
                      <a:pt x="1703" y="441"/>
                    </a:lnTo>
                    <a:cubicBezTo>
                      <a:pt x="1668" y="465"/>
                      <a:pt x="1620" y="489"/>
                      <a:pt x="1584" y="513"/>
                    </a:cubicBezTo>
                    <a:lnTo>
                      <a:pt x="1548" y="548"/>
                    </a:lnTo>
                    <a:cubicBezTo>
                      <a:pt x="1429" y="632"/>
                      <a:pt x="1310" y="727"/>
                      <a:pt x="1191" y="822"/>
                    </a:cubicBezTo>
                    <a:cubicBezTo>
                      <a:pt x="1084" y="929"/>
                      <a:pt x="977" y="1037"/>
                      <a:pt x="870" y="1144"/>
                    </a:cubicBezTo>
                    <a:cubicBezTo>
                      <a:pt x="858" y="1156"/>
                      <a:pt x="846" y="1167"/>
                      <a:pt x="834" y="1179"/>
                    </a:cubicBezTo>
                    <a:cubicBezTo>
                      <a:pt x="822" y="1191"/>
                      <a:pt x="798" y="1227"/>
                      <a:pt x="775" y="1251"/>
                    </a:cubicBezTo>
                    <a:cubicBezTo>
                      <a:pt x="703" y="1334"/>
                      <a:pt x="632" y="1418"/>
                      <a:pt x="572" y="1501"/>
                    </a:cubicBezTo>
                    <a:cubicBezTo>
                      <a:pt x="548" y="1525"/>
                      <a:pt x="536" y="1548"/>
                      <a:pt x="513" y="1572"/>
                    </a:cubicBezTo>
                    <a:lnTo>
                      <a:pt x="465" y="1644"/>
                    </a:lnTo>
                    <a:cubicBezTo>
                      <a:pt x="429" y="1703"/>
                      <a:pt x="382" y="1763"/>
                      <a:pt x="346" y="1822"/>
                    </a:cubicBezTo>
                    <a:cubicBezTo>
                      <a:pt x="322" y="1858"/>
                      <a:pt x="298" y="1894"/>
                      <a:pt x="274" y="1918"/>
                    </a:cubicBezTo>
                    <a:cubicBezTo>
                      <a:pt x="251" y="1953"/>
                      <a:pt x="251" y="1965"/>
                      <a:pt x="239" y="1989"/>
                    </a:cubicBezTo>
                    <a:cubicBezTo>
                      <a:pt x="203" y="2049"/>
                      <a:pt x="179" y="2096"/>
                      <a:pt x="144" y="2156"/>
                    </a:cubicBezTo>
                    <a:cubicBezTo>
                      <a:pt x="120" y="2203"/>
                      <a:pt x="96" y="2227"/>
                      <a:pt x="84" y="2263"/>
                    </a:cubicBezTo>
                    <a:cubicBezTo>
                      <a:pt x="60" y="2299"/>
                      <a:pt x="24" y="2370"/>
                      <a:pt x="1" y="2418"/>
                    </a:cubicBezTo>
                    <a:lnTo>
                      <a:pt x="1025" y="2870"/>
                    </a:lnTo>
                    <a:cubicBezTo>
                      <a:pt x="1060" y="2775"/>
                      <a:pt x="1120" y="2680"/>
                      <a:pt x="1167" y="2596"/>
                    </a:cubicBezTo>
                    <a:cubicBezTo>
                      <a:pt x="1203" y="2549"/>
                      <a:pt x="1227" y="2489"/>
                      <a:pt x="1263" y="2441"/>
                    </a:cubicBezTo>
                    <a:cubicBezTo>
                      <a:pt x="1287" y="2382"/>
                      <a:pt x="1322" y="2322"/>
                      <a:pt x="1358" y="2275"/>
                    </a:cubicBezTo>
                    <a:cubicBezTo>
                      <a:pt x="1406" y="2203"/>
                      <a:pt x="1441" y="2144"/>
                      <a:pt x="1489" y="2084"/>
                    </a:cubicBezTo>
                    <a:cubicBezTo>
                      <a:pt x="1525" y="2025"/>
                      <a:pt x="1548" y="2001"/>
                      <a:pt x="1584" y="1953"/>
                    </a:cubicBezTo>
                    <a:cubicBezTo>
                      <a:pt x="1656" y="1870"/>
                      <a:pt x="1715" y="1787"/>
                      <a:pt x="1787" y="1703"/>
                    </a:cubicBezTo>
                    <a:cubicBezTo>
                      <a:pt x="1822" y="1668"/>
                      <a:pt x="1858" y="1620"/>
                      <a:pt x="1882" y="1596"/>
                    </a:cubicBezTo>
                    <a:cubicBezTo>
                      <a:pt x="1989" y="1477"/>
                      <a:pt x="2096" y="1370"/>
                      <a:pt x="2215" y="1263"/>
                    </a:cubicBezTo>
                    <a:cubicBezTo>
                      <a:pt x="2322" y="1167"/>
                      <a:pt x="2441" y="1072"/>
                      <a:pt x="2560" y="989"/>
                    </a:cubicBezTo>
                    <a:cubicBezTo>
                      <a:pt x="2632" y="953"/>
                      <a:pt x="2691" y="906"/>
                      <a:pt x="2763" y="858"/>
                    </a:cubicBezTo>
                    <a:cubicBezTo>
                      <a:pt x="2882" y="786"/>
                      <a:pt x="3013" y="715"/>
                      <a:pt x="3144" y="656"/>
                    </a:cubicBezTo>
                    <a:cubicBezTo>
                      <a:pt x="3287" y="596"/>
                      <a:pt x="3430" y="548"/>
                      <a:pt x="3584" y="513"/>
                    </a:cubicBezTo>
                    <a:cubicBezTo>
                      <a:pt x="3632" y="501"/>
                      <a:pt x="3668" y="501"/>
                      <a:pt x="3715" y="489"/>
                    </a:cubicBezTo>
                    <a:cubicBezTo>
                      <a:pt x="3811" y="465"/>
                      <a:pt x="3918" y="453"/>
                      <a:pt x="4013" y="441"/>
                    </a:cubicBezTo>
                    <a:lnTo>
                      <a:pt x="4120" y="441"/>
                    </a:lnTo>
                    <a:cubicBezTo>
                      <a:pt x="4239" y="441"/>
                      <a:pt x="4358" y="453"/>
                      <a:pt x="4477" y="477"/>
                    </a:cubicBezTo>
                    <a:cubicBezTo>
                      <a:pt x="4585" y="495"/>
                      <a:pt x="4686" y="520"/>
                      <a:pt x="4780" y="556"/>
                    </a:cubicBezTo>
                    <a:lnTo>
                      <a:pt x="4780" y="556"/>
                    </a:lnTo>
                    <a:lnTo>
                      <a:pt x="3846" y="144"/>
                    </a:lnTo>
                    <a:cubicBezTo>
                      <a:pt x="3799" y="132"/>
                      <a:pt x="3751" y="108"/>
                      <a:pt x="3703" y="84"/>
                    </a:cubicBezTo>
                    <a:cubicBezTo>
                      <a:pt x="3620" y="60"/>
                      <a:pt x="3549" y="48"/>
                      <a:pt x="3465" y="24"/>
                    </a:cubicBezTo>
                    <a:cubicBezTo>
                      <a:pt x="3382" y="13"/>
                      <a:pt x="3299" y="1"/>
                      <a:pt x="3215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2531;p32">
                <a:extLst>
                  <a:ext uri="{FF2B5EF4-FFF2-40B4-BE49-F238E27FC236}">
                    <a16:creationId xmlns:a16="http://schemas.microsoft.com/office/drawing/2014/main" id="{0A62B68C-6025-11EA-55B1-7BBAD95D5914}"/>
                  </a:ext>
                </a:extLst>
              </p:cNvPr>
              <p:cNvSpPr/>
              <p:nvPr/>
            </p:nvSpPr>
            <p:spPr>
              <a:xfrm>
                <a:off x="1879975" y="2954350"/>
                <a:ext cx="43500" cy="22350"/>
              </a:xfrm>
              <a:custGeom>
                <a:avLst/>
                <a:gdLst/>
                <a:ahLst/>
                <a:cxnLst/>
                <a:rect l="l" t="t" r="r" b="b"/>
                <a:pathLst>
                  <a:path w="1740" h="894" extrusionOk="0">
                    <a:moveTo>
                      <a:pt x="1" y="1"/>
                    </a:moveTo>
                    <a:cubicBezTo>
                      <a:pt x="215" y="180"/>
                      <a:pt x="465" y="334"/>
                      <a:pt x="727" y="453"/>
                    </a:cubicBezTo>
                    <a:lnTo>
                      <a:pt x="1646" y="853"/>
                    </a:lnTo>
                    <a:lnTo>
                      <a:pt x="1646" y="853"/>
                    </a:lnTo>
                    <a:cubicBezTo>
                      <a:pt x="1420" y="749"/>
                      <a:pt x="1213" y="611"/>
                      <a:pt x="1025" y="453"/>
                    </a:cubicBezTo>
                    <a:lnTo>
                      <a:pt x="1" y="1"/>
                    </a:lnTo>
                    <a:close/>
                    <a:moveTo>
                      <a:pt x="1646" y="853"/>
                    </a:moveTo>
                    <a:cubicBezTo>
                      <a:pt x="1676" y="867"/>
                      <a:pt x="1708" y="881"/>
                      <a:pt x="1739" y="894"/>
                    </a:cubicBezTo>
                    <a:lnTo>
                      <a:pt x="1646" y="85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2532;p32">
                <a:extLst>
                  <a:ext uri="{FF2B5EF4-FFF2-40B4-BE49-F238E27FC236}">
                    <a16:creationId xmlns:a16="http://schemas.microsoft.com/office/drawing/2014/main" id="{0276509E-FD38-7D0E-E198-12CFDA31AF4C}"/>
                  </a:ext>
                </a:extLst>
              </p:cNvPr>
              <p:cNvSpPr/>
              <p:nvPr/>
            </p:nvSpPr>
            <p:spPr>
              <a:xfrm>
                <a:off x="1794797" y="2680447"/>
                <a:ext cx="251825" cy="295300"/>
              </a:xfrm>
              <a:custGeom>
                <a:avLst/>
                <a:gdLst/>
                <a:ahLst/>
                <a:cxnLst/>
                <a:rect l="l" t="t" r="r" b="b"/>
                <a:pathLst>
                  <a:path w="10073" h="11812" extrusionOk="0">
                    <a:moveTo>
                      <a:pt x="7965" y="1"/>
                    </a:moveTo>
                    <a:cubicBezTo>
                      <a:pt x="7858" y="1"/>
                      <a:pt x="7751" y="1"/>
                      <a:pt x="7632" y="13"/>
                    </a:cubicBezTo>
                    <a:lnTo>
                      <a:pt x="7573" y="13"/>
                    </a:lnTo>
                    <a:cubicBezTo>
                      <a:pt x="7549" y="13"/>
                      <a:pt x="7537" y="13"/>
                      <a:pt x="7525" y="25"/>
                    </a:cubicBezTo>
                    <a:cubicBezTo>
                      <a:pt x="7346" y="36"/>
                      <a:pt x="7180" y="72"/>
                      <a:pt x="7001" y="108"/>
                    </a:cubicBezTo>
                    <a:lnTo>
                      <a:pt x="6965" y="108"/>
                    </a:lnTo>
                    <a:cubicBezTo>
                      <a:pt x="6918" y="132"/>
                      <a:pt x="6858" y="156"/>
                      <a:pt x="6799" y="167"/>
                    </a:cubicBezTo>
                    <a:lnTo>
                      <a:pt x="6680" y="203"/>
                    </a:lnTo>
                    <a:cubicBezTo>
                      <a:pt x="6572" y="239"/>
                      <a:pt x="6453" y="286"/>
                      <a:pt x="6334" y="346"/>
                    </a:cubicBezTo>
                    <a:cubicBezTo>
                      <a:pt x="6144" y="429"/>
                      <a:pt x="5953" y="525"/>
                      <a:pt x="5763" y="644"/>
                    </a:cubicBezTo>
                    <a:lnTo>
                      <a:pt x="5703" y="679"/>
                    </a:lnTo>
                    <a:lnTo>
                      <a:pt x="5656" y="703"/>
                    </a:lnTo>
                    <a:lnTo>
                      <a:pt x="5525" y="787"/>
                    </a:lnTo>
                    <a:cubicBezTo>
                      <a:pt x="5465" y="822"/>
                      <a:pt x="5418" y="870"/>
                      <a:pt x="5358" y="918"/>
                    </a:cubicBezTo>
                    <a:cubicBezTo>
                      <a:pt x="5239" y="1001"/>
                      <a:pt x="5120" y="1096"/>
                      <a:pt x="5013" y="1191"/>
                    </a:cubicBezTo>
                    <a:cubicBezTo>
                      <a:pt x="4929" y="1263"/>
                      <a:pt x="4846" y="1334"/>
                      <a:pt x="4763" y="1406"/>
                    </a:cubicBezTo>
                    <a:cubicBezTo>
                      <a:pt x="4656" y="1513"/>
                      <a:pt x="4548" y="1620"/>
                      <a:pt x="4441" y="1727"/>
                    </a:cubicBezTo>
                    <a:cubicBezTo>
                      <a:pt x="4394" y="1763"/>
                      <a:pt x="4358" y="1799"/>
                      <a:pt x="4310" y="1846"/>
                    </a:cubicBezTo>
                    <a:cubicBezTo>
                      <a:pt x="4275" y="1894"/>
                      <a:pt x="4239" y="1941"/>
                      <a:pt x="4203" y="1989"/>
                    </a:cubicBezTo>
                    <a:cubicBezTo>
                      <a:pt x="4120" y="2084"/>
                      <a:pt x="4036" y="2191"/>
                      <a:pt x="3953" y="2299"/>
                    </a:cubicBezTo>
                    <a:cubicBezTo>
                      <a:pt x="3905" y="2346"/>
                      <a:pt x="3858" y="2394"/>
                      <a:pt x="3822" y="2453"/>
                    </a:cubicBezTo>
                    <a:cubicBezTo>
                      <a:pt x="3774" y="2513"/>
                      <a:pt x="3751" y="2561"/>
                      <a:pt x="3703" y="2620"/>
                    </a:cubicBezTo>
                    <a:lnTo>
                      <a:pt x="3560" y="2846"/>
                    </a:lnTo>
                    <a:cubicBezTo>
                      <a:pt x="3524" y="2894"/>
                      <a:pt x="3489" y="2942"/>
                      <a:pt x="3453" y="3001"/>
                    </a:cubicBezTo>
                    <a:cubicBezTo>
                      <a:pt x="3405" y="3084"/>
                      <a:pt x="3346" y="3180"/>
                      <a:pt x="3286" y="3275"/>
                    </a:cubicBezTo>
                    <a:cubicBezTo>
                      <a:pt x="3262" y="3334"/>
                      <a:pt x="3227" y="3394"/>
                      <a:pt x="3191" y="3442"/>
                    </a:cubicBezTo>
                    <a:cubicBezTo>
                      <a:pt x="3179" y="3465"/>
                      <a:pt x="3167" y="3489"/>
                      <a:pt x="3155" y="3513"/>
                    </a:cubicBezTo>
                    <a:cubicBezTo>
                      <a:pt x="3072" y="3680"/>
                      <a:pt x="2977" y="3846"/>
                      <a:pt x="2905" y="4025"/>
                    </a:cubicBezTo>
                    <a:cubicBezTo>
                      <a:pt x="2893" y="4037"/>
                      <a:pt x="2893" y="4061"/>
                      <a:pt x="2881" y="4073"/>
                    </a:cubicBezTo>
                    <a:cubicBezTo>
                      <a:pt x="2870" y="4108"/>
                      <a:pt x="2846" y="4156"/>
                      <a:pt x="2834" y="4192"/>
                    </a:cubicBezTo>
                    <a:cubicBezTo>
                      <a:pt x="2786" y="4311"/>
                      <a:pt x="2727" y="4430"/>
                      <a:pt x="2679" y="4549"/>
                    </a:cubicBezTo>
                    <a:cubicBezTo>
                      <a:pt x="2643" y="4644"/>
                      <a:pt x="2608" y="4739"/>
                      <a:pt x="2572" y="4847"/>
                    </a:cubicBezTo>
                    <a:lnTo>
                      <a:pt x="2465" y="4894"/>
                    </a:lnTo>
                    <a:cubicBezTo>
                      <a:pt x="2346" y="4942"/>
                      <a:pt x="2215" y="5013"/>
                      <a:pt x="2108" y="5085"/>
                    </a:cubicBezTo>
                    <a:lnTo>
                      <a:pt x="2060" y="5108"/>
                    </a:lnTo>
                    <a:lnTo>
                      <a:pt x="2012" y="5144"/>
                    </a:lnTo>
                    <a:lnTo>
                      <a:pt x="1989" y="5156"/>
                    </a:lnTo>
                    <a:cubicBezTo>
                      <a:pt x="1869" y="5239"/>
                      <a:pt x="1762" y="5323"/>
                      <a:pt x="1655" y="5406"/>
                    </a:cubicBezTo>
                    <a:lnTo>
                      <a:pt x="1596" y="5466"/>
                    </a:lnTo>
                    <a:cubicBezTo>
                      <a:pt x="1500" y="5549"/>
                      <a:pt x="1417" y="5644"/>
                      <a:pt x="1322" y="5728"/>
                    </a:cubicBezTo>
                    <a:lnTo>
                      <a:pt x="1286" y="5775"/>
                    </a:lnTo>
                    <a:cubicBezTo>
                      <a:pt x="1274" y="5775"/>
                      <a:pt x="1274" y="5787"/>
                      <a:pt x="1262" y="5799"/>
                    </a:cubicBezTo>
                    <a:cubicBezTo>
                      <a:pt x="1179" y="5894"/>
                      <a:pt x="1096" y="6001"/>
                      <a:pt x="1012" y="6109"/>
                    </a:cubicBezTo>
                    <a:lnTo>
                      <a:pt x="1000" y="6121"/>
                    </a:lnTo>
                    <a:cubicBezTo>
                      <a:pt x="976" y="6144"/>
                      <a:pt x="965" y="6180"/>
                      <a:pt x="941" y="6204"/>
                    </a:cubicBezTo>
                    <a:cubicBezTo>
                      <a:pt x="893" y="6275"/>
                      <a:pt x="846" y="6335"/>
                      <a:pt x="810" y="6406"/>
                    </a:cubicBezTo>
                    <a:lnTo>
                      <a:pt x="774" y="6442"/>
                    </a:lnTo>
                    <a:cubicBezTo>
                      <a:pt x="762" y="6478"/>
                      <a:pt x="738" y="6513"/>
                      <a:pt x="726" y="6537"/>
                    </a:cubicBezTo>
                    <a:cubicBezTo>
                      <a:pt x="703" y="6573"/>
                      <a:pt x="655" y="6644"/>
                      <a:pt x="631" y="6692"/>
                    </a:cubicBezTo>
                    <a:lnTo>
                      <a:pt x="607" y="6740"/>
                    </a:lnTo>
                    <a:cubicBezTo>
                      <a:pt x="584" y="6775"/>
                      <a:pt x="572" y="6811"/>
                      <a:pt x="548" y="6847"/>
                    </a:cubicBezTo>
                    <a:cubicBezTo>
                      <a:pt x="524" y="6883"/>
                      <a:pt x="500" y="6942"/>
                      <a:pt x="476" y="6990"/>
                    </a:cubicBezTo>
                    <a:lnTo>
                      <a:pt x="453" y="7037"/>
                    </a:lnTo>
                    <a:cubicBezTo>
                      <a:pt x="441" y="7085"/>
                      <a:pt x="417" y="7121"/>
                      <a:pt x="405" y="7168"/>
                    </a:cubicBezTo>
                    <a:cubicBezTo>
                      <a:pt x="381" y="7204"/>
                      <a:pt x="369" y="7252"/>
                      <a:pt x="345" y="7299"/>
                    </a:cubicBezTo>
                    <a:cubicBezTo>
                      <a:pt x="345" y="7311"/>
                      <a:pt x="334" y="7323"/>
                      <a:pt x="334" y="7335"/>
                    </a:cubicBezTo>
                    <a:cubicBezTo>
                      <a:pt x="310" y="7383"/>
                      <a:pt x="298" y="7430"/>
                      <a:pt x="286" y="7478"/>
                    </a:cubicBezTo>
                    <a:cubicBezTo>
                      <a:pt x="262" y="7525"/>
                      <a:pt x="250" y="7573"/>
                      <a:pt x="226" y="7621"/>
                    </a:cubicBezTo>
                    <a:cubicBezTo>
                      <a:pt x="226" y="7633"/>
                      <a:pt x="226" y="7633"/>
                      <a:pt x="226" y="7645"/>
                    </a:cubicBezTo>
                    <a:cubicBezTo>
                      <a:pt x="214" y="7692"/>
                      <a:pt x="203" y="7740"/>
                      <a:pt x="179" y="7775"/>
                    </a:cubicBezTo>
                    <a:cubicBezTo>
                      <a:pt x="167" y="7823"/>
                      <a:pt x="155" y="7895"/>
                      <a:pt x="143" y="7954"/>
                    </a:cubicBezTo>
                    <a:lnTo>
                      <a:pt x="131" y="7978"/>
                    </a:lnTo>
                    <a:cubicBezTo>
                      <a:pt x="119" y="8014"/>
                      <a:pt x="119" y="8049"/>
                      <a:pt x="107" y="8085"/>
                    </a:cubicBezTo>
                    <a:cubicBezTo>
                      <a:pt x="95" y="8156"/>
                      <a:pt x="72" y="8228"/>
                      <a:pt x="60" y="8299"/>
                    </a:cubicBezTo>
                    <a:lnTo>
                      <a:pt x="60" y="8347"/>
                    </a:lnTo>
                    <a:cubicBezTo>
                      <a:pt x="60" y="8371"/>
                      <a:pt x="60" y="8407"/>
                      <a:pt x="48" y="8430"/>
                    </a:cubicBezTo>
                    <a:cubicBezTo>
                      <a:pt x="36" y="8526"/>
                      <a:pt x="24" y="8633"/>
                      <a:pt x="12" y="8728"/>
                    </a:cubicBezTo>
                    <a:cubicBezTo>
                      <a:pt x="12" y="8752"/>
                      <a:pt x="0" y="8776"/>
                      <a:pt x="0" y="8799"/>
                    </a:cubicBezTo>
                    <a:cubicBezTo>
                      <a:pt x="0" y="8835"/>
                      <a:pt x="0" y="8835"/>
                      <a:pt x="0" y="8847"/>
                    </a:cubicBezTo>
                    <a:cubicBezTo>
                      <a:pt x="0" y="8990"/>
                      <a:pt x="0" y="9121"/>
                      <a:pt x="0" y="9252"/>
                    </a:cubicBezTo>
                    <a:cubicBezTo>
                      <a:pt x="60" y="10312"/>
                      <a:pt x="524" y="11074"/>
                      <a:pt x="1215" y="11371"/>
                    </a:cubicBezTo>
                    <a:lnTo>
                      <a:pt x="2227" y="11812"/>
                    </a:lnTo>
                    <a:cubicBezTo>
                      <a:pt x="1548" y="11514"/>
                      <a:pt x="1084" y="10776"/>
                      <a:pt x="1024" y="9704"/>
                    </a:cubicBezTo>
                    <a:cubicBezTo>
                      <a:pt x="1012" y="9573"/>
                      <a:pt x="1024" y="9430"/>
                      <a:pt x="1024" y="9299"/>
                    </a:cubicBezTo>
                    <a:lnTo>
                      <a:pt x="1036" y="9180"/>
                    </a:lnTo>
                    <a:cubicBezTo>
                      <a:pt x="1036" y="9073"/>
                      <a:pt x="1048" y="8978"/>
                      <a:pt x="1072" y="8871"/>
                    </a:cubicBezTo>
                    <a:lnTo>
                      <a:pt x="1084" y="8752"/>
                    </a:lnTo>
                    <a:cubicBezTo>
                      <a:pt x="1096" y="8680"/>
                      <a:pt x="1107" y="8609"/>
                      <a:pt x="1131" y="8537"/>
                    </a:cubicBezTo>
                    <a:cubicBezTo>
                      <a:pt x="1143" y="8490"/>
                      <a:pt x="1143" y="8442"/>
                      <a:pt x="1155" y="8395"/>
                    </a:cubicBezTo>
                    <a:cubicBezTo>
                      <a:pt x="1167" y="8347"/>
                      <a:pt x="1191" y="8287"/>
                      <a:pt x="1203" y="8228"/>
                    </a:cubicBezTo>
                    <a:lnTo>
                      <a:pt x="1250" y="8061"/>
                    </a:lnTo>
                    <a:cubicBezTo>
                      <a:pt x="1274" y="8014"/>
                      <a:pt x="1286" y="7966"/>
                      <a:pt x="1298" y="7918"/>
                    </a:cubicBezTo>
                    <a:cubicBezTo>
                      <a:pt x="1322" y="7859"/>
                      <a:pt x="1346" y="7799"/>
                      <a:pt x="1369" y="7740"/>
                    </a:cubicBezTo>
                    <a:cubicBezTo>
                      <a:pt x="1393" y="7680"/>
                      <a:pt x="1405" y="7645"/>
                      <a:pt x="1429" y="7597"/>
                    </a:cubicBezTo>
                    <a:cubicBezTo>
                      <a:pt x="1441" y="7561"/>
                      <a:pt x="1477" y="7490"/>
                      <a:pt x="1500" y="7430"/>
                    </a:cubicBezTo>
                    <a:cubicBezTo>
                      <a:pt x="1524" y="7383"/>
                      <a:pt x="1548" y="7335"/>
                      <a:pt x="1572" y="7287"/>
                    </a:cubicBezTo>
                    <a:cubicBezTo>
                      <a:pt x="1596" y="7252"/>
                      <a:pt x="1619" y="7192"/>
                      <a:pt x="1655" y="7133"/>
                    </a:cubicBezTo>
                    <a:cubicBezTo>
                      <a:pt x="1679" y="7085"/>
                      <a:pt x="1715" y="7037"/>
                      <a:pt x="1738" y="6990"/>
                    </a:cubicBezTo>
                    <a:cubicBezTo>
                      <a:pt x="1774" y="6942"/>
                      <a:pt x="1798" y="6894"/>
                      <a:pt x="1822" y="6847"/>
                    </a:cubicBezTo>
                    <a:cubicBezTo>
                      <a:pt x="1869" y="6775"/>
                      <a:pt x="1917" y="6716"/>
                      <a:pt x="1965" y="6644"/>
                    </a:cubicBezTo>
                    <a:lnTo>
                      <a:pt x="2024" y="6549"/>
                    </a:lnTo>
                    <a:cubicBezTo>
                      <a:pt x="2108" y="6442"/>
                      <a:pt x="2191" y="6347"/>
                      <a:pt x="2286" y="6240"/>
                    </a:cubicBezTo>
                    <a:cubicBezTo>
                      <a:pt x="2310" y="6216"/>
                      <a:pt x="2322" y="6204"/>
                      <a:pt x="2346" y="6180"/>
                    </a:cubicBezTo>
                    <a:cubicBezTo>
                      <a:pt x="2429" y="6085"/>
                      <a:pt x="2524" y="6001"/>
                      <a:pt x="2608" y="5918"/>
                    </a:cubicBezTo>
                    <a:lnTo>
                      <a:pt x="2679" y="5859"/>
                    </a:lnTo>
                    <a:cubicBezTo>
                      <a:pt x="2786" y="5763"/>
                      <a:pt x="2893" y="5680"/>
                      <a:pt x="3001" y="5609"/>
                    </a:cubicBezTo>
                    <a:lnTo>
                      <a:pt x="3132" y="5525"/>
                    </a:lnTo>
                    <a:cubicBezTo>
                      <a:pt x="3239" y="5454"/>
                      <a:pt x="3358" y="5394"/>
                      <a:pt x="3489" y="5335"/>
                    </a:cubicBezTo>
                    <a:lnTo>
                      <a:pt x="3596" y="5287"/>
                    </a:lnTo>
                    <a:cubicBezTo>
                      <a:pt x="3667" y="5073"/>
                      <a:pt x="3763" y="4858"/>
                      <a:pt x="3846" y="4644"/>
                    </a:cubicBezTo>
                    <a:cubicBezTo>
                      <a:pt x="3870" y="4597"/>
                      <a:pt x="3882" y="4561"/>
                      <a:pt x="3905" y="4513"/>
                    </a:cubicBezTo>
                    <a:cubicBezTo>
                      <a:pt x="4001" y="4311"/>
                      <a:pt x="4108" y="4096"/>
                      <a:pt x="4215" y="3894"/>
                    </a:cubicBezTo>
                    <a:cubicBezTo>
                      <a:pt x="4251" y="3835"/>
                      <a:pt x="4286" y="3787"/>
                      <a:pt x="4310" y="3727"/>
                    </a:cubicBezTo>
                    <a:cubicBezTo>
                      <a:pt x="4394" y="3573"/>
                      <a:pt x="4489" y="3430"/>
                      <a:pt x="4584" y="3299"/>
                    </a:cubicBezTo>
                    <a:cubicBezTo>
                      <a:pt x="4632" y="3215"/>
                      <a:pt x="4679" y="3144"/>
                      <a:pt x="4739" y="3061"/>
                    </a:cubicBezTo>
                    <a:cubicBezTo>
                      <a:pt x="4810" y="2953"/>
                      <a:pt x="4894" y="2846"/>
                      <a:pt x="4977" y="2739"/>
                    </a:cubicBezTo>
                    <a:cubicBezTo>
                      <a:pt x="5060" y="2644"/>
                      <a:pt x="5144" y="2537"/>
                      <a:pt x="5227" y="2430"/>
                    </a:cubicBezTo>
                    <a:cubicBezTo>
                      <a:pt x="5322" y="2334"/>
                      <a:pt x="5382" y="2251"/>
                      <a:pt x="5465" y="2168"/>
                    </a:cubicBezTo>
                    <a:cubicBezTo>
                      <a:pt x="5572" y="2060"/>
                      <a:pt x="5679" y="1953"/>
                      <a:pt x="5787" y="1858"/>
                    </a:cubicBezTo>
                    <a:cubicBezTo>
                      <a:pt x="5870" y="1775"/>
                      <a:pt x="5953" y="1703"/>
                      <a:pt x="6037" y="1632"/>
                    </a:cubicBezTo>
                    <a:cubicBezTo>
                      <a:pt x="6156" y="1537"/>
                      <a:pt x="6263" y="1453"/>
                      <a:pt x="6382" y="1370"/>
                    </a:cubicBezTo>
                    <a:cubicBezTo>
                      <a:pt x="6501" y="1275"/>
                      <a:pt x="6608" y="1191"/>
                      <a:pt x="6727" y="1120"/>
                    </a:cubicBezTo>
                    <a:lnTo>
                      <a:pt x="6787" y="1084"/>
                    </a:lnTo>
                    <a:cubicBezTo>
                      <a:pt x="6977" y="977"/>
                      <a:pt x="7168" y="870"/>
                      <a:pt x="7370" y="787"/>
                    </a:cubicBezTo>
                    <a:cubicBezTo>
                      <a:pt x="7477" y="739"/>
                      <a:pt x="7596" y="691"/>
                      <a:pt x="7715" y="656"/>
                    </a:cubicBezTo>
                    <a:cubicBezTo>
                      <a:pt x="7751" y="644"/>
                      <a:pt x="7787" y="632"/>
                      <a:pt x="7823" y="620"/>
                    </a:cubicBezTo>
                    <a:cubicBezTo>
                      <a:pt x="7894" y="608"/>
                      <a:pt x="7954" y="584"/>
                      <a:pt x="8025" y="560"/>
                    </a:cubicBezTo>
                    <a:cubicBezTo>
                      <a:pt x="8192" y="525"/>
                      <a:pt x="8370" y="489"/>
                      <a:pt x="8549" y="465"/>
                    </a:cubicBezTo>
                    <a:lnTo>
                      <a:pt x="8656" y="453"/>
                    </a:lnTo>
                    <a:lnTo>
                      <a:pt x="9097" y="453"/>
                    </a:lnTo>
                    <a:cubicBezTo>
                      <a:pt x="9216" y="453"/>
                      <a:pt x="9347" y="477"/>
                      <a:pt x="9466" y="489"/>
                    </a:cubicBezTo>
                    <a:lnTo>
                      <a:pt x="9489" y="501"/>
                    </a:lnTo>
                    <a:cubicBezTo>
                      <a:pt x="9597" y="525"/>
                      <a:pt x="9704" y="548"/>
                      <a:pt x="9811" y="584"/>
                    </a:cubicBezTo>
                    <a:cubicBezTo>
                      <a:pt x="9894" y="608"/>
                      <a:pt x="9990" y="644"/>
                      <a:pt x="10073" y="679"/>
                    </a:cubicBezTo>
                    <a:lnTo>
                      <a:pt x="9049" y="239"/>
                    </a:lnTo>
                    <a:cubicBezTo>
                      <a:pt x="8977" y="203"/>
                      <a:pt x="8906" y="167"/>
                      <a:pt x="8823" y="144"/>
                    </a:cubicBezTo>
                    <a:lnTo>
                      <a:pt x="8787" y="132"/>
                    </a:lnTo>
                    <a:cubicBezTo>
                      <a:pt x="8680" y="108"/>
                      <a:pt x="8585" y="72"/>
                      <a:pt x="8477" y="60"/>
                    </a:cubicBezTo>
                    <a:lnTo>
                      <a:pt x="8442" y="48"/>
                    </a:lnTo>
                    <a:cubicBezTo>
                      <a:pt x="8323" y="25"/>
                      <a:pt x="8192" y="13"/>
                      <a:pt x="8073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2533;p32">
                <a:extLst>
                  <a:ext uri="{FF2B5EF4-FFF2-40B4-BE49-F238E27FC236}">
                    <a16:creationId xmlns:a16="http://schemas.microsoft.com/office/drawing/2014/main" id="{11C26840-4EDD-9071-594F-32ABE63A64CD}"/>
                  </a:ext>
                </a:extLst>
              </p:cNvPr>
              <p:cNvSpPr/>
              <p:nvPr/>
            </p:nvSpPr>
            <p:spPr>
              <a:xfrm>
                <a:off x="1816575" y="2658350"/>
                <a:ext cx="447700" cy="324350"/>
              </a:xfrm>
              <a:custGeom>
                <a:avLst/>
                <a:gdLst/>
                <a:ahLst/>
                <a:cxnLst/>
                <a:rect l="l" t="t" r="r" b="b"/>
                <a:pathLst>
                  <a:path w="17908" h="12974" extrusionOk="0">
                    <a:moveTo>
                      <a:pt x="13433" y="0"/>
                    </a:moveTo>
                    <a:cubicBezTo>
                      <a:pt x="13120" y="0"/>
                      <a:pt x="12787" y="71"/>
                      <a:pt x="12443" y="221"/>
                    </a:cubicBezTo>
                    <a:cubicBezTo>
                      <a:pt x="11562" y="613"/>
                      <a:pt x="10812" y="1435"/>
                      <a:pt x="10312" y="2435"/>
                    </a:cubicBezTo>
                    <a:cubicBezTo>
                      <a:pt x="9734" y="1686"/>
                      <a:pt x="8921" y="1274"/>
                      <a:pt x="7987" y="1274"/>
                    </a:cubicBezTo>
                    <a:cubicBezTo>
                      <a:pt x="7496" y="1274"/>
                      <a:pt x="6971" y="1388"/>
                      <a:pt x="6430" y="1625"/>
                    </a:cubicBezTo>
                    <a:cubicBezTo>
                      <a:pt x="4751" y="2364"/>
                      <a:pt x="3358" y="4126"/>
                      <a:pt x="2656" y="6126"/>
                    </a:cubicBezTo>
                    <a:lnTo>
                      <a:pt x="2549" y="6174"/>
                    </a:lnTo>
                    <a:cubicBezTo>
                      <a:pt x="1096" y="6817"/>
                      <a:pt x="1" y="8769"/>
                      <a:pt x="84" y="10543"/>
                    </a:cubicBezTo>
                    <a:cubicBezTo>
                      <a:pt x="159" y="11923"/>
                      <a:pt x="942" y="12785"/>
                      <a:pt x="1975" y="12785"/>
                    </a:cubicBezTo>
                    <a:cubicBezTo>
                      <a:pt x="2262" y="12785"/>
                      <a:pt x="2567" y="12719"/>
                      <a:pt x="2882" y="12579"/>
                    </a:cubicBezTo>
                    <a:lnTo>
                      <a:pt x="3561" y="12282"/>
                    </a:lnTo>
                    <a:cubicBezTo>
                      <a:pt x="4087" y="12729"/>
                      <a:pt x="4736" y="12973"/>
                      <a:pt x="5454" y="12973"/>
                    </a:cubicBezTo>
                    <a:cubicBezTo>
                      <a:pt x="5940" y="12973"/>
                      <a:pt x="6457" y="12862"/>
                      <a:pt x="6990" y="12627"/>
                    </a:cubicBezTo>
                    <a:cubicBezTo>
                      <a:pt x="8323" y="12043"/>
                      <a:pt x="9478" y="10805"/>
                      <a:pt x="10240" y="9329"/>
                    </a:cubicBezTo>
                    <a:lnTo>
                      <a:pt x="15360" y="7067"/>
                    </a:lnTo>
                    <a:cubicBezTo>
                      <a:pt x="16812" y="6424"/>
                      <a:pt x="17908" y="4471"/>
                      <a:pt x="17825" y="2709"/>
                    </a:cubicBezTo>
                    <a:cubicBezTo>
                      <a:pt x="17750" y="1319"/>
                      <a:pt x="16967" y="456"/>
                      <a:pt x="15933" y="456"/>
                    </a:cubicBezTo>
                    <a:cubicBezTo>
                      <a:pt x="15647" y="456"/>
                      <a:pt x="15341" y="522"/>
                      <a:pt x="15027" y="661"/>
                    </a:cubicBezTo>
                    <a:lnTo>
                      <a:pt x="14907" y="709"/>
                    </a:lnTo>
                    <a:cubicBezTo>
                      <a:pt x="14535" y="251"/>
                      <a:pt x="14020" y="0"/>
                      <a:pt x="1343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0" name="Google Shape;2534;p32">
              <a:extLst>
                <a:ext uri="{FF2B5EF4-FFF2-40B4-BE49-F238E27FC236}">
                  <a16:creationId xmlns:a16="http://schemas.microsoft.com/office/drawing/2014/main" id="{37263A7A-FE99-CEB8-910B-3018AE98A60A}"/>
                </a:ext>
              </a:extLst>
            </p:cNvPr>
            <p:cNvGrpSpPr/>
            <p:nvPr/>
          </p:nvGrpSpPr>
          <p:grpSpPr>
            <a:xfrm flipH="1">
              <a:off x="4406916" y="2225198"/>
              <a:ext cx="247385" cy="733994"/>
              <a:chOff x="4482322" y="2464909"/>
              <a:chExt cx="173872" cy="515844"/>
            </a:xfrm>
          </p:grpSpPr>
          <p:sp>
            <p:nvSpPr>
              <p:cNvPr id="121" name="Google Shape;2535;p32">
                <a:extLst>
                  <a:ext uri="{FF2B5EF4-FFF2-40B4-BE49-F238E27FC236}">
                    <a16:creationId xmlns:a16="http://schemas.microsoft.com/office/drawing/2014/main" id="{ECB5AD41-2D7F-C1A5-2FF0-DCE4B0215005}"/>
                  </a:ext>
                </a:extLst>
              </p:cNvPr>
              <p:cNvSpPr/>
              <p:nvPr/>
            </p:nvSpPr>
            <p:spPr>
              <a:xfrm>
                <a:off x="4510935" y="2893753"/>
                <a:ext cx="87000" cy="870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2536;p32">
                <a:extLst>
                  <a:ext uri="{FF2B5EF4-FFF2-40B4-BE49-F238E27FC236}">
                    <a16:creationId xmlns:a16="http://schemas.microsoft.com/office/drawing/2014/main" id="{E5C6BDCD-D69C-378F-675C-5D51C878D51A}"/>
                  </a:ext>
                </a:extLst>
              </p:cNvPr>
              <p:cNvSpPr/>
              <p:nvPr/>
            </p:nvSpPr>
            <p:spPr>
              <a:xfrm>
                <a:off x="4482322" y="2779038"/>
                <a:ext cx="65400" cy="654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2537;p32">
                <a:extLst>
                  <a:ext uri="{FF2B5EF4-FFF2-40B4-BE49-F238E27FC236}">
                    <a16:creationId xmlns:a16="http://schemas.microsoft.com/office/drawing/2014/main" id="{1B951714-4683-BDD7-19E9-1701564D24CB}"/>
                  </a:ext>
                </a:extLst>
              </p:cNvPr>
              <p:cNvSpPr/>
              <p:nvPr/>
            </p:nvSpPr>
            <p:spPr>
              <a:xfrm>
                <a:off x="4582394" y="2709659"/>
                <a:ext cx="73800" cy="738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2538;p32">
                <a:extLst>
                  <a:ext uri="{FF2B5EF4-FFF2-40B4-BE49-F238E27FC236}">
                    <a16:creationId xmlns:a16="http://schemas.microsoft.com/office/drawing/2014/main" id="{9B319228-66C1-9A06-A56F-62121C7F8CDA}"/>
                  </a:ext>
                </a:extLst>
              </p:cNvPr>
              <p:cNvSpPr/>
              <p:nvPr/>
            </p:nvSpPr>
            <p:spPr>
              <a:xfrm>
                <a:off x="4493409" y="2621315"/>
                <a:ext cx="59700" cy="597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2539;p32">
                <a:extLst>
                  <a:ext uri="{FF2B5EF4-FFF2-40B4-BE49-F238E27FC236}">
                    <a16:creationId xmlns:a16="http://schemas.microsoft.com/office/drawing/2014/main" id="{CD7B3503-72A5-4D29-EB1B-4816C7E1F49F}"/>
                  </a:ext>
                </a:extLst>
              </p:cNvPr>
              <p:cNvSpPr/>
              <p:nvPr/>
            </p:nvSpPr>
            <p:spPr>
              <a:xfrm>
                <a:off x="4582399" y="2536883"/>
                <a:ext cx="50400" cy="504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2540;p32">
                <a:extLst>
                  <a:ext uri="{FF2B5EF4-FFF2-40B4-BE49-F238E27FC236}">
                    <a16:creationId xmlns:a16="http://schemas.microsoft.com/office/drawing/2014/main" id="{BE1EB6D8-62A9-72B0-0620-20FB5A358ED5}"/>
                  </a:ext>
                </a:extLst>
              </p:cNvPr>
              <p:cNvSpPr/>
              <p:nvPr/>
            </p:nvSpPr>
            <p:spPr>
              <a:xfrm>
                <a:off x="4510935" y="2464909"/>
                <a:ext cx="40500" cy="40500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35" name="Google Shape;2541;p32">
            <a:extLst>
              <a:ext uri="{FF2B5EF4-FFF2-40B4-BE49-F238E27FC236}">
                <a16:creationId xmlns:a16="http://schemas.microsoft.com/office/drawing/2014/main" id="{B4F075A5-104F-AA26-E75B-1707D26AC8AC}"/>
              </a:ext>
            </a:extLst>
          </p:cNvPr>
          <p:cNvGrpSpPr/>
          <p:nvPr/>
        </p:nvGrpSpPr>
        <p:grpSpPr>
          <a:xfrm>
            <a:off x="922376" y="995974"/>
            <a:ext cx="1523710" cy="1957352"/>
            <a:chOff x="2616388" y="1504175"/>
            <a:chExt cx="2082425" cy="2675075"/>
          </a:xfrm>
        </p:grpSpPr>
        <p:sp>
          <p:nvSpPr>
            <p:cNvPr id="136" name="Google Shape;2542;p32">
              <a:extLst>
                <a:ext uri="{FF2B5EF4-FFF2-40B4-BE49-F238E27FC236}">
                  <a16:creationId xmlns:a16="http://schemas.microsoft.com/office/drawing/2014/main" id="{518DD5F6-067D-F65E-D429-011F39B6FBD7}"/>
                </a:ext>
              </a:extLst>
            </p:cNvPr>
            <p:cNvSpPr/>
            <p:nvPr/>
          </p:nvSpPr>
          <p:spPr>
            <a:xfrm>
              <a:off x="2616688" y="3345475"/>
              <a:ext cx="1897575" cy="833775"/>
            </a:xfrm>
            <a:custGeom>
              <a:avLst/>
              <a:gdLst/>
              <a:ahLst/>
              <a:cxnLst/>
              <a:rect l="l" t="t" r="r" b="b"/>
              <a:pathLst>
                <a:path w="75903" h="33351" extrusionOk="0">
                  <a:moveTo>
                    <a:pt x="0" y="1"/>
                  </a:moveTo>
                  <a:lnTo>
                    <a:pt x="0" y="989"/>
                  </a:lnTo>
                  <a:cubicBezTo>
                    <a:pt x="0" y="1108"/>
                    <a:pt x="72" y="1215"/>
                    <a:pt x="191" y="1275"/>
                  </a:cubicBezTo>
                  <a:lnTo>
                    <a:pt x="55472" y="33195"/>
                  </a:lnTo>
                  <a:cubicBezTo>
                    <a:pt x="55829" y="33350"/>
                    <a:pt x="56246" y="33338"/>
                    <a:pt x="56591" y="33148"/>
                  </a:cubicBezTo>
                  <a:lnTo>
                    <a:pt x="75629" y="22158"/>
                  </a:lnTo>
                  <a:cubicBezTo>
                    <a:pt x="75784" y="22087"/>
                    <a:pt x="75879" y="21944"/>
                    <a:pt x="75903" y="21789"/>
                  </a:cubicBezTo>
                  <a:lnTo>
                    <a:pt x="75903" y="2080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543;p32">
              <a:extLst>
                <a:ext uri="{FF2B5EF4-FFF2-40B4-BE49-F238E27FC236}">
                  <a16:creationId xmlns:a16="http://schemas.microsoft.com/office/drawing/2014/main" id="{82935A15-5819-64A1-6B1E-AB6A1910EE8E}"/>
                </a:ext>
              </a:extLst>
            </p:cNvPr>
            <p:cNvSpPr/>
            <p:nvPr/>
          </p:nvSpPr>
          <p:spPr>
            <a:xfrm>
              <a:off x="2616388" y="3057550"/>
              <a:ext cx="1897875" cy="1095775"/>
            </a:xfrm>
            <a:custGeom>
              <a:avLst/>
              <a:gdLst/>
              <a:ahLst/>
              <a:cxnLst/>
              <a:rect l="l" t="t" r="r" b="b"/>
              <a:pathLst>
                <a:path w="75915" h="43831" extrusionOk="0">
                  <a:moveTo>
                    <a:pt x="19950" y="0"/>
                  </a:moveTo>
                  <a:cubicBezTo>
                    <a:pt x="19729" y="0"/>
                    <a:pt x="19496" y="55"/>
                    <a:pt x="19312" y="159"/>
                  </a:cubicBezTo>
                  <a:lnTo>
                    <a:pt x="274" y="11149"/>
                  </a:lnTo>
                  <a:cubicBezTo>
                    <a:pt x="120" y="11220"/>
                    <a:pt x="24" y="11351"/>
                    <a:pt x="0" y="11518"/>
                  </a:cubicBezTo>
                  <a:cubicBezTo>
                    <a:pt x="12" y="11637"/>
                    <a:pt x="84" y="11744"/>
                    <a:pt x="191" y="11804"/>
                  </a:cubicBezTo>
                  <a:lnTo>
                    <a:pt x="55484" y="43724"/>
                  </a:lnTo>
                  <a:cubicBezTo>
                    <a:pt x="55647" y="43795"/>
                    <a:pt x="55822" y="43831"/>
                    <a:pt x="55998" y="43831"/>
                  </a:cubicBezTo>
                  <a:cubicBezTo>
                    <a:pt x="56207" y="43831"/>
                    <a:pt x="56415" y="43780"/>
                    <a:pt x="56603" y="43677"/>
                  </a:cubicBezTo>
                  <a:lnTo>
                    <a:pt x="75641" y="32687"/>
                  </a:lnTo>
                  <a:cubicBezTo>
                    <a:pt x="75796" y="32616"/>
                    <a:pt x="75891" y="32485"/>
                    <a:pt x="75915" y="32318"/>
                  </a:cubicBezTo>
                  <a:cubicBezTo>
                    <a:pt x="75903" y="32199"/>
                    <a:pt x="75831" y="32080"/>
                    <a:pt x="75724" y="32032"/>
                  </a:cubicBezTo>
                  <a:lnTo>
                    <a:pt x="20432" y="112"/>
                  </a:lnTo>
                  <a:cubicBezTo>
                    <a:pt x="20303" y="37"/>
                    <a:pt x="20131" y="0"/>
                    <a:pt x="1995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544;p32">
              <a:extLst>
                <a:ext uri="{FF2B5EF4-FFF2-40B4-BE49-F238E27FC236}">
                  <a16:creationId xmlns:a16="http://schemas.microsoft.com/office/drawing/2014/main" id="{F5A39261-D288-F8C4-64BE-C15C8223A391}"/>
                </a:ext>
              </a:extLst>
            </p:cNvPr>
            <p:cNvSpPr/>
            <p:nvPr/>
          </p:nvSpPr>
          <p:spPr>
            <a:xfrm>
              <a:off x="2643763" y="3070150"/>
              <a:ext cx="1853825" cy="1070400"/>
            </a:xfrm>
            <a:custGeom>
              <a:avLst/>
              <a:gdLst/>
              <a:ahLst/>
              <a:cxnLst/>
              <a:rect l="l" t="t" r="r" b="b"/>
              <a:pathLst>
                <a:path w="74153" h="42816" extrusionOk="0">
                  <a:moveTo>
                    <a:pt x="54841" y="42732"/>
                  </a:moveTo>
                  <a:lnTo>
                    <a:pt x="156" y="11157"/>
                  </a:lnTo>
                  <a:cubicBezTo>
                    <a:pt x="1" y="11073"/>
                    <a:pt x="25" y="10931"/>
                    <a:pt x="191" y="10823"/>
                  </a:cubicBezTo>
                  <a:lnTo>
                    <a:pt x="18741" y="108"/>
                  </a:lnTo>
                  <a:cubicBezTo>
                    <a:pt x="18920" y="13"/>
                    <a:pt x="19134" y="1"/>
                    <a:pt x="19313" y="84"/>
                  </a:cubicBezTo>
                  <a:lnTo>
                    <a:pt x="74010" y="31671"/>
                  </a:lnTo>
                  <a:cubicBezTo>
                    <a:pt x="74153" y="31755"/>
                    <a:pt x="74129" y="31897"/>
                    <a:pt x="73962" y="31993"/>
                  </a:cubicBezTo>
                  <a:lnTo>
                    <a:pt x="55413" y="42708"/>
                  </a:lnTo>
                  <a:cubicBezTo>
                    <a:pt x="55234" y="42815"/>
                    <a:pt x="55020" y="42815"/>
                    <a:pt x="54841" y="4273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9" name="Google Shape;2545;p32">
              <a:extLst>
                <a:ext uri="{FF2B5EF4-FFF2-40B4-BE49-F238E27FC236}">
                  <a16:creationId xmlns:a16="http://schemas.microsoft.com/office/drawing/2014/main" id="{E747CC4D-F5EC-8D3E-CCE2-A0DA200024FE}"/>
                </a:ext>
              </a:extLst>
            </p:cNvPr>
            <p:cNvGrpSpPr/>
            <p:nvPr/>
          </p:nvGrpSpPr>
          <p:grpSpPr>
            <a:xfrm>
              <a:off x="2723238" y="3123575"/>
              <a:ext cx="1675550" cy="965475"/>
              <a:chOff x="2723238" y="3123575"/>
              <a:chExt cx="1675550" cy="965475"/>
            </a:xfrm>
          </p:grpSpPr>
          <p:sp>
            <p:nvSpPr>
              <p:cNvPr id="147" name="Google Shape;2546;p32">
                <a:extLst>
                  <a:ext uri="{FF2B5EF4-FFF2-40B4-BE49-F238E27FC236}">
                    <a16:creationId xmlns:a16="http://schemas.microsoft.com/office/drawing/2014/main" id="{E1DF8F07-23A4-F532-0B67-52EBC3BC92CB}"/>
                  </a:ext>
                </a:extLst>
              </p:cNvPr>
              <p:cNvSpPr/>
              <p:nvPr/>
            </p:nvSpPr>
            <p:spPr>
              <a:xfrm>
                <a:off x="3065263" y="3123575"/>
                <a:ext cx="141100" cy="79225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69" extrusionOk="0">
                    <a:moveTo>
                      <a:pt x="2190" y="0"/>
                    </a:moveTo>
                    <a:cubicBezTo>
                      <a:pt x="2018" y="0"/>
                      <a:pt x="1846" y="42"/>
                      <a:pt x="1691" y="126"/>
                    </a:cubicBezTo>
                    <a:lnTo>
                      <a:pt x="310" y="924"/>
                    </a:lnTo>
                    <a:cubicBezTo>
                      <a:pt x="36" y="1090"/>
                      <a:pt x="0" y="1328"/>
                      <a:pt x="238" y="1459"/>
                    </a:cubicBezTo>
                    <a:lnTo>
                      <a:pt x="3036" y="3079"/>
                    </a:lnTo>
                    <a:cubicBezTo>
                      <a:pt x="3173" y="3139"/>
                      <a:pt x="3317" y="3169"/>
                      <a:pt x="3460" y="3169"/>
                    </a:cubicBezTo>
                    <a:cubicBezTo>
                      <a:pt x="3629" y="3169"/>
                      <a:pt x="3798" y="3127"/>
                      <a:pt x="3953" y="3043"/>
                    </a:cubicBezTo>
                    <a:lnTo>
                      <a:pt x="5346" y="2233"/>
                    </a:lnTo>
                    <a:cubicBezTo>
                      <a:pt x="5620" y="2067"/>
                      <a:pt x="5644" y="1828"/>
                      <a:pt x="5406" y="1697"/>
                    </a:cubicBezTo>
                    <a:lnTo>
                      <a:pt x="2619" y="90"/>
                    </a:lnTo>
                    <a:cubicBezTo>
                      <a:pt x="2483" y="30"/>
                      <a:pt x="2337" y="0"/>
                      <a:pt x="219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2547;p32">
                <a:extLst>
                  <a:ext uri="{FF2B5EF4-FFF2-40B4-BE49-F238E27FC236}">
                    <a16:creationId xmlns:a16="http://schemas.microsoft.com/office/drawing/2014/main" id="{9A9117B9-7FBC-13A2-D0E8-A89CAF98F5D3}"/>
                  </a:ext>
                </a:extLst>
              </p:cNvPr>
              <p:cNvSpPr/>
              <p:nvPr/>
            </p:nvSpPr>
            <p:spPr>
              <a:xfrm>
                <a:off x="3197713" y="3200100"/>
                <a:ext cx="141100" cy="79200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68" extrusionOk="0">
                    <a:moveTo>
                      <a:pt x="2199" y="0"/>
                    </a:moveTo>
                    <a:cubicBezTo>
                      <a:pt x="2023" y="0"/>
                      <a:pt x="1848" y="45"/>
                      <a:pt x="1691" y="137"/>
                    </a:cubicBezTo>
                    <a:lnTo>
                      <a:pt x="310" y="934"/>
                    </a:lnTo>
                    <a:cubicBezTo>
                      <a:pt x="36" y="1089"/>
                      <a:pt x="0" y="1327"/>
                      <a:pt x="239" y="1470"/>
                    </a:cubicBezTo>
                    <a:lnTo>
                      <a:pt x="3036" y="3077"/>
                    </a:lnTo>
                    <a:cubicBezTo>
                      <a:pt x="3173" y="3137"/>
                      <a:pt x="3317" y="3167"/>
                      <a:pt x="3460" y="3167"/>
                    </a:cubicBezTo>
                    <a:cubicBezTo>
                      <a:pt x="3630" y="3167"/>
                      <a:pt x="3798" y="3126"/>
                      <a:pt x="3953" y="3042"/>
                    </a:cubicBezTo>
                    <a:lnTo>
                      <a:pt x="5346" y="2244"/>
                    </a:lnTo>
                    <a:cubicBezTo>
                      <a:pt x="5620" y="2077"/>
                      <a:pt x="5644" y="1839"/>
                      <a:pt x="5406" y="1708"/>
                    </a:cubicBezTo>
                    <a:lnTo>
                      <a:pt x="2620" y="89"/>
                    </a:lnTo>
                    <a:cubicBezTo>
                      <a:pt x="2486" y="30"/>
                      <a:pt x="2342" y="0"/>
                      <a:pt x="21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2548;p32">
                <a:extLst>
                  <a:ext uri="{FF2B5EF4-FFF2-40B4-BE49-F238E27FC236}">
                    <a16:creationId xmlns:a16="http://schemas.microsoft.com/office/drawing/2014/main" id="{74E16151-B4A5-B6A4-B00F-F042A26875F8}"/>
                  </a:ext>
                </a:extLst>
              </p:cNvPr>
              <p:cNvSpPr/>
              <p:nvPr/>
            </p:nvSpPr>
            <p:spPr>
              <a:xfrm>
                <a:off x="3330463" y="3276550"/>
                <a:ext cx="140825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5633" h="3163" extrusionOk="0">
                    <a:moveTo>
                      <a:pt x="2179" y="1"/>
                    </a:moveTo>
                    <a:cubicBezTo>
                      <a:pt x="2006" y="1"/>
                      <a:pt x="1834" y="43"/>
                      <a:pt x="1679" y="127"/>
                    </a:cubicBezTo>
                    <a:lnTo>
                      <a:pt x="298" y="924"/>
                    </a:lnTo>
                    <a:cubicBezTo>
                      <a:pt x="24" y="1091"/>
                      <a:pt x="1" y="1329"/>
                      <a:pt x="227" y="1460"/>
                    </a:cubicBezTo>
                    <a:lnTo>
                      <a:pt x="3025" y="3067"/>
                    </a:lnTo>
                    <a:cubicBezTo>
                      <a:pt x="3159" y="3132"/>
                      <a:pt x="3300" y="3162"/>
                      <a:pt x="3441" y="3162"/>
                    </a:cubicBezTo>
                    <a:cubicBezTo>
                      <a:pt x="3613" y="3162"/>
                      <a:pt x="3784" y="3117"/>
                      <a:pt x="3942" y="3032"/>
                    </a:cubicBezTo>
                    <a:lnTo>
                      <a:pt x="5335" y="2234"/>
                    </a:lnTo>
                    <a:cubicBezTo>
                      <a:pt x="5608" y="2079"/>
                      <a:pt x="5632" y="1841"/>
                      <a:pt x="5394" y="1698"/>
                    </a:cubicBezTo>
                    <a:lnTo>
                      <a:pt x="2608" y="91"/>
                    </a:lnTo>
                    <a:cubicBezTo>
                      <a:pt x="2472" y="31"/>
                      <a:pt x="2325" y="1"/>
                      <a:pt x="21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2549;p32">
                <a:extLst>
                  <a:ext uri="{FF2B5EF4-FFF2-40B4-BE49-F238E27FC236}">
                    <a16:creationId xmlns:a16="http://schemas.microsoft.com/office/drawing/2014/main" id="{4B3954CE-D36B-5C11-7D51-4492FBB3BF92}"/>
                  </a:ext>
                </a:extLst>
              </p:cNvPr>
              <p:cNvSpPr/>
              <p:nvPr/>
            </p:nvSpPr>
            <p:spPr>
              <a:xfrm>
                <a:off x="3462613" y="3353050"/>
                <a:ext cx="141125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3" extrusionOk="0">
                    <a:moveTo>
                      <a:pt x="2191" y="1"/>
                    </a:moveTo>
                    <a:cubicBezTo>
                      <a:pt x="2019" y="1"/>
                      <a:pt x="1846" y="43"/>
                      <a:pt x="1692" y="127"/>
                    </a:cubicBezTo>
                    <a:lnTo>
                      <a:pt x="311" y="924"/>
                    </a:lnTo>
                    <a:cubicBezTo>
                      <a:pt x="37" y="1091"/>
                      <a:pt x="1" y="1329"/>
                      <a:pt x="239" y="1460"/>
                    </a:cubicBezTo>
                    <a:lnTo>
                      <a:pt x="3037" y="3067"/>
                    </a:lnTo>
                    <a:cubicBezTo>
                      <a:pt x="3171" y="3132"/>
                      <a:pt x="3315" y="3162"/>
                      <a:pt x="3458" y="3162"/>
                    </a:cubicBezTo>
                    <a:cubicBezTo>
                      <a:pt x="3634" y="3162"/>
                      <a:pt x="3809" y="3117"/>
                      <a:pt x="3966" y="3032"/>
                    </a:cubicBezTo>
                    <a:lnTo>
                      <a:pt x="5347" y="2234"/>
                    </a:lnTo>
                    <a:cubicBezTo>
                      <a:pt x="5609" y="2079"/>
                      <a:pt x="5645" y="1841"/>
                      <a:pt x="5406" y="1698"/>
                    </a:cubicBezTo>
                    <a:lnTo>
                      <a:pt x="2620" y="91"/>
                    </a:lnTo>
                    <a:cubicBezTo>
                      <a:pt x="2484" y="31"/>
                      <a:pt x="2337" y="1"/>
                      <a:pt x="21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2550;p32">
                <a:extLst>
                  <a:ext uri="{FF2B5EF4-FFF2-40B4-BE49-F238E27FC236}">
                    <a16:creationId xmlns:a16="http://schemas.microsoft.com/office/drawing/2014/main" id="{C40CC674-0D43-B0AC-C4AD-9821D95C05D7}"/>
                  </a:ext>
                </a:extLst>
              </p:cNvPr>
              <p:cNvSpPr/>
              <p:nvPr/>
            </p:nvSpPr>
            <p:spPr>
              <a:xfrm>
                <a:off x="3595388" y="3429425"/>
                <a:ext cx="140800" cy="792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3168" extrusionOk="0">
                    <a:moveTo>
                      <a:pt x="2187" y="1"/>
                    </a:moveTo>
                    <a:cubicBezTo>
                      <a:pt x="2013" y="1"/>
                      <a:pt x="1841" y="46"/>
                      <a:pt x="1691" y="131"/>
                    </a:cubicBezTo>
                    <a:lnTo>
                      <a:pt x="298" y="929"/>
                    </a:lnTo>
                    <a:cubicBezTo>
                      <a:pt x="24" y="1096"/>
                      <a:pt x="0" y="1334"/>
                      <a:pt x="238" y="1465"/>
                    </a:cubicBezTo>
                    <a:lnTo>
                      <a:pt x="3024" y="3072"/>
                    </a:lnTo>
                    <a:cubicBezTo>
                      <a:pt x="3158" y="3137"/>
                      <a:pt x="3302" y="3167"/>
                      <a:pt x="3446" y="3167"/>
                    </a:cubicBezTo>
                    <a:cubicBezTo>
                      <a:pt x="3621" y="3167"/>
                      <a:pt x="3796" y="3122"/>
                      <a:pt x="3953" y="3037"/>
                    </a:cubicBezTo>
                    <a:lnTo>
                      <a:pt x="5334" y="2239"/>
                    </a:lnTo>
                    <a:cubicBezTo>
                      <a:pt x="5608" y="2084"/>
                      <a:pt x="5632" y="1846"/>
                      <a:pt x="5406" y="1703"/>
                    </a:cubicBezTo>
                    <a:lnTo>
                      <a:pt x="2608" y="96"/>
                    </a:lnTo>
                    <a:cubicBezTo>
                      <a:pt x="2474" y="31"/>
                      <a:pt x="2330" y="1"/>
                      <a:pt x="218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2551;p32">
                <a:extLst>
                  <a:ext uri="{FF2B5EF4-FFF2-40B4-BE49-F238E27FC236}">
                    <a16:creationId xmlns:a16="http://schemas.microsoft.com/office/drawing/2014/main" id="{6B832528-4503-3E9F-6101-E0ED2430053A}"/>
                  </a:ext>
                </a:extLst>
              </p:cNvPr>
              <p:cNvSpPr/>
              <p:nvPr/>
            </p:nvSpPr>
            <p:spPr>
              <a:xfrm>
                <a:off x="3727838" y="3505775"/>
                <a:ext cx="141100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73" extrusionOk="0">
                    <a:moveTo>
                      <a:pt x="2188" y="1"/>
                    </a:moveTo>
                    <a:cubicBezTo>
                      <a:pt x="2014" y="1"/>
                      <a:pt x="1842" y="46"/>
                      <a:pt x="1691" y="137"/>
                    </a:cubicBezTo>
                    <a:lnTo>
                      <a:pt x="298" y="935"/>
                    </a:lnTo>
                    <a:cubicBezTo>
                      <a:pt x="24" y="1090"/>
                      <a:pt x="0" y="1328"/>
                      <a:pt x="239" y="1471"/>
                    </a:cubicBezTo>
                    <a:lnTo>
                      <a:pt x="3025" y="3078"/>
                    </a:lnTo>
                    <a:cubicBezTo>
                      <a:pt x="3159" y="3142"/>
                      <a:pt x="3302" y="3173"/>
                      <a:pt x="3446" y="3173"/>
                    </a:cubicBezTo>
                    <a:cubicBezTo>
                      <a:pt x="3621" y="3173"/>
                      <a:pt x="3796" y="3128"/>
                      <a:pt x="3953" y="3042"/>
                    </a:cubicBezTo>
                    <a:lnTo>
                      <a:pt x="5334" y="2245"/>
                    </a:lnTo>
                    <a:cubicBezTo>
                      <a:pt x="5608" y="2090"/>
                      <a:pt x="5644" y="1852"/>
                      <a:pt x="5406" y="1709"/>
                    </a:cubicBezTo>
                    <a:lnTo>
                      <a:pt x="2608" y="90"/>
                    </a:lnTo>
                    <a:cubicBezTo>
                      <a:pt x="2474" y="31"/>
                      <a:pt x="2330" y="1"/>
                      <a:pt x="21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2552;p32">
                <a:extLst>
                  <a:ext uri="{FF2B5EF4-FFF2-40B4-BE49-F238E27FC236}">
                    <a16:creationId xmlns:a16="http://schemas.microsoft.com/office/drawing/2014/main" id="{8E4BBB9D-5BD7-24AF-4149-BC66CC8B5C72}"/>
                  </a:ext>
                </a:extLst>
              </p:cNvPr>
              <p:cNvSpPr/>
              <p:nvPr/>
            </p:nvSpPr>
            <p:spPr>
              <a:xfrm>
                <a:off x="3860288" y="3582425"/>
                <a:ext cx="141125" cy="79175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7" extrusionOk="0">
                    <a:moveTo>
                      <a:pt x="2188" y="1"/>
                    </a:moveTo>
                    <a:cubicBezTo>
                      <a:pt x="2014" y="1"/>
                      <a:pt x="1842" y="46"/>
                      <a:pt x="1691" y="131"/>
                    </a:cubicBezTo>
                    <a:lnTo>
                      <a:pt x="298" y="929"/>
                    </a:lnTo>
                    <a:cubicBezTo>
                      <a:pt x="25" y="1084"/>
                      <a:pt x="1" y="1322"/>
                      <a:pt x="239" y="1465"/>
                    </a:cubicBezTo>
                    <a:lnTo>
                      <a:pt x="3025" y="3072"/>
                    </a:lnTo>
                    <a:cubicBezTo>
                      <a:pt x="3159" y="3136"/>
                      <a:pt x="3303" y="3167"/>
                      <a:pt x="3446" y="3167"/>
                    </a:cubicBezTo>
                    <a:cubicBezTo>
                      <a:pt x="3621" y="3167"/>
                      <a:pt x="3796" y="3121"/>
                      <a:pt x="3954" y="3036"/>
                    </a:cubicBezTo>
                    <a:lnTo>
                      <a:pt x="5335" y="2239"/>
                    </a:lnTo>
                    <a:cubicBezTo>
                      <a:pt x="5609" y="2084"/>
                      <a:pt x="5644" y="1846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0" y="1"/>
                      <a:pt x="21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2553;p32">
                <a:extLst>
                  <a:ext uri="{FF2B5EF4-FFF2-40B4-BE49-F238E27FC236}">
                    <a16:creationId xmlns:a16="http://schemas.microsoft.com/office/drawing/2014/main" id="{840DF9F6-7813-0519-DA6D-3E51167F2CD3}"/>
                  </a:ext>
                </a:extLst>
              </p:cNvPr>
              <p:cNvSpPr/>
              <p:nvPr/>
            </p:nvSpPr>
            <p:spPr>
              <a:xfrm>
                <a:off x="3992738" y="3658925"/>
                <a:ext cx="141125" cy="79175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7" extrusionOk="0">
                    <a:moveTo>
                      <a:pt x="2192" y="1"/>
                    </a:moveTo>
                    <a:cubicBezTo>
                      <a:pt x="2020" y="1"/>
                      <a:pt x="1849" y="46"/>
                      <a:pt x="1692" y="131"/>
                    </a:cubicBezTo>
                    <a:lnTo>
                      <a:pt x="299" y="929"/>
                    </a:lnTo>
                    <a:cubicBezTo>
                      <a:pt x="25" y="1084"/>
                      <a:pt x="1" y="1322"/>
                      <a:pt x="239" y="1465"/>
                    </a:cubicBezTo>
                    <a:lnTo>
                      <a:pt x="3025" y="3072"/>
                    </a:lnTo>
                    <a:cubicBezTo>
                      <a:pt x="3159" y="3136"/>
                      <a:pt x="3303" y="3167"/>
                      <a:pt x="3446" y="3167"/>
                    </a:cubicBezTo>
                    <a:cubicBezTo>
                      <a:pt x="3622" y="3167"/>
                      <a:pt x="3797" y="3121"/>
                      <a:pt x="3954" y="3036"/>
                    </a:cubicBezTo>
                    <a:lnTo>
                      <a:pt x="5335" y="2239"/>
                    </a:lnTo>
                    <a:cubicBezTo>
                      <a:pt x="5609" y="2084"/>
                      <a:pt x="5645" y="1834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3" y="1"/>
                      <a:pt x="21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2554;p32">
                <a:extLst>
                  <a:ext uri="{FF2B5EF4-FFF2-40B4-BE49-F238E27FC236}">
                    <a16:creationId xmlns:a16="http://schemas.microsoft.com/office/drawing/2014/main" id="{09EDD935-D461-D9DA-08AE-D6F0B3AB29E0}"/>
                  </a:ext>
                </a:extLst>
              </p:cNvPr>
              <p:cNvSpPr/>
              <p:nvPr/>
            </p:nvSpPr>
            <p:spPr>
              <a:xfrm>
                <a:off x="4125213" y="3735425"/>
                <a:ext cx="141100" cy="79050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62" extrusionOk="0">
                    <a:moveTo>
                      <a:pt x="2192" y="0"/>
                    </a:moveTo>
                    <a:cubicBezTo>
                      <a:pt x="2019" y="0"/>
                      <a:pt x="1848" y="46"/>
                      <a:pt x="1691" y="131"/>
                    </a:cubicBezTo>
                    <a:lnTo>
                      <a:pt x="298" y="929"/>
                    </a:lnTo>
                    <a:cubicBezTo>
                      <a:pt x="36" y="1084"/>
                      <a:pt x="0" y="1322"/>
                      <a:pt x="238" y="1464"/>
                    </a:cubicBezTo>
                    <a:lnTo>
                      <a:pt x="3024" y="3072"/>
                    </a:lnTo>
                    <a:cubicBezTo>
                      <a:pt x="3161" y="3132"/>
                      <a:pt x="3307" y="3162"/>
                      <a:pt x="3453" y="3162"/>
                    </a:cubicBezTo>
                    <a:cubicBezTo>
                      <a:pt x="3626" y="3162"/>
                      <a:pt x="3798" y="3120"/>
                      <a:pt x="3953" y="3036"/>
                    </a:cubicBezTo>
                    <a:lnTo>
                      <a:pt x="5334" y="2238"/>
                    </a:lnTo>
                    <a:cubicBezTo>
                      <a:pt x="5608" y="2084"/>
                      <a:pt x="5644" y="1845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2" y="0"/>
                      <a:pt x="21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2555;p32">
                <a:extLst>
                  <a:ext uri="{FF2B5EF4-FFF2-40B4-BE49-F238E27FC236}">
                    <a16:creationId xmlns:a16="http://schemas.microsoft.com/office/drawing/2014/main" id="{EAC02185-476F-22F0-2BE4-27FDBBE29DF7}"/>
                  </a:ext>
                </a:extLst>
              </p:cNvPr>
              <p:cNvSpPr/>
              <p:nvPr/>
            </p:nvSpPr>
            <p:spPr>
              <a:xfrm>
                <a:off x="4257663" y="3811925"/>
                <a:ext cx="141125" cy="79050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2" extrusionOk="0">
                    <a:moveTo>
                      <a:pt x="2192" y="0"/>
                    </a:moveTo>
                    <a:cubicBezTo>
                      <a:pt x="2020" y="0"/>
                      <a:pt x="1848" y="46"/>
                      <a:pt x="1691" y="131"/>
                    </a:cubicBezTo>
                    <a:lnTo>
                      <a:pt x="310" y="929"/>
                    </a:lnTo>
                    <a:cubicBezTo>
                      <a:pt x="36" y="1083"/>
                      <a:pt x="1" y="1322"/>
                      <a:pt x="239" y="1464"/>
                    </a:cubicBezTo>
                    <a:lnTo>
                      <a:pt x="3037" y="3072"/>
                    </a:lnTo>
                    <a:cubicBezTo>
                      <a:pt x="3168" y="3132"/>
                      <a:pt x="3311" y="3162"/>
                      <a:pt x="3456" y="3162"/>
                    </a:cubicBezTo>
                    <a:cubicBezTo>
                      <a:pt x="3626" y="3162"/>
                      <a:pt x="3799" y="3120"/>
                      <a:pt x="3953" y="3036"/>
                    </a:cubicBezTo>
                    <a:lnTo>
                      <a:pt x="5335" y="2226"/>
                    </a:lnTo>
                    <a:cubicBezTo>
                      <a:pt x="5608" y="2072"/>
                      <a:pt x="5644" y="1833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3" y="0"/>
                      <a:pt x="21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2556;p32">
                <a:extLst>
                  <a:ext uri="{FF2B5EF4-FFF2-40B4-BE49-F238E27FC236}">
                    <a16:creationId xmlns:a16="http://schemas.microsoft.com/office/drawing/2014/main" id="{8B980EBF-CD68-DC0D-0299-863E13F670B5}"/>
                  </a:ext>
                </a:extLst>
              </p:cNvPr>
              <p:cNvSpPr/>
              <p:nvPr/>
            </p:nvSpPr>
            <p:spPr>
              <a:xfrm>
                <a:off x="2968213" y="3176425"/>
                <a:ext cx="145575" cy="82925"/>
              </a:xfrm>
              <a:custGeom>
                <a:avLst/>
                <a:gdLst/>
                <a:ahLst/>
                <a:cxnLst/>
                <a:rect l="l" t="t" r="r" b="b"/>
                <a:pathLst>
                  <a:path w="5823" h="3317" extrusionOk="0">
                    <a:moveTo>
                      <a:pt x="2286" y="1"/>
                    </a:moveTo>
                    <a:cubicBezTo>
                      <a:pt x="2193" y="1"/>
                      <a:pt x="2099" y="25"/>
                      <a:pt x="2013" y="72"/>
                    </a:cubicBezTo>
                    <a:lnTo>
                      <a:pt x="155" y="1143"/>
                    </a:lnTo>
                    <a:cubicBezTo>
                      <a:pt x="13" y="1226"/>
                      <a:pt x="1" y="1346"/>
                      <a:pt x="120" y="1417"/>
                    </a:cubicBezTo>
                    <a:lnTo>
                      <a:pt x="3323" y="3274"/>
                    </a:lnTo>
                    <a:cubicBezTo>
                      <a:pt x="3393" y="3302"/>
                      <a:pt x="3469" y="3316"/>
                      <a:pt x="3546" y="3316"/>
                    </a:cubicBezTo>
                    <a:cubicBezTo>
                      <a:pt x="3636" y="3316"/>
                      <a:pt x="3727" y="3296"/>
                      <a:pt x="3811" y="3251"/>
                    </a:cubicBezTo>
                    <a:lnTo>
                      <a:pt x="5668" y="2179"/>
                    </a:lnTo>
                    <a:cubicBezTo>
                      <a:pt x="5811" y="2096"/>
                      <a:pt x="5823" y="1965"/>
                      <a:pt x="5704" y="1893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2557;p32">
                <a:extLst>
                  <a:ext uri="{FF2B5EF4-FFF2-40B4-BE49-F238E27FC236}">
                    <a16:creationId xmlns:a16="http://schemas.microsoft.com/office/drawing/2014/main" id="{2F40B48B-5238-BCF1-2021-79A77AF169C1}"/>
                  </a:ext>
                </a:extLst>
              </p:cNvPr>
              <p:cNvSpPr/>
              <p:nvPr/>
            </p:nvSpPr>
            <p:spPr>
              <a:xfrm>
                <a:off x="2886963" y="3223950"/>
                <a:ext cx="201225" cy="114625"/>
              </a:xfrm>
              <a:custGeom>
                <a:avLst/>
                <a:gdLst/>
                <a:ahLst/>
                <a:cxnLst/>
                <a:rect l="l" t="t" r="r" b="b"/>
                <a:pathLst>
                  <a:path w="8049" h="4585" extrusionOk="0">
                    <a:moveTo>
                      <a:pt x="2260" y="1"/>
                    </a:moveTo>
                    <a:cubicBezTo>
                      <a:pt x="2155" y="1"/>
                      <a:pt x="2049" y="25"/>
                      <a:pt x="1953" y="76"/>
                    </a:cubicBezTo>
                    <a:lnTo>
                      <a:pt x="191" y="1100"/>
                    </a:lnTo>
                    <a:cubicBezTo>
                      <a:pt x="24" y="1195"/>
                      <a:pt x="0" y="1338"/>
                      <a:pt x="155" y="1433"/>
                    </a:cubicBezTo>
                    <a:lnTo>
                      <a:pt x="5525" y="4529"/>
                    </a:lnTo>
                    <a:cubicBezTo>
                      <a:pt x="5605" y="4566"/>
                      <a:pt x="5693" y="4584"/>
                      <a:pt x="5780" y="4584"/>
                    </a:cubicBezTo>
                    <a:cubicBezTo>
                      <a:pt x="5887" y="4584"/>
                      <a:pt x="5993" y="4557"/>
                      <a:pt x="6084" y="4505"/>
                    </a:cubicBezTo>
                    <a:lnTo>
                      <a:pt x="7858" y="3481"/>
                    </a:lnTo>
                    <a:cubicBezTo>
                      <a:pt x="8025" y="3386"/>
                      <a:pt x="8049" y="3243"/>
                      <a:pt x="7894" y="3159"/>
                    </a:cubicBezTo>
                    <a:lnTo>
                      <a:pt x="2524" y="52"/>
                    </a:lnTo>
                    <a:cubicBezTo>
                      <a:pt x="2441" y="19"/>
                      <a:pt x="2351" y="1"/>
                      <a:pt x="2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2558;p32">
                <a:extLst>
                  <a:ext uri="{FF2B5EF4-FFF2-40B4-BE49-F238E27FC236}">
                    <a16:creationId xmlns:a16="http://schemas.microsoft.com/office/drawing/2014/main" id="{6DD42B22-D386-EA2C-3AA4-913C65EA1DD7}"/>
                  </a:ext>
                </a:extLst>
              </p:cNvPr>
              <p:cNvSpPr/>
              <p:nvPr/>
            </p:nvSpPr>
            <p:spPr>
              <a:xfrm>
                <a:off x="2805688" y="3271075"/>
                <a:ext cx="217325" cy="124050"/>
              </a:xfrm>
              <a:custGeom>
                <a:avLst/>
                <a:gdLst/>
                <a:ahLst/>
                <a:cxnLst/>
                <a:rect l="l" t="t" r="r" b="b"/>
                <a:pathLst>
                  <a:path w="8693" h="4962" extrusionOk="0">
                    <a:moveTo>
                      <a:pt x="2248" y="0"/>
                    </a:moveTo>
                    <a:cubicBezTo>
                      <a:pt x="2141" y="0"/>
                      <a:pt x="2036" y="27"/>
                      <a:pt x="1942" y="84"/>
                    </a:cubicBezTo>
                    <a:lnTo>
                      <a:pt x="191" y="1096"/>
                    </a:lnTo>
                    <a:cubicBezTo>
                      <a:pt x="13" y="1191"/>
                      <a:pt x="1" y="1346"/>
                      <a:pt x="144" y="1429"/>
                    </a:cubicBezTo>
                    <a:lnTo>
                      <a:pt x="6168" y="4906"/>
                    </a:lnTo>
                    <a:cubicBezTo>
                      <a:pt x="6254" y="4943"/>
                      <a:pt x="6345" y="4961"/>
                      <a:pt x="6435" y="4961"/>
                    </a:cubicBezTo>
                    <a:cubicBezTo>
                      <a:pt x="6544" y="4961"/>
                      <a:pt x="6653" y="4934"/>
                      <a:pt x="6752" y="4882"/>
                    </a:cubicBezTo>
                    <a:lnTo>
                      <a:pt x="8502" y="3882"/>
                    </a:lnTo>
                    <a:cubicBezTo>
                      <a:pt x="8669" y="3775"/>
                      <a:pt x="8692" y="3620"/>
                      <a:pt x="8538" y="3536"/>
                    </a:cubicBezTo>
                    <a:lnTo>
                      <a:pt x="2525" y="60"/>
                    </a:lnTo>
                    <a:cubicBezTo>
                      <a:pt x="2436" y="21"/>
                      <a:pt x="2341" y="0"/>
                      <a:pt x="22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2559;p32">
                <a:extLst>
                  <a:ext uri="{FF2B5EF4-FFF2-40B4-BE49-F238E27FC236}">
                    <a16:creationId xmlns:a16="http://schemas.microsoft.com/office/drawing/2014/main" id="{9AD3BBE0-C87F-B5A3-9807-19FC7C23B59A}"/>
                  </a:ext>
                </a:extLst>
              </p:cNvPr>
              <p:cNvSpPr/>
              <p:nvPr/>
            </p:nvSpPr>
            <p:spPr>
              <a:xfrm>
                <a:off x="4160638" y="3864775"/>
                <a:ext cx="145575" cy="82900"/>
              </a:xfrm>
              <a:custGeom>
                <a:avLst/>
                <a:gdLst/>
                <a:ahLst/>
                <a:cxnLst/>
                <a:rect l="l" t="t" r="r" b="b"/>
                <a:pathLst>
                  <a:path w="5823" h="3316" extrusionOk="0">
                    <a:moveTo>
                      <a:pt x="2255" y="1"/>
                    </a:moveTo>
                    <a:cubicBezTo>
                      <a:pt x="2170" y="1"/>
                      <a:pt x="2086" y="21"/>
                      <a:pt x="2012" y="65"/>
                    </a:cubicBezTo>
                    <a:lnTo>
                      <a:pt x="155" y="1148"/>
                    </a:lnTo>
                    <a:cubicBezTo>
                      <a:pt x="12" y="1220"/>
                      <a:pt x="0" y="1351"/>
                      <a:pt x="119" y="1422"/>
                    </a:cubicBezTo>
                    <a:lnTo>
                      <a:pt x="3322" y="3268"/>
                    </a:lnTo>
                    <a:cubicBezTo>
                      <a:pt x="3393" y="3300"/>
                      <a:pt x="3469" y="3316"/>
                      <a:pt x="3544" y="3316"/>
                    </a:cubicBezTo>
                    <a:cubicBezTo>
                      <a:pt x="3633" y="3316"/>
                      <a:pt x="3721" y="3294"/>
                      <a:pt x="3798" y="3256"/>
                    </a:cubicBezTo>
                    <a:lnTo>
                      <a:pt x="5667" y="2172"/>
                    </a:lnTo>
                    <a:cubicBezTo>
                      <a:pt x="5810" y="2089"/>
                      <a:pt x="5822" y="1970"/>
                      <a:pt x="5691" y="1898"/>
                    </a:cubicBezTo>
                    <a:lnTo>
                      <a:pt x="2489" y="53"/>
                    </a:lnTo>
                    <a:cubicBezTo>
                      <a:pt x="2414" y="19"/>
                      <a:pt x="2334" y="1"/>
                      <a:pt x="22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2560;p32">
                <a:extLst>
                  <a:ext uri="{FF2B5EF4-FFF2-40B4-BE49-F238E27FC236}">
                    <a16:creationId xmlns:a16="http://schemas.microsoft.com/office/drawing/2014/main" id="{55FD79EE-F8E4-B5EC-2C9D-1C5E32D98A76}"/>
                  </a:ext>
                </a:extLst>
              </p:cNvPr>
              <p:cNvSpPr/>
              <p:nvPr/>
            </p:nvSpPr>
            <p:spPr>
              <a:xfrm>
                <a:off x="4023113" y="3879875"/>
                <a:ext cx="200950" cy="114525"/>
              </a:xfrm>
              <a:custGeom>
                <a:avLst/>
                <a:gdLst/>
                <a:ahLst/>
                <a:cxnLst/>
                <a:rect l="l" t="t" r="r" b="b"/>
                <a:pathLst>
                  <a:path w="8038" h="4581" extrusionOk="0">
                    <a:moveTo>
                      <a:pt x="2268" y="0"/>
                    </a:moveTo>
                    <a:cubicBezTo>
                      <a:pt x="2160" y="0"/>
                      <a:pt x="2051" y="28"/>
                      <a:pt x="1953" y="80"/>
                    </a:cubicBezTo>
                    <a:lnTo>
                      <a:pt x="191" y="1092"/>
                    </a:lnTo>
                    <a:cubicBezTo>
                      <a:pt x="24" y="1199"/>
                      <a:pt x="0" y="1342"/>
                      <a:pt x="143" y="1425"/>
                    </a:cubicBezTo>
                    <a:lnTo>
                      <a:pt x="5513" y="4521"/>
                    </a:lnTo>
                    <a:cubicBezTo>
                      <a:pt x="5597" y="4560"/>
                      <a:pt x="5688" y="4581"/>
                      <a:pt x="5780" y="4581"/>
                    </a:cubicBezTo>
                    <a:cubicBezTo>
                      <a:pt x="5885" y="4581"/>
                      <a:pt x="5990" y="4554"/>
                      <a:pt x="6085" y="4497"/>
                    </a:cubicBezTo>
                    <a:lnTo>
                      <a:pt x="7847" y="3485"/>
                    </a:lnTo>
                    <a:cubicBezTo>
                      <a:pt x="8013" y="3390"/>
                      <a:pt x="8037" y="3235"/>
                      <a:pt x="7882" y="3152"/>
                    </a:cubicBezTo>
                    <a:lnTo>
                      <a:pt x="2525" y="56"/>
                    </a:lnTo>
                    <a:cubicBezTo>
                      <a:pt x="2444" y="19"/>
                      <a:pt x="2357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2561;p32">
                <a:extLst>
                  <a:ext uri="{FF2B5EF4-FFF2-40B4-BE49-F238E27FC236}">
                    <a16:creationId xmlns:a16="http://schemas.microsoft.com/office/drawing/2014/main" id="{2E6997A3-7A2D-F165-C1CF-9789EAA5B92C}"/>
                  </a:ext>
                </a:extLst>
              </p:cNvPr>
              <p:cNvSpPr/>
              <p:nvPr/>
            </p:nvSpPr>
            <p:spPr>
              <a:xfrm>
                <a:off x="3925188" y="3917450"/>
                <a:ext cx="217300" cy="123975"/>
              </a:xfrm>
              <a:custGeom>
                <a:avLst/>
                <a:gdLst/>
                <a:ahLst/>
                <a:cxnLst/>
                <a:rect l="l" t="t" r="r" b="b"/>
                <a:pathLst>
                  <a:path w="8692" h="4959" extrusionOk="0">
                    <a:moveTo>
                      <a:pt x="2253" y="1"/>
                    </a:moveTo>
                    <a:cubicBezTo>
                      <a:pt x="2143" y="1"/>
                      <a:pt x="2033" y="31"/>
                      <a:pt x="1929" y="89"/>
                    </a:cubicBezTo>
                    <a:lnTo>
                      <a:pt x="191" y="1089"/>
                    </a:lnTo>
                    <a:cubicBezTo>
                      <a:pt x="12" y="1184"/>
                      <a:pt x="0" y="1351"/>
                      <a:pt x="143" y="1422"/>
                    </a:cubicBezTo>
                    <a:lnTo>
                      <a:pt x="6168" y="4899"/>
                    </a:lnTo>
                    <a:cubicBezTo>
                      <a:pt x="6257" y="4938"/>
                      <a:pt x="6351" y="4959"/>
                      <a:pt x="6445" y="4959"/>
                    </a:cubicBezTo>
                    <a:cubicBezTo>
                      <a:pt x="6551" y="4959"/>
                      <a:pt x="6656" y="4932"/>
                      <a:pt x="6751" y="4875"/>
                    </a:cubicBezTo>
                    <a:lnTo>
                      <a:pt x="8501" y="3875"/>
                    </a:lnTo>
                    <a:cubicBezTo>
                      <a:pt x="8668" y="3780"/>
                      <a:pt x="8692" y="3625"/>
                      <a:pt x="8537" y="3542"/>
                    </a:cubicBezTo>
                    <a:lnTo>
                      <a:pt x="2524" y="65"/>
                    </a:lnTo>
                    <a:cubicBezTo>
                      <a:pt x="2438" y="22"/>
                      <a:pt x="2346" y="1"/>
                      <a:pt x="225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2562;p32">
                <a:extLst>
                  <a:ext uri="{FF2B5EF4-FFF2-40B4-BE49-F238E27FC236}">
                    <a16:creationId xmlns:a16="http://schemas.microsoft.com/office/drawing/2014/main" id="{485C6388-A29B-D897-176A-ABBA81B1920A}"/>
                  </a:ext>
                </a:extLst>
              </p:cNvPr>
              <p:cNvSpPr/>
              <p:nvPr/>
            </p:nvSpPr>
            <p:spPr>
              <a:xfrm>
                <a:off x="2723238" y="3317650"/>
                <a:ext cx="145875" cy="82975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19" extrusionOk="0">
                    <a:moveTo>
                      <a:pt x="2284" y="0"/>
                    </a:moveTo>
                    <a:cubicBezTo>
                      <a:pt x="2201" y="0"/>
                      <a:pt x="2120" y="21"/>
                      <a:pt x="2049" y="66"/>
                    </a:cubicBezTo>
                    <a:lnTo>
                      <a:pt x="156" y="1150"/>
                    </a:lnTo>
                    <a:cubicBezTo>
                      <a:pt x="25" y="1233"/>
                      <a:pt x="1" y="1352"/>
                      <a:pt x="120" y="1412"/>
                    </a:cubicBezTo>
                    <a:lnTo>
                      <a:pt x="3346" y="3281"/>
                    </a:lnTo>
                    <a:cubicBezTo>
                      <a:pt x="3408" y="3307"/>
                      <a:pt x="3474" y="3319"/>
                      <a:pt x="3541" y="3319"/>
                    </a:cubicBezTo>
                    <a:cubicBezTo>
                      <a:pt x="3629" y="3319"/>
                      <a:pt x="3718" y="3298"/>
                      <a:pt x="3799" y="3257"/>
                    </a:cubicBezTo>
                    <a:lnTo>
                      <a:pt x="5680" y="2174"/>
                    </a:lnTo>
                    <a:cubicBezTo>
                      <a:pt x="5823" y="2090"/>
                      <a:pt x="5835" y="1971"/>
                      <a:pt x="5716" y="1912"/>
                    </a:cubicBezTo>
                    <a:lnTo>
                      <a:pt x="2489" y="42"/>
                    </a:lnTo>
                    <a:cubicBezTo>
                      <a:pt x="2424" y="15"/>
                      <a:pt x="2353" y="0"/>
                      <a:pt x="22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2563;p32">
                <a:extLst>
                  <a:ext uri="{FF2B5EF4-FFF2-40B4-BE49-F238E27FC236}">
                    <a16:creationId xmlns:a16="http://schemas.microsoft.com/office/drawing/2014/main" id="{F41A32C9-9D44-E077-C01C-7024FEB9FC2E}"/>
                  </a:ext>
                </a:extLst>
              </p:cNvPr>
              <p:cNvSpPr/>
              <p:nvPr/>
            </p:nvSpPr>
            <p:spPr>
              <a:xfrm>
                <a:off x="2829513" y="3378950"/>
                <a:ext cx="145875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4" extrusionOk="0">
                    <a:moveTo>
                      <a:pt x="2289" y="1"/>
                    </a:moveTo>
                    <a:cubicBezTo>
                      <a:pt x="2207" y="1"/>
                      <a:pt x="2126" y="22"/>
                      <a:pt x="2048" y="67"/>
                    </a:cubicBezTo>
                    <a:lnTo>
                      <a:pt x="155" y="1150"/>
                    </a:lnTo>
                    <a:cubicBezTo>
                      <a:pt x="24" y="1234"/>
                      <a:pt x="0" y="1353"/>
                      <a:pt x="119" y="1412"/>
                    </a:cubicBezTo>
                    <a:lnTo>
                      <a:pt x="3346" y="3281"/>
                    </a:lnTo>
                    <a:cubicBezTo>
                      <a:pt x="3411" y="3309"/>
                      <a:pt x="3484" y="3324"/>
                      <a:pt x="3557" y="3324"/>
                    </a:cubicBezTo>
                    <a:cubicBezTo>
                      <a:pt x="3642" y="3324"/>
                      <a:pt x="3727" y="3303"/>
                      <a:pt x="3798" y="3258"/>
                    </a:cubicBezTo>
                    <a:lnTo>
                      <a:pt x="5692" y="2174"/>
                    </a:lnTo>
                    <a:cubicBezTo>
                      <a:pt x="5823" y="2091"/>
                      <a:pt x="5834" y="1972"/>
                      <a:pt x="5727" y="1912"/>
                    </a:cubicBezTo>
                    <a:lnTo>
                      <a:pt x="2501" y="43"/>
                    </a:lnTo>
                    <a:cubicBezTo>
                      <a:pt x="2430" y="16"/>
                      <a:pt x="2359" y="1"/>
                      <a:pt x="228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2564;p32">
                <a:extLst>
                  <a:ext uri="{FF2B5EF4-FFF2-40B4-BE49-F238E27FC236}">
                    <a16:creationId xmlns:a16="http://schemas.microsoft.com/office/drawing/2014/main" id="{79DD92A1-A7D7-B378-4017-70ED64DF0C35}"/>
                  </a:ext>
                </a:extLst>
              </p:cNvPr>
              <p:cNvSpPr/>
              <p:nvPr/>
            </p:nvSpPr>
            <p:spPr>
              <a:xfrm>
                <a:off x="2935763" y="3440275"/>
                <a:ext cx="145875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4" extrusionOk="0">
                    <a:moveTo>
                      <a:pt x="2284" y="1"/>
                    </a:moveTo>
                    <a:cubicBezTo>
                      <a:pt x="2201" y="1"/>
                      <a:pt x="2120" y="21"/>
                      <a:pt x="2049" y="66"/>
                    </a:cubicBezTo>
                    <a:lnTo>
                      <a:pt x="156" y="1150"/>
                    </a:lnTo>
                    <a:cubicBezTo>
                      <a:pt x="25" y="1233"/>
                      <a:pt x="1" y="1352"/>
                      <a:pt x="120" y="1412"/>
                    </a:cubicBezTo>
                    <a:lnTo>
                      <a:pt x="3347" y="3281"/>
                    </a:lnTo>
                    <a:cubicBezTo>
                      <a:pt x="3412" y="3308"/>
                      <a:pt x="3482" y="3323"/>
                      <a:pt x="3553" y="3323"/>
                    </a:cubicBezTo>
                    <a:cubicBezTo>
                      <a:pt x="3637" y="3323"/>
                      <a:pt x="3722" y="3303"/>
                      <a:pt x="3799" y="3257"/>
                    </a:cubicBezTo>
                    <a:lnTo>
                      <a:pt x="5692" y="2174"/>
                    </a:lnTo>
                    <a:cubicBezTo>
                      <a:pt x="5823" y="2091"/>
                      <a:pt x="5835" y="1971"/>
                      <a:pt x="5716" y="1912"/>
                    </a:cubicBezTo>
                    <a:lnTo>
                      <a:pt x="2489" y="43"/>
                    </a:lnTo>
                    <a:cubicBezTo>
                      <a:pt x="2424" y="15"/>
                      <a:pt x="2353" y="1"/>
                      <a:pt x="2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2565;p32">
                <a:extLst>
                  <a:ext uri="{FF2B5EF4-FFF2-40B4-BE49-F238E27FC236}">
                    <a16:creationId xmlns:a16="http://schemas.microsoft.com/office/drawing/2014/main" id="{E3ADA2E2-E35F-14A7-CD8C-B5B9E7C869AB}"/>
                  </a:ext>
                </a:extLst>
              </p:cNvPr>
              <p:cNvSpPr/>
              <p:nvPr/>
            </p:nvSpPr>
            <p:spPr>
              <a:xfrm>
                <a:off x="2990838" y="3378025"/>
                <a:ext cx="121175" cy="68575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2743" extrusionOk="0">
                    <a:moveTo>
                      <a:pt x="2257" y="0"/>
                    </a:moveTo>
                    <a:cubicBezTo>
                      <a:pt x="2146" y="0"/>
                      <a:pt x="2034" y="28"/>
                      <a:pt x="1929" y="80"/>
                    </a:cubicBezTo>
                    <a:lnTo>
                      <a:pt x="191" y="1092"/>
                    </a:lnTo>
                    <a:cubicBezTo>
                      <a:pt x="12" y="1199"/>
                      <a:pt x="1" y="1342"/>
                      <a:pt x="143" y="1437"/>
                    </a:cubicBezTo>
                    <a:lnTo>
                      <a:pt x="2310" y="2687"/>
                    </a:lnTo>
                    <a:cubicBezTo>
                      <a:pt x="2394" y="2724"/>
                      <a:pt x="2484" y="2742"/>
                      <a:pt x="2574" y="2742"/>
                    </a:cubicBezTo>
                    <a:cubicBezTo>
                      <a:pt x="2690" y="2742"/>
                      <a:pt x="2805" y="2712"/>
                      <a:pt x="2906" y="2652"/>
                    </a:cubicBezTo>
                    <a:lnTo>
                      <a:pt x="4656" y="1652"/>
                    </a:lnTo>
                    <a:cubicBezTo>
                      <a:pt x="4823" y="1544"/>
                      <a:pt x="4846" y="1402"/>
                      <a:pt x="4692" y="1306"/>
                    </a:cubicBezTo>
                    <a:lnTo>
                      <a:pt x="2525" y="56"/>
                    </a:lnTo>
                    <a:cubicBezTo>
                      <a:pt x="2439" y="19"/>
                      <a:pt x="2348" y="0"/>
                      <a:pt x="2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2566;p32">
                <a:extLst>
                  <a:ext uri="{FF2B5EF4-FFF2-40B4-BE49-F238E27FC236}">
                    <a16:creationId xmlns:a16="http://schemas.microsoft.com/office/drawing/2014/main" id="{6C2BE81E-CA47-73DF-4541-684E5C6CCFE3}"/>
                  </a:ext>
                </a:extLst>
              </p:cNvPr>
              <p:cNvSpPr/>
              <p:nvPr/>
            </p:nvSpPr>
            <p:spPr>
              <a:xfrm>
                <a:off x="3075663" y="3426925"/>
                <a:ext cx="1208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0" extrusionOk="0">
                    <a:moveTo>
                      <a:pt x="2255" y="0"/>
                    </a:moveTo>
                    <a:cubicBezTo>
                      <a:pt x="2146" y="0"/>
                      <a:pt x="2039" y="30"/>
                      <a:pt x="1942" y="89"/>
                    </a:cubicBezTo>
                    <a:lnTo>
                      <a:pt x="191" y="1089"/>
                    </a:lnTo>
                    <a:cubicBezTo>
                      <a:pt x="13" y="1196"/>
                      <a:pt x="1" y="1339"/>
                      <a:pt x="156" y="1434"/>
                    </a:cubicBezTo>
                    <a:lnTo>
                      <a:pt x="2311" y="2684"/>
                    </a:lnTo>
                    <a:cubicBezTo>
                      <a:pt x="2396" y="2722"/>
                      <a:pt x="2487" y="2740"/>
                      <a:pt x="2578" y="2740"/>
                    </a:cubicBezTo>
                    <a:cubicBezTo>
                      <a:pt x="2689" y="2740"/>
                      <a:pt x="2801" y="2713"/>
                      <a:pt x="2906" y="2660"/>
                    </a:cubicBezTo>
                    <a:lnTo>
                      <a:pt x="4644" y="1648"/>
                    </a:lnTo>
                    <a:cubicBezTo>
                      <a:pt x="4823" y="1553"/>
                      <a:pt x="4835" y="1398"/>
                      <a:pt x="4692" y="1315"/>
                    </a:cubicBezTo>
                    <a:lnTo>
                      <a:pt x="2525" y="65"/>
                    </a:lnTo>
                    <a:cubicBezTo>
                      <a:pt x="2438" y="21"/>
                      <a:pt x="2346" y="0"/>
                      <a:pt x="22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2567;p32">
                <a:extLst>
                  <a:ext uri="{FF2B5EF4-FFF2-40B4-BE49-F238E27FC236}">
                    <a16:creationId xmlns:a16="http://schemas.microsoft.com/office/drawing/2014/main" id="{81E09885-CDBB-659E-EFDF-3BCEE10DE83E}"/>
                  </a:ext>
                </a:extLst>
              </p:cNvPr>
              <p:cNvSpPr/>
              <p:nvPr/>
            </p:nvSpPr>
            <p:spPr>
              <a:xfrm>
                <a:off x="3160513" y="3475950"/>
                <a:ext cx="120875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1" extrusionOk="0">
                    <a:moveTo>
                      <a:pt x="2258" y="1"/>
                    </a:moveTo>
                    <a:cubicBezTo>
                      <a:pt x="2148" y="1"/>
                      <a:pt x="2039" y="28"/>
                      <a:pt x="1941" y="80"/>
                    </a:cubicBezTo>
                    <a:lnTo>
                      <a:pt x="191" y="1092"/>
                    </a:lnTo>
                    <a:cubicBezTo>
                      <a:pt x="24" y="1187"/>
                      <a:pt x="0" y="1342"/>
                      <a:pt x="155" y="1426"/>
                    </a:cubicBezTo>
                    <a:lnTo>
                      <a:pt x="2322" y="2676"/>
                    </a:lnTo>
                    <a:cubicBezTo>
                      <a:pt x="2403" y="2719"/>
                      <a:pt x="2495" y="2740"/>
                      <a:pt x="2587" y="2740"/>
                    </a:cubicBezTo>
                    <a:cubicBezTo>
                      <a:pt x="2697" y="2740"/>
                      <a:pt x="2808" y="2710"/>
                      <a:pt x="2905" y="2652"/>
                    </a:cubicBezTo>
                    <a:lnTo>
                      <a:pt x="4644" y="1652"/>
                    </a:lnTo>
                    <a:cubicBezTo>
                      <a:pt x="4822" y="1545"/>
                      <a:pt x="4834" y="1402"/>
                      <a:pt x="4691" y="1306"/>
                    </a:cubicBezTo>
                    <a:lnTo>
                      <a:pt x="2524" y="56"/>
                    </a:lnTo>
                    <a:cubicBezTo>
                      <a:pt x="2438" y="19"/>
                      <a:pt x="2348" y="1"/>
                      <a:pt x="2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2568;p32">
                <a:extLst>
                  <a:ext uri="{FF2B5EF4-FFF2-40B4-BE49-F238E27FC236}">
                    <a16:creationId xmlns:a16="http://schemas.microsoft.com/office/drawing/2014/main" id="{095DD46F-D0E7-A9EB-0605-37098D94684D}"/>
                  </a:ext>
                </a:extLst>
              </p:cNvPr>
              <p:cNvSpPr/>
              <p:nvPr/>
            </p:nvSpPr>
            <p:spPr>
              <a:xfrm>
                <a:off x="3245338" y="3524850"/>
                <a:ext cx="1211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2740" extrusionOk="0">
                    <a:moveTo>
                      <a:pt x="2257" y="0"/>
                    </a:moveTo>
                    <a:cubicBezTo>
                      <a:pt x="2146" y="0"/>
                      <a:pt x="2038" y="30"/>
                      <a:pt x="1941" y="89"/>
                    </a:cubicBezTo>
                    <a:lnTo>
                      <a:pt x="191" y="1101"/>
                    </a:lnTo>
                    <a:cubicBezTo>
                      <a:pt x="24" y="1196"/>
                      <a:pt x="0" y="1351"/>
                      <a:pt x="155" y="1434"/>
                    </a:cubicBezTo>
                    <a:lnTo>
                      <a:pt x="2322" y="2684"/>
                    </a:lnTo>
                    <a:cubicBezTo>
                      <a:pt x="2408" y="2722"/>
                      <a:pt x="2498" y="2740"/>
                      <a:pt x="2588" y="2740"/>
                    </a:cubicBezTo>
                    <a:cubicBezTo>
                      <a:pt x="2698" y="2740"/>
                      <a:pt x="2807" y="2713"/>
                      <a:pt x="2906" y="2660"/>
                    </a:cubicBezTo>
                    <a:lnTo>
                      <a:pt x="4656" y="1648"/>
                    </a:lnTo>
                    <a:cubicBezTo>
                      <a:pt x="4822" y="1553"/>
                      <a:pt x="4846" y="1398"/>
                      <a:pt x="4691" y="1315"/>
                    </a:cubicBezTo>
                    <a:lnTo>
                      <a:pt x="2536" y="65"/>
                    </a:lnTo>
                    <a:cubicBezTo>
                      <a:pt x="2444" y="21"/>
                      <a:pt x="2349" y="0"/>
                      <a:pt x="2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2569;p32">
                <a:extLst>
                  <a:ext uri="{FF2B5EF4-FFF2-40B4-BE49-F238E27FC236}">
                    <a16:creationId xmlns:a16="http://schemas.microsoft.com/office/drawing/2014/main" id="{A415D1C2-E0DE-FA57-1BD4-94A2D8BD517E}"/>
                  </a:ext>
                </a:extLst>
              </p:cNvPr>
              <p:cNvSpPr/>
              <p:nvPr/>
            </p:nvSpPr>
            <p:spPr>
              <a:xfrm>
                <a:off x="3330463" y="3573950"/>
                <a:ext cx="120875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1" extrusionOk="0">
                    <a:moveTo>
                      <a:pt x="2250" y="1"/>
                    </a:moveTo>
                    <a:cubicBezTo>
                      <a:pt x="2138" y="1"/>
                      <a:pt x="2027" y="31"/>
                      <a:pt x="1929" y="89"/>
                    </a:cubicBezTo>
                    <a:lnTo>
                      <a:pt x="191" y="1089"/>
                    </a:lnTo>
                    <a:cubicBezTo>
                      <a:pt x="12" y="1196"/>
                      <a:pt x="1" y="1339"/>
                      <a:pt x="143" y="1435"/>
                    </a:cubicBezTo>
                    <a:lnTo>
                      <a:pt x="2310" y="2685"/>
                    </a:lnTo>
                    <a:cubicBezTo>
                      <a:pt x="2396" y="2722"/>
                      <a:pt x="2487" y="2740"/>
                      <a:pt x="2577" y="2740"/>
                    </a:cubicBezTo>
                    <a:cubicBezTo>
                      <a:pt x="2687" y="2740"/>
                      <a:pt x="2796" y="2713"/>
                      <a:pt x="2894" y="2661"/>
                    </a:cubicBezTo>
                    <a:lnTo>
                      <a:pt x="4644" y="1649"/>
                    </a:lnTo>
                    <a:cubicBezTo>
                      <a:pt x="4811" y="1554"/>
                      <a:pt x="4835" y="1399"/>
                      <a:pt x="4680" y="1316"/>
                    </a:cubicBezTo>
                    <a:lnTo>
                      <a:pt x="2525" y="65"/>
                    </a:lnTo>
                    <a:cubicBezTo>
                      <a:pt x="2438" y="22"/>
                      <a:pt x="2344" y="1"/>
                      <a:pt x="225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2570;p32">
                <a:extLst>
                  <a:ext uri="{FF2B5EF4-FFF2-40B4-BE49-F238E27FC236}">
                    <a16:creationId xmlns:a16="http://schemas.microsoft.com/office/drawing/2014/main" id="{EE9F1342-65EE-0231-D0FC-7F4457AF0699}"/>
                  </a:ext>
                </a:extLst>
              </p:cNvPr>
              <p:cNvSpPr/>
              <p:nvPr/>
            </p:nvSpPr>
            <p:spPr>
              <a:xfrm>
                <a:off x="3415288" y="3623000"/>
                <a:ext cx="1208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0" extrusionOk="0">
                    <a:moveTo>
                      <a:pt x="2259" y="0"/>
                    </a:moveTo>
                    <a:cubicBezTo>
                      <a:pt x="2149" y="0"/>
                      <a:pt x="2040" y="27"/>
                      <a:pt x="1942" y="80"/>
                    </a:cubicBezTo>
                    <a:lnTo>
                      <a:pt x="191" y="1092"/>
                    </a:lnTo>
                    <a:cubicBezTo>
                      <a:pt x="13" y="1187"/>
                      <a:pt x="1" y="1342"/>
                      <a:pt x="144" y="1425"/>
                    </a:cubicBezTo>
                    <a:lnTo>
                      <a:pt x="2311" y="2675"/>
                    </a:lnTo>
                    <a:cubicBezTo>
                      <a:pt x="2398" y="2719"/>
                      <a:pt x="2489" y="2740"/>
                      <a:pt x="2582" y="2740"/>
                    </a:cubicBezTo>
                    <a:cubicBezTo>
                      <a:pt x="2692" y="2740"/>
                      <a:pt x="2802" y="2710"/>
                      <a:pt x="2906" y="2652"/>
                    </a:cubicBezTo>
                    <a:lnTo>
                      <a:pt x="4644" y="1651"/>
                    </a:lnTo>
                    <a:cubicBezTo>
                      <a:pt x="4823" y="1544"/>
                      <a:pt x="4835" y="1401"/>
                      <a:pt x="4692" y="1306"/>
                    </a:cubicBezTo>
                    <a:lnTo>
                      <a:pt x="2525" y="56"/>
                    </a:lnTo>
                    <a:cubicBezTo>
                      <a:pt x="2439" y="18"/>
                      <a:pt x="2349" y="0"/>
                      <a:pt x="2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2571;p32">
                <a:extLst>
                  <a:ext uri="{FF2B5EF4-FFF2-40B4-BE49-F238E27FC236}">
                    <a16:creationId xmlns:a16="http://schemas.microsoft.com/office/drawing/2014/main" id="{4FF7E219-112B-7EB7-A037-D42E0545A21A}"/>
                  </a:ext>
                </a:extLst>
              </p:cNvPr>
              <p:cNvSpPr/>
              <p:nvPr/>
            </p:nvSpPr>
            <p:spPr>
              <a:xfrm>
                <a:off x="3500138" y="3672100"/>
                <a:ext cx="120875" cy="684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36" extrusionOk="0">
                    <a:moveTo>
                      <a:pt x="2257" y="1"/>
                    </a:moveTo>
                    <a:cubicBezTo>
                      <a:pt x="2146" y="1"/>
                      <a:pt x="2034" y="28"/>
                      <a:pt x="1929" y="80"/>
                    </a:cubicBezTo>
                    <a:lnTo>
                      <a:pt x="191" y="1092"/>
                    </a:lnTo>
                    <a:cubicBezTo>
                      <a:pt x="12" y="1188"/>
                      <a:pt x="0" y="1342"/>
                      <a:pt x="143" y="1426"/>
                    </a:cubicBezTo>
                    <a:lnTo>
                      <a:pt x="2310" y="2676"/>
                    </a:lnTo>
                    <a:cubicBezTo>
                      <a:pt x="2399" y="2715"/>
                      <a:pt x="2496" y="2736"/>
                      <a:pt x="2593" y="2736"/>
                    </a:cubicBezTo>
                    <a:cubicBezTo>
                      <a:pt x="2702" y="2736"/>
                      <a:pt x="2810" y="2709"/>
                      <a:pt x="2905" y="2652"/>
                    </a:cubicBezTo>
                    <a:lnTo>
                      <a:pt x="4644" y="1640"/>
                    </a:lnTo>
                    <a:cubicBezTo>
                      <a:pt x="4822" y="1545"/>
                      <a:pt x="4834" y="1390"/>
                      <a:pt x="4691" y="1307"/>
                    </a:cubicBezTo>
                    <a:lnTo>
                      <a:pt x="2524" y="57"/>
                    </a:lnTo>
                    <a:cubicBezTo>
                      <a:pt x="2438" y="19"/>
                      <a:pt x="2348" y="1"/>
                      <a:pt x="2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2572;p32">
                <a:extLst>
                  <a:ext uri="{FF2B5EF4-FFF2-40B4-BE49-F238E27FC236}">
                    <a16:creationId xmlns:a16="http://schemas.microsoft.com/office/drawing/2014/main" id="{1CDD6F78-37AD-BC4C-21C9-FDDC5284091F}"/>
                  </a:ext>
                </a:extLst>
              </p:cNvPr>
              <p:cNvSpPr/>
              <p:nvPr/>
            </p:nvSpPr>
            <p:spPr>
              <a:xfrm>
                <a:off x="3584963" y="3721000"/>
                <a:ext cx="120875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1" extrusionOk="0">
                    <a:moveTo>
                      <a:pt x="2255" y="0"/>
                    </a:moveTo>
                    <a:cubicBezTo>
                      <a:pt x="2146" y="0"/>
                      <a:pt x="2038" y="31"/>
                      <a:pt x="1941" y="89"/>
                    </a:cubicBezTo>
                    <a:lnTo>
                      <a:pt x="191" y="1089"/>
                    </a:lnTo>
                    <a:cubicBezTo>
                      <a:pt x="24" y="1196"/>
                      <a:pt x="0" y="1351"/>
                      <a:pt x="155" y="1434"/>
                    </a:cubicBezTo>
                    <a:lnTo>
                      <a:pt x="2322" y="2684"/>
                    </a:lnTo>
                    <a:cubicBezTo>
                      <a:pt x="2403" y="2722"/>
                      <a:pt x="2493" y="2740"/>
                      <a:pt x="2584" y="2740"/>
                    </a:cubicBezTo>
                    <a:cubicBezTo>
                      <a:pt x="2695" y="2740"/>
                      <a:pt x="2807" y="2713"/>
                      <a:pt x="2906" y="2661"/>
                    </a:cubicBezTo>
                    <a:lnTo>
                      <a:pt x="4656" y="1661"/>
                    </a:lnTo>
                    <a:cubicBezTo>
                      <a:pt x="4822" y="1553"/>
                      <a:pt x="4834" y="1399"/>
                      <a:pt x="4691" y="1315"/>
                    </a:cubicBezTo>
                    <a:lnTo>
                      <a:pt x="2525" y="65"/>
                    </a:lnTo>
                    <a:cubicBezTo>
                      <a:pt x="2438" y="22"/>
                      <a:pt x="2346" y="0"/>
                      <a:pt x="22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2573;p32">
                <a:extLst>
                  <a:ext uri="{FF2B5EF4-FFF2-40B4-BE49-F238E27FC236}">
                    <a16:creationId xmlns:a16="http://schemas.microsoft.com/office/drawing/2014/main" id="{5ED799B6-1FCA-4FD6-A817-95CEEDDFB39A}"/>
                  </a:ext>
                </a:extLst>
              </p:cNvPr>
              <p:cNvSpPr/>
              <p:nvPr/>
            </p:nvSpPr>
            <p:spPr>
              <a:xfrm>
                <a:off x="3670088" y="3770225"/>
                <a:ext cx="120875" cy="6835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34" extrusionOk="0">
                    <a:moveTo>
                      <a:pt x="2246" y="1"/>
                    </a:moveTo>
                    <a:cubicBezTo>
                      <a:pt x="2139" y="1"/>
                      <a:pt x="2031" y="27"/>
                      <a:pt x="1929" y="84"/>
                    </a:cubicBezTo>
                    <a:lnTo>
                      <a:pt x="191" y="1096"/>
                    </a:lnTo>
                    <a:cubicBezTo>
                      <a:pt x="13" y="1192"/>
                      <a:pt x="1" y="1346"/>
                      <a:pt x="143" y="1430"/>
                    </a:cubicBezTo>
                    <a:lnTo>
                      <a:pt x="2310" y="2668"/>
                    </a:lnTo>
                    <a:cubicBezTo>
                      <a:pt x="2400" y="2713"/>
                      <a:pt x="2494" y="2734"/>
                      <a:pt x="2589" y="2734"/>
                    </a:cubicBezTo>
                    <a:cubicBezTo>
                      <a:pt x="2697" y="2734"/>
                      <a:pt x="2805" y="2707"/>
                      <a:pt x="2906" y="2656"/>
                    </a:cubicBezTo>
                    <a:lnTo>
                      <a:pt x="4644" y="1644"/>
                    </a:lnTo>
                    <a:cubicBezTo>
                      <a:pt x="4823" y="1549"/>
                      <a:pt x="4835" y="1394"/>
                      <a:pt x="4692" y="1311"/>
                    </a:cubicBezTo>
                    <a:lnTo>
                      <a:pt x="2525" y="61"/>
                    </a:lnTo>
                    <a:cubicBezTo>
                      <a:pt x="2435" y="22"/>
                      <a:pt x="2341" y="1"/>
                      <a:pt x="2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2574;p32">
                <a:extLst>
                  <a:ext uri="{FF2B5EF4-FFF2-40B4-BE49-F238E27FC236}">
                    <a16:creationId xmlns:a16="http://schemas.microsoft.com/office/drawing/2014/main" id="{9623C07D-4A6A-D78E-EAA2-43D3CD5FBB54}"/>
                  </a:ext>
                </a:extLst>
              </p:cNvPr>
              <p:cNvSpPr/>
              <p:nvPr/>
            </p:nvSpPr>
            <p:spPr>
              <a:xfrm>
                <a:off x="3754913" y="3819150"/>
                <a:ext cx="121175" cy="68400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2736" extrusionOk="0">
                    <a:moveTo>
                      <a:pt x="2264" y="0"/>
                    </a:moveTo>
                    <a:cubicBezTo>
                      <a:pt x="2152" y="0"/>
                      <a:pt x="2040" y="28"/>
                      <a:pt x="1942" y="80"/>
                    </a:cubicBezTo>
                    <a:lnTo>
                      <a:pt x="191" y="1092"/>
                    </a:lnTo>
                    <a:cubicBezTo>
                      <a:pt x="13" y="1187"/>
                      <a:pt x="1" y="1342"/>
                      <a:pt x="144" y="1425"/>
                    </a:cubicBezTo>
                    <a:lnTo>
                      <a:pt x="2311" y="2676"/>
                    </a:lnTo>
                    <a:cubicBezTo>
                      <a:pt x="2400" y="2715"/>
                      <a:pt x="2497" y="2735"/>
                      <a:pt x="2593" y="2735"/>
                    </a:cubicBezTo>
                    <a:cubicBezTo>
                      <a:pt x="2703" y="2735"/>
                      <a:pt x="2811" y="2709"/>
                      <a:pt x="2906" y="2652"/>
                    </a:cubicBezTo>
                    <a:lnTo>
                      <a:pt x="4656" y="1640"/>
                    </a:lnTo>
                    <a:cubicBezTo>
                      <a:pt x="4823" y="1544"/>
                      <a:pt x="4847" y="1390"/>
                      <a:pt x="4692" y="1306"/>
                    </a:cubicBezTo>
                    <a:lnTo>
                      <a:pt x="2525" y="56"/>
                    </a:lnTo>
                    <a:cubicBezTo>
                      <a:pt x="2445" y="19"/>
                      <a:pt x="2355" y="0"/>
                      <a:pt x="22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2575;p32">
                <a:extLst>
                  <a:ext uri="{FF2B5EF4-FFF2-40B4-BE49-F238E27FC236}">
                    <a16:creationId xmlns:a16="http://schemas.microsoft.com/office/drawing/2014/main" id="{BE34C08F-B97D-BD93-C301-B8F206E3F893}"/>
                  </a:ext>
                </a:extLst>
              </p:cNvPr>
              <p:cNvSpPr/>
              <p:nvPr/>
            </p:nvSpPr>
            <p:spPr>
              <a:xfrm>
                <a:off x="3839763" y="3868050"/>
                <a:ext cx="1208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0" extrusionOk="0">
                    <a:moveTo>
                      <a:pt x="2254" y="0"/>
                    </a:moveTo>
                    <a:cubicBezTo>
                      <a:pt x="2146" y="0"/>
                      <a:pt x="2038" y="30"/>
                      <a:pt x="1941" y="89"/>
                    </a:cubicBezTo>
                    <a:lnTo>
                      <a:pt x="191" y="1089"/>
                    </a:lnTo>
                    <a:cubicBezTo>
                      <a:pt x="12" y="1196"/>
                      <a:pt x="0" y="1351"/>
                      <a:pt x="155" y="1434"/>
                    </a:cubicBezTo>
                    <a:lnTo>
                      <a:pt x="2310" y="2684"/>
                    </a:lnTo>
                    <a:cubicBezTo>
                      <a:pt x="2396" y="2722"/>
                      <a:pt x="2486" y="2740"/>
                      <a:pt x="2577" y="2740"/>
                    </a:cubicBezTo>
                    <a:cubicBezTo>
                      <a:pt x="2689" y="2740"/>
                      <a:pt x="2801" y="2713"/>
                      <a:pt x="2905" y="2660"/>
                    </a:cubicBezTo>
                    <a:lnTo>
                      <a:pt x="4644" y="1648"/>
                    </a:lnTo>
                    <a:cubicBezTo>
                      <a:pt x="4822" y="1553"/>
                      <a:pt x="4834" y="1398"/>
                      <a:pt x="4691" y="1315"/>
                    </a:cubicBezTo>
                    <a:lnTo>
                      <a:pt x="2524" y="65"/>
                    </a:lnTo>
                    <a:cubicBezTo>
                      <a:pt x="2437" y="21"/>
                      <a:pt x="2346" y="0"/>
                      <a:pt x="22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2576;p32">
                <a:extLst>
                  <a:ext uri="{FF2B5EF4-FFF2-40B4-BE49-F238E27FC236}">
                    <a16:creationId xmlns:a16="http://schemas.microsoft.com/office/drawing/2014/main" id="{2AF823C1-6086-4FB3-276B-F9A6FF21A437}"/>
                  </a:ext>
                </a:extLst>
              </p:cNvPr>
              <p:cNvSpPr/>
              <p:nvPr/>
            </p:nvSpPr>
            <p:spPr>
              <a:xfrm>
                <a:off x="3057813" y="3322350"/>
                <a:ext cx="123550" cy="69900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6" extrusionOk="0">
                    <a:moveTo>
                      <a:pt x="2263" y="1"/>
                    </a:moveTo>
                    <a:cubicBezTo>
                      <a:pt x="2157" y="1"/>
                      <a:pt x="2051" y="28"/>
                      <a:pt x="1953" y="81"/>
                    </a:cubicBezTo>
                    <a:lnTo>
                      <a:pt x="191" y="1104"/>
                    </a:lnTo>
                    <a:cubicBezTo>
                      <a:pt x="24" y="1200"/>
                      <a:pt x="0" y="1355"/>
                      <a:pt x="143" y="1438"/>
                    </a:cubicBezTo>
                    <a:lnTo>
                      <a:pt x="2417" y="2736"/>
                    </a:lnTo>
                    <a:cubicBezTo>
                      <a:pt x="2501" y="2775"/>
                      <a:pt x="2593" y="2795"/>
                      <a:pt x="2683" y="2795"/>
                    </a:cubicBezTo>
                    <a:cubicBezTo>
                      <a:pt x="2786" y="2795"/>
                      <a:pt x="2888" y="2769"/>
                      <a:pt x="2977" y="2712"/>
                    </a:cubicBezTo>
                    <a:lnTo>
                      <a:pt x="4751" y="1700"/>
                    </a:lnTo>
                    <a:cubicBezTo>
                      <a:pt x="4918" y="1605"/>
                      <a:pt x="4942" y="1450"/>
                      <a:pt x="4787" y="1366"/>
                    </a:cubicBezTo>
                    <a:lnTo>
                      <a:pt x="2525" y="57"/>
                    </a:lnTo>
                    <a:cubicBezTo>
                      <a:pt x="2439" y="19"/>
                      <a:pt x="2351" y="1"/>
                      <a:pt x="226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2577;p32">
                <a:extLst>
                  <a:ext uri="{FF2B5EF4-FFF2-40B4-BE49-F238E27FC236}">
                    <a16:creationId xmlns:a16="http://schemas.microsoft.com/office/drawing/2014/main" id="{9CDD5150-AEB0-8C06-EF8D-7A0F4FE51423}"/>
                  </a:ext>
                </a:extLst>
              </p:cNvPr>
              <p:cNvSpPr/>
              <p:nvPr/>
            </p:nvSpPr>
            <p:spPr>
              <a:xfrm>
                <a:off x="3145313" y="33729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9" y="0"/>
                    </a:moveTo>
                    <a:cubicBezTo>
                      <a:pt x="2161" y="0"/>
                      <a:pt x="2052" y="27"/>
                      <a:pt x="1954" y="80"/>
                    </a:cubicBezTo>
                    <a:lnTo>
                      <a:pt x="191" y="1104"/>
                    </a:lnTo>
                    <a:cubicBezTo>
                      <a:pt x="25" y="1199"/>
                      <a:pt x="1" y="1342"/>
                      <a:pt x="144" y="1425"/>
                    </a:cubicBezTo>
                    <a:lnTo>
                      <a:pt x="2418" y="2735"/>
                    </a:lnTo>
                    <a:cubicBezTo>
                      <a:pt x="2498" y="2772"/>
                      <a:pt x="2586" y="2790"/>
                      <a:pt x="2674" y="2790"/>
                    </a:cubicBezTo>
                    <a:cubicBezTo>
                      <a:pt x="2782" y="2790"/>
                      <a:pt x="2891" y="2763"/>
                      <a:pt x="2989" y="2711"/>
                    </a:cubicBezTo>
                    <a:lnTo>
                      <a:pt x="4751" y="1699"/>
                    </a:lnTo>
                    <a:cubicBezTo>
                      <a:pt x="4918" y="1592"/>
                      <a:pt x="4942" y="1449"/>
                      <a:pt x="4787" y="1365"/>
                    </a:cubicBezTo>
                    <a:lnTo>
                      <a:pt x="2525" y="56"/>
                    </a:lnTo>
                    <a:cubicBezTo>
                      <a:pt x="2445" y="18"/>
                      <a:pt x="2357" y="0"/>
                      <a:pt x="2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2578;p32">
                <a:extLst>
                  <a:ext uri="{FF2B5EF4-FFF2-40B4-BE49-F238E27FC236}">
                    <a16:creationId xmlns:a16="http://schemas.microsoft.com/office/drawing/2014/main" id="{F16BDA24-77AD-45CE-3E7E-D4D1EBC67E5A}"/>
                  </a:ext>
                </a:extLst>
              </p:cNvPr>
              <p:cNvSpPr/>
              <p:nvPr/>
            </p:nvSpPr>
            <p:spPr>
              <a:xfrm>
                <a:off x="3232838" y="34235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8" y="0"/>
                    </a:moveTo>
                    <a:cubicBezTo>
                      <a:pt x="2160" y="0"/>
                      <a:pt x="2051" y="27"/>
                      <a:pt x="1953" y="80"/>
                    </a:cubicBezTo>
                    <a:lnTo>
                      <a:pt x="191" y="1104"/>
                    </a:lnTo>
                    <a:cubicBezTo>
                      <a:pt x="24" y="1199"/>
                      <a:pt x="0" y="1342"/>
                      <a:pt x="155" y="1425"/>
                    </a:cubicBezTo>
                    <a:lnTo>
                      <a:pt x="2417" y="2735"/>
                    </a:lnTo>
                    <a:cubicBezTo>
                      <a:pt x="2498" y="2772"/>
                      <a:pt x="2585" y="2790"/>
                      <a:pt x="2674" y="2790"/>
                    </a:cubicBezTo>
                    <a:cubicBezTo>
                      <a:pt x="2782" y="2790"/>
                      <a:pt x="2891" y="2763"/>
                      <a:pt x="2989" y="2711"/>
                    </a:cubicBezTo>
                    <a:lnTo>
                      <a:pt x="4751" y="1699"/>
                    </a:lnTo>
                    <a:cubicBezTo>
                      <a:pt x="4918" y="1592"/>
                      <a:pt x="4941" y="1449"/>
                      <a:pt x="4787" y="1366"/>
                    </a:cubicBezTo>
                    <a:lnTo>
                      <a:pt x="2524" y="56"/>
                    </a:lnTo>
                    <a:cubicBezTo>
                      <a:pt x="2444" y="18"/>
                      <a:pt x="2356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2579;p32">
                <a:extLst>
                  <a:ext uri="{FF2B5EF4-FFF2-40B4-BE49-F238E27FC236}">
                    <a16:creationId xmlns:a16="http://schemas.microsoft.com/office/drawing/2014/main" id="{F2142764-1653-7727-4155-7F0F8E497818}"/>
                  </a:ext>
                </a:extLst>
              </p:cNvPr>
              <p:cNvSpPr/>
              <p:nvPr/>
            </p:nvSpPr>
            <p:spPr>
              <a:xfrm>
                <a:off x="3320338" y="34741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8" y="0"/>
                    </a:moveTo>
                    <a:cubicBezTo>
                      <a:pt x="2161" y="0"/>
                      <a:pt x="2052" y="27"/>
                      <a:pt x="1953" y="80"/>
                    </a:cubicBezTo>
                    <a:lnTo>
                      <a:pt x="191" y="1104"/>
                    </a:lnTo>
                    <a:cubicBezTo>
                      <a:pt x="25" y="1199"/>
                      <a:pt x="1" y="1342"/>
                      <a:pt x="156" y="1425"/>
                    </a:cubicBezTo>
                    <a:lnTo>
                      <a:pt x="2418" y="2735"/>
                    </a:lnTo>
                    <a:cubicBezTo>
                      <a:pt x="2503" y="2772"/>
                      <a:pt x="2592" y="2791"/>
                      <a:pt x="2679" y="2791"/>
                    </a:cubicBezTo>
                    <a:cubicBezTo>
                      <a:pt x="2786" y="2791"/>
                      <a:pt x="2891" y="2763"/>
                      <a:pt x="2989" y="2711"/>
                    </a:cubicBezTo>
                    <a:lnTo>
                      <a:pt x="4751" y="1699"/>
                    </a:lnTo>
                    <a:cubicBezTo>
                      <a:pt x="4918" y="1604"/>
                      <a:pt x="4942" y="1449"/>
                      <a:pt x="4799" y="1366"/>
                    </a:cubicBezTo>
                    <a:lnTo>
                      <a:pt x="2525" y="56"/>
                    </a:lnTo>
                    <a:cubicBezTo>
                      <a:pt x="2444" y="18"/>
                      <a:pt x="2357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2580;p32">
                <a:extLst>
                  <a:ext uri="{FF2B5EF4-FFF2-40B4-BE49-F238E27FC236}">
                    <a16:creationId xmlns:a16="http://schemas.microsoft.com/office/drawing/2014/main" id="{B3E0BCA7-D117-DC0E-F523-04EFC7BB18AA}"/>
                  </a:ext>
                </a:extLst>
              </p:cNvPr>
              <p:cNvSpPr/>
              <p:nvPr/>
            </p:nvSpPr>
            <p:spPr>
              <a:xfrm>
                <a:off x="3407863" y="35247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9" y="0"/>
                    </a:moveTo>
                    <a:cubicBezTo>
                      <a:pt x="2162" y="0"/>
                      <a:pt x="2056" y="27"/>
                      <a:pt x="1965" y="80"/>
                    </a:cubicBezTo>
                    <a:lnTo>
                      <a:pt x="191" y="1092"/>
                    </a:lnTo>
                    <a:cubicBezTo>
                      <a:pt x="24" y="1199"/>
                      <a:pt x="0" y="1342"/>
                      <a:pt x="155" y="1425"/>
                    </a:cubicBezTo>
                    <a:lnTo>
                      <a:pt x="2417" y="2735"/>
                    </a:lnTo>
                    <a:cubicBezTo>
                      <a:pt x="2503" y="2772"/>
                      <a:pt x="2591" y="2791"/>
                      <a:pt x="2678" y="2791"/>
                    </a:cubicBezTo>
                    <a:cubicBezTo>
                      <a:pt x="2785" y="2791"/>
                      <a:pt x="2890" y="2763"/>
                      <a:pt x="2989" y="2711"/>
                    </a:cubicBezTo>
                    <a:lnTo>
                      <a:pt x="4751" y="1687"/>
                    </a:lnTo>
                    <a:cubicBezTo>
                      <a:pt x="4929" y="1592"/>
                      <a:pt x="4941" y="1449"/>
                      <a:pt x="4798" y="1366"/>
                    </a:cubicBezTo>
                    <a:lnTo>
                      <a:pt x="2524" y="56"/>
                    </a:lnTo>
                    <a:cubicBezTo>
                      <a:pt x="2444" y="18"/>
                      <a:pt x="2356" y="0"/>
                      <a:pt x="2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2581;p32">
                <a:extLst>
                  <a:ext uri="{FF2B5EF4-FFF2-40B4-BE49-F238E27FC236}">
                    <a16:creationId xmlns:a16="http://schemas.microsoft.com/office/drawing/2014/main" id="{B16F48DD-D1AE-7FCE-42BE-1A31CEE29CCE}"/>
                  </a:ext>
                </a:extLst>
              </p:cNvPr>
              <p:cNvSpPr/>
              <p:nvPr/>
            </p:nvSpPr>
            <p:spPr>
              <a:xfrm>
                <a:off x="3495663" y="3575275"/>
                <a:ext cx="123250" cy="69875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2795" extrusionOk="0">
                    <a:moveTo>
                      <a:pt x="2253" y="0"/>
                    </a:moveTo>
                    <a:cubicBezTo>
                      <a:pt x="2150" y="0"/>
                      <a:pt x="2048" y="27"/>
                      <a:pt x="1953" y="84"/>
                    </a:cubicBezTo>
                    <a:lnTo>
                      <a:pt x="191" y="1096"/>
                    </a:lnTo>
                    <a:cubicBezTo>
                      <a:pt x="12" y="1191"/>
                      <a:pt x="1" y="1346"/>
                      <a:pt x="143" y="1429"/>
                    </a:cubicBezTo>
                    <a:lnTo>
                      <a:pt x="2406" y="2739"/>
                    </a:lnTo>
                    <a:cubicBezTo>
                      <a:pt x="2491" y="2776"/>
                      <a:pt x="2582" y="2795"/>
                      <a:pt x="2671" y="2795"/>
                    </a:cubicBezTo>
                    <a:cubicBezTo>
                      <a:pt x="2779" y="2795"/>
                      <a:pt x="2885" y="2767"/>
                      <a:pt x="2977" y="2715"/>
                    </a:cubicBezTo>
                    <a:lnTo>
                      <a:pt x="4751" y="1691"/>
                    </a:lnTo>
                    <a:cubicBezTo>
                      <a:pt x="4918" y="1596"/>
                      <a:pt x="4930" y="1441"/>
                      <a:pt x="4787" y="1370"/>
                    </a:cubicBezTo>
                    <a:lnTo>
                      <a:pt x="2525" y="60"/>
                    </a:lnTo>
                    <a:cubicBezTo>
                      <a:pt x="2435" y="21"/>
                      <a:pt x="2343" y="0"/>
                      <a:pt x="22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2582;p32">
                <a:extLst>
                  <a:ext uri="{FF2B5EF4-FFF2-40B4-BE49-F238E27FC236}">
                    <a16:creationId xmlns:a16="http://schemas.microsoft.com/office/drawing/2014/main" id="{841B82E1-4252-EE7D-ABA6-DBE37AB72C99}"/>
                  </a:ext>
                </a:extLst>
              </p:cNvPr>
              <p:cNvSpPr/>
              <p:nvPr/>
            </p:nvSpPr>
            <p:spPr>
              <a:xfrm>
                <a:off x="3583163" y="3625975"/>
                <a:ext cx="123575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3" h="2791" extrusionOk="0">
                    <a:moveTo>
                      <a:pt x="2264" y="0"/>
                    </a:moveTo>
                    <a:cubicBezTo>
                      <a:pt x="2157" y="0"/>
                      <a:pt x="2052" y="28"/>
                      <a:pt x="1954" y="80"/>
                    </a:cubicBezTo>
                    <a:lnTo>
                      <a:pt x="191" y="1104"/>
                    </a:lnTo>
                    <a:cubicBezTo>
                      <a:pt x="13" y="1199"/>
                      <a:pt x="1" y="1342"/>
                      <a:pt x="144" y="1425"/>
                    </a:cubicBezTo>
                    <a:lnTo>
                      <a:pt x="2418" y="2735"/>
                    </a:lnTo>
                    <a:cubicBezTo>
                      <a:pt x="2498" y="2772"/>
                      <a:pt x="2586" y="2791"/>
                      <a:pt x="2674" y="2791"/>
                    </a:cubicBezTo>
                    <a:cubicBezTo>
                      <a:pt x="2782" y="2791"/>
                      <a:pt x="2891" y="2764"/>
                      <a:pt x="2989" y="2711"/>
                    </a:cubicBezTo>
                    <a:lnTo>
                      <a:pt x="4752" y="1687"/>
                    </a:lnTo>
                    <a:cubicBezTo>
                      <a:pt x="4918" y="1592"/>
                      <a:pt x="4942" y="1437"/>
                      <a:pt x="4799" y="1354"/>
                    </a:cubicBezTo>
                    <a:lnTo>
                      <a:pt x="2525" y="56"/>
                    </a:lnTo>
                    <a:cubicBezTo>
                      <a:pt x="2439" y="19"/>
                      <a:pt x="2351" y="0"/>
                      <a:pt x="22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2583;p32">
                <a:extLst>
                  <a:ext uri="{FF2B5EF4-FFF2-40B4-BE49-F238E27FC236}">
                    <a16:creationId xmlns:a16="http://schemas.microsoft.com/office/drawing/2014/main" id="{5AC0950C-3122-AD75-6F35-500963093A84}"/>
                  </a:ext>
                </a:extLst>
              </p:cNvPr>
              <p:cNvSpPr/>
              <p:nvPr/>
            </p:nvSpPr>
            <p:spPr>
              <a:xfrm>
                <a:off x="3670688" y="3676275"/>
                <a:ext cx="123550" cy="698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5" extrusionOk="0">
                    <a:moveTo>
                      <a:pt x="2268" y="0"/>
                    </a:moveTo>
                    <a:cubicBezTo>
                      <a:pt x="2160" y="0"/>
                      <a:pt x="2051" y="28"/>
                      <a:pt x="1953" y="80"/>
                    </a:cubicBezTo>
                    <a:lnTo>
                      <a:pt x="191" y="1104"/>
                    </a:lnTo>
                    <a:cubicBezTo>
                      <a:pt x="24" y="1199"/>
                      <a:pt x="0" y="1342"/>
                      <a:pt x="143" y="1425"/>
                    </a:cubicBezTo>
                    <a:lnTo>
                      <a:pt x="2417" y="2735"/>
                    </a:lnTo>
                    <a:cubicBezTo>
                      <a:pt x="2501" y="2774"/>
                      <a:pt x="2593" y="2795"/>
                      <a:pt x="2685" y="2795"/>
                    </a:cubicBezTo>
                    <a:cubicBezTo>
                      <a:pt x="2789" y="2795"/>
                      <a:pt x="2894" y="2768"/>
                      <a:pt x="2989" y="2711"/>
                    </a:cubicBezTo>
                    <a:lnTo>
                      <a:pt x="4751" y="1699"/>
                    </a:lnTo>
                    <a:cubicBezTo>
                      <a:pt x="4918" y="1604"/>
                      <a:pt x="4942" y="1449"/>
                      <a:pt x="4787" y="1366"/>
                    </a:cubicBezTo>
                    <a:lnTo>
                      <a:pt x="2525" y="56"/>
                    </a:lnTo>
                    <a:cubicBezTo>
                      <a:pt x="2444" y="19"/>
                      <a:pt x="2357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2584;p32">
                <a:extLst>
                  <a:ext uri="{FF2B5EF4-FFF2-40B4-BE49-F238E27FC236}">
                    <a16:creationId xmlns:a16="http://schemas.microsoft.com/office/drawing/2014/main" id="{CFCDEC57-9A05-E847-E683-5AB20F9BF260}"/>
                  </a:ext>
                </a:extLst>
              </p:cNvPr>
              <p:cNvSpPr/>
              <p:nvPr/>
            </p:nvSpPr>
            <p:spPr>
              <a:xfrm>
                <a:off x="3758188" y="3726875"/>
                <a:ext cx="12355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7" extrusionOk="0">
                    <a:moveTo>
                      <a:pt x="2270" y="1"/>
                    </a:moveTo>
                    <a:cubicBezTo>
                      <a:pt x="2163" y="1"/>
                      <a:pt x="2057" y="28"/>
                      <a:pt x="1965" y="80"/>
                    </a:cubicBezTo>
                    <a:lnTo>
                      <a:pt x="191" y="1104"/>
                    </a:lnTo>
                    <a:cubicBezTo>
                      <a:pt x="25" y="1199"/>
                      <a:pt x="1" y="1342"/>
                      <a:pt x="156" y="1426"/>
                    </a:cubicBezTo>
                    <a:lnTo>
                      <a:pt x="2418" y="2735"/>
                    </a:lnTo>
                    <a:cubicBezTo>
                      <a:pt x="2504" y="2775"/>
                      <a:pt x="2599" y="2796"/>
                      <a:pt x="2694" y="2796"/>
                    </a:cubicBezTo>
                    <a:cubicBezTo>
                      <a:pt x="2795" y="2796"/>
                      <a:pt x="2897" y="2772"/>
                      <a:pt x="2989" y="2723"/>
                    </a:cubicBezTo>
                    <a:lnTo>
                      <a:pt x="4751" y="1699"/>
                    </a:lnTo>
                    <a:cubicBezTo>
                      <a:pt x="4918" y="1592"/>
                      <a:pt x="4942" y="1449"/>
                      <a:pt x="4787" y="1366"/>
                    </a:cubicBezTo>
                    <a:lnTo>
                      <a:pt x="2525" y="56"/>
                    </a:lnTo>
                    <a:cubicBezTo>
                      <a:pt x="2445" y="19"/>
                      <a:pt x="2357" y="1"/>
                      <a:pt x="2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2585;p32">
                <a:extLst>
                  <a:ext uri="{FF2B5EF4-FFF2-40B4-BE49-F238E27FC236}">
                    <a16:creationId xmlns:a16="http://schemas.microsoft.com/office/drawing/2014/main" id="{DD8EED94-5225-E1B9-DD1D-ED894072E1E5}"/>
                  </a:ext>
                </a:extLst>
              </p:cNvPr>
              <p:cNvSpPr/>
              <p:nvPr/>
            </p:nvSpPr>
            <p:spPr>
              <a:xfrm>
                <a:off x="3845713" y="37774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8" y="1"/>
                    </a:moveTo>
                    <a:cubicBezTo>
                      <a:pt x="2160" y="1"/>
                      <a:pt x="2051" y="28"/>
                      <a:pt x="1953" y="80"/>
                    </a:cubicBezTo>
                    <a:lnTo>
                      <a:pt x="191" y="1104"/>
                    </a:lnTo>
                    <a:cubicBezTo>
                      <a:pt x="24" y="1199"/>
                      <a:pt x="0" y="1342"/>
                      <a:pt x="155" y="1426"/>
                    </a:cubicBezTo>
                    <a:lnTo>
                      <a:pt x="2417" y="2735"/>
                    </a:lnTo>
                    <a:cubicBezTo>
                      <a:pt x="2498" y="2773"/>
                      <a:pt x="2585" y="2791"/>
                      <a:pt x="2674" y="2791"/>
                    </a:cubicBezTo>
                    <a:cubicBezTo>
                      <a:pt x="2782" y="2791"/>
                      <a:pt x="2891" y="2764"/>
                      <a:pt x="2989" y="2711"/>
                    </a:cubicBezTo>
                    <a:lnTo>
                      <a:pt x="4751" y="1687"/>
                    </a:lnTo>
                    <a:cubicBezTo>
                      <a:pt x="4918" y="1592"/>
                      <a:pt x="4941" y="1449"/>
                      <a:pt x="4799" y="1366"/>
                    </a:cubicBezTo>
                    <a:lnTo>
                      <a:pt x="2524" y="56"/>
                    </a:lnTo>
                    <a:cubicBezTo>
                      <a:pt x="2444" y="19"/>
                      <a:pt x="2356" y="1"/>
                      <a:pt x="22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2586;p32">
                <a:extLst>
                  <a:ext uri="{FF2B5EF4-FFF2-40B4-BE49-F238E27FC236}">
                    <a16:creationId xmlns:a16="http://schemas.microsoft.com/office/drawing/2014/main" id="{8183E066-D7B7-C875-084C-5FB192858F50}"/>
                  </a:ext>
                </a:extLst>
              </p:cNvPr>
              <p:cNvSpPr/>
              <p:nvPr/>
            </p:nvSpPr>
            <p:spPr>
              <a:xfrm>
                <a:off x="3933513" y="3828075"/>
                <a:ext cx="123250" cy="69800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2792" extrusionOk="0">
                    <a:moveTo>
                      <a:pt x="2258" y="1"/>
                    </a:moveTo>
                    <a:cubicBezTo>
                      <a:pt x="2151" y="1"/>
                      <a:pt x="2045" y="28"/>
                      <a:pt x="1953" y="80"/>
                    </a:cubicBezTo>
                    <a:lnTo>
                      <a:pt x="179" y="1092"/>
                    </a:lnTo>
                    <a:cubicBezTo>
                      <a:pt x="13" y="1199"/>
                      <a:pt x="1" y="1342"/>
                      <a:pt x="144" y="1426"/>
                    </a:cubicBezTo>
                    <a:lnTo>
                      <a:pt x="2406" y="2735"/>
                    </a:lnTo>
                    <a:cubicBezTo>
                      <a:pt x="2491" y="2773"/>
                      <a:pt x="2582" y="2791"/>
                      <a:pt x="2672" y="2791"/>
                    </a:cubicBezTo>
                    <a:cubicBezTo>
                      <a:pt x="2782" y="2791"/>
                      <a:pt x="2891" y="2764"/>
                      <a:pt x="2989" y="2711"/>
                    </a:cubicBezTo>
                    <a:lnTo>
                      <a:pt x="4739" y="1688"/>
                    </a:lnTo>
                    <a:cubicBezTo>
                      <a:pt x="4918" y="1592"/>
                      <a:pt x="4930" y="1449"/>
                      <a:pt x="4787" y="1366"/>
                    </a:cubicBezTo>
                    <a:lnTo>
                      <a:pt x="2513" y="56"/>
                    </a:lnTo>
                    <a:cubicBezTo>
                      <a:pt x="2432" y="19"/>
                      <a:pt x="2345" y="1"/>
                      <a:pt x="2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2587;p32">
                <a:extLst>
                  <a:ext uri="{FF2B5EF4-FFF2-40B4-BE49-F238E27FC236}">
                    <a16:creationId xmlns:a16="http://schemas.microsoft.com/office/drawing/2014/main" id="{C3F288D2-B30A-2C64-DAC1-585D8E06CBF5}"/>
                  </a:ext>
                </a:extLst>
              </p:cNvPr>
              <p:cNvSpPr/>
              <p:nvPr/>
            </p:nvSpPr>
            <p:spPr>
              <a:xfrm>
                <a:off x="3080738" y="3241325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85" y="0"/>
                    </a:moveTo>
                    <a:cubicBezTo>
                      <a:pt x="2192" y="0"/>
                      <a:pt x="2099" y="25"/>
                      <a:pt x="2012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19" y="1417"/>
                    </a:cubicBezTo>
                    <a:lnTo>
                      <a:pt x="2810" y="2976"/>
                    </a:lnTo>
                    <a:cubicBezTo>
                      <a:pt x="2879" y="3008"/>
                      <a:pt x="2952" y="3023"/>
                      <a:pt x="3025" y="3023"/>
                    </a:cubicBezTo>
                    <a:cubicBezTo>
                      <a:pt x="3118" y="3023"/>
                      <a:pt x="3212" y="2999"/>
                      <a:pt x="3298" y="2952"/>
                    </a:cubicBezTo>
                    <a:lnTo>
                      <a:pt x="5156" y="1881"/>
                    </a:lnTo>
                    <a:cubicBezTo>
                      <a:pt x="5299" y="1798"/>
                      <a:pt x="5310" y="1678"/>
                      <a:pt x="5191" y="1607"/>
                    </a:cubicBezTo>
                    <a:lnTo>
                      <a:pt x="2501" y="47"/>
                    </a:lnTo>
                    <a:cubicBezTo>
                      <a:pt x="2432" y="16"/>
                      <a:pt x="2359" y="0"/>
                      <a:pt x="2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2588;p32">
                <a:extLst>
                  <a:ext uri="{FF2B5EF4-FFF2-40B4-BE49-F238E27FC236}">
                    <a16:creationId xmlns:a16="http://schemas.microsoft.com/office/drawing/2014/main" id="{41CBE37A-63DF-1B2F-6AE6-0A6EB23934F9}"/>
                  </a:ext>
                </a:extLst>
              </p:cNvPr>
              <p:cNvSpPr/>
              <p:nvPr/>
            </p:nvSpPr>
            <p:spPr>
              <a:xfrm>
                <a:off x="3178963" y="3298175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1"/>
                    </a:moveTo>
                    <a:cubicBezTo>
                      <a:pt x="2195" y="1"/>
                      <a:pt x="2104" y="25"/>
                      <a:pt x="2024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31" y="1417"/>
                    </a:cubicBezTo>
                    <a:lnTo>
                      <a:pt x="2822" y="2976"/>
                    </a:lnTo>
                    <a:cubicBezTo>
                      <a:pt x="2891" y="3008"/>
                      <a:pt x="2964" y="3023"/>
                      <a:pt x="3036" y="3023"/>
                    </a:cubicBezTo>
                    <a:cubicBezTo>
                      <a:pt x="3128" y="3023"/>
                      <a:pt x="3219" y="2999"/>
                      <a:pt x="3298" y="2953"/>
                    </a:cubicBezTo>
                    <a:lnTo>
                      <a:pt x="5156" y="1881"/>
                    </a:lnTo>
                    <a:cubicBezTo>
                      <a:pt x="5299" y="1798"/>
                      <a:pt x="5322" y="1679"/>
                      <a:pt x="5191" y="1607"/>
                    </a:cubicBezTo>
                    <a:lnTo>
                      <a:pt x="2501" y="47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2589;p32">
                <a:extLst>
                  <a:ext uri="{FF2B5EF4-FFF2-40B4-BE49-F238E27FC236}">
                    <a16:creationId xmlns:a16="http://schemas.microsoft.com/office/drawing/2014/main" id="{F1213145-2655-1DD1-006C-EE59887988D1}"/>
                  </a:ext>
                </a:extLst>
              </p:cNvPr>
              <p:cNvSpPr/>
              <p:nvPr/>
            </p:nvSpPr>
            <p:spPr>
              <a:xfrm>
                <a:off x="3277488" y="3354900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56" y="0"/>
                    </a:moveTo>
                    <a:cubicBezTo>
                      <a:pt x="2170" y="0"/>
                      <a:pt x="2087" y="21"/>
                      <a:pt x="2012" y="64"/>
                    </a:cubicBezTo>
                    <a:lnTo>
                      <a:pt x="155" y="1148"/>
                    </a:lnTo>
                    <a:cubicBezTo>
                      <a:pt x="12" y="1231"/>
                      <a:pt x="0" y="1350"/>
                      <a:pt x="119" y="1422"/>
                    </a:cubicBezTo>
                    <a:lnTo>
                      <a:pt x="2810" y="2981"/>
                    </a:lnTo>
                    <a:cubicBezTo>
                      <a:pt x="2881" y="3009"/>
                      <a:pt x="2957" y="3023"/>
                      <a:pt x="3032" y="3023"/>
                    </a:cubicBezTo>
                    <a:cubicBezTo>
                      <a:pt x="3121" y="3023"/>
                      <a:pt x="3209" y="3003"/>
                      <a:pt x="3286" y="2958"/>
                    </a:cubicBezTo>
                    <a:lnTo>
                      <a:pt x="5156" y="1886"/>
                    </a:lnTo>
                    <a:cubicBezTo>
                      <a:pt x="5299" y="1803"/>
                      <a:pt x="5310" y="1672"/>
                      <a:pt x="5191" y="1600"/>
                    </a:cubicBezTo>
                    <a:lnTo>
                      <a:pt x="2489" y="53"/>
                    </a:lnTo>
                    <a:cubicBezTo>
                      <a:pt x="2414" y="18"/>
                      <a:pt x="2334" y="0"/>
                      <a:pt x="22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2590;p32">
                <a:extLst>
                  <a:ext uri="{FF2B5EF4-FFF2-40B4-BE49-F238E27FC236}">
                    <a16:creationId xmlns:a16="http://schemas.microsoft.com/office/drawing/2014/main" id="{253C550C-FD34-83C2-12C4-46E3F5D12F50}"/>
                  </a:ext>
                </a:extLst>
              </p:cNvPr>
              <p:cNvSpPr/>
              <p:nvPr/>
            </p:nvSpPr>
            <p:spPr>
              <a:xfrm>
                <a:off x="3375713" y="3411575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1"/>
                    </a:moveTo>
                    <a:cubicBezTo>
                      <a:pt x="2195" y="1"/>
                      <a:pt x="2104" y="25"/>
                      <a:pt x="2024" y="71"/>
                    </a:cubicBezTo>
                    <a:lnTo>
                      <a:pt x="167" y="1143"/>
                    </a:lnTo>
                    <a:cubicBezTo>
                      <a:pt x="24" y="1226"/>
                      <a:pt x="0" y="1345"/>
                      <a:pt x="131" y="1417"/>
                    </a:cubicBezTo>
                    <a:lnTo>
                      <a:pt x="2822" y="2977"/>
                    </a:lnTo>
                    <a:cubicBezTo>
                      <a:pt x="2891" y="3008"/>
                      <a:pt x="2964" y="3024"/>
                      <a:pt x="3036" y="3024"/>
                    </a:cubicBezTo>
                    <a:cubicBezTo>
                      <a:pt x="3128" y="3024"/>
                      <a:pt x="3219" y="2999"/>
                      <a:pt x="3298" y="2953"/>
                    </a:cubicBezTo>
                    <a:lnTo>
                      <a:pt x="5168" y="1881"/>
                    </a:lnTo>
                    <a:cubicBezTo>
                      <a:pt x="5311" y="1798"/>
                      <a:pt x="5322" y="1679"/>
                      <a:pt x="5203" y="1607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2591;p32">
                <a:extLst>
                  <a:ext uri="{FF2B5EF4-FFF2-40B4-BE49-F238E27FC236}">
                    <a16:creationId xmlns:a16="http://schemas.microsoft.com/office/drawing/2014/main" id="{0869F037-11F3-E805-1B6D-437711FD7E3A}"/>
                  </a:ext>
                </a:extLst>
              </p:cNvPr>
              <p:cNvSpPr/>
              <p:nvPr/>
            </p:nvSpPr>
            <p:spPr>
              <a:xfrm>
                <a:off x="3473938" y="3468425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1"/>
                    </a:moveTo>
                    <a:cubicBezTo>
                      <a:pt x="2195" y="1"/>
                      <a:pt x="2104" y="25"/>
                      <a:pt x="2024" y="72"/>
                    </a:cubicBezTo>
                    <a:lnTo>
                      <a:pt x="167" y="1143"/>
                    </a:lnTo>
                    <a:cubicBezTo>
                      <a:pt x="24" y="1226"/>
                      <a:pt x="0" y="1346"/>
                      <a:pt x="131" y="1417"/>
                    </a:cubicBezTo>
                    <a:lnTo>
                      <a:pt x="2822" y="2977"/>
                    </a:lnTo>
                    <a:cubicBezTo>
                      <a:pt x="2891" y="3008"/>
                      <a:pt x="2964" y="3024"/>
                      <a:pt x="3036" y="3024"/>
                    </a:cubicBezTo>
                    <a:cubicBezTo>
                      <a:pt x="3128" y="3024"/>
                      <a:pt x="3219" y="2999"/>
                      <a:pt x="3298" y="2953"/>
                    </a:cubicBezTo>
                    <a:lnTo>
                      <a:pt x="5168" y="1881"/>
                    </a:lnTo>
                    <a:cubicBezTo>
                      <a:pt x="5311" y="1798"/>
                      <a:pt x="5322" y="1679"/>
                      <a:pt x="5203" y="1607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2592;p32">
                <a:extLst>
                  <a:ext uri="{FF2B5EF4-FFF2-40B4-BE49-F238E27FC236}">
                    <a16:creationId xmlns:a16="http://schemas.microsoft.com/office/drawing/2014/main" id="{2142FE24-0DD4-A3D2-4B56-B9FDECAF048E}"/>
                  </a:ext>
                </a:extLst>
              </p:cNvPr>
              <p:cNvSpPr/>
              <p:nvPr/>
            </p:nvSpPr>
            <p:spPr>
              <a:xfrm>
                <a:off x="3572463" y="3525275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85" y="1"/>
                    </a:moveTo>
                    <a:cubicBezTo>
                      <a:pt x="2192" y="1"/>
                      <a:pt x="2099" y="25"/>
                      <a:pt x="2013" y="72"/>
                    </a:cubicBezTo>
                    <a:lnTo>
                      <a:pt x="155" y="1143"/>
                    </a:lnTo>
                    <a:cubicBezTo>
                      <a:pt x="12" y="1227"/>
                      <a:pt x="0" y="1346"/>
                      <a:pt x="119" y="1417"/>
                    </a:cubicBezTo>
                    <a:lnTo>
                      <a:pt x="2810" y="2977"/>
                    </a:lnTo>
                    <a:cubicBezTo>
                      <a:pt x="2879" y="3008"/>
                      <a:pt x="2952" y="3024"/>
                      <a:pt x="3026" y="3024"/>
                    </a:cubicBezTo>
                    <a:cubicBezTo>
                      <a:pt x="3118" y="3024"/>
                      <a:pt x="3212" y="2999"/>
                      <a:pt x="3298" y="2953"/>
                    </a:cubicBezTo>
                    <a:lnTo>
                      <a:pt x="5156" y="1881"/>
                    </a:lnTo>
                    <a:cubicBezTo>
                      <a:pt x="5299" y="1798"/>
                      <a:pt x="5311" y="1679"/>
                      <a:pt x="5191" y="1608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2593;p32">
                <a:extLst>
                  <a:ext uri="{FF2B5EF4-FFF2-40B4-BE49-F238E27FC236}">
                    <a16:creationId xmlns:a16="http://schemas.microsoft.com/office/drawing/2014/main" id="{14991B28-32F2-1D28-D367-2037964AADC4}"/>
                  </a:ext>
                </a:extLst>
              </p:cNvPr>
              <p:cNvSpPr/>
              <p:nvPr/>
            </p:nvSpPr>
            <p:spPr>
              <a:xfrm>
                <a:off x="3670688" y="3582000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68" y="1"/>
                    </a:moveTo>
                    <a:cubicBezTo>
                      <a:pt x="2182" y="1"/>
                      <a:pt x="2099" y="22"/>
                      <a:pt x="2024" y="65"/>
                    </a:cubicBezTo>
                    <a:lnTo>
                      <a:pt x="167" y="1148"/>
                    </a:lnTo>
                    <a:cubicBezTo>
                      <a:pt x="12" y="1232"/>
                      <a:pt x="0" y="1351"/>
                      <a:pt x="131" y="1422"/>
                    </a:cubicBezTo>
                    <a:lnTo>
                      <a:pt x="2822" y="2982"/>
                    </a:lnTo>
                    <a:cubicBezTo>
                      <a:pt x="2893" y="3009"/>
                      <a:pt x="2969" y="3024"/>
                      <a:pt x="3044" y="3024"/>
                    </a:cubicBezTo>
                    <a:cubicBezTo>
                      <a:pt x="3133" y="3024"/>
                      <a:pt x="3221" y="3003"/>
                      <a:pt x="3298" y="2958"/>
                    </a:cubicBezTo>
                    <a:lnTo>
                      <a:pt x="5156" y="1887"/>
                    </a:lnTo>
                    <a:cubicBezTo>
                      <a:pt x="5299" y="1803"/>
                      <a:pt x="5323" y="1672"/>
                      <a:pt x="5192" y="1601"/>
                    </a:cubicBezTo>
                    <a:lnTo>
                      <a:pt x="2501" y="53"/>
                    </a:lnTo>
                    <a:cubicBezTo>
                      <a:pt x="2426" y="19"/>
                      <a:pt x="2346" y="1"/>
                      <a:pt x="22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2594;p32">
                <a:extLst>
                  <a:ext uri="{FF2B5EF4-FFF2-40B4-BE49-F238E27FC236}">
                    <a16:creationId xmlns:a16="http://schemas.microsoft.com/office/drawing/2014/main" id="{2A60D405-F485-32D6-CF90-6C20996CDA83}"/>
                  </a:ext>
                </a:extLst>
              </p:cNvPr>
              <p:cNvSpPr/>
              <p:nvPr/>
            </p:nvSpPr>
            <p:spPr>
              <a:xfrm>
                <a:off x="3769213" y="3638850"/>
                <a:ext cx="132775" cy="7557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3" extrusionOk="0">
                    <a:moveTo>
                      <a:pt x="2266" y="1"/>
                    </a:moveTo>
                    <a:cubicBezTo>
                      <a:pt x="2180" y="1"/>
                      <a:pt x="2093" y="22"/>
                      <a:pt x="2013" y="65"/>
                    </a:cubicBezTo>
                    <a:lnTo>
                      <a:pt x="155" y="1137"/>
                    </a:lnTo>
                    <a:cubicBezTo>
                      <a:pt x="12" y="1220"/>
                      <a:pt x="0" y="1351"/>
                      <a:pt x="119" y="1422"/>
                    </a:cubicBezTo>
                    <a:lnTo>
                      <a:pt x="2810" y="2970"/>
                    </a:lnTo>
                    <a:cubicBezTo>
                      <a:pt x="2885" y="3004"/>
                      <a:pt x="2965" y="3022"/>
                      <a:pt x="3045" y="3022"/>
                    </a:cubicBezTo>
                    <a:cubicBezTo>
                      <a:pt x="3131" y="3022"/>
                      <a:pt x="3218" y="3001"/>
                      <a:pt x="3298" y="2958"/>
                    </a:cubicBezTo>
                    <a:lnTo>
                      <a:pt x="5156" y="1875"/>
                    </a:lnTo>
                    <a:cubicBezTo>
                      <a:pt x="5299" y="1803"/>
                      <a:pt x="5311" y="1672"/>
                      <a:pt x="5192" y="1601"/>
                    </a:cubicBezTo>
                    <a:lnTo>
                      <a:pt x="2501" y="53"/>
                    </a:lnTo>
                    <a:cubicBezTo>
                      <a:pt x="2426" y="19"/>
                      <a:pt x="2346" y="1"/>
                      <a:pt x="22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2595;p32">
                <a:extLst>
                  <a:ext uri="{FF2B5EF4-FFF2-40B4-BE49-F238E27FC236}">
                    <a16:creationId xmlns:a16="http://schemas.microsoft.com/office/drawing/2014/main" id="{C96CC446-AAB0-8639-4C69-97D7C2BE8113}"/>
                  </a:ext>
                </a:extLst>
              </p:cNvPr>
              <p:cNvSpPr/>
              <p:nvPr/>
            </p:nvSpPr>
            <p:spPr>
              <a:xfrm>
                <a:off x="3867438" y="3695550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85" y="0"/>
                    </a:moveTo>
                    <a:cubicBezTo>
                      <a:pt x="2193" y="0"/>
                      <a:pt x="2099" y="25"/>
                      <a:pt x="2013" y="71"/>
                    </a:cubicBezTo>
                    <a:lnTo>
                      <a:pt x="155" y="1143"/>
                    </a:lnTo>
                    <a:cubicBezTo>
                      <a:pt x="12" y="1226"/>
                      <a:pt x="0" y="1357"/>
                      <a:pt x="120" y="1428"/>
                    </a:cubicBezTo>
                    <a:lnTo>
                      <a:pt x="2822" y="2976"/>
                    </a:lnTo>
                    <a:cubicBezTo>
                      <a:pt x="2891" y="3008"/>
                      <a:pt x="2962" y="3023"/>
                      <a:pt x="3033" y="3023"/>
                    </a:cubicBezTo>
                    <a:cubicBezTo>
                      <a:pt x="3122" y="3023"/>
                      <a:pt x="3212" y="2999"/>
                      <a:pt x="3298" y="2952"/>
                    </a:cubicBezTo>
                    <a:lnTo>
                      <a:pt x="5156" y="1881"/>
                    </a:lnTo>
                    <a:cubicBezTo>
                      <a:pt x="5299" y="1797"/>
                      <a:pt x="5311" y="1678"/>
                      <a:pt x="5192" y="1607"/>
                    </a:cubicBezTo>
                    <a:lnTo>
                      <a:pt x="2501" y="47"/>
                    </a:lnTo>
                    <a:cubicBezTo>
                      <a:pt x="2432" y="16"/>
                      <a:pt x="2359" y="0"/>
                      <a:pt x="2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2596;p32">
                <a:extLst>
                  <a:ext uri="{FF2B5EF4-FFF2-40B4-BE49-F238E27FC236}">
                    <a16:creationId xmlns:a16="http://schemas.microsoft.com/office/drawing/2014/main" id="{6D22ACC3-6AED-1103-A7DC-B288029283E5}"/>
                  </a:ext>
                </a:extLst>
              </p:cNvPr>
              <p:cNvSpPr/>
              <p:nvPr/>
            </p:nvSpPr>
            <p:spPr>
              <a:xfrm>
                <a:off x="3965963" y="3752400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74" y="0"/>
                    </a:moveTo>
                    <a:cubicBezTo>
                      <a:pt x="2183" y="0"/>
                      <a:pt x="2092" y="25"/>
                      <a:pt x="2013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19" y="1417"/>
                    </a:cubicBezTo>
                    <a:lnTo>
                      <a:pt x="2810" y="2976"/>
                    </a:lnTo>
                    <a:cubicBezTo>
                      <a:pt x="2879" y="3008"/>
                      <a:pt x="2952" y="3023"/>
                      <a:pt x="3025" y="3023"/>
                    </a:cubicBezTo>
                    <a:cubicBezTo>
                      <a:pt x="3116" y="3023"/>
                      <a:pt x="3207" y="2999"/>
                      <a:pt x="3287" y="2952"/>
                    </a:cubicBezTo>
                    <a:lnTo>
                      <a:pt x="5156" y="1881"/>
                    </a:lnTo>
                    <a:cubicBezTo>
                      <a:pt x="5299" y="1798"/>
                      <a:pt x="5311" y="1678"/>
                      <a:pt x="5192" y="1607"/>
                    </a:cubicBezTo>
                    <a:lnTo>
                      <a:pt x="2489" y="47"/>
                    </a:lnTo>
                    <a:cubicBezTo>
                      <a:pt x="2420" y="16"/>
                      <a:pt x="2347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2597;p32">
                <a:extLst>
                  <a:ext uri="{FF2B5EF4-FFF2-40B4-BE49-F238E27FC236}">
                    <a16:creationId xmlns:a16="http://schemas.microsoft.com/office/drawing/2014/main" id="{B1139CD6-61A6-B129-0E72-522E37A6170D}"/>
                  </a:ext>
                </a:extLst>
              </p:cNvPr>
              <p:cNvSpPr/>
              <p:nvPr/>
            </p:nvSpPr>
            <p:spPr>
              <a:xfrm>
                <a:off x="4064188" y="3809250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0"/>
                    </a:moveTo>
                    <a:cubicBezTo>
                      <a:pt x="2195" y="0"/>
                      <a:pt x="2104" y="25"/>
                      <a:pt x="2025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20" y="1417"/>
                    </a:cubicBezTo>
                    <a:lnTo>
                      <a:pt x="2822" y="2976"/>
                    </a:lnTo>
                    <a:cubicBezTo>
                      <a:pt x="2891" y="3008"/>
                      <a:pt x="2964" y="3023"/>
                      <a:pt x="3037" y="3023"/>
                    </a:cubicBezTo>
                    <a:cubicBezTo>
                      <a:pt x="3128" y="3023"/>
                      <a:pt x="3219" y="2999"/>
                      <a:pt x="3299" y="2953"/>
                    </a:cubicBezTo>
                    <a:lnTo>
                      <a:pt x="5168" y="1881"/>
                    </a:lnTo>
                    <a:cubicBezTo>
                      <a:pt x="5311" y="1798"/>
                      <a:pt x="5323" y="1667"/>
                      <a:pt x="5204" y="1607"/>
                    </a:cubicBezTo>
                    <a:lnTo>
                      <a:pt x="2501" y="47"/>
                    </a:lnTo>
                    <a:cubicBezTo>
                      <a:pt x="2432" y="16"/>
                      <a:pt x="2359" y="0"/>
                      <a:pt x="22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2598;p32">
                <a:extLst>
                  <a:ext uri="{FF2B5EF4-FFF2-40B4-BE49-F238E27FC236}">
                    <a16:creationId xmlns:a16="http://schemas.microsoft.com/office/drawing/2014/main" id="{225EE5FF-4870-993D-9D72-684B4FD8C550}"/>
                  </a:ext>
                </a:extLst>
              </p:cNvPr>
              <p:cNvSpPr/>
              <p:nvPr/>
            </p:nvSpPr>
            <p:spPr>
              <a:xfrm>
                <a:off x="3915663" y="4005975"/>
                <a:ext cx="145875" cy="83075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3" extrusionOk="0">
                    <a:moveTo>
                      <a:pt x="2283" y="0"/>
                    </a:moveTo>
                    <a:cubicBezTo>
                      <a:pt x="2200" y="0"/>
                      <a:pt x="2119" y="22"/>
                      <a:pt x="2048" y="60"/>
                    </a:cubicBezTo>
                    <a:lnTo>
                      <a:pt x="155" y="1156"/>
                    </a:lnTo>
                    <a:cubicBezTo>
                      <a:pt x="12" y="1227"/>
                      <a:pt x="0" y="1346"/>
                      <a:pt x="119" y="1418"/>
                    </a:cubicBezTo>
                    <a:lnTo>
                      <a:pt x="3346" y="3275"/>
                    </a:lnTo>
                    <a:cubicBezTo>
                      <a:pt x="3411" y="3308"/>
                      <a:pt x="3482" y="3323"/>
                      <a:pt x="3553" y="3323"/>
                    </a:cubicBezTo>
                    <a:cubicBezTo>
                      <a:pt x="3637" y="3323"/>
                      <a:pt x="3721" y="3302"/>
                      <a:pt x="3798" y="3263"/>
                    </a:cubicBezTo>
                    <a:lnTo>
                      <a:pt x="5680" y="2168"/>
                    </a:lnTo>
                    <a:cubicBezTo>
                      <a:pt x="5811" y="2096"/>
                      <a:pt x="5834" y="1977"/>
                      <a:pt x="5715" y="1906"/>
                    </a:cubicBezTo>
                    <a:lnTo>
                      <a:pt x="2489" y="48"/>
                    </a:lnTo>
                    <a:cubicBezTo>
                      <a:pt x="2423" y="16"/>
                      <a:pt x="2353" y="0"/>
                      <a:pt x="2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599;p32">
                <a:extLst>
                  <a:ext uri="{FF2B5EF4-FFF2-40B4-BE49-F238E27FC236}">
                    <a16:creationId xmlns:a16="http://schemas.microsoft.com/office/drawing/2014/main" id="{38C7FA12-52CA-47F3-3366-A161223DC523}"/>
                  </a:ext>
                </a:extLst>
              </p:cNvPr>
              <p:cNvSpPr/>
              <p:nvPr/>
            </p:nvSpPr>
            <p:spPr>
              <a:xfrm>
                <a:off x="3809388" y="3944650"/>
                <a:ext cx="145875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4" extrusionOk="0">
                    <a:moveTo>
                      <a:pt x="2282" y="1"/>
                    </a:moveTo>
                    <a:cubicBezTo>
                      <a:pt x="2198" y="1"/>
                      <a:pt x="2114" y="22"/>
                      <a:pt x="2037" y="61"/>
                    </a:cubicBezTo>
                    <a:lnTo>
                      <a:pt x="156" y="1156"/>
                    </a:lnTo>
                    <a:cubicBezTo>
                      <a:pt x="13" y="1227"/>
                      <a:pt x="1" y="1347"/>
                      <a:pt x="120" y="1418"/>
                    </a:cubicBezTo>
                    <a:lnTo>
                      <a:pt x="3346" y="3275"/>
                    </a:lnTo>
                    <a:cubicBezTo>
                      <a:pt x="3412" y="3308"/>
                      <a:pt x="3482" y="3323"/>
                      <a:pt x="3552" y="3323"/>
                    </a:cubicBezTo>
                    <a:cubicBezTo>
                      <a:pt x="3635" y="3323"/>
                      <a:pt x="3716" y="3302"/>
                      <a:pt x="3787" y="3263"/>
                    </a:cubicBezTo>
                    <a:lnTo>
                      <a:pt x="5680" y="2168"/>
                    </a:lnTo>
                    <a:cubicBezTo>
                      <a:pt x="5811" y="2097"/>
                      <a:pt x="5835" y="1978"/>
                      <a:pt x="5716" y="1906"/>
                    </a:cubicBezTo>
                    <a:lnTo>
                      <a:pt x="2489" y="49"/>
                    </a:lnTo>
                    <a:cubicBezTo>
                      <a:pt x="2424" y="16"/>
                      <a:pt x="2353" y="1"/>
                      <a:pt x="2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600;p32">
                <a:extLst>
                  <a:ext uri="{FF2B5EF4-FFF2-40B4-BE49-F238E27FC236}">
                    <a16:creationId xmlns:a16="http://schemas.microsoft.com/office/drawing/2014/main" id="{72A378C3-1A4F-30BD-981E-6BBB3E33775A}"/>
                  </a:ext>
                </a:extLst>
              </p:cNvPr>
              <p:cNvSpPr/>
              <p:nvPr/>
            </p:nvSpPr>
            <p:spPr>
              <a:xfrm>
                <a:off x="3703138" y="3883350"/>
                <a:ext cx="145875" cy="8295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18" extrusionOk="0">
                    <a:moveTo>
                      <a:pt x="2282" y="0"/>
                    </a:moveTo>
                    <a:cubicBezTo>
                      <a:pt x="2198" y="0"/>
                      <a:pt x="2114" y="21"/>
                      <a:pt x="2036" y="60"/>
                    </a:cubicBezTo>
                    <a:lnTo>
                      <a:pt x="143" y="1155"/>
                    </a:lnTo>
                    <a:cubicBezTo>
                      <a:pt x="12" y="1227"/>
                      <a:pt x="0" y="1346"/>
                      <a:pt x="119" y="1417"/>
                    </a:cubicBezTo>
                    <a:lnTo>
                      <a:pt x="3346" y="3275"/>
                    </a:lnTo>
                    <a:cubicBezTo>
                      <a:pt x="3414" y="3303"/>
                      <a:pt x="3488" y="3318"/>
                      <a:pt x="3560" y="3318"/>
                    </a:cubicBezTo>
                    <a:cubicBezTo>
                      <a:pt x="3640" y="3318"/>
                      <a:pt x="3718" y="3300"/>
                      <a:pt x="3786" y="3263"/>
                    </a:cubicBezTo>
                    <a:lnTo>
                      <a:pt x="5679" y="2167"/>
                    </a:lnTo>
                    <a:cubicBezTo>
                      <a:pt x="5810" y="2084"/>
                      <a:pt x="5834" y="1977"/>
                      <a:pt x="5715" y="1905"/>
                    </a:cubicBezTo>
                    <a:lnTo>
                      <a:pt x="2489" y="48"/>
                    </a:lnTo>
                    <a:cubicBezTo>
                      <a:pt x="2423" y="15"/>
                      <a:pt x="2353" y="0"/>
                      <a:pt x="2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601;p32">
                <a:extLst>
                  <a:ext uri="{FF2B5EF4-FFF2-40B4-BE49-F238E27FC236}">
                    <a16:creationId xmlns:a16="http://schemas.microsoft.com/office/drawing/2014/main" id="{C7BFF671-9620-BC3A-0339-16D2113C392B}"/>
                  </a:ext>
                </a:extLst>
              </p:cNvPr>
              <p:cNvSpPr/>
              <p:nvPr/>
            </p:nvSpPr>
            <p:spPr>
              <a:xfrm>
                <a:off x="3042338" y="3501700"/>
                <a:ext cx="700400" cy="403300"/>
              </a:xfrm>
              <a:custGeom>
                <a:avLst/>
                <a:gdLst/>
                <a:ahLst/>
                <a:cxnLst/>
                <a:rect l="l" t="t" r="r" b="b"/>
                <a:pathLst>
                  <a:path w="28016" h="16132" extrusionOk="0">
                    <a:moveTo>
                      <a:pt x="2294" y="0"/>
                    </a:moveTo>
                    <a:cubicBezTo>
                      <a:pt x="2206" y="0"/>
                      <a:pt x="2117" y="22"/>
                      <a:pt x="2036" y="62"/>
                    </a:cubicBezTo>
                    <a:lnTo>
                      <a:pt x="155" y="1158"/>
                    </a:lnTo>
                    <a:cubicBezTo>
                      <a:pt x="12" y="1229"/>
                      <a:pt x="0" y="1348"/>
                      <a:pt x="119" y="1419"/>
                    </a:cubicBezTo>
                    <a:lnTo>
                      <a:pt x="25539" y="16088"/>
                    </a:lnTo>
                    <a:cubicBezTo>
                      <a:pt x="25607" y="16116"/>
                      <a:pt x="25678" y="16131"/>
                      <a:pt x="25749" y="16131"/>
                    </a:cubicBezTo>
                    <a:cubicBezTo>
                      <a:pt x="25827" y="16131"/>
                      <a:pt x="25905" y="16113"/>
                      <a:pt x="25980" y="16076"/>
                    </a:cubicBezTo>
                    <a:lnTo>
                      <a:pt x="27873" y="14981"/>
                    </a:lnTo>
                    <a:cubicBezTo>
                      <a:pt x="28004" y="14897"/>
                      <a:pt x="28016" y="14790"/>
                      <a:pt x="27909" y="14719"/>
                    </a:cubicBezTo>
                    <a:lnTo>
                      <a:pt x="2489" y="38"/>
                    </a:lnTo>
                    <a:cubicBezTo>
                      <a:pt x="2427" y="13"/>
                      <a:pt x="2361" y="0"/>
                      <a:pt x="2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0" name="Google Shape;2602;p32">
              <a:extLst>
                <a:ext uri="{FF2B5EF4-FFF2-40B4-BE49-F238E27FC236}">
                  <a16:creationId xmlns:a16="http://schemas.microsoft.com/office/drawing/2014/main" id="{3B51B8CF-B043-AB53-82E9-FE617CCD1DA6}"/>
                </a:ext>
              </a:extLst>
            </p:cNvPr>
            <p:cNvSpPr/>
            <p:nvPr/>
          </p:nvSpPr>
          <p:spPr>
            <a:xfrm>
              <a:off x="3548638" y="2988300"/>
              <a:ext cx="838525" cy="489075"/>
            </a:xfrm>
            <a:custGeom>
              <a:avLst/>
              <a:gdLst/>
              <a:ahLst/>
              <a:cxnLst/>
              <a:rect l="l" t="t" r="r" b="b"/>
              <a:pathLst>
                <a:path w="33541" h="19563" extrusionOk="0">
                  <a:moveTo>
                    <a:pt x="32481" y="13526"/>
                  </a:moveTo>
                  <a:lnTo>
                    <a:pt x="9585" y="298"/>
                  </a:lnTo>
                  <a:cubicBezTo>
                    <a:pt x="9073" y="0"/>
                    <a:pt x="8180" y="48"/>
                    <a:pt x="7585" y="381"/>
                  </a:cubicBezTo>
                  <a:lnTo>
                    <a:pt x="680" y="4370"/>
                  </a:lnTo>
                  <a:lnTo>
                    <a:pt x="1" y="4215"/>
                  </a:lnTo>
                  <a:lnTo>
                    <a:pt x="1" y="5132"/>
                  </a:lnTo>
                  <a:cubicBezTo>
                    <a:pt x="25" y="5346"/>
                    <a:pt x="156" y="5537"/>
                    <a:pt x="346" y="5632"/>
                  </a:cubicBezTo>
                  <a:lnTo>
                    <a:pt x="23968" y="19265"/>
                  </a:lnTo>
                  <a:cubicBezTo>
                    <a:pt x="24480" y="19562"/>
                    <a:pt x="25373" y="19527"/>
                    <a:pt x="25968" y="19181"/>
                  </a:cubicBezTo>
                  <a:lnTo>
                    <a:pt x="33053" y="15098"/>
                  </a:lnTo>
                  <a:cubicBezTo>
                    <a:pt x="33374" y="14907"/>
                    <a:pt x="33541" y="14669"/>
                    <a:pt x="33541" y="14443"/>
                  </a:cubicBezTo>
                  <a:lnTo>
                    <a:pt x="33541" y="1352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603;p32">
              <a:extLst>
                <a:ext uri="{FF2B5EF4-FFF2-40B4-BE49-F238E27FC236}">
                  <a16:creationId xmlns:a16="http://schemas.microsoft.com/office/drawing/2014/main" id="{252CAD7C-8A79-5F1A-BEB6-27F0A13B98AA}"/>
                </a:ext>
              </a:extLst>
            </p:cNvPr>
            <p:cNvSpPr/>
            <p:nvPr/>
          </p:nvSpPr>
          <p:spPr>
            <a:xfrm>
              <a:off x="3548638" y="2968000"/>
              <a:ext cx="838525" cy="484075"/>
            </a:xfrm>
            <a:custGeom>
              <a:avLst/>
              <a:gdLst/>
              <a:ahLst/>
              <a:cxnLst/>
              <a:rect l="l" t="t" r="r" b="b"/>
              <a:pathLst>
                <a:path w="33541" h="19363" extrusionOk="0">
                  <a:moveTo>
                    <a:pt x="8720" y="1"/>
                  </a:moveTo>
                  <a:cubicBezTo>
                    <a:pt x="8327" y="1"/>
                    <a:pt x="7911" y="94"/>
                    <a:pt x="7585" y="277"/>
                  </a:cubicBezTo>
                  <a:lnTo>
                    <a:pt x="489" y="4372"/>
                  </a:lnTo>
                  <a:cubicBezTo>
                    <a:pt x="168" y="4563"/>
                    <a:pt x="1" y="4801"/>
                    <a:pt x="1" y="5027"/>
                  </a:cubicBezTo>
                  <a:cubicBezTo>
                    <a:pt x="25" y="5242"/>
                    <a:pt x="156" y="5432"/>
                    <a:pt x="346" y="5527"/>
                  </a:cubicBezTo>
                  <a:lnTo>
                    <a:pt x="23968" y="19160"/>
                  </a:lnTo>
                  <a:cubicBezTo>
                    <a:pt x="24202" y="19296"/>
                    <a:pt x="24517" y="19363"/>
                    <a:pt x="24845" y="19363"/>
                  </a:cubicBezTo>
                  <a:cubicBezTo>
                    <a:pt x="25235" y="19363"/>
                    <a:pt x="25646" y="19269"/>
                    <a:pt x="25968" y="19088"/>
                  </a:cubicBezTo>
                  <a:lnTo>
                    <a:pt x="33053" y="14993"/>
                  </a:lnTo>
                  <a:cubicBezTo>
                    <a:pt x="33374" y="14802"/>
                    <a:pt x="33541" y="14564"/>
                    <a:pt x="33541" y="14338"/>
                  </a:cubicBezTo>
                  <a:cubicBezTo>
                    <a:pt x="33529" y="14112"/>
                    <a:pt x="33398" y="13921"/>
                    <a:pt x="33195" y="13838"/>
                  </a:cubicBezTo>
                  <a:lnTo>
                    <a:pt x="9585" y="193"/>
                  </a:lnTo>
                  <a:cubicBezTo>
                    <a:pt x="9354" y="64"/>
                    <a:pt x="9045" y="1"/>
                    <a:pt x="872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604;p32">
              <a:extLst>
                <a:ext uri="{FF2B5EF4-FFF2-40B4-BE49-F238E27FC236}">
                  <a16:creationId xmlns:a16="http://schemas.microsoft.com/office/drawing/2014/main" id="{965A4A0A-BEA7-6142-068F-3DDE9E4E9D4B}"/>
                </a:ext>
              </a:extLst>
            </p:cNvPr>
            <p:cNvSpPr/>
            <p:nvPr/>
          </p:nvSpPr>
          <p:spPr>
            <a:xfrm>
              <a:off x="3760888" y="2885900"/>
              <a:ext cx="414350" cy="444425"/>
            </a:xfrm>
            <a:custGeom>
              <a:avLst/>
              <a:gdLst/>
              <a:ahLst/>
              <a:cxnLst/>
              <a:rect l="l" t="t" r="r" b="b"/>
              <a:pathLst>
                <a:path w="16574" h="17777" extrusionOk="0">
                  <a:moveTo>
                    <a:pt x="14323" y="8073"/>
                  </a:moveTo>
                  <a:lnTo>
                    <a:pt x="0" y="1"/>
                  </a:lnTo>
                  <a:lnTo>
                    <a:pt x="0" y="8680"/>
                  </a:lnTo>
                  <a:cubicBezTo>
                    <a:pt x="0" y="8728"/>
                    <a:pt x="24" y="8764"/>
                    <a:pt x="71" y="8787"/>
                  </a:cubicBezTo>
                  <a:lnTo>
                    <a:pt x="15526" y="17705"/>
                  </a:lnTo>
                  <a:cubicBezTo>
                    <a:pt x="15669" y="17777"/>
                    <a:pt x="15835" y="17765"/>
                    <a:pt x="15966" y="17693"/>
                  </a:cubicBezTo>
                  <a:lnTo>
                    <a:pt x="16466" y="17408"/>
                  </a:lnTo>
                  <a:cubicBezTo>
                    <a:pt x="16526" y="17372"/>
                    <a:pt x="16574" y="17324"/>
                    <a:pt x="16574" y="17253"/>
                  </a:cubicBezTo>
                  <a:lnTo>
                    <a:pt x="16574" y="8573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605;p32">
              <a:extLst>
                <a:ext uri="{FF2B5EF4-FFF2-40B4-BE49-F238E27FC236}">
                  <a16:creationId xmlns:a16="http://schemas.microsoft.com/office/drawing/2014/main" id="{D4A6EB73-BF1D-3E04-957B-55623293BEAE}"/>
                </a:ext>
              </a:extLst>
            </p:cNvPr>
            <p:cNvSpPr/>
            <p:nvPr/>
          </p:nvSpPr>
          <p:spPr>
            <a:xfrm>
              <a:off x="3759688" y="2873400"/>
              <a:ext cx="415550" cy="239350"/>
            </a:xfrm>
            <a:custGeom>
              <a:avLst/>
              <a:gdLst/>
              <a:ahLst/>
              <a:cxnLst/>
              <a:rect l="l" t="t" r="r" b="b"/>
              <a:pathLst>
                <a:path w="16622" h="9574" extrusionOk="0">
                  <a:moveTo>
                    <a:pt x="878" y="0"/>
                  </a:moveTo>
                  <a:cubicBezTo>
                    <a:pt x="796" y="0"/>
                    <a:pt x="714" y="21"/>
                    <a:pt x="643" y="60"/>
                  </a:cubicBezTo>
                  <a:lnTo>
                    <a:pt x="143" y="346"/>
                  </a:lnTo>
                  <a:cubicBezTo>
                    <a:pt x="12" y="429"/>
                    <a:pt x="0" y="536"/>
                    <a:pt x="119" y="608"/>
                  </a:cubicBezTo>
                  <a:lnTo>
                    <a:pt x="15574" y="9526"/>
                  </a:lnTo>
                  <a:cubicBezTo>
                    <a:pt x="15639" y="9558"/>
                    <a:pt x="15707" y="9574"/>
                    <a:pt x="15776" y="9574"/>
                  </a:cubicBezTo>
                  <a:cubicBezTo>
                    <a:pt x="15856" y="9574"/>
                    <a:pt x="15937" y="9552"/>
                    <a:pt x="16014" y="9514"/>
                  </a:cubicBezTo>
                  <a:lnTo>
                    <a:pt x="16502" y="9228"/>
                  </a:lnTo>
                  <a:cubicBezTo>
                    <a:pt x="16562" y="9204"/>
                    <a:pt x="16610" y="9145"/>
                    <a:pt x="16622" y="9073"/>
                  </a:cubicBezTo>
                  <a:cubicBezTo>
                    <a:pt x="16610" y="9026"/>
                    <a:pt x="16586" y="8990"/>
                    <a:pt x="16538" y="8966"/>
                  </a:cubicBezTo>
                  <a:lnTo>
                    <a:pt x="1084" y="48"/>
                  </a:lnTo>
                  <a:cubicBezTo>
                    <a:pt x="1018" y="15"/>
                    <a:pt x="948" y="0"/>
                    <a:pt x="87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606;p32">
              <a:extLst>
                <a:ext uri="{FF2B5EF4-FFF2-40B4-BE49-F238E27FC236}">
                  <a16:creationId xmlns:a16="http://schemas.microsoft.com/office/drawing/2014/main" id="{C371A6E8-C167-CB91-F62C-01544CB6F142}"/>
                </a:ext>
              </a:extLst>
            </p:cNvPr>
            <p:cNvSpPr/>
            <p:nvPr/>
          </p:nvSpPr>
          <p:spPr>
            <a:xfrm>
              <a:off x="3248613" y="1504175"/>
              <a:ext cx="1450200" cy="1892225"/>
            </a:xfrm>
            <a:custGeom>
              <a:avLst/>
              <a:gdLst/>
              <a:ahLst/>
              <a:cxnLst/>
              <a:rect l="l" t="t" r="r" b="b"/>
              <a:pathLst>
                <a:path w="58008" h="75689" extrusionOk="0">
                  <a:moveTo>
                    <a:pt x="56710" y="31219"/>
                  </a:moveTo>
                  <a:lnTo>
                    <a:pt x="2977" y="203"/>
                  </a:lnTo>
                  <a:cubicBezTo>
                    <a:pt x="2655" y="13"/>
                    <a:pt x="2358" y="1"/>
                    <a:pt x="2132" y="132"/>
                  </a:cubicBezTo>
                  <a:lnTo>
                    <a:pt x="0" y="1358"/>
                  </a:lnTo>
                  <a:lnTo>
                    <a:pt x="1679" y="2549"/>
                  </a:lnTo>
                  <a:lnTo>
                    <a:pt x="1679" y="40875"/>
                  </a:lnTo>
                  <a:cubicBezTo>
                    <a:pt x="1679" y="41828"/>
                    <a:pt x="2263" y="42947"/>
                    <a:pt x="2977" y="43363"/>
                  </a:cubicBezTo>
                  <a:lnTo>
                    <a:pt x="55353" y="73605"/>
                  </a:lnTo>
                  <a:lnTo>
                    <a:pt x="55424" y="75689"/>
                  </a:lnTo>
                  <a:lnTo>
                    <a:pt x="57555" y="74451"/>
                  </a:lnTo>
                  <a:cubicBezTo>
                    <a:pt x="57829" y="74296"/>
                    <a:pt x="58008" y="73927"/>
                    <a:pt x="58008" y="73403"/>
                  </a:cubicBezTo>
                  <a:lnTo>
                    <a:pt x="58008" y="33707"/>
                  </a:lnTo>
                  <a:cubicBezTo>
                    <a:pt x="58008" y="32743"/>
                    <a:pt x="57424" y="31636"/>
                    <a:pt x="56710" y="3121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607;p32">
              <a:extLst>
                <a:ext uri="{FF2B5EF4-FFF2-40B4-BE49-F238E27FC236}">
                  <a16:creationId xmlns:a16="http://schemas.microsoft.com/office/drawing/2014/main" id="{D8608EB5-1199-F3A1-E9C1-64E02D02FBD5}"/>
                </a:ext>
              </a:extLst>
            </p:cNvPr>
            <p:cNvSpPr/>
            <p:nvPr/>
          </p:nvSpPr>
          <p:spPr>
            <a:xfrm>
              <a:off x="3237288" y="1535150"/>
              <a:ext cx="1408250" cy="1864225"/>
            </a:xfrm>
            <a:custGeom>
              <a:avLst/>
              <a:gdLst/>
              <a:ahLst/>
              <a:cxnLst/>
              <a:rect l="l" t="t" r="r" b="b"/>
              <a:pathLst>
                <a:path w="56330" h="74569" extrusionOk="0">
                  <a:moveTo>
                    <a:pt x="55032" y="31206"/>
                  </a:moveTo>
                  <a:lnTo>
                    <a:pt x="1299" y="203"/>
                  </a:lnTo>
                  <a:cubicBezTo>
                    <a:pt x="977" y="12"/>
                    <a:pt x="680" y="0"/>
                    <a:pt x="453" y="131"/>
                  </a:cubicBezTo>
                  <a:cubicBezTo>
                    <a:pt x="180" y="286"/>
                    <a:pt x="1" y="655"/>
                    <a:pt x="1" y="1179"/>
                  </a:cubicBezTo>
                  <a:lnTo>
                    <a:pt x="1" y="40862"/>
                  </a:lnTo>
                  <a:cubicBezTo>
                    <a:pt x="1" y="41827"/>
                    <a:pt x="584" y="42934"/>
                    <a:pt x="1299" y="43351"/>
                  </a:cubicBezTo>
                  <a:lnTo>
                    <a:pt x="55032" y="74367"/>
                  </a:lnTo>
                  <a:cubicBezTo>
                    <a:pt x="55353" y="74557"/>
                    <a:pt x="55651" y="74569"/>
                    <a:pt x="55877" y="74438"/>
                  </a:cubicBezTo>
                  <a:cubicBezTo>
                    <a:pt x="56151" y="74283"/>
                    <a:pt x="56329" y="73914"/>
                    <a:pt x="56329" y="73390"/>
                  </a:cubicBezTo>
                  <a:lnTo>
                    <a:pt x="56329" y="33695"/>
                  </a:lnTo>
                  <a:cubicBezTo>
                    <a:pt x="56329" y="32742"/>
                    <a:pt x="55746" y="31623"/>
                    <a:pt x="55032" y="3120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608;p32">
              <a:extLst>
                <a:ext uri="{FF2B5EF4-FFF2-40B4-BE49-F238E27FC236}">
                  <a16:creationId xmlns:a16="http://schemas.microsoft.com/office/drawing/2014/main" id="{55B5FD8A-556A-BA89-1F3D-8517A2FDEEA6}"/>
                </a:ext>
              </a:extLst>
            </p:cNvPr>
            <p:cNvSpPr/>
            <p:nvPr/>
          </p:nvSpPr>
          <p:spPr>
            <a:xfrm>
              <a:off x="3266763" y="1573550"/>
              <a:ext cx="1349000" cy="1787150"/>
            </a:xfrm>
            <a:custGeom>
              <a:avLst/>
              <a:gdLst/>
              <a:ahLst/>
              <a:cxnLst/>
              <a:rect l="l" t="t" r="r" b="b"/>
              <a:pathLst>
                <a:path w="53960" h="71486" extrusionOk="0">
                  <a:moveTo>
                    <a:pt x="53174" y="30492"/>
                  </a:moveTo>
                  <a:lnTo>
                    <a:pt x="798" y="250"/>
                  </a:lnTo>
                  <a:cubicBezTo>
                    <a:pt x="358" y="0"/>
                    <a:pt x="1" y="274"/>
                    <a:pt x="1" y="845"/>
                  </a:cubicBezTo>
                  <a:lnTo>
                    <a:pt x="1" y="39481"/>
                  </a:lnTo>
                  <a:cubicBezTo>
                    <a:pt x="1" y="40065"/>
                    <a:pt x="358" y="40743"/>
                    <a:pt x="798" y="40993"/>
                  </a:cubicBezTo>
                  <a:lnTo>
                    <a:pt x="53174" y="71235"/>
                  </a:lnTo>
                  <a:cubicBezTo>
                    <a:pt x="53603" y="71485"/>
                    <a:pt x="53960" y="71223"/>
                    <a:pt x="53960" y="70640"/>
                  </a:cubicBezTo>
                  <a:lnTo>
                    <a:pt x="53960" y="32004"/>
                  </a:lnTo>
                  <a:cubicBezTo>
                    <a:pt x="53960" y="31421"/>
                    <a:pt x="53614" y="30742"/>
                    <a:pt x="53174" y="304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3" name="Google Shape;2609;p32">
            <a:extLst>
              <a:ext uri="{FF2B5EF4-FFF2-40B4-BE49-F238E27FC236}">
                <a16:creationId xmlns:a16="http://schemas.microsoft.com/office/drawing/2014/main" id="{77DDB7BB-D320-054C-3FE9-7B70D7A45C9F}"/>
              </a:ext>
            </a:extLst>
          </p:cNvPr>
          <p:cNvGrpSpPr/>
          <p:nvPr/>
        </p:nvGrpSpPr>
        <p:grpSpPr>
          <a:xfrm>
            <a:off x="6330300" y="991275"/>
            <a:ext cx="1926218" cy="1867668"/>
            <a:chOff x="6330300" y="991275"/>
            <a:chExt cx="1926218" cy="1867668"/>
          </a:xfrm>
        </p:grpSpPr>
        <p:sp>
          <p:nvSpPr>
            <p:cNvPr id="204" name="Google Shape;2610;p32">
              <a:extLst>
                <a:ext uri="{FF2B5EF4-FFF2-40B4-BE49-F238E27FC236}">
                  <a16:creationId xmlns:a16="http://schemas.microsoft.com/office/drawing/2014/main" id="{F1B5FF4D-C0AE-1C18-3273-2C9EE0D1741B}"/>
                </a:ext>
              </a:extLst>
            </p:cNvPr>
            <p:cNvSpPr/>
            <p:nvPr/>
          </p:nvSpPr>
          <p:spPr>
            <a:xfrm>
              <a:off x="6330300" y="992515"/>
              <a:ext cx="1167739" cy="1393496"/>
            </a:xfrm>
            <a:custGeom>
              <a:avLst/>
              <a:gdLst/>
              <a:ahLst/>
              <a:cxnLst/>
              <a:rect l="l" t="t" r="r" b="b"/>
              <a:pathLst>
                <a:path w="47091" h="56195" extrusionOk="0">
                  <a:moveTo>
                    <a:pt x="46352" y="1"/>
                  </a:moveTo>
                  <a:cubicBezTo>
                    <a:pt x="46138" y="1"/>
                    <a:pt x="45890" y="72"/>
                    <a:pt x="45626" y="224"/>
                  </a:cubicBezTo>
                  <a:lnTo>
                    <a:pt x="24659" y="12333"/>
                  </a:lnTo>
                  <a:lnTo>
                    <a:pt x="1465" y="25727"/>
                  </a:lnTo>
                  <a:cubicBezTo>
                    <a:pt x="656" y="26179"/>
                    <a:pt x="1" y="27227"/>
                    <a:pt x="1" y="28025"/>
                  </a:cubicBezTo>
                  <a:lnTo>
                    <a:pt x="1" y="55350"/>
                  </a:lnTo>
                  <a:cubicBezTo>
                    <a:pt x="1" y="55893"/>
                    <a:pt x="295" y="56195"/>
                    <a:pt x="734" y="56195"/>
                  </a:cubicBezTo>
                  <a:cubicBezTo>
                    <a:pt x="949" y="56195"/>
                    <a:pt x="1199" y="56122"/>
                    <a:pt x="1465" y="55969"/>
                  </a:cubicBezTo>
                  <a:lnTo>
                    <a:pt x="16491" y="47301"/>
                  </a:lnTo>
                  <a:lnTo>
                    <a:pt x="45626" y="30478"/>
                  </a:lnTo>
                  <a:cubicBezTo>
                    <a:pt x="46435" y="30013"/>
                    <a:pt x="47090" y="28977"/>
                    <a:pt x="47090" y="28168"/>
                  </a:cubicBezTo>
                  <a:lnTo>
                    <a:pt x="47090" y="843"/>
                  </a:lnTo>
                  <a:cubicBezTo>
                    <a:pt x="47090" y="306"/>
                    <a:pt x="46793" y="1"/>
                    <a:pt x="46352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611;p32">
              <a:extLst>
                <a:ext uri="{FF2B5EF4-FFF2-40B4-BE49-F238E27FC236}">
                  <a16:creationId xmlns:a16="http://schemas.microsoft.com/office/drawing/2014/main" id="{72667148-CBE1-628E-0838-CCC4E96A35B3}"/>
                </a:ext>
              </a:extLst>
            </p:cNvPr>
            <p:cNvSpPr/>
            <p:nvPr/>
          </p:nvSpPr>
          <p:spPr>
            <a:xfrm>
              <a:off x="6335929" y="991275"/>
              <a:ext cx="1167714" cy="1405374"/>
            </a:xfrm>
            <a:custGeom>
              <a:avLst/>
              <a:gdLst/>
              <a:ahLst/>
              <a:cxnLst/>
              <a:rect l="l" t="t" r="r" b="b"/>
              <a:pathLst>
                <a:path w="47090" h="56674" extrusionOk="0">
                  <a:moveTo>
                    <a:pt x="0" y="28265"/>
                  </a:moveTo>
                  <a:lnTo>
                    <a:pt x="0" y="55590"/>
                  </a:lnTo>
                  <a:cubicBezTo>
                    <a:pt x="0" y="56388"/>
                    <a:pt x="655" y="56674"/>
                    <a:pt x="1465" y="56209"/>
                  </a:cubicBezTo>
                  <a:lnTo>
                    <a:pt x="16490" y="47530"/>
                  </a:lnTo>
                  <a:lnTo>
                    <a:pt x="45625" y="30718"/>
                  </a:lnTo>
                  <a:cubicBezTo>
                    <a:pt x="46435" y="30254"/>
                    <a:pt x="47089" y="29206"/>
                    <a:pt x="47089" y="28408"/>
                  </a:cubicBezTo>
                  <a:lnTo>
                    <a:pt x="47089" y="1084"/>
                  </a:lnTo>
                  <a:cubicBezTo>
                    <a:pt x="47089" y="274"/>
                    <a:pt x="46435" y="0"/>
                    <a:pt x="45625" y="464"/>
                  </a:cubicBezTo>
                  <a:lnTo>
                    <a:pt x="24658" y="12573"/>
                  </a:lnTo>
                  <a:lnTo>
                    <a:pt x="1465" y="25968"/>
                  </a:lnTo>
                  <a:cubicBezTo>
                    <a:pt x="655" y="26420"/>
                    <a:pt x="0" y="27456"/>
                    <a:pt x="0" y="2826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612;p32">
              <a:extLst>
                <a:ext uri="{FF2B5EF4-FFF2-40B4-BE49-F238E27FC236}">
                  <a16:creationId xmlns:a16="http://schemas.microsoft.com/office/drawing/2014/main" id="{B282E8B9-04EE-8E40-B20A-2553F114A772}"/>
                </a:ext>
              </a:extLst>
            </p:cNvPr>
            <p:cNvSpPr/>
            <p:nvPr/>
          </p:nvSpPr>
          <p:spPr>
            <a:xfrm>
              <a:off x="6341533" y="995986"/>
              <a:ext cx="1167714" cy="1405398"/>
            </a:xfrm>
            <a:custGeom>
              <a:avLst/>
              <a:gdLst/>
              <a:ahLst/>
              <a:cxnLst/>
              <a:rect l="l" t="t" r="r" b="b"/>
              <a:pathLst>
                <a:path w="47090" h="56675" extrusionOk="0">
                  <a:moveTo>
                    <a:pt x="0" y="28266"/>
                  </a:moveTo>
                  <a:lnTo>
                    <a:pt x="0" y="55591"/>
                  </a:lnTo>
                  <a:cubicBezTo>
                    <a:pt x="0" y="56388"/>
                    <a:pt x="655" y="56674"/>
                    <a:pt x="1465" y="56210"/>
                  </a:cubicBezTo>
                  <a:lnTo>
                    <a:pt x="16502" y="47530"/>
                  </a:lnTo>
                  <a:lnTo>
                    <a:pt x="45625" y="30707"/>
                  </a:lnTo>
                  <a:cubicBezTo>
                    <a:pt x="46435" y="30242"/>
                    <a:pt x="47090" y="29207"/>
                    <a:pt x="47090" y="28409"/>
                  </a:cubicBezTo>
                  <a:lnTo>
                    <a:pt x="47090" y="1084"/>
                  </a:lnTo>
                  <a:cubicBezTo>
                    <a:pt x="47090" y="274"/>
                    <a:pt x="46435" y="1"/>
                    <a:pt x="45625" y="465"/>
                  </a:cubicBezTo>
                  <a:lnTo>
                    <a:pt x="24658" y="12562"/>
                  </a:lnTo>
                  <a:lnTo>
                    <a:pt x="1465" y="25956"/>
                  </a:lnTo>
                  <a:cubicBezTo>
                    <a:pt x="655" y="26420"/>
                    <a:pt x="0" y="27456"/>
                    <a:pt x="0" y="2826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613;p32">
              <a:extLst>
                <a:ext uri="{FF2B5EF4-FFF2-40B4-BE49-F238E27FC236}">
                  <a16:creationId xmlns:a16="http://schemas.microsoft.com/office/drawing/2014/main" id="{C8D5377B-6AE7-B284-37D8-2CF544052463}"/>
                </a:ext>
              </a:extLst>
            </p:cNvPr>
            <p:cNvSpPr/>
            <p:nvPr/>
          </p:nvSpPr>
          <p:spPr>
            <a:xfrm>
              <a:off x="6374289" y="1060060"/>
              <a:ext cx="1108374" cy="1293785"/>
            </a:xfrm>
            <a:custGeom>
              <a:avLst/>
              <a:gdLst/>
              <a:ahLst/>
              <a:cxnLst/>
              <a:rect l="l" t="t" r="r" b="b"/>
              <a:pathLst>
                <a:path w="44697" h="52174" extrusionOk="0">
                  <a:moveTo>
                    <a:pt x="44697" y="0"/>
                  </a:moveTo>
                  <a:lnTo>
                    <a:pt x="1" y="25837"/>
                  </a:lnTo>
                  <a:lnTo>
                    <a:pt x="1" y="52173"/>
                  </a:lnTo>
                  <a:lnTo>
                    <a:pt x="44673" y="26194"/>
                  </a:lnTo>
                  <a:lnTo>
                    <a:pt x="44697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614;p32">
              <a:extLst>
                <a:ext uri="{FF2B5EF4-FFF2-40B4-BE49-F238E27FC236}">
                  <a16:creationId xmlns:a16="http://schemas.microsoft.com/office/drawing/2014/main" id="{EA3AA268-EBBE-2A94-9733-6E0B234F8E57}"/>
                </a:ext>
              </a:extLst>
            </p:cNvPr>
            <p:cNvSpPr/>
            <p:nvPr/>
          </p:nvSpPr>
          <p:spPr>
            <a:xfrm>
              <a:off x="6374289" y="1062713"/>
              <a:ext cx="1108671" cy="1284932"/>
            </a:xfrm>
            <a:custGeom>
              <a:avLst/>
              <a:gdLst/>
              <a:ahLst/>
              <a:cxnLst/>
              <a:rect l="l" t="t" r="r" b="b"/>
              <a:pathLst>
                <a:path w="44709" h="51817" extrusionOk="0">
                  <a:moveTo>
                    <a:pt x="1" y="25801"/>
                  </a:moveTo>
                  <a:lnTo>
                    <a:pt x="1" y="51661"/>
                  </a:lnTo>
                  <a:cubicBezTo>
                    <a:pt x="1" y="51757"/>
                    <a:pt x="108" y="51816"/>
                    <a:pt x="203" y="51769"/>
                  </a:cubicBezTo>
                  <a:lnTo>
                    <a:pt x="44637" y="26075"/>
                  </a:lnTo>
                  <a:cubicBezTo>
                    <a:pt x="44685" y="26063"/>
                    <a:pt x="44709" y="26015"/>
                    <a:pt x="44709" y="25968"/>
                  </a:cubicBezTo>
                  <a:lnTo>
                    <a:pt x="44673" y="167"/>
                  </a:lnTo>
                  <a:cubicBezTo>
                    <a:pt x="44673" y="60"/>
                    <a:pt x="44566" y="0"/>
                    <a:pt x="44471" y="48"/>
                  </a:cubicBezTo>
                  <a:lnTo>
                    <a:pt x="72" y="25682"/>
                  </a:lnTo>
                  <a:cubicBezTo>
                    <a:pt x="25" y="25706"/>
                    <a:pt x="1" y="25754"/>
                    <a:pt x="1" y="2580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615;p32">
              <a:extLst>
                <a:ext uri="{FF2B5EF4-FFF2-40B4-BE49-F238E27FC236}">
                  <a16:creationId xmlns:a16="http://schemas.microsoft.com/office/drawing/2014/main" id="{294596F5-1201-720B-0C05-A254C26D56AA}"/>
                </a:ext>
              </a:extLst>
            </p:cNvPr>
            <p:cNvSpPr/>
            <p:nvPr/>
          </p:nvSpPr>
          <p:spPr>
            <a:xfrm>
              <a:off x="6370470" y="1739083"/>
              <a:ext cx="1886048" cy="1095678"/>
            </a:xfrm>
            <a:custGeom>
              <a:avLst/>
              <a:gdLst/>
              <a:ahLst/>
              <a:cxnLst/>
              <a:rect l="l" t="t" r="r" b="b"/>
              <a:pathLst>
                <a:path w="76058" h="44185" extrusionOk="0">
                  <a:moveTo>
                    <a:pt x="0" y="26885"/>
                  </a:moveTo>
                  <a:lnTo>
                    <a:pt x="0" y="26968"/>
                  </a:lnTo>
                  <a:cubicBezTo>
                    <a:pt x="12" y="27313"/>
                    <a:pt x="238" y="27659"/>
                    <a:pt x="691" y="27921"/>
                  </a:cubicBezTo>
                  <a:lnTo>
                    <a:pt x="27932" y="43649"/>
                  </a:lnTo>
                  <a:cubicBezTo>
                    <a:pt x="28873" y="44185"/>
                    <a:pt x="30397" y="44185"/>
                    <a:pt x="31337" y="43649"/>
                  </a:cubicBezTo>
                  <a:lnTo>
                    <a:pt x="75355" y="18229"/>
                  </a:lnTo>
                  <a:cubicBezTo>
                    <a:pt x="75819" y="17967"/>
                    <a:pt x="76045" y="17634"/>
                    <a:pt x="76057" y="17288"/>
                  </a:cubicBezTo>
                  <a:lnTo>
                    <a:pt x="76057" y="17205"/>
                  </a:lnTo>
                  <a:cubicBezTo>
                    <a:pt x="76045" y="16872"/>
                    <a:pt x="75807" y="16526"/>
                    <a:pt x="75355" y="16264"/>
                  </a:cubicBezTo>
                  <a:lnTo>
                    <a:pt x="48125" y="548"/>
                  </a:lnTo>
                  <a:cubicBezTo>
                    <a:pt x="47185" y="1"/>
                    <a:pt x="45661" y="1"/>
                    <a:pt x="44720" y="548"/>
                  </a:cubicBezTo>
                  <a:lnTo>
                    <a:pt x="691" y="25956"/>
                  </a:lnTo>
                  <a:cubicBezTo>
                    <a:pt x="250" y="26218"/>
                    <a:pt x="12" y="26551"/>
                    <a:pt x="0" y="2688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616;p32">
              <a:extLst>
                <a:ext uri="{FF2B5EF4-FFF2-40B4-BE49-F238E27FC236}">
                  <a16:creationId xmlns:a16="http://schemas.microsoft.com/office/drawing/2014/main" id="{8090CA2C-C915-E7B2-BBC1-3FF3A1F78818}"/>
                </a:ext>
              </a:extLst>
            </p:cNvPr>
            <p:cNvSpPr/>
            <p:nvPr/>
          </p:nvSpPr>
          <p:spPr>
            <a:xfrm>
              <a:off x="6515428" y="1816720"/>
              <a:ext cx="1422806" cy="824071"/>
            </a:xfrm>
            <a:custGeom>
              <a:avLst/>
              <a:gdLst/>
              <a:ahLst/>
              <a:cxnLst/>
              <a:rect l="l" t="t" r="r" b="b"/>
              <a:pathLst>
                <a:path w="57377" h="33232" extrusionOk="0">
                  <a:moveTo>
                    <a:pt x="60" y="23468"/>
                  </a:moveTo>
                  <a:cubicBezTo>
                    <a:pt x="119" y="23670"/>
                    <a:pt x="262" y="23837"/>
                    <a:pt x="464" y="23932"/>
                  </a:cubicBezTo>
                  <a:lnTo>
                    <a:pt x="16014" y="32910"/>
                  </a:lnTo>
                  <a:cubicBezTo>
                    <a:pt x="16633" y="33231"/>
                    <a:pt x="17383" y="33231"/>
                    <a:pt x="18002" y="32910"/>
                  </a:cubicBezTo>
                  <a:lnTo>
                    <a:pt x="56924" y="10443"/>
                  </a:lnTo>
                  <a:cubicBezTo>
                    <a:pt x="57114" y="10347"/>
                    <a:pt x="57257" y="10181"/>
                    <a:pt x="57317" y="9966"/>
                  </a:cubicBezTo>
                  <a:cubicBezTo>
                    <a:pt x="57376" y="9728"/>
                    <a:pt x="57245" y="9478"/>
                    <a:pt x="56924" y="9288"/>
                  </a:cubicBezTo>
                  <a:lnTo>
                    <a:pt x="41374" y="310"/>
                  </a:lnTo>
                  <a:cubicBezTo>
                    <a:pt x="40743" y="1"/>
                    <a:pt x="40005" y="1"/>
                    <a:pt x="39386" y="310"/>
                  </a:cubicBezTo>
                  <a:lnTo>
                    <a:pt x="464" y="22789"/>
                  </a:lnTo>
                  <a:cubicBezTo>
                    <a:pt x="143" y="22968"/>
                    <a:pt x="0" y="23218"/>
                    <a:pt x="60" y="2346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617;p32">
              <a:extLst>
                <a:ext uri="{FF2B5EF4-FFF2-40B4-BE49-F238E27FC236}">
                  <a16:creationId xmlns:a16="http://schemas.microsoft.com/office/drawing/2014/main" id="{4673A739-C272-6446-F77E-0A51B173301C}"/>
                </a:ext>
              </a:extLst>
            </p:cNvPr>
            <p:cNvSpPr/>
            <p:nvPr/>
          </p:nvSpPr>
          <p:spPr>
            <a:xfrm>
              <a:off x="7288918" y="2266650"/>
              <a:ext cx="544751" cy="315350"/>
            </a:xfrm>
            <a:custGeom>
              <a:avLst/>
              <a:gdLst/>
              <a:ahLst/>
              <a:cxnLst/>
              <a:rect l="l" t="t" r="r" b="b"/>
              <a:pathLst>
                <a:path w="21968" h="12717" extrusionOk="0">
                  <a:moveTo>
                    <a:pt x="36" y="7835"/>
                  </a:moveTo>
                  <a:cubicBezTo>
                    <a:pt x="60" y="7931"/>
                    <a:pt x="131" y="8002"/>
                    <a:pt x="215" y="8038"/>
                  </a:cubicBezTo>
                  <a:lnTo>
                    <a:pt x="8073" y="12574"/>
                  </a:lnTo>
                  <a:cubicBezTo>
                    <a:pt x="8359" y="12717"/>
                    <a:pt x="8692" y="12717"/>
                    <a:pt x="8978" y="12574"/>
                  </a:cubicBezTo>
                  <a:lnTo>
                    <a:pt x="21753" y="5204"/>
                  </a:lnTo>
                  <a:cubicBezTo>
                    <a:pt x="21837" y="5156"/>
                    <a:pt x="21896" y="5085"/>
                    <a:pt x="21932" y="5002"/>
                  </a:cubicBezTo>
                  <a:cubicBezTo>
                    <a:pt x="21968" y="4883"/>
                    <a:pt x="21908" y="4763"/>
                    <a:pt x="21753" y="4680"/>
                  </a:cubicBezTo>
                  <a:lnTo>
                    <a:pt x="13895" y="144"/>
                  </a:lnTo>
                  <a:cubicBezTo>
                    <a:pt x="13609" y="1"/>
                    <a:pt x="13276" y="1"/>
                    <a:pt x="12990" y="144"/>
                  </a:cubicBezTo>
                  <a:lnTo>
                    <a:pt x="215" y="7514"/>
                  </a:lnTo>
                  <a:cubicBezTo>
                    <a:pt x="60" y="7609"/>
                    <a:pt x="1" y="7728"/>
                    <a:pt x="36" y="7835"/>
                  </a:cubicBezTo>
                  <a:close/>
                </a:path>
              </a:pathLst>
            </a:custGeom>
            <a:solidFill>
              <a:srgbClr val="2D184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618;p32">
              <a:extLst>
                <a:ext uri="{FF2B5EF4-FFF2-40B4-BE49-F238E27FC236}">
                  <a16:creationId xmlns:a16="http://schemas.microsoft.com/office/drawing/2014/main" id="{5F0C5ED3-8B42-EBD8-4B3B-810755C10063}"/>
                </a:ext>
              </a:extLst>
            </p:cNvPr>
            <p:cNvSpPr/>
            <p:nvPr/>
          </p:nvSpPr>
          <p:spPr>
            <a:xfrm>
              <a:off x="7289811" y="2269625"/>
              <a:ext cx="544156" cy="312374"/>
            </a:xfrm>
            <a:custGeom>
              <a:avLst/>
              <a:gdLst/>
              <a:ahLst/>
              <a:cxnLst/>
              <a:rect l="l" t="t" r="r" b="b"/>
              <a:pathLst>
                <a:path w="21944" h="12597" extrusionOk="0">
                  <a:moveTo>
                    <a:pt x="0" y="7715"/>
                  </a:moveTo>
                  <a:cubicBezTo>
                    <a:pt x="24" y="7811"/>
                    <a:pt x="95" y="7882"/>
                    <a:pt x="179" y="7918"/>
                  </a:cubicBezTo>
                  <a:lnTo>
                    <a:pt x="8037" y="12454"/>
                  </a:lnTo>
                  <a:cubicBezTo>
                    <a:pt x="8323" y="12597"/>
                    <a:pt x="8656" y="12597"/>
                    <a:pt x="8942" y="12454"/>
                  </a:cubicBezTo>
                  <a:lnTo>
                    <a:pt x="21717" y="5084"/>
                  </a:lnTo>
                  <a:cubicBezTo>
                    <a:pt x="21943" y="5048"/>
                    <a:pt x="21943" y="4715"/>
                    <a:pt x="21717" y="4679"/>
                  </a:cubicBezTo>
                  <a:lnTo>
                    <a:pt x="13859" y="143"/>
                  </a:lnTo>
                  <a:cubicBezTo>
                    <a:pt x="13573" y="0"/>
                    <a:pt x="13240" y="0"/>
                    <a:pt x="12954" y="143"/>
                  </a:cubicBezTo>
                  <a:lnTo>
                    <a:pt x="179" y="7513"/>
                  </a:lnTo>
                  <a:cubicBezTo>
                    <a:pt x="95" y="7560"/>
                    <a:pt x="24" y="7632"/>
                    <a:pt x="0" y="771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619;p32">
              <a:extLst>
                <a:ext uri="{FF2B5EF4-FFF2-40B4-BE49-F238E27FC236}">
                  <a16:creationId xmlns:a16="http://schemas.microsoft.com/office/drawing/2014/main" id="{71C6967B-694E-39D8-6AF2-60B900FA8D3F}"/>
                </a:ext>
              </a:extLst>
            </p:cNvPr>
            <p:cNvSpPr/>
            <p:nvPr/>
          </p:nvSpPr>
          <p:spPr>
            <a:xfrm>
              <a:off x="6540819" y="1834152"/>
              <a:ext cx="1385312" cy="781543"/>
            </a:xfrm>
            <a:custGeom>
              <a:avLst/>
              <a:gdLst/>
              <a:ahLst/>
              <a:cxnLst/>
              <a:rect l="l" t="t" r="r" b="b"/>
              <a:pathLst>
                <a:path w="55865" h="31517" extrusionOk="0">
                  <a:moveTo>
                    <a:pt x="4584" y="25456"/>
                  </a:moveTo>
                  <a:cubicBezTo>
                    <a:pt x="4441" y="25527"/>
                    <a:pt x="4274" y="25527"/>
                    <a:pt x="4132" y="25456"/>
                  </a:cubicBezTo>
                  <a:lnTo>
                    <a:pt x="2238" y="24360"/>
                  </a:lnTo>
                  <a:cubicBezTo>
                    <a:pt x="2119" y="24313"/>
                    <a:pt x="2119" y="24146"/>
                    <a:pt x="2238" y="24110"/>
                  </a:cubicBezTo>
                  <a:lnTo>
                    <a:pt x="4560" y="22765"/>
                  </a:lnTo>
                  <a:cubicBezTo>
                    <a:pt x="4703" y="22694"/>
                    <a:pt x="4870" y="22694"/>
                    <a:pt x="5013" y="22765"/>
                  </a:cubicBezTo>
                  <a:lnTo>
                    <a:pt x="6906" y="23860"/>
                  </a:lnTo>
                  <a:cubicBezTo>
                    <a:pt x="7025" y="23908"/>
                    <a:pt x="7025" y="24075"/>
                    <a:pt x="6906" y="24122"/>
                  </a:cubicBezTo>
                  <a:close/>
                  <a:moveTo>
                    <a:pt x="44089" y="2655"/>
                  </a:moveTo>
                  <a:cubicBezTo>
                    <a:pt x="44208" y="2608"/>
                    <a:pt x="44208" y="2441"/>
                    <a:pt x="44089" y="2394"/>
                  </a:cubicBezTo>
                  <a:lnTo>
                    <a:pt x="42196" y="1298"/>
                  </a:lnTo>
                  <a:cubicBezTo>
                    <a:pt x="42053" y="1227"/>
                    <a:pt x="41886" y="1227"/>
                    <a:pt x="41743" y="1298"/>
                  </a:cubicBezTo>
                  <a:lnTo>
                    <a:pt x="36778" y="4168"/>
                  </a:lnTo>
                  <a:cubicBezTo>
                    <a:pt x="36659" y="4203"/>
                    <a:pt x="36659" y="4382"/>
                    <a:pt x="36778" y="4418"/>
                  </a:cubicBezTo>
                  <a:lnTo>
                    <a:pt x="38672" y="5513"/>
                  </a:lnTo>
                  <a:cubicBezTo>
                    <a:pt x="38814" y="5584"/>
                    <a:pt x="38981" y="5584"/>
                    <a:pt x="39124" y="5513"/>
                  </a:cubicBezTo>
                  <a:close/>
                  <a:moveTo>
                    <a:pt x="46684" y="4144"/>
                  </a:moveTo>
                  <a:cubicBezTo>
                    <a:pt x="46804" y="4108"/>
                    <a:pt x="46804" y="3929"/>
                    <a:pt x="46684" y="3894"/>
                  </a:cubicBezTo>
                  <a:lnTo>
                    <a:pt x="44791" y="2798"/>
                  </a:lnTo>
                  <a:cubicBezTo>
                    <a:pt x="44649" y="2727"/>
                    <a:pt x="44482" y="2727"/>
                    <a:pt x="44339" y="2798"/>
                  </a:cubicBezTo>
                  <a:lnTo>
                    <a:pt x="40684" y="4918"/>
                  </a:lnTo>
                  <a:cubicBezTo>
                    <a:pt x="40553" y="4953"/>
                    <a:pt x="40553" y="5132"/>
                    <a:pt x="40684" y="5180"/>
                  </a:cubicBezTo>
                  <a:lnTo>
                    <a:pt x="42577" y="6263"/>
                  </a:lnTo>
                  <a:cubicBezTo>
                    <a:pt x="42720" y="6334"/>
                    <a:pt x="42874" y="6334"/>
                    <a:pt x="43017" y="6263"/>
                  </a:cubicBezTo>
                  <a:close/>
                  <a:moveTo>
                    <a:pt x="49375" y="5703"/>
                  </a:moveTo>
                  <a:cubicBezTo>
                    <a:pt x="49494" y="5656"/>
                    <a:pt x="49494" y="5489"/>
                    <a:pt x="49375" y="5441"/>
                  </a:cubicBezTo>
                  <a:lnTo>
                    <a:pt x="47470" y="4346"/>
                  </a:lnTo>
                  <a:cubicBezTo>
                    <a:pt x="47327" y="4275"/>
                    <a:pt x="47173" y="4275"/>
                    <a:pt x="47030" y="4346"/>
                  </a:cubicBezTo>
                  <a:lnTo>
                    <a:pt x="41398" y="7597"/>
                  </a:lnTo>
                  <a:cubicBezTo>
                    <a:pt x="41267" y="7644"/>
                    <a:pt x="41267" y="7811"/>
                    <a:pt x="41398" y="7858"/>
                  </a:cubicBezTo>
                  <a:lnTo>
                    <a:pt x="43291" y="8954"/>
                  </a:lnTo>
                  <a:cubicBezTo>
                    <a:pt x="43434" y="9025"/>
                    <a:pt x="43589" y="9025"/>
                    <a:pt x="43732" y="8954"/>
                  </a:cubicBezTo>
                  <a:close/>
                  <a:moveTo>
                    <a:pt x="52054" y="7251"/>
                  </a:moveTo>
                  <a:cubicBezTo>
                    <a:pt x="52173" y="7216"/>
                    <a:pt x="52173" y="7037"/>
                    <a:pt x="52054" y="6989"/>
                  </a:cubicBezTo>
                  <a:lnTo>
                    <a:pt x="50149" y="5894"/>
                  </a:lnTo>
                  <a:cubicBezTo>
                    <a:pt x="50006" y="5822"/>
                    <a:pt x="49852" y="5822"/>
                    <a:pt x="49709" y="5894"/>
                  </a:cubicBezTo>
                  <a:lnTo>
                    <a:pt x="42744" y="9918"/>
                  </a:lnTo>
                  <a:cubicBezTo>
                    <a:pt x="42624" y="9954"/>
                    <a:pt x="42624" y="10133"/>
                    <a:pt x="42744" y="10168"/>
                  </a:cubicBezTo>
                  <a:lnTo>
                    <a:pt x="44637" y="11264"/>
                  </a:lnTo>
                  <a:cubicBezTo>
                    <a:pt x="44779" y="11335"/>
                    <a:pt x="44946" y="11335"/>
                    <a:pt x="45089" y="11264"/>
                  </a:cubicBezTo>
                  <a:close/>
                  <a:moveTo>
                    <a:pt x="10823" y="24849"/>
                  </a:moveTo>
                  <a:cubicBezTo>
                    <a:pt x="10942" y="24801"/>
                    <a:pt x="10942" y="24634"/>
                    <a:pt x="10823" y="24587"/>
                  </a:cubicBezTo>
                  <a:lnTo>
                    <a:pt x="8930" y="23491"/>
                  </a:lnTo>
                  <a:cubicBezTo>
                    <a:pt x="8787" y="23420"/>
                    <a:pt x="8620" y="23420"/>
                    <a:pt x="8477" y="23491"/>
                  </a:cubicBezTo>
                  <a:lnTo>
                    <a:pt x="4834" y="25611"/>
                  </a:lnTo>
                  <a:cubicBezTo>
                    <a:pt x="4715" y="25646"/>
                    <a:pt x="4715" y="25813"/>
                    <a:pt x="4834" y="25861"/>
                  </a:cubicBezTo>
                  <a:lnTo>
                    <a:pt x="6727" y="26956"/>
                  </a:lnTo>
                  <a:cubicBezTo>
                    <a:pt x="6870" y="27027"/>
                    <a:pt x="7037" y="27027"/>
                    <a:pt x="7180" y="26956"/>
                  </a:cubicBezTo>
                  <a:close/>
                  <a:moveTo>
                    <a:pt x="14085" y="25968"/>
                  </a:moveTo>
                  <a:cubicBezTo>
                    <a:pt x="14204" y="25920"/>
                    <a:pt x="14204" y="25754"/>
                    <a:pt x="14085" y="25706"/>
                  </a:cubicBezTo>
                  <a:lnTo>
                    <a:pt x="12180" y="24611"/>
                  </a:lnTo>
                  <a:cubicBezTo>
                    <a:pt x="12037" y="24539"/>
                    <a:pt x="11883" y="24539"/>
                    <a:pt x="11740" y="24611"/>
                  </a:cubicBezTo>
                  <a:lnTo>
                    <a:pt x="7418" y="27099"/>
                  </a:lnTo>
                  <a:cubicBezTo>
                    <a:pt x="7299" y="27147"/>
                    <a:pt x="7299" y="27313"/>
                    <a:pt x="7418" y="27361"/>
                  </a:cubicBezTo>
                  <a:lnTo>
                    <a:pt x="9323" y="28456"/>
                  </a:lnTo>
                  <a:cubicBezTo>
                    <a:pt x="9454" y="28528"/>
                    <a:pt x="9620" y="28528"/>
                    <a:pt x="9763" y="28456"/>
                  </a:cubicBezTo>
                  <a:close/>
                  <a:moveTo>
                    <a:pt x="17967" y="26706"/>
                  </a:moveTo>
                  <a:cubicBezTo>
                    <a:pt x="18086" y="26658"/>
                    <a:pt x="18086" y="26492"/>
                    <a:pt x="17967" y="26444"/>
                  </a:cubicBezTo>
                  <a:lnTo>
                    <a:pt x="16074" y="25349"/>
                  </a:lnTo>
                  <a:cubicBezTo>
                    <a:pt x="15931" y="25289"/>
                    <a:pt x="15764" y="25289"/>
                    <a:pt x="15633" y="25349"/>
                  </a:cubicBezTo>
                  <a:lnTo>
                    <a:pt x="10013" y="28599"/>
                  </a:lnTo>
                  <a:cubicBezTo>
                    <a:pt x="9894" y="28635"/>
                    <a:pt x="9894" y="28813"/>
                    <a:pt x="10013" y="28849"/>
                  </a:cubicBezTo>
                  <a:lnTo>
                    <a:pt x="11930" y="29956"/>
                  </a:lnTo>
                  <a:cubicBezTo>
                    <a:pt x="12061" y="30028"/>
                    <a:pt x="12228" y="30028"/>
                    <a:pt x="12371" y="29956"/>
                  </a:cubicBezTo>
                  <a:close/>
                  <a:moveTo>
                    <a:pt x="17919" y="29730"/>
                  </a:moveTo>
                  <a:cubicBezTo>
                    <a:pt x="18038" y="29683"/>
                    <a:pt x="18038" y="29516"/>
                    <a:pt x="17919" y="29468"/>
                  </a:cubicBezTo>
                  <a:lnTo>
                    <a:pt x="16026" y="28373"/>
                  </a:lnTo>
                  <a:cubicBezTo>
                    <a:pt x="15883" y="28313"/>
                    <a:pt x="15716" y="28313"/>
                    <a:pt x="15573" y="28373"/>
                  </a:cubicBezTo>
                  <a:lnTo>
                    <a:pt x="12597" y="30087"/>
                  </a:lnTo>
                  <a:cubicBezTo>
                    <a:pt x="12478" y="30135"/>
                    <a:pt x="12478" y="30302"/>
                    <a:pt x="12597" y="30349"/>
                  </a:cubicBezTo>
                  <a:lnTo>
                    <a:pt x="14502" y="31445"/>
                  </a:lnTo>
                  <a:cubicBezTo>
                    <a:pt x="14633" y="31516"/>
                    <a:pt x="14800" y="31516"/>
                    <a:pt x="14942" y="31445"/>
                  </a:cubicBezTo>
                  <a:close/>
                  <a:moveTo>
                    <a:pt x="38850" y="17657"/>
                  </a:moveTo>
                  <a:cubicBezTo>
                    <a:pt x="38969" y="17610"/>
                    <a:pt x="38969" y="17443"/>
                    <a:pt x="38850" y="17395"/>
                  </a:cubicBezTo>
                  <a:lnTo>
                    <a:pt x="36957" y="16300"/>
                  </a:lnTo>
                  <a:cubicBezTo>
                    <a:pt x="36814" y="16229"/>
                    <a:pt x="36648" y="16229"/>
                    <a:pt x="36505" y="16300"/>
                  </a:cubicBezTo>
                  <a:lnTo>
                    <a:pt x="24098" y="23468"/>
                  </a:lnTo>
                  <a:cubicBezTo>
                    <a:pt x="23979" y="23515"/>
                    <a:pt x="23979" y="23682"/>
                    <a:pt x="24098" y="23729"/>
                  </a:cubicBezTo>
                  <a:lnTo>
                    <a:pt x="26003" y="24825"/>
                  </a:lnTo>
                  <a:cubicBezTo>
                    <a:pt x="26134" y="24884"/>
                    <a:pt x="26301" y="24884"/>
                    <a:pt x="26444" y="24825"/>
                  </a:cubicBezTo>
                  <a:close/>
                  <a:moveTo>
                    <a:pt x="3751" y="22944"/>
                  </a:moveTo>
                  <a:cubicBezTo>
                    <a:pt x="3870" y="22896"/>
                    <a:pt x="3870" y="22729"/>
                    <a:pt x="3751" y="22682"/>
                  </a:cubicBezTo>
                  <a:lnTo>
                    <a:pt x="2322" y="21860"/>
                  </a:lnTo>
                  <a:cubicBezTo>
                    <a:pt x="2179" y="21789"/>
                    <a:pt x="2024" y="21789"/>
                    <a:pt x="1881" y="21860"/>
                  </a:cubicBezTo>
                  <a:lnTo>
                    <a:pt x="119" y="22884"/>
                  </a:lnTo>
                  <a:cubicBezTo>
                    <a:pt x="0" y="22920"/>
                    <a:pt x="0" y="23098"/>
                    <a:pt x="119" y="23134"/>
                  </a:cubicBezTo>
                  <a:lnTo>
                    <a:pt x="1536" y="23968"/>
                  </a:lnTo>
                  <a:cubicBezTo>
                    <a:pt x="1679" y="24027"/>
                    <a:pt x="1846" y="24027"/>
                    <a:pt x="1988" y="23968"/>
                  </a:cubicBezTo>
                  <a:close/>
                  <a:moveTo>
                    <a:pt x="6215" y="21527"/>
                  </a:moveTo>
                  <a:cubicBezTo>
                    <a:pt x="6334" y="21479"/>
                    <a:pt x="6334" y="21301"/>
                    <a:pt x="6215" y="21265"/>
                  </a:cubicBezTo>
                  <a:lnTo>
                    <a:pt x="4786" y="20443"/>
                  </a:lnTo>
                  <a:cubicBezTo>
                    <a:pt x="4644" y="20372"/>
                    <a:pt x="4477" y="20372"/>
                    <a:pt x="4334" y="20443"/>
                  </a:cubicBezTo>
                  <a:lnTo>
                    <a:pt x="2572" y="21467"/>
                  </a:lnTo>
                  <a:cubicBezTo>
                    <a:pt x="2453" y="21503"/>
                    <a:pt x="2453" y="21670"/>
                    <a:pt x="2572" y="21717"/>
                  </a:cubicBezTo>
                  <a:lnTo>
                    <a:pt x="4001" y="22539"/>
                  </a:lnTo>
                  <a:cubicBezTo>
                    <a:pt x="4132" y="22610"/>
                    <a:pt x="4298" y="22610"/>
                    <a:pt x="4441" y="22539"/>
                  </a:cubicBezTo>
                  <a:close/>
                  <a:moveTo>
                    <a:pt x="8549" y="20169"/>
                  </a:moveTo>
                  <a:cubicBezTo>
                    <a:pt x="8668" y="20134"/>
                    <a:pt x="8668" y="19955"/>
                    <a:pt x="8549" y="19919"/>
                  </a:cubicBezTo>
                  <a:lnTo>
                    <a:pt x="7120" y="19098"/>
                  </a:lnTo>
                  <a:cubicBezTo>
                    <a:pt x="6977" y="19015"/>
                    <a:pt x="6822" y="19015"/>
                    <a:pt x="6679" y="19098"/>
                  </a:cubicBezTo>
                  <a:lnTo>
                    <a:pt x="4917" y="20110"/>
                  </a:lnTo>
                  <a:cubicBezTo>
                    <a:pt x="4786" y="20146"/>
                    <a:pt x="4786" y="20324"/>
                    <a:pt x="4917" y="20372"/>
                  </a:cubicBezTo>
                  <a:lnTo>
                    <a:pt x="6334" y="21193"/>
                  </a:lnTo>
                  <a:cubicBezTo>
                    <a:pt x="6477" y="21265"/>
                    <a:pt x="6644" y="21265"/>
                    <a:pt x="6787" y="21193"/>
                  </a:cubicBezTo>
                  <a:close/>
                  <a:moveTo>
                    <a:pt x="10882" y="18824"/>
                  </a:moveTo>
                  <a:cubicBezTo>
                    <a:pt x="11001" y="18776"/>
                    <a:pt x="11001" y="18610"/>
                    <a:pt x="10882" y="18562"/>
                  </a:cubicBezTo>
                  <a:lnTo>
                    <a:pt x="9454" y="17741"/>
                  </a:lnTo>
                  <a:cubicBezTo>
                    <a:pt x="9311" y="17669"/>
                    <a:pt x="9156" y="17669"/>
                    <a:pt x="9013" y="17741"/>
                  </a:cubicBezTo>
                  <a:lnTo>
                    <a:pt x="7251" y="18765"/>
                  </a:lnTo>
                  <a:cubicBezTo>
                    <a:pt x="7132" y="18800"/>
                    <a:pt x="7132" y="18967"/>
                    <a:pt x="7251" y="19015"/>
                  </a:cubicBezTo>
                  <a:lnTo>
                    <a:pt x="8680" y="19836"/>
                  </a:lnTo>
                  <a:cubicBezTo>
                    <a:pt x="8823" y="19908"/>
                    <a:pt x="8989" y="19908"/>
                    <a:pt x="9120" y="19836"/>
                  </a:cubicBezTo>
                  <a:close/>
                  <a:moveTo>
                    <a:pt x="13216" y="17467"/>
                  </a:moveTo>
                  <a:cubicBezTo>
                    <a:pt x="13347" y="17431"/>
                    <a:pt x="13347" y="17252"/>
                    <a:pt x="13216" y="17217"/>
                  </a:cubicBezTo>
                  <a:lnTo>
                    <a:pt x="11799" y="16395"/>
                  </a:lnTo>
                  <a:cubicBezTo>
                    <a:pt x="11656" y="16324"/>
                    <a:pt x="11490" y="16324"/>
                    <a:pt x="11347" y="16395"/>
                  </a:cubicBezTo>
                  <a:lnTo>
                    <a:pt x="9585" y="17407"/>
                  </a:lnTo>
                  <a:cubicBezTo>
                    <a:pt x="9466" y="17455"/>
                    <a:pt x="9466" y="17622"/>
                    <a:pt x="9585" y="17669"/>
                  </a:cubicBezTo>
                  <a:lnTo>
                    <a:pt x="11013" y="18491"/>
                  </a:lnTo>
                  <a:cubicBezTo>
                    <a:pt x="11156" y="18562"/>
                    <a:pt x="11323" y="18562"/>
                    <a:pt x="11454" y="18491"/>
                  </a:cubicBezTo>
                  <a:close/>
                  <a:moveTo>
                    <a:pt x="15562" y="16121"/>
                  </a:moveTo>
                  <a:cubicBezTo>
                    <a:pt x="15681" y="16074"/>
                    <a:pt x="15681" y="15907"/>
                    <a:pt x="15562" y="15859"/>
                  </a:cubicBezTo>
                  <a:lnTo>
                    <a:pt x="14145" y="15038"/>
                  </a:lnTo>
                  <a:cubicBezTo>
                    <a:pt x="14002" y="14966"/>
                    <a:pt x="13835" y="14966"/>
                    <a:pt x="13692" y="15038"/>
                  </a:cubicBezTo>
                  <a:lnTo>
                    <a:pt x="11930" y="16062"/>
                  </a:lnTo>
                  <a:cubicBezTo>
                    <a:pt x="11811" y="16098"/>
                    <a:pt x="11811" y="16276"/>
                    <a:pt x="11930" y="16312"/>
                  </a:cubicBezTo>
                  <a:lnTo>
                    <a:pt x="13359" y="17133"/>
                  </a:lnTo>
                  <a:cubicBezTo>
                    <a:pt x="13502" y="17205"/>
                    <a:pt x="13657" y="17205"/>
                    <a:pt x="13799" y="17133"/>
                  </a:cubicBezTo>
                  <a:close/>
                  <a:moveTo>
                    <a:pt x="17895" y="14764"/>
                  </a:moveTo>
                  <a:cubicBezTo>
                    <a:pt x="18014" y="14728"/>
                    <a:pt x="18014" y="14562"/>
                    <a:pt x="17895" y="14514"/>
                  </a:cubicBezTo>
                  <a:lnTo>
                    <a:pt x="16478" y="13693"/>
                  </a:lnTo>
                  <a:cubicBezTo>
                    <a:pt x="16335" y="13621"/>
                    <a:pt x="16169" y="13621"/>
                    <a:pt x="16026" y="13693"/>
                  </a:cubicBezTo>
                  <a:lnTo>
                    <a:pt x="14264" y="14705"/>
                  </a:lnTo>
                  <a:cubicBezTo>
                    <a:pt x="14145" y="14752"/>
                    <a:pt x="14145" y="14919"/>
                    <a:pt x="14264" y="14966"/>
                  </a:cubicBezTo>
                  <a:lnTo>
                    <a:pt x="15693" y="15788"/>
                  </a:lnTo>
                  <a:cubicBezTo>
                    <a:pt x="15823" y="15859"/>
                    <a:pt x="15990" y="15859"/>
                    <a:pt x="16133" y="15788"/>
                  </a:cubicBezTo>
                  <a:close/>
                  <a:moveTo>
                    <a:pt x="20241" y="13419"/>
                  </a:moveTo>
                  <a:cubicBezTo>
                    <a:pt x="20360" y="13371"/>
                    <a:pt x="20360" y="13204"/>
                    <a:pt x="20241" y="13157"/>
                  </a:cubicBezTo>
                  <a:lnTo>
                    <a:pt x="18812" y="12335"/>
                  </a:lnTo>
                  <a:cubicBezTo>
                    <a:pt x="18669" y="12264"/>
                    <a:pt x="18502" y="12264"/>
                    <a:pt x="18371" y="12335"/>
                  </a:cubicBezTo>
                  <a:lnTo>
                    <a:pt x="16597" y="13359"/>
                  </a:lnTo>
                  <a:cubicBezTo>
                    <a:pt x="16478" y="13407"/>
                    <a:pt x="16478" y="13573"/>
                    <a:pt x="16597" y="13609"/>
                  </a:cubicBezTo>
                  <a:lnTo>
                    <a:pt x="18026" y="14443"/>
                  </a:lnTo>
                  <a:cubicBezTo>
                    <a:pt x="18169" y="14514"/>
                    <a:pt x="18336" y="14514"/>
                    <a:pt x="18479" y="14443"/>
                  </a:cubicBezTo>
                  <a:close/>
                  <a:moveTo>
                    <a:pt x="22574" y="12073"/>
                  </a:moveTo>
                  <a:cubicBezTo>
                    <a:pt x="22693" y="12026"/>
                    <a:pt x="22693" y="11859"/>
                    <a:pt x="22574" y="11811"/>
                  </a:cubicBezTo>
                  <a:lnTo>
                    <a:pt x="21157" y="10990"/>
                  </a:lnTo>
                  <a:cubicBezTo>
                    <a:pt x="21015" y="10918"/>
                    <a:pt x="20848" y="10918"/>
                    <a:pt x="20705" y="10990"/>
                  </a:cubicBezTo>
                  <a:lnTo>
                    <a:pt x="18943" y="12002"/>
                  </a:lnTo>
                  <a:cubicBezTo>
                    <a:pt x="18824" y="12049"/>
                    <a:pt x="18824" y="12216"/>
                    <a:pt x="18943" y="12264"/>
                  </a:cubicBezTo>
                  <a:lnTo>
                    <a:pt x="20372" y="13085"/>
                  </a:lnTo>
                  <a:cubicBezTo>
                    <a:pt x="20515" y="13157"/>
                    <a:pt x="20669" y="13157"/>
                    <a:pt x="20812" y="13085"/>
                  </a:cubicBezTo>
                  <a:close/>
                  <a:moveTo>
                    <a:pt x="24920" y="10728"/>
                  </a:moveTo>
                  <a:cubicBezTo>
                    <a:pt x="25039" y="10680"/>
                    <a:pt x="25039" y="10514"/>
                    <a:pt x="24920" y="10466"/>
                  </a:cubicBezTo>
                  <a:lnTo>
                    <a:pt x="23503" y="9644"/>
                  </a:lnTo>
                  <a:cubicBezTo>
                    <a:pt x="23360" y="9573"/>
                    <a:pt x="23193" y="9573"/>
                    <a:pt x="23051" y="9644"/>
                  </a:cubicBezTo>
                  <a:lnTo>
                    <a:pt x="21288" y="10656"/>
                  </a:lnTo>
                  <a:cubicBezTo>
                    <a:pt x="21169" y="10704"/>
                    <a:pt x="21169" y="10871"/>
                    <a:pt x="21288" y="10918"/>
                  </a:cubicBezTo>
                  <a:lnTo>
                    <a:pt x="22717" y="11740"/>
                  </a:lnTo>
                  <a:cubicBezTo>
                    <a:pt x="22860" y="11811"/>
                    <a:pt x="23015" y="11811"/>
                    <a:pt x="23158" y="11740"/>
                  </a:cubicBezTo>
                  <a:close/>
                  <a:moveTo>
                    <a:pt x="27265" y="9371"/>
                  </a:moveTo>
                  <a:cubicBezTo>
                    <a:pt x="27384" y="9323"/>
                    <a:pt x="27384" y="9156"/>
                    <a:pt x="27265" y="9109"/>
                  </a:cubicBezTo>
                  <a:lnTo>
                    <a:pt x="25837" y="8287"/>
                  </a:lnTo>
                  <a:cubicBezTo>
                    <a:pt x="25694" y="8216"/>
                    <a:pt x="25527" y="8216"/>
                    <a:pt x="25396" y="8287"/>
                  </a:cubicBezTo>
                  <a:lnTo>
                    <a:pt x="23622" y="9311"/>
                  </a:lnTo>
                  <a:cubicBezTo>
                    <a:pt x="23503" y="9359"/>
                    <a:pt x="23503" y="9525"/>
                    <a:pt x="23622" y="9573"/>
                  </a:cubicBezTo>
                  <a:lnTo>
                    <a:pt x="25051" y="10394"/>
                  </a:lnTo>
                  <a:cubicBezTo>
                    <a:pt x="25194" y="10466"/>
                    <a:pt x="25360" y="10466"/>
                    <a:pt x="25503" y="10394"/>
                  </a:cubicBezTo>
                  <a:close/>
                  <a:moveTo>
                    <a:pt x="29599" y="8025"/>
                  </a:moveTo>
                  <a:cubicBezTo>
                    <a:pt x="29718" y="7978"/>
                    <a:pt x="29718" y="7811"/>
                    <a:pt x="29599" y="7763"/>
                  </a:cubicBezTo>
                  <a:lnTo>
                    <a:pt x="28182" y="6942"/>
                  </a:lnTo>
                  <a:cubicBezTo>
                    <a:pt x="28039" y="6870"/>
                    <a:pt x="27873" y="6870"/>
                    <a:pt x="27730" y="6942"/>
                  </a:cubicBezTo>
                  <a:lnTo>
                    <a:pt x="25968" y="7954"/>
                  </a:lnTo>
                  <a:cubicBezTo>
                    <a:pt x="25849" y="8001"/>
                    <a:pt x="25849" y="8168"/>
                    <a:pt x="25968" y="8216"/>
                  </a:cubicBezTo>
                  <a:lnTo>
                    <a:pt x="27396" y="9037"/>
                  </a:lnTo>
                  <a:cubicBezTo>
                    <a:pt x="27527" y="9109"/>
                    <a:pt x="27694" y="9109"/>
                    <a:pt x="27837" y="9037"/>
                  </a:cubicBezTo>
                  <a:close/>
                  <a:moveTo>
                    <a:pt x="31945" y="6668"/>
                  </a:moveTo>
                  <a:cubicBezTo>
                    <a:pt x="32064" y="6632"/>
                    <a:pt x="32064" y="6454"/>
                    <a:pt x="31945" y="6418"/>
                  </a:cubicBezTo>
                  <a:lnTo>
                    <a:pt x="30516" y="5584"/>
                  </a:lnTo>
                  <a:cubicBezTo>
                    <a:pt x="30373" y="5525"/>
                    <a:pt x="30206" y="5525"/>
                    <a:pt x="30075" y="5584"/>
                  </a:cubicBezTo>
                  <a:lnTo>
                    <a:pt x="28301" y="6608"/>
                  </a:lnTo>
                  <a:cubicBezTo>
                    <a:pt x="28182" y="6656"/>
                    <a:pt x="28182" y="6823"/>
                    <a:pt x="28301" y="6870"/>
                  </a:cubicBezTo>
                  <a:lnTo>
                    <a:pt x="29730" y="7692"/>
                  </a:lnTo>
                  <a:cubicBezTo>
                    <a:pt x="29873" y="7763"/>
                    <a:pt x="30040" y="7763"/>
                    <a:pt x="30182" y="7692"/>
                  </a:cubicBezTo>
                  <a:close/>
                  <a:moveTo>
                    <a:pt x="34469" y="5203"/>
                  </a:moveTo>
                  <a:cubicBezTo>
                    <a:pt x="34600" y="5168"/>
                    <a:pt x="34600" y="4989"/>
                    <a:pt x="34469" y="4953"/>
                  </a:cubicBezTo>
                  <a:lnTo>
                    <a:pt x="33064" y="4120"/>
                  </a:lnTo>
                  <a:cubicBezTo>
                    <a:pt x="32921" y="4048"/>
                    <a:pt x="32754" y="4048"/>
                    <a:pt x="32611" y="4120"/>
                  </a:cubicBezTo>
                  <a:lnTo>
                    <a:pt x="30849" y="5144"/>
                  </a:lnTo>
                  <a:cubicBezTo>
                    <a:pt x="30730" y="5180"/>
                    <a:pt x="30730" y="5358"/>
                    <a:pt x="30849" y="5394"/>
                  </a:cubicBezTo>
                  <a:lnTo>
                    <a:pt x="32278" y="6227"/>
                  </a:lnTo>
                  <a:cubicBezTo>
                    <a:pt x="32409" y="6299"/>
                    <a:pt x="32576" y="6299"/>
                    <a:pt x="32718" y="6227"/>
                  </a:cubicBezTo>
                  <a:close/>
                  <a:moveTo>
                    <a:pt x="36814" y="3858"/>
                  </a:moveTo>
                  <a:cubicBezTo>
                    <a:pt x="36933" y="3810"/>
                    <a:pt x="36933" y="3644"/>
                    <a:pt x="36814" y="3596"/>
                  </a:cubicBezTo>
                  <a:lnTo>
                    <a:pt x="35385" y="2775"/>
                  </a:lnTo>
                  <a:cubicBezTo>
                    <a:pt x="35243" y="2703"/>
                    <a:pt x="35076" y="2703"/>
                    <a:pt x="34945" y="2775"/>
                  </a:cubicBezTo>
                  <a:lnTo>
                    <a:pt x="33171" y="3798"/>
                  </a:lnTo>
                  <a:cubicBezTo>
                    <a:pt x="33052" y="3834"/>
                    <a:pt x="33052" y="4013"/>
                    <a:pt x="33171" y="4048"/>
                  </a:cubicBezTo>
                  <a:lnTo>
                    <a:pt x="34600" y="4870"/>
                  </a:lnTo>
                  <a:cubicBezTo>
                    <a:pt x="34743" y="4941"/>
                    <a:pt x="34909" y="4941"/>
                    <a:pt x="35052" y="4870"/>
                  </a:cubicBezTo>
                  <a:close/>
                  <a:moveTo>
                    <a:pt x="39160" y="2501"/>
                  </a:moveTo>
                  <a:cubicBezTo>
                    <a:pt x="39279" y="2453"/>
                    <a:pt x="39279" y="2286"/>
                    <a:pt x="39160" y="2251"/>
                  </a:cubicBezTo>
                  <a:lnTo>
                    <a:pt x="37731" y="1417"/>
                  </a:lnTo>
                  <a:cubicBezTo>
                    <a:pt x="37588" y="1346"/>
                    <a:pt x="37433" y="1346"/>
                    <a:pt x="37290" y="1417"/>
                  </a:cubicBezTo>
                  <a:lnTo>
                    <a:pt x="35528" y="2441"/>
                  </a:lnTo>
                  <a:cubicBezTo>
                    <a:pt x="35397" y="2489"/>
                    <a:pt x="35397" y="2655"/>
                    <a:pt x="35528" y="2703"/>
                  </a:cubicBezTo>
                  <a:lnTo>
                    <a:pt x="36945" y="3525"/>
                  </a:lnTo>
                  <a:cubicBezTo>
                    <a:pt x="37088" y="3596"/>
                    <a:pt x="37255" y="3596"/>
                    <a:pt x="37398" y="3525"/>
                  </a:cubicBezTo>
                  <a:close/>
                  <a:moveTo>
                    <a:pt x="41505" y="1155"/>
                  </a:moveTo>
                  <a:cubicBezTo>
                    <a:pt x="41624" y="1108"/>
                    <a:pt x="41624" y="941"/>
                    <a:pt x="41505" y="893"/>
                  </a:cubicBezTo>
                  <a:lnTo>
                    <a:pt x="40077" y="72"/>
                  </a:lnTo>
                  <a:cubicBezTo>
                    <a:pt x="39934" y="0"/>
                    <a:pt x="39767" y="0"/>
                    <a:pt x="39624" y="72"/>
                  </a:cubicBezTo>
                  <a:lnTo>
                    <a:pt x="37862" y="1096"/>
                  </a:lnTo>
                  <a:cubicBezTo>
                    <a:pt x="37743" y="1131"/>
                    <a:pt x="37743" y="1298"/>
                    <a:pt x="37862" y="1346"/>
                  </a:cubicBezTo>
                  <a:lnTo>
                    <a:pt x="39291" y="2167"/>
                  </a:lnTo>
                  <a:cubicBezTo>
                    <a:pt x="39434" y="2239"/>
                    <a:pt x="39600" y="2239"/>
                    <a:pt x="39731" y="2167"/>
                  </a:cubicBezTo>
                  <a:close/>
                  <a:moveTo>
                    <a:pt x="9513" y="22610"/>
                  </a:moveTo>
                  <a:cubicBezTo>
                    <a:pt x="9632" y="22575"/>
                    <a:pt x="9632" y="22396"/>
                    <a:pt x="9513" y="22360"/>
                  </a:cubicBezTo>
                  <a:lnTo>
                    <a:pt x="7620" y="21265"/>
                  </a:lnTo>
                  <a:cubicBezTo>
                    <a:pt x="7477" y="21193"/>
                    <a:pt x="7311" y="21193"/>
                    <a:pt x="7168" y="21265"/>
                  </a:cubicBezTo>
                  <a:lnTo>
                    <a:pt x="5275" y="22360"/>
                  </a:lnTo>
                  <a:cubicBezTo>
                    <a:pt x="5155" y="22396"/>
                    <a:pt x="5155" y="22563"/>
                    <a:pt x="5275" y="22610"/>
                  </a:cubicBezTo>
                  <a:lnTo>
                    <a:pt x="7168" y="23706"/>
                  </a:lnTo>
                  <a:cubicBezTo>
                    <a:pt x="7311" y="23777"/>
                    <a:pt x="7477" y="23777"/>
                    <a:pt x="7620" y="23706"/>
                  </a:cubicBezTo>
                  <a:close/>
                  <a:moveTo>
                    <a:pt x="14776" y="19574"/>
                  </a:moveTo>
                  <a:cubicBezTo>
                    <a:pt x="14895" y="19527"/>
                    <a:pt x="14895" y="19360"/>
                    <a:pt x="14776" y="19312"/>
                  </a:cubicBezTo>
                  <a:lnTo>
                    <a:pt x="12883" y="18217"/>
                  </a:lnTo>
                  <a:cubicBezTo>
                    <a:pt x="12740" y="18145"/>
                    <a:pt x="12573" y="18145"/>
                    <a:pt x="12430" y="18217"/>
                  </a:cubicBezTo>
                  <a:lnTo>
                    <a:pt x="10537" y="19312"/>
                  </a:lnTo>
                  <a:cubicBezTo>
                    <a:pt x="10406" y="19360"/>
                    <a:pt x="10406" y="19527"/>
                    <a:pt x="10537" y="19574"/>
                  </a:cubicBezTo>
                  <a:lnTo>
                    <a:pt x="12430" y="20670"/>
                  </a:lnTo>
                  <a:cubicBezTo>
                    <a:pt x="12573" y="20741"/>
                    <a:pt x="12740" y="20741"/>
                    <a:pt x="12883" y="20670"/>
                  </a:cubicBezTo>
                  <a:close/>
                  <a:moveTo>
                    <a:pt x="12144" y="21098"/>
                  </a:moveTo>
                  <a:cubicBezTo>
                    <a:pt x="12264" y="21051"/>
                    <a:pt x="12264" y="20872"/>
                    <a:pt x="12144" y="20836"/>
                  </a:cubicBezTo>
                  <a:lnTo>
                    <a:pt x="10251" y="19741"/>
                  </a:lnTo>
                  <a:cubicBezTo>
                    <a:pt x="10108" y="19669"/>
                    <a:pt x="9942" y="19669"/>
                    <a:pt x="9799" y="19741"/>
                  </a:cubicBezTo>
                  <a:lnTo>
                    <a:pt x="7906" y="20848"/>
                  </a:lnTo>
                  <a:cubicBezTo>
                    <a:pt x="7787" y="20884"/>
                    <a:pt x="7787" y="21062"/>
                    <a:pt x="7906" y="21098"/>
                  </a:cubicBezTo>
                  <a:lnTo>
                    <a:pt x="9799" y="22182"/>
                  </a:lnTo>
                  <a:cubicBezTo>
                    <a:pt x="9942" y="22253"/>
                    <a:pt x="10108" y="22253"/>
                    <a:pt x="10251" y="22182"/>
                  </a:cubicBezTo>
                  <a:close/>
                  <a:moveTo>
                    <a:pt x="17407" y="18050"/>
                  </a:moveTo>
                  <a:cubicBezTo>
                    <a:pt x="17526" y="18014"/>
                    <a:pt x="17526" y="17836"/>
                    <a:pt x="17407" y="17800"/>
                  </a:cubicBezTo>
                  <a:lnTo>
                    <a:pt x="15514" y="16705"/>
                  </a:lnTo>
                  <a:cubicBezTo>
                    <a:pt x="15371" y="16633"/>
                    <a:pt x="15204" y="16633"/>
                    <a:pt x="15061" y="16705"/>
                  </a:cubicBezTo>
                  <a:lnTo>
                    <a:pt x="13168" y="17800"/>
                  </a:lnTo>
                  <a:cubicBezTo>
                    <a:pt x="13049" y="17836"/>
                    <a:pt x="13049" y="18014"/>
                    <a:pt x="13168" y="18050"/>
                  </a:cubicBezTo>
                  <a:lnTo>
                    <a:pt x="15061" y="19146"/>
                  </a:lnTo>
                  <a:cubicBezTo>
                    <a:pt x="15204" y="19217"/>
                    <a:pt x="15371" y="19217"/>
                    <a:pt x="15514" y="19146"/>
                  </a:cubicBezTo>
                  <a:close/>
                  <a:moveTo>
                    <a:pt x="20038" y="16538"/>
                  </a:moveTo>
                  <a:cubicBezTo>
                    <a:pt x="20157" y="16490"/>
                    <a:pt x="20157" y="16324"/>
                    <a:pt x="20038" y="16276"/>
                  </a:cubicBezTo>
                  <a:lnTo>
                    <a:pt x="18145" y="15193"/>
                  </a:lnTo>
                  <a:cubicBezTo>
                    <a:pt x="18002" y="15109"/>
                    <a:pt x="17836" y="15109"/>
                    <a:pt x="17693" y="15193"/>
                  </a:cubicBezTo>
                  <a:lnTo>
                    <a:pt x="15800" y="16276"/>
                  </a:lnTo>
                  <a:cubicBezTo>
                    <a:pt x="15669" y="16324"/>
                    <a:pt x="15669" y="16490"/>
                    <a:pt x="15800" y="16538"/>
                  </a:cubicBezTo>
                  <a:lnTo>
                    <a:pt x="17693" y="17633"/>
                  </a:lnTo>
                  <a:cubicBezTo>
                    <a:pt x="17836" y="17705"/>
                    <a:pt x="17990" y="17705"/>
                    <a:pt x="18133" y="17633"/>
                  </a:cubicBezTo>
                  <a:close/>
                  <a:moveTo>
                    <a:pt x="22670" y="15014"/>
                  </a:moveTo>
                  <a:cubicBezTo>
                    <a:pt x="22789" y="14966"/>
                    <a:pt x="22789" y="14800"/>
                    <a:pt x="22670" y="14764"/>
                  </a:cubicBezTo>
                  <a:lnTo>
                    <a:pt x="20776" y="13669"/>
                  </a:lnTo>
                  <a:cubicBezTo>
                    <a:pt x="20634" y="13585"/>
                    <a:pt x="20467" y="13585"/>
                    <a:pt x="20324" y="13669"/>
                  </a:cubicBezTo>
                  <a:lnTo>
                    <a:pt x="18431" y="14764"/>
                  </a:lnTo>
                  <a:cubicBezTo>
                    <a:pt x="18312" y="14800"/>
                    <a:pt x="18312" y="14966"/>
                    <a:pt x="18431" y="15014"/>
                  </a:cubicBezTo>
                  <a:lnTo>
                    <a:pt x="20324" y="16109"/>
                  </a:lnTo>
                  <a:cubicBezTo>
                    <a:pt x="20467" y="16181"/>
                    <a:pt x="20634" y="16181"/>
                    <a:pt x="20776" y="16109"/>
                  </a:cubicBezTo>
                  <a:close/>
                  <a:moveTo>
                    <a:pt x="25301" y="13502"/>
                  </a:moveTo>
                  <a:cubicBezTo>
                    <a:pt x="25420" y="13454"/>
                    <a:pt x="25420" y="13288"/>
                    <a:pt x="25301" y="13240"/>
                  </a:cubicBezTo>
                  <a:lnTo>
                    <a:pt x="23408" y="12145"/>
                  </a:lnTo>
                  <a:cubicBezTo>
                    <a:pt x="23265" y="12073"/>
                    <a:pt x="23098" y="12073"/>
                    <a:pt x="22955" y="12145"/>
                  </a:cubicBezTo>
                  <a:lnTo>
                    <a:pt x="21062" y="13240"/>
                  </a:lnTo>
                  <a:cubicBezTo>
                    <a:pt x="20943" y="13276"/>
                    <a:pt x="20943" y="13454"/>
                    <a:pt x="21062" y="13502"/>
                  </a:cubicBezTo>
                  <a:lnTo>
                    <a:pt x="22955" y="14597"/>
                  </a:lnTo>
                  <a:cubicBezTo>
                    <a:pt x="23098" y="14669"/>
                    <a:pt x="23265" y="14669"/>
                    <a:pt x="23408" y="14597"/>
                  </a:cubicBezTo>
                  <a:close/>
                  <a:moveTo>
                    <a:pt x="27932" y="11978"/>
                  </a:moveTo>
                  <a:cubicBezTo>
                    <a:pt x="28051" y="11930"/>
                    <a:pt x="28051" y="11764"/>
                    <a:pt x="27932" y="11716"/>
                  </a:cubicBezTo>
                  <a:lnTo>
                    <a:pt x="26039" y="10621"/>
                  </a:lnTo>
                  <a:cubicBezTo>
                    <a:pt x="25896" y="10549"/>
                    <a:pt x="25729" y="10549"/>
                    <a:pt x="25587" y="10621"/>
                  </a:cubicBezTo>
                  <a:lnTo>
                    <a:pt x="23694" y="11716"/>
                  </a:lnTo>
                  <a:cubicBezTo>
                    <a:pt x="23574" y="11764"/>
                    <a:pt x="23574" y="11930"/>
                    <a:pt x="23694" y="11978"/>
                  </a:cubicBezTo>
                  <a:lnTo>
                    <a:pt x="25587" y="13073"/>
                  </a:lnTo>
                  <a:cubicBezTo>
                    <a:pt x="25729" y="13145"/>
                    <a:pt x="25896" y="13145"/>
                    <a:pt x="26039" y="13073"/>
                  </a:cubicBezTo>
                  <a:close/>
                  <a:moveTo>
                    <a:pt x="30563" y="10454"/>
                  </a:moveTo>
                  <a:cubicBezTo>
                    <a:pt x="30682" y="10418"/>
                    <a:pt x="30682" y="10240"/>
                    <a:pt x="30563" y="10204"/>
                  </a:cubicBezTo>
                  <a:lnTo>
                    <a:pt x="28670" y="9109"/>
                  </a:lnTo>
                  <a:cubicBezTo>
                    <a:pt x="28527" y="9037"/>
                    <a:pt x="28361" y="9037"/>
                    <a:pt x="28218" y="9109"/>
                  </a:cubicBezTo>
                  <a:lnTo>
                    <a:pt x="26325" y="10204"/>
                  </a:lnTo>
                  <a:cubicBezTo>
                    <a:pt x="26206" y="10240"/>
                    <a:pt x="26206" y="10418"/>
                    <a:pt x="26325" y="10454"/>
                  </a:cubicBezTo>
                  <a:lnTo>
                    <a:pt x="28218" y="11549"/>
                  </a:lnTo>
                  <a:cubicBezTo>
                    <a:pt x="28361" y="11621"/>
                    <a:pt x="28527" y="11621"/>
                    <a:pt x="28670" y="11549"/>
                  </a:cubicBezTo>
                  <a:close/>
                  <a:moveTo>
                    <a:pt x="33195" y="8942"/>
                  </a:moveTo>
                  <a:cubicBezTo>
                    <a:pt x="33326" y="8894"/>
                    <a:pt x="33326" y="8716"/>
                    <a:pt x="33195" y="8680"/>
                  </a:cubicBezTo>
                  <a:lnTo>
                    <a:pt x="31302" y="7585"/>
                  </a:lnTo>
                  <a:cubicBezTo>
                    <a:pt x="31159" y="7513"/>
                    <a:pt x="30992" y="7513"/>
                    <a:pt x="30849" y="7585"/>
                  </a:cubicBezTo>
                  <a:lnTo>
                    <a:pt x="28956" y="8680"/>
                  </a:lnTo>
                  <a:cubicBezTo>
                    <a:pt x="28837" y="8728"/>
                    <a:pt x="28837" y="8894"/>
                    <a:pt x="28956" y="8942"/>
                  </a:cubicBezTo>
                  <a:lnTo>
                    <a:pt x="30849" y="10037"/>
                  </a:lnTo>
                  <a:cubicBezTo>
                    <a:pt x="30992" y="10097"/>
                    <a:pt x="31159" y="10097"/>
                    <a:pt x="31302" y="10037"/>
                  </a:cubicBezTo>
                  <a:close/>
                  <a:moveTo>
                    <a:pt x="35826" y="7418"/>
                  </a:moveTo>
                  <a:cubicBezTo>
                    <a:pt x="35945" y="7370"/>
                    <a:pt x="35945" y="7204"/>
                    <a:pt x="35826" y="7156"/>
                  </a:cubicBezTo>
                  <a:lnTo>
                    <a:pt x="33933" y="6061"/>
                  </a:lnTo>
                  <a:cubicBezTo>
                    <a:pt x="33790" y="5989"/>
                    <a:pt x="33623" y="5989"/>
                    <a:pt x="33480" y="6061"/>
                  </a:cubicBezTo>
                  <a:lnTo>
                    <a:pt x="31587" y="7156"/>
                  </a:lnTo>
                  <a:cubicBezTo>
                    <a:pt x="31468" y="7204"/>
                    <a:pt x="31468" y="7370"/>
                    <a:pt x="31587" y="7418"/>
                  </a:cubicBezTo>
                  <a:lnTo>
                    <a:pt x="33480" y="8513"/>
                  </a:lnTo>
                  <a:cubicBezTo>
                    <a:pt x="33623" y="8585"/>
                    <a:pt x="33790" y="8585"/>
                    <a:pt x="33933" y="8513"/>
                  </a:cubicBezTo>
                  <a:close/>
                  <a:moveTo>
                    <a:pt x="38457" y="5894"/>
                  </a:moveTo>
                  <a:cubicBezTo>
                    <a:pt x="38576" y="5858"/>
                    <a:pt x="38576" y="5680"/>
                    <a:pt x="38457" y="5644"/>
                  </a:cubicBezTo>
                  <a:lnTo>
                    <a:pt x="36564" y="4549"/>
                  </a:lnTo>
                  <a:cubicBezTo>
                    <a:pt x="36421" y="4477"/>
                    <a:pt x="36255" y="4477"/>
                    <a:pt x="36112" y="4549"/>
                  </a:cubicBezTo>
                  <a:lnTo>
                    <a:pt x="34219" y="5644"/>
                  </a:lnTo>
                  <a:cubicBezTo>
                    <a:pt x="34100" y="5680"/>
                    <a:pt x="34100" y="5858"/>
                    <a:pt x="34219" y="5894"/>
                  </a:cubicBezTo>
                  <a:lnTo>
                    <a:pt x="36124" y="7001"/>
                  </a:lnTo>
                  <a:cubicBezTo>
                    <a:pt x="36255" y="7073"/>
                    <a:pt x="36421" y="7073"/>
                    <a:pt x="36564" y="7001"/>
                  </a:cubicBezTo>
                  <a:close/>
                  <a:moveTo>
                    <a:pt x="13418" y="23360"/>
                  </a:moveTo>
                  <a:cubicBezTo>
                    <a:pt x="13537" y="23313"/>
                    <a:pt x="13537" y="23146"/>
                    <a:pt x="13418" y="23098"/>
                  </a:cubicBezTo>
                  <a:lnTo>
                    <a:pt x="11513" y="22003"/>
                  </a:lnTo>
                  <a:cubicBezTo>
                    <a:pt x="11371" y="21932"/>
                    <a:pt x="11204" y="21932"/>
                    <a:pt x="11073" y="22003"/>
                  </a:cubicBezTo>
                  <a:lnTo>
                    <a:pt x="9168" y="23098"/>
                  </a:lnTo>
                  <a:cubicBezTo>
                    <a:pt x="9049" y="23146"/>
                    <a:pt x="9049" y="23313"/>
                    <a:pt x="9168" y="23360"/>
                  </a:cubicBezTo>
                  <a:lnTo>
                    <a:pt x="11073" y="24456"/>
                  </a:lnTo>
                  <a:cubicBezTo>
                    <a:pt x="11204" y="24527"/>
                    <a:pt x="11371" y="24527"/>
                    <a:pt x="11513" y="24456"/>
                  </a:cubicBezTo>
                  <a:close/>
                  <a:moveTo>
                    <a:pt x="16050" y="21836"/>
                  </a:moveTo>
                  <a:cubicBezTo>
                    <a:pt x="16169" y="21801"/>
                    <a:pt x="16169" y="21622"/>
                    <a:pt x="16050" y="21586"/>
                  </a:cubicBezTo>
                  <a:lnTo>
                    <a:pt x="14145" y="20491"/>
                  </a:lnTo>
                  <a:cubicBezTo>
                    <a:pt x="14002" y="20420"/>
                    <a:pt x="13847" y="20420"/>
                    <a:pt x="13704" y="20491"/>
                  </a:cubicBezTo>
                  <a:lnTo>
                    <a:pt x="11799" y="21586"/>
                  </a:lnTo>
                  <a:cubicBezTo>
                    <a:pt x="11680" y="21634"/>
                    <a:pt x="11680" y="21801"/>
                    <a:pt x="11799" y="21848"/>
                  </a:cubicBezTo>
                  <a:lnTo>
                    <a:pt x="13692" y="22944"/>
                  </a:lnTo>
                  <a:cubicBezTo>
                    <a:pt x="13835" y="23015"/>
                    <a:pt x="14002" y="23015"/>
                    <a:pt x="14145" y="22944"/>
                  </a:cubicBezTo>
                  <a:close/>
                  <a:moveTo>
                    <a:pt x="18681" y="20324"/>
                  </a:moveTo>
                  <a:cubicBezTo>
                    <a:pt x="18800" y="20277"/>
                    <a:pt x="18800" y="20110"/>
                    <a:pt x="18681" y="20062"/>
                  </a:cubicBezTo>
                  <a:lnTo>
                    <a:pt x="16776" y="18967"/>
                  </a:lnTo>
                  <a:cubicBezTo>
                    <a:pt x="16633" y="18896"/>
                    <a:pt x="16478" y="18896"/>
                    <a:pt x="16335" y="18967"/>
                  </a:cubicBezTo>
                  <a:lnTo>
                    <a:pt x="14430" y="20062"/>
                  </a:lnTo>
                  <a:cubicBezTo>
                    <a:pt x="14311" y="20110"/>
                    <a:pt x="14311" y="20277"/>
                    <a:pt x="14430" y="20324"/>
                  </a:cubicBezTo>
                  <a:lnTo>
                    <a:pt x="16335" y="21420"/>
                  </a:lnTo>
                  <a:cubicBezTo>
                    <a:pt x="16478" y="21491"/>
                    <a:pt x="16633" y="21491"/>
                    <a:pt x="16776" y="21420"/>
                  </a:cubicBezTo>
                  <a:close/>
                  <a:moveTo>
                    <a:pt x="21300" y="18800"/>
                  </a:moveTo>
                  <a:cubicBezTo>
                    <a:pt x="21419" y="18765"/>
                    <a:pt x="21419" y="18586"/>
                    <a:pt x="21300" y="18550"/>
                  </a:cubicBezTo>
                  <a:lnTo>
                    <a:pt x="19407" y="17455"/>
                  </a:lnTo>
                  <a:cubicBezTo>
                    <a:pt x="19264" y="17372"/>
                    <a:pt x="19098" y="17372"/>
                    <a:pt x="18955" y="17455"/>
                  </a:cubicBezTo>
                  <a:lnTo>
                    <a:pt x="17062" y="18550"/>
                  </a:lnTo>
                  <a:cubicBezTo>
                    <a:pt x="16943" y="18586"/>
                    <a:pt x="16943" y="18753"/>
                    <a:pt x="17062" y="18800"/>
                  </a:cubicBezTo>
                  <a:lnTo>
                    <a:pt x="18955" y="19896"/>
                  </a:lnTo>
                  <a:cubicBezTo>
                    <a:pt x="19098" y="19967"/>
                    <a:pt x="19264" y="19967"/>
                    <a:pt x="19407" y="19896"/>
                  </a:cubicBezTo>
                  <a:close/>
                  <a:moveTo>
                    <a:pt x="23932" y="17288"/>
                  </a:moveTo>
                  <a:cubicBezTo>
                    <a:pt x="24051" y="17241"/>
                    <a:pt x="24051" y="17074"/>
                    <a:pt x="23932" y="17026"/>
                  </a:cubicBezTo>
                  <a:lnTo>
                    <a:pt x="22039" y="15931"/>
                  </a:lnTo>
                  <a:cubicBezTo>
                    <a:pt x="21896" y="15859"/>
                    <a:pt x="21729" y="15859"/>
                    <a:pt x="21586" y="15931"/>
                  </a:cubicBezTo>
                  <a:lnTo>
                    <a:pt x="19693" y="17026"/>
                  </a:lnTo>
                  <a:cubicBezTo>
                    <a:pt x="19574" y="17062"/>
                    <a:pt x="19574" y="17241"/>
                    <a:pt x="19693" y="17288"/>
                  </a:cubicBezTo>
                  <a:lnTo>
                    <a:pt x="21598" y="18372"/>
                  </a:lnTo>
                  <a:cubicBezTo>
                    <a:pt x="21741" y="18443"/>
                    <a:pt x="21908" y="18443"/>
                    <a:pt x="22050" y="18372"/>
                  </a:cubicBezTo>
                  <a:close/>
                  <a:moveTo>
                    <a:pt x="26563" y="15764"/>
                  </a:moveTo>
                  <a:cubicBezTo>
                    <a:pt x="26682" y="15717"/>
                    <a:pt x="26682" y="15550"/>
                    <a:pt x="26563" y="15502"/>
                  </a:cubicBezTo>
                  <a:lnTo>
                    <a:pt x="24670" y="14407"/>
                  </a:lnTo>
                  <a:cubicBezTo>
                    <a:pt x="24527" y="14335"/>
                    <a:pt x="24360" y="14335"/>
                    <a:pt x="24217" y="14407"/>
                  </a:cubicBezTo>
                  <a:lnTo>
                    <a:pt x="22324" y="15502"/>
                  </a:lnTo>
                  <a:cubicBezTo>
                    <a:pt x="22205" y="15550"/>
                    <a:pt x="22205" y="15717"/>
                    <a:pt x="22324" y="15764"/>
                  </a:cubicBezTo>
                  <a:lnTo>
                    <a:pt x="24217" y="16860"/>
                  </a:lnTo>
                  <a:cubicBezTo>
                    <a:pt x="24360" y="16931"/>
                    <a:pt x="24527" y="16931"/>
                    <a:pt x="24670" y="16860"/>
                  </a:cubicBezTo>
                  <a:close/>
                  <a:moveTo>
                    <a:pt x="29194" y="14240"/>
                  </a:moveTo>
                  <a:cubicBezTo>
                    <a:pt x="29313" y="14204"/>
                    <a:pt x="29313" y="14026"/>
                    <a:pt x="29194" y="13990"/>
                  </a:cubicBezTo>
                  <a:lnTo>
                    <a:pt x="27301" y="12895"/>
                  </a:lnTo>
                  <a:cubicBezTo>
                    <a:pt x="27158" y="12823"/>
                    <a:pt x="26992" y="12823"/>
                    <a:pt x="26849" y="12895"/>
                  </a:cubicBezTo>
                  <a:lnTo>
                    <a:pt x="24956" y="13990"/>
                  </a:lnTo>
                  <a:cubicBezTo>
                    <a:pt x="24837" y="14026"/>
                    <a:pt x="24837" y="14204"/>
                    <a:pt x="24956" y="14240"/>
                  </a:cubicBezTo>
                  <a:lnTo>
                    <a:pt x="26849" y="15336"/>
                  </a:lnTo>
                  <a:cubicBezTo>
                    <a:pt x="26992" y="15407"/>
                    <a:pt x="27158" y="15407"/>
                    <a:pt x="27301" y="15336"/>
                  </a:cubicBezTo>
                  <a:close/>
                  <a:moveTo>
                    <a:pt x="31825" y="12728"/>
                  </a:moveTo>
                  <a:cubicBezTo>
                    <a:pt x="31956" y="12680"/>
                    <a:pt x="31956" y="12502"/>
                    <a:pt x="31825" y="12466"/>
                  </a:cubicBezTo>
                  <a:lnTo>
                    <a:pt x="29932" y="11371"/>
                  </a:lnTo>
                  <a:cubicBezTo>
                    <a:pt x="29790" y="11299"/>
                    <a:pt x="29623" y="11299"/>
                    <a:pt x="29492" y="11371"/>
                  </a:cubicBezTo>
                  <a:lnTo>
                    <a:pt x="27587" y="12466"/>
                  </a:lnTo>
                  <a:cubicBezTo>
                    <a:pt x="27468" y="12514"/>
                    <a:pt x="27468" y="12680"/>
                    <a:pt x="27587" y="12728"/>
                  </a:cubicBezTo>
                  <a:lnTo>
                    <a:pt x="29492" y="13823"/>
                  </a:lnTo>
                  <a:cubicBezTo>
                    <a:pt x="29623" y="13895"/>
                    <a:pt x="29790" y="13895"/>
                    <a:pt x="29932" y="13823"/>
                  </a:cubicBezTo>
                  <a:close/>
                  <a:moveTo>
                    <a:pt x="34457" y="11204"/>
                  </a:moveTo>
                  <a:cubicBezTo>
                    <a:pt x="34576" y="11156"/>
                    <a:pt x="34576" y="10990"/>
                    <a:pt x="34457" y="10942"/>
                  </a:cubicBezTo>
                  <a:lnTo>
                    <a:pt x="32564" y="9847"/>
                  </a:lnTo>
                  <a:cubicBezTo>
                    <a:pt x="32421" y="9775"/>
                    <a:pt x="32254" y="9775"/>
                    <a:pt x="32111" y="9847"/>
                  </a:cubicBezTo>
                  <a:lnTo>
                    <a:pt x="30218" y="10942"/>
                  </a:lnTo>
                  <a:cubicBezTo>
                    <a:pt x="30099" y="10990"/>
                    <a:pt x="30099" y="11168"/>
                    <a:pt x="30218" y="11204"/>
                  </a:cubicBezTo>
                  <a:lnTo>
                    <a:pt x="32111" y="12299"/>
                  </a:lnTo>
                  <a:cubicBezTo>
                    <a:pt x="32254" y="12371"/>
                    <a:pt x="32421" y="12371"/>
                    <a:pt x="32564" y="12299"/>
                  </a:cubicBezTo>
                  <a:close/>
                  <a:moveTo>
                    <a:pt x="37088" y="9680"/>
                  </a:moveTo>
                  <a:cubicBezTo>
                    <a:pt x="37207" y="9632"/>
                    <a:pt x="37207" y="9466"/>
                    <a:pt x="37088" y="9418"/>
                  </a:cubicBezTo>
                  <a:lnTo>
                    <a:pt x="35195" y="8347"/>
                  </a:lnTo>
                  <a:cubicBezTo>
                    <a:pt x="35052" y="8263"/>
                    <a:pt x="34885" y="8263"/>
                    <a:pt x="34743" y="8347"/>
                  </a:cubicBezTo>
                  <a:lnTo>
                    <a:pt x="32849" y="9430"/>
                  </a:lnTo>
                  <a:cubicBezTo>
                    <a:pt x="32730" y="9478"/>
                    <a:pt x="32730" y="9644"/>
                    <a:pt x="32849" y="9692"/>
                  </a:cubicBezTo>
                  <a:lnTo>
                    <a:pt x="34743" y="10787"/>
                  </a:lnTo>
                  <a:cubicBezTo>
                    <a:pt x="34885" y="10859"/>
                    <a:pt x="35052" y="10859"/>
                    <a:pt x="35195" y="10787"/>
                  </a:cubicBezTo>
                  <a:close/>
                  <a:moveTo>
                    <a:pt x="39719" y="8156"/>
                  </a:moveTo>
                  <a:cubicBezTo>
                    <a:pt x="39838" y="8120"/>
                    <a:pt x="39838" y="7942"/>
                    <a:pt x="39719" y="7906"/>
                  </a:cubicBezTo>
                  <a:lnTo>
                    <a:pt x="37826" y="6811"/>
                  </a:lnTo>
                  <a:cubicBezTo>
                    <a:pt x="37683" y="6739"/>
                    <a:pt x="37517" y="6739"/>
                    <a:pt x="37374" y="6811"/>
                  </a:cubicBezTo>
                  <a:lnTo>
                    <a:pt x="35481" y="7906"/>
                  </a:lnTo>
                  <a:cubicBezTo>
                    <a:pt x="35362" y="7954"/>
                    <a:pt x="35362" y="8120"/>
                    <a:pt x="35481" y="8168"/>
                  </a:cubicBezTo>
                  <a:lnTo>
                    <a:pt x="37374" y="9263"/>
                  </a:lnTo>
                  <a:cubicBezTo>
                    <a:pt x="37517" y="9335"/>
                    <a:pt x="37683" y="9335"/>
                    <a:pt x="37826" y="9263"/>
                  </a:cubicBezTo>
                  <a:close/>
                  <a:moveTo>
                    <a:pt x="42351" y="6644"/>
                  </a:moveTo>
                  <a:cubicBezTo>
                    <a:pt x="42482" y="6596"/>
                    <a:pt x="42482" y="6430"/>
                    <a:pt x="42351" y="6382"/>
                  </a:cubicBezTo>
                  <a:lnTo>
                    <a:pt x="40458" y="5287"/>
                  </a:lnTo>
                  <a:cubicBezTo>
                    <a:pt x="40315" y="5215"/>
                    <a:pt x="40148" y="5215"/>
                    <a:pt x="40017" y="5287"/>
                  </a:cubicBezTo>
                  <a:lnTo>
                    <a:pt x="38124" y="6394"/>
                  </a:lnTo>
                  <a:cubicBezTo>
                    <a:pt x="37993" y="6430"/>
                    <a:pt x="37993" y="6608"/>
                    <a:pt x="38124" y="6644"/>
                  </a:cubicBezTo>
                  <a:lnTo>
                    <a:pt x="40017" y="7751"/>
                  </a:lnTo>
                  <a:cubicBezTo>
                    <a:pt x="40148" y="7823"/>
                    <a:pt x="40315" y="7823"/>
                    <a:pt x="40458" y="7751"/>
                  </a:cubicBezTo>
                  <a:close/>
                  <a:moveTo>
                    <a:pt x="16657" y="24587"/>
                  </a:moveTo>
                  <a:cubicBezTo>
                    <a:pt x="16776" y="24551"/>
                    <a:pt x="16776" y="24372"/>
                    <a:pt x="16657" y="24337"/>
                  </a:cubicBezTo>
                  <a:lnTo>
                    <a:pt x="14752" y="23241"/>
                  </a:lnTo>
                  <a:cubicBezTo>
                    <a:pt x="14609" y="23170"/>
                    <a:pt x="14442" y="23170"/>
                    <a:pt x="14311" y="23241"/>
                  </a:cubicBezTo>
                  <a:lnTo>
                    <a:pt x="12406" y="24337"/>
                  </a:lnTo>
                  <a:cubicBezTo>
                    <a:pt x="12287" y="24372"/>
                    <a:pt x="12287" y="24551"/>
                    <a:pt x="12406" y="24587"/>
                  </a:cubicBezTo>
                  <a:lnTo>
                    <a:pt x="14311" y="25682"/>
                  </a:lnTo>
                  <a:cubicBezTo>
                    <a:pt x="14442" y="25754"/>
                    <a:pt x="14609" y="25754"/>
                    <a:pt x="14752" y="25682"/>
                  </a:cubicBezTo>
                  <a:close/>
                  <a:moveTo>
                    <a:pt x="19288" y="23075"/>
                  </a:moveTo>
                  <a:cubicBezTo>
                    <a:pt x="19407" y="23027"/>
                    <a:pt x="19407" y="22860"/>
                    <a:pt x="19288" y="22813"/>
                  </a:cubicBezTo>
                  <a:lnTo>
                    <a:pt x="17383" y="21717"/>
                  </a:lnTo>
                  <a:cubicBezTo>
                    <a:pt x="17240" y="21658"/>
                    <a:pt x="17086" y="21658"/>
                    <a:pt x="16943" y="21717"/>
                  </a:cubicBezTo>
                  <a:lnTo>
                    <a:pt x="15050" y="22813"/>
                  </a:lnTo>
                  <a:cubicBezTo>
                    <a:pt x="14931" y="22860"/>
                    <a:pt x="14931" y="23027"/>
                    <a:pt x="15050" y="23075"/>
                  </a:cubicBezTo>
                  <a:lnTo>
                    <a:pt x="16943" y="24170"/>
                  </a:lnTo>
                  <a:cubicBezTo>
                    <a:pt x="17086" y="24230"/>
                    <a:pt x="17252" y="24230"/>
                    <a:pt x="17395" y="24170"/>
                  </a:cubicBezTo>
                  <a:close/>
                  <a:moveTo>
                    <a:pt x="21919" y="21551"/>
                  </a:moveTo>
                  <a:cubicBezTo>
                    <a:pt x="22039" y="21515"/>
                    <a:pt x="22039" y="21336"/>
                    <a:pt x="21919" y="21301"/>
                  </a:cubicBezTo>
                  <a:lnTo>
                    <a:pt x="20014" y="20205"/>
                  </a:lnTo>
                  <a:cubicBezTo>
                    <a:pt x="19872" y="20134"/>
                    <a:pt x="19717" y="20134"/>
                    <a:pt x="19574" y="20205"/>
                  </a:cubicBezTo>
                  <a:lnTo>
                    <a:pt x="17681" y="21289"/>
                  </a:lnTo>
                  <a:cubicBezTo>
                    <a:pt x="17550" y="21336"/>
                    <a:pt x="17550" y="21503"/>
                    <a:pt x="17681" y="21551"/>
                  </a:cubicBezTo>
                  <a:lnTo>
                    <a:pt x="19574" y="22646"/>
                  </a:lnTo>
                  <a:cubicBezTo>
                    <a:pt x="19717" y="22706"/>
                    <a:pt x="19872" y="22706"/>
                    <a:pt x="20014" y="22646"/>
                  </a:cubicBezTo>
                  <a:close/>
                  <a:moveTo>
                    <a:pt x="24551" y="20039"/>
                  </a:moveTo>
                  <a:cubicBezTo>
                    <a:pt x="24670" y="19991"/>
                    <a:pt x="24670" y="19824"/>
                    <a:pt x="24551" y="19777"/>
                  </a:cubicBezTo>
                  <a:lnTo>
                    <a:pt x="22646" y="18681"/>
                  </a:lnTo>
                  <a:cubicBezTo>
                    <a:pt x="22503" y="18610"/>
                    <a:pt x="22348" y="18610"/>
                    <a:pt x="22205" y="18681"/>
                  </a:cubicBezTo>
                  <a:lnTo>
                    <a:pt x="20300" y="19777"/>
                  </a:lnTo>
                  <a:cubicBezTo>
                    <a:pt x="20181" y="19824"/>
                    <a:pt x="20181" y="19991"/>
                    <a:pt x="20300" y="20039"/>
                  </a:cubicBezTo>
                  <a:lnTo>
                    <a:pt x="22205" y="21134"/>
                  </a:lnTo>
                  <a:cubicBezTo>
                    <a:pt x="22348" y="21205"/>
                    <a:pt x="22503" y="21205"/>
                    <a:pt x="22646" y="21134"/>
                  </a:cubicBezTo>
                  <a:close/>
                  <a:moveTo>
                    <a:pt x="27182" y="18515"/>
                  </a:moveTo>
                  <a:cubicBezTo>
                    <a:pt x="27301" y="18467"/>
                    <a:pt x="27301" y="18300"/>
                    <a:pt x="27182" y="18253"/>
                  </a:cubicBezTo>
                  <a:lnTo>
                    <a:pt x="25277" y="17169"/>
                  </a:lnTo>
                  <a:cubicBezTo>
                    <a:pt x="25134" y="17098"/>
                    <a:pt x="24979" y="17098"/>
                    <a:pt x="24837" y="17169"/>
                  </a:cubicBezTo>
                  <a:lnTo>
                    <a:pt x="22943" y="18253"/>
                  </a:lnTo>
                  <a:cubicBezTo>
                    <a:pt x="22812" y="18300"/>
                    <a:pt x="22812" y="18467"/>
                    <a:pt x="22943" y="18515"/>
                  </a:cubicBezTo>
                  <a:lnTo>
                    <a:pt x="24837" y="19610"/>
                  </a:lnTo>
                  <a:cubicBezTo>
                    <a:pt x="24979" y="19681"/>
                    <a:pt x="25134" y="19681"/>
                    <a:pt x="25277" y="19610"/>
                  </a:cubicBezTo>
                  <a:close/>
                  <a:moveTo>
                    <a:pt x="29813" y="16991"/>
                  </a:moveTo>
                  <a:cubicBezTo>
                    <a:pt x="29932" y="16955"/>
                    <a:pt x="29932" y="16788"/>
                    <a:pt x="29813" y="16741"/>
                  </a:cubicBezTo>
                  <a:lnTo>
                    <a:pt x="27908" y="15645"/>
                  </a:lnTo>
                  <a:cubicBezTo>
                    <a:pt x="27765" y="15574"/>
                    <a:pt x="27611" y="15574"/>
                    <a:pt x="27468" y="15645"/>
                  </a:cubicBezTo>
                  <a:lnTo>
                    <a:pt x="25575" y="16741"/>
                  </a:lnTo>
                  <a:cubicBezTo>
                    <a:pt x="25444" y="16788"/>
                    <a:pt x="25444" y="16955"/>
                    <a:pt x="25575" y="16991"/>
                  </a:cubicBezTo>
                  <a:lnTo>
                    <a:pt x="27468" y="18086"/>
                  </a:lnTo>
                  <a:cubicBezTo>
                    <a:pt x="27611" y="18157"/>
                    <a:pt x="27765" y="18157"/>
                    <a:pt x="27908" y="18086"/>
                  </a:cubicBezTo>
                  <a:close/>
                  <a:moveTo>
                    <a:pt x="32445" y="15478"/>
                  </a:moveTo>
                  <a:cubicBezTo>
                    <a:pt x="32564" y="15431"/>
                    <a:pt x="32564" y="15264"/>
                    <a:pt x="32445" y="15217"/>
                  </a:cubicBezTo>
                  <a:lnTo>
                    <a:pt x="30540" y="14121"/>
                  </a:lnTo>
                  <a:cubicBezTo>
                    <a:pt x="30409" y="14050"/>
                    <a:pt x="30242" y="14050"/>
                    <a:pt x="30099" y="14121"/>
                  </a:cubicBezTo>
                  <a:lnTo>
                    <a:pt x="28206" y="15217"/>
                  </a:lnTo>
                  <a:cubicBezTo>
                    <a:pt x="28075" y="15264"/>
                    <a:pt x="28075" y="15431"/>
                    <a:pt x="28206" y="15478"/>
                  </a:cubicBezTo>
                  <a:lnTo>
                    <a:pt x="30099" y="16574"/>
                  </a:lnTo>
                  <a:cubicBezTo>
                    <a:pt x="30242" y="16645"/>
                    <a:pt x="30409" y="16645"/>
                    <a:pt x="30540" y="16574"/>
                  </a:cubicBezTo>
                  <a:close/>
                  <a:moveTo>
                    <a:pt x="35076" y="13954"/>
                  </a:moveTo>
                  <a:cubicBezTo>
                    <a:pt x="35195" y="13919"/>
                    <a:pt x="35195" y="13740"/>
                    <a:pt x="35076" y="13704"/>
                  </a:cubicBezTo>
                  <a:lnTo>
                    <a:pt x="33171" y="12609"/>
                  </a:lnTo>
                  <a:cubicBezTo>
                    <a:pt x="33040" y="12538"/>
                    <a:pt x="32873" y="12538"/>
                    <a:pt x="32730" y="12609"/>
                  </a:cubicBezTo>
                  <a:lnTo>
                    <a:pt x="30837" y="13704"/>
                  </a:lnTo>
                  <a:cubicBezTo>
                    <a:pt x="30706" y="13740"/>
                    <a:pt x="30706" y="13907"/>
                    <a:pt x="30837" y="13954"/>
                  </a:cubicBezTo>
                  <a:lnTo>
                    <a:pt x="32730" y="15050"/>
                  </a:lnTo>
                  <a:cubicBezTo>
                    <a:pt x="32873" y="15121"/>
                    <a:pt x="33040" y="15121"/>
                    <a:pt x="33183" y="15050"/>
                  </a:cubicBezTo>
                  <a:close/>
                  <a:moveTo>
                    <a:pt x="37707" y="12442"/>
                  </a:moveTo>
                  <a:cubicBezTo>
                    <a:pt x="37826" y="12395"/>
                    <a:pt x="37826" y="12228"/>
                    <a:pt x="37707" y="12180"/>
                  </a:cubicBezTo>
                  <a:lnTo>
                    <a:pt x="35802" y="11085"/>
                  </a:lnTo>
                  <a:cubicBezTo>
                    <a:pt x="35671" y="11014"/>
                    <a:pt x="35505" y="11014"/>
                    <a:pt x="35362" y="11085"/>
                  </a:cubicBezTo>
                  <a:lnTo>
                    <a:pt x="33469" y="12180"/>
                  </a:lnTo>
                  <a:cubicBezTo>
                    <a:pt x="33338" y="12228"/>
                    <a:pt x="33338" y="12395"/>
                    <a:pt x="33469" y="12442"/>
                  </a:cubicBezTo>
                  <a:lnTo>
                    <a:pt x="35362" y="13538"/>
                  </a:lnTo>
                  <a:cubicBezTo>
                    <a:pt x="35505" y="13609"/>
                    <a:pt x="35671" y="13609"/>
                    <a:pt x="35802" y="13538"/>
                  </a:cubicBezTo>
                  <a:close/>
                  <a:moveTo>
                    <a:pt x="40338" y="10918"/>
                  </a:moveTo>
                  <a:cubicBezTo>
                    <a:pt x="40458" y="10871"/>
                    <a:pt x="40458" y="10704"/>
                    <a:pt x="40338" y="10656"/>
                  </a:cubicBezTo>
                  <a:lnTo>
                    <a:pt x="38433" y="9561"/>
                  </a:lnTo>
                  <a:cubicBezTo>
                    <a:pt x="38302" y="9490"/>
                    <a:pt x="38136" y="9490"/>
                    <a:pt x="37993" y="9561"/>
                  </a:cubicBezTo>
                  <a:lnTo>
                    <a:pt x="36100" y="10656"/>
                  </a:lnTo>
                  <a:cubicBezTo>
                    <a:pt x="35969" y="10704"/>
                    <a:pt x="35969" y="10871"/>
                    <a:pt x="36100" y="10918"/>
                  </a:cubicBezTo>
                  <a:lnTo>
                    <a:pt x="37993" y="12014"/>
                  </a:lnTo>
                  <a:cubicBezTo>
                    <a:pt x="38136" y="12085"/>
                    <a:pt x="38302" y="12085"/>
                    <a:pt x="38433" y="12014"/>
                  </a:cubicBezTo>
                  <a:close/>
                  <a:moveTo>
                    <a:pt x="42970" y="9394"/>
                  </a:moveTo>
                  <a:cubicBezTo>
                    <a:pt x="43089" y="9347"/>
                    <a:pt x="43089" y="9180"/>
                    <a:pt x="42970" y="9132"/>
                  </a:cubicBezTo>
                  <a:lnTo>
                    <a:pt x="41077" y="8049"/>
                  </a:lnTo>
                  <a:cubicBezTo>
                    <a:pt x="40934" y="7978"/>
                    <a:pt x="40767" y="7978"/>
                    <a:pt x="40624" y="8049"/>
                  </a:cubicBezTo>
                  <a:lnTo>
                    <a:pt x="38731" y="9144"/>
                  </a:lnTo>
                  <a:cubicBezTo>
                    <a:pt x="38612" y="9180"/>
                    <a:pt x="38612" y="9347"/>
                    <a:pt x="38731" y="9394"/>
                  </a:cubicBezTo>
                  <a:lnTo>
                    <a:pt x="40624" y="10490"/>
                  </a:lnTo>
                  <a:cubicBezTo>
                    <a:pt x="40767" y="10561"/>
                    <a:pt x="40934" y="10561"/>
                    <a:pt x="41077" y="10490"/>
                  </a:cubicBezTo>
                  <a:close/>
                  <a:moveTo>
                    <a:pt x="23217" y="23682"/>
                  </a:moveTo>
                  <a:cubicBezTo>
                    <a:pt x="23336" y="23646"/>
                    <a:pt x="23336" y="23468"/>
                    <a:pt x="23217" y="23420"/>
                  </a:cubicBezTo>
                  <a:lnTo>
                    <a:pt x="21312" y="22336"/>
                  </a:lnTo>
                  <a:cubicBezTo>
                    <a:pt x="21181" y="22265"/>
                    <a:pt x="21015" y="22265"/>
                    <a:pt x="20872" y="22336"/>
                  </a:cubicBezTo>
                  <a:lnTo>
                    <a:pt x="18979" y="23432"/>
                  </a:lnTo>
                  <a:cubicBezTo>
                    <a:pt x="18848" y="23468"/>
                    <a:pt x="18848" y="23634"/>
                    <a:pt x="18979" y="23682"/>
                  </a:cubicBezTo>
                  <a:lnTo>
                    <a:pt x="20872" y="24777"/>
                  </a:lnTo>
                  <a:cubicBezTo>
                    <a:pt x="21015" y="24849"/>
                    <a:pt x="21181" y="24849"/>
                    <a:pt x="21312" y="24777"/>
                  </a:cubicBezTo>
                  <a:close/>
                  <a:moveTo>
                    <a:pt x="25849" y="22158"/>
                  </a:moveTo>
                  <a:cubicBezTo>
                    <a:pt x="25968" y="22122"/>
                    <a:pt x="25968" y="21944"/>
                    <a:pt x="25849" y="21908"/>
                  </a:cubicBezTo>
                  <a:lnTo>
                    <a:pt x="23944" y="20812"/>
                  </a:lnTo>
                  <a:cubicBezTo>
                    <a:pt x="23813" y="20741"/>
                    <a:pt x="23646" y="20741"/>
                    <a:pt x="23503" y="20812"/>
                  </a:cubicBezTo>
                  <a:lnTo>
                    <a:pt x="21610" y="21908"/>
                  </a:lnTo>
                  <a:cubicBezTo>
                    <a:pt x="21479" y="21944"/>
                    <a:pt x="21479" y="22122"/>
                    <a:pt x="21610" y="22158"/>
                  </a:cubicBezTo>
                  <a:lnTo>
                    <a:pt x="23503" y="23253"/>
                  </a:lnTo>
                  <a:cubicBezTo>
                    <a:pt x="23646" y="23325"/>
                    <a:pt x="23813" y="23325"/>
                    <a:pt x="23944" y="23253"/>
                  </a:cubicBezTo>
                  <a:close/>
                  <a:moveTo>
                    <a:pt x="20443" y="28290"/>
                  </a:moveTo>
                  <a:cubicBezTo>
                    <a:pt x="20562" y="28242"/>
                    <a:pt x="20562" y="28075"/>
                    <a:pt x="20443" y="28028"/>
                  </a:cubicBezTo>
                  <a:lnTo>
                    <a:pt x="18550" y="26932"/>
                  </a:lnTo>
                  <a:cubicBezTo>
                    <a:pt x="18407" y="26861"/>
                    <a:pt x="18240" y="26861"/>
                    <a:pt x="18109" y="26932"/>
                  </a:cubicBezTo>
                  <a:lnTo>
                    <a:pt x="16204" y="28028"/>
                  </a:lnTo>
                  <a:cubicBezTo>
                    <a:pt x="16085" y="28063"/>
                    <a:pt x="16085" y="28242"/>
                    <a:pt x="16204" y="28290"/>
                  </a:cubicBezTo>
                  <a:lnTo>
                    <a:pt x="18109" y="29373"/>
                  </a:lnTo>
                  <a:cubicBezTo>
                    <a:pt x="18240" y="29444"/>
                    <a:pt x="18407" y="29444"/>
                    <a:pt x="18550" y="29373"/>
                  </a:cubicBezTo>
                  <a:close/>
                  <a:moveTo>
                    <a:pt x="23086" y="26766"/>
                  </a:moveTo>
                  <a:cubicBezTo>
                    <a:pt x="23205" y="26718"/>
                    <a:pt x="23205" y="26551"/>
                    <a:pt x="23086" y="26504"/>
                  </a:cubicBezTo>
                  <a:lnTo>
                    <a:pt x="21193" y="25408"/>
                  </a:lnTo>
                  <a:cubicBezTo>
                    <a:pt x="21050" y="25337"/>
                    <a:pt x="20884" y="25337"/>
                    <a:pt x="20741" y="25408"/>
                  </a:cubicBezTo>
                  <a:lnTo>
                    <a:pt x="18848" y="26504"/>
                  </a:lnTo>
                  <a:cubicBezTo>
                    <a:pt x="18729" y="26551"/>
                    <a:pt x="18729" y="26718"/>
                    <a:pt x="18848" y="26766"/>
                  </a:cubicBezTo>
                  <a:lnTo>
                    <a:pt x="20741" y="27861"/>
                  </a:lnTo>
                  <a:cubicBezTo>
                    <a:pt x="20884" y="27932"/>
                    <a:pt x="21050" y="27932"/>
                    <a:pt x="21193" y="27861"/>
                  </a:cubicBezTo>
                  <a:close/>
                  <a:moveTo>
                    <a:pt x="25718" y="25242"/>
                  </a:moveTo>
                  <a:cubicBezTo>
                    <a:pt x="25837" y="25194"/>
                    <a:pt x="25837" y="25027"/>
                    <a:pt x="25718" y="24980"/>
                  </a:cubicBezTo>
                  <a:lnTo>
                    <a:pt x="23824" y="23884"/>
                  </a:lnTo>
                  <a:cubicBezTo>
                    <a:pt x="23682" y="23825"/>
                    <a:pt x="23515" y="23825"/>
                    <a:pt x="23372" y="23884"/>
                  </a:cubicBezTo>
                  <a:lnTo>
                    <a:pt x="21479" y="24980"/>
                  </a:lnTo>
                  <a:cubicBezTo>
                    <a:pt x="21360" y="25027"/>
                    <a:pt x="21360" y="25194"/>
                    <a:pt x="21479" y="25242"/>
                  </a:cubicBezTo>
                  <a:lnTo>
                    <a:pt x="23372" y="26337"/>
                  </a:lnTo>
                  <a:cubicBezTo>
                    <a:pt x="23515" y="26408"/>
                    <a:pt x="23682" y="26408"/>
                    <a:pt x="23824" y="26337"/>
                  </a:cubicBezTo>
                  <a:close/>
                  <a:moveTo>
                    <a:pt x="41601" y="16074"/>
                  </a:moveTo>
                  <a:cubicBezTo>
                    <a:pt x="41720" y="16026"/>
                    <a:pt x="41720" y="15859"/>
                    <a:pt x="41601" y="15812"/>
                  </a:cubicBezTo>
                  <a:lnTo>
                    <a:pt x="39707" y="14716"/>
                  </a:lnTo>
                  <a:cubicBezTo>
                    <a:pt x="39565" y="14645"/>
                    <a:pt x="39398" y="14645"/>
                    <a:pt x="39267" y="14716"/>
                  </a:cubicBezTo>
                  <a:lnTo>
                    <a:pt x="37362" y="15812"/>
                  </a:lnTo>
                  <a:cubicBezTo>
                    <a:pt x="37243" y="15859"/>
                    <a:pt x="37243" y="16026"/>
                    <a:pt x="37362" y="16074"/>
                  </a:cubicBezTo>
                  <a:lnTo>
                    <a:pt x="39267" y="17169"/>
                  </a:lnTo>
                  <a:cubicBezTo>
                    <a:pt x="39398" y="17241"/>
                    <a:pt x="39565" y="17241"/>
                    <a:pt x="39707" y="17169"/>
                  </a:cubicBezTo>
                  <a:close/>
                  <a:moveTo>
                    <a:pt x="44232" y="14550"/>
                  </a:moveTo>
                  <a:cubicBezTo>
                    <a:pt x="44351" y="14502"/>
                    <a:pt x="44351" y="14335"/>
                    <a:pt x="44232" y="14288"/>
                  </a:cubicBezTo>
                  <a:lnTo>
                    <a:pt x="42339" y="13192"/>
                  </a:lnTo>
                  <a:cubicBezTo>
                    <a:pt x="42196" y="13133"/>
                    <a:pt x="42029" y="13133"/>
                    <a:pt x="41898" y="13192"/>
                  </a:cubicBezTo>
                  <a:lnTo>
                    <a:pt x="39993" y="14300"/>
                  </a:lnTo>
                  <a:cubicBezTo>
                    <a:pt x="39874" y="14335"/>
                    <a:pt x="39874" y="14502"/>
                    <a:pt x="39993" y="14550"/>
                  </a:cubicBezTo>
                  <a:lnTo>
                    <a:pt x="41886" y="15645"/>
                  </a:lnTo>
                  <a:cubicBezTo>
                    <a:pt x="42029" y="15717"/>
                    <a:pt x="42196" y="15717"/>
                    <a:pt x="42339" y="15645"/>
                  </a:cubicBezTo>
                  <a:close/>
                  <a:moveTo>
                    <a:pt x="46863" y="13026"/>
                  </a:moveTo>
                  <a:cubicBezTo>
                    <a:pt x="46994" y="12990"/>
                    <a:pt x="46994" y="12811"/>
                    <a:pt x="46863" y="12776"/>
                  </a:cubicBezTo>
                  <a:lnTo>
                    <a:pt x="44970" y="11680"/>
                  </a:lnTo>
                  <a:cubicBezTo>
                    <a:pt x="44827" y="11609"/>
                    <a:pt x="44660" y="11609"/>
                    <a:pt x="44518" y="11680"/>
                  </a:cubicBezTo>
                  <a:lnTo>
                    <a:pt x="42624" y="12776"/>
                  </a:lnTo>
                  <a:cubicBezTo>
                    <a:pt x="42505" y="12823"/>
                    <a:pt x="42505" y="12990"/>
                    <a:pt x="42624" y="13038"/>
                  </a:cubicBezTo>
                  <a:lnTo>
                    <a:pt x="44518" y="14133"/>
                  </a:lnTo>
                  <a:cubicBezTo>
                    <a:pt x="44660" y="14193"/>
                    <a:pt x="44827" y="14193"/>
                    <a:pt x="44970" y="14133"/>
                  </a:cubicBezTo>
                  <a:close/>
                  <a:moveTo>
                    <a:pt x="51483" y="9835"/>
                  </a:moveTo>
                  <a:cubicBezTo>
                    <a:pt x="51602" y="9799"/>
                    <a:pt x="51602" y="9621"/>
                    <a:pt x="51483" y="9585"/>
                  </a:cubicBezTo>
                  <a:lnTo>
                    <a:pt x="50042" y="8751"/>
                  </a:lnTo>
                  <a:cubicBezTo>
                    <a:pt x="49899" y="8680"/>
                    <a:pt x="49732" y="8680"/>
                    <a:pt x="49590" y="8751"/>
                  </a:cubicBezTo>
                  <a:lnTo>
                    <a:pt x="47697" y="9847"/>
                  </a:lnTo>
                  <a:cubicBezTo>
                    <a:pt x="47577" y="9894"/>
                    <a:pt x="47577" y="10061"/>
                    <a:pt x="47697" y="10109"/>
                  </a:cubicBezTo>
                  <a:lnTo>
                    <a:pt x="49137" y="10930"/>
                  </a:lnTo>
                  <a:cubicBezTo>
                    <a:pt x="49280" y="11002"/>
                    <a:pt x="49447" y="11002"/>
                    <a:pt x="49590" y="10930"/>
                  </a:cubicBezTo>
                  <a:close/>
                  <a:moveTo>
                    <a:pt x="53209" y="10835"/>
                  </a:moveTo>
                  <a:cubicBezTo>
                    <a:pt x="53328" y="10799"/>
                    <a:pt x="53328" y="10621"/>
                    <a:pt x="53209" y="10585"/>
                  </a:cubicBezTo>
                  <a:lnTo>
                    <a:pt x="51768" y="9752"/>
                  </a:lnTo>
                  <a:cubicBezTo>
                    <a:pt x="51626" y="9680"/>
                    <a:pt x="51471" y="9680"/>
                    <a:pt x="51328" y="9752"/>
                  </a:cubicBezTo>
                  <a:lnTo>
                    <a:pt x="49435" y="10847"/>
                  </a:lnTo>
                  <a:cubicBezTo>
                    <a:pt x="49304" y="10895"/>
                    <a:pt x="49304" y="11061"/>
                    <a:pt x="49435" y="11109"/>
                  </a:cubicBezTo>
                  <a:lnTo>
                    <a:pt x="50875" y="11930"/>
                  </a:lnTo>
                  <a:cubicBezTo>
                    <a:pt x="51006" y="12002"/>
                    <a:pt x="51173" y="12002"/>
                    <a:pt x="51316" y="11930"/>
                  </a:cubicBezTo>
                  <a:close/>
                  <a:moveTo>
                    <a:pt x="50685" y="12299"/>
                  </a:moveTo>
                  <a:cubicBezTo>
                    <a:pt x="50804" y="12264"/>
                    <a:pt x="50804" y="12085"/>
                    <a:pt x="50685" y="12049"/>
                  </a:cubicBezTo>
                  <a:lnTo>
                    <a:pt x="49244" y="11216"/>
                  </a:lnTo>
                  <a:cubicBezTo>
                    <a:pt x="49101" y="11145"/>
                    <a:pt x="48935" y="11145"/>
                    <a:pt x="48792" y="11216"/>
                  </a:cubicBezTo>
                  <a:lnTo>
                    <a:pt x="46899" y="12311"/>
                  </a:lnTo>
                  <a:cubicBezTo>
                    <a:pt x="46780" y="12359"/>
                    <a:pt x="46780" y="12526"/>
                    <a:pt x="46899" y="12561"/>
                  </a:cubicBezTo>
                  <a:lnTo>
                    <a:pt x="48339" y="13395"/>
                  </a:lnTo>
                  <a:cubicBezTo>
                    <a:pt x="48482" y="13466"/>
                    <a:pt x="48649" y="13466"/>
                    <a:pt x="48792" y="13395"/>
                  </a:cubicBezTo>
                  <a:close/>
                  <a:moveTo>
                    <a:pt x="55745" y="9382"/>
                  </a:moveTo>
                  <a:cubicBezTo>
                    <a:pt x="55864" y="9335"/>
                    <a:pt x="55864" y="9168"/>
                    <a:pt x="55745" y="9132"/>
                  </a:cubicBezTo>
                  <a:lnTo>
                    <a:pt x="54304" y="8287"/>
                  </a:lnTo>
                  <a:cubicBezTo>
                    <a:pt x="54162" y="8228"/>
                    <a:pt x="53995" y="8228"/>
                    <a:pt x="53852" y="8287"/>
                  </a:cubicBezTo>
                  <a:lnTo>
                    <a:pt x="51959" y="9382"/>
                  </a:lnTo>
                  <a:cubicBezTo>
                    <a:pt x="51840" y="9430"/>
                    <a:pt x="51840" y="9597"/>
                    <a:pt x="51959" y="9644"/>
                  </a:cubicBezTo>
                  <a:lnTo>
                    <a:pt x="53400" y="10478"/>
                  </a:lnTo>
                  <a:cubicBezTo>
                    <a:pt x="53542" y="10537"/>
                    <a:pt x="53709" y="10537"/>
                    <a:pt x="53852" y="10478"/>
                  </a:cubicBezTo>
                  <a:close/>
                  <a:moveTo>
                    <a:pt x="28480" y="20658"/>
                  </a:moveTo>
                  <a:cubicBezTo>
                    <a:pt x="28599" y="20610"/>
                    <a:pt x="28599" y="20443"/>
                    <a:pt x="28480" y="20396"/>
                  </a:cubicBezTo>
                  <a:lnTo>
                    <a:pt x="26575" y="19300"/>
                  </a:lnTo>
                  <a:cubicBezTo>
                    <a:pt x="26444" y="19229"/>
                    <a:pt x="26277" y="19229"/>
                    <a:pt x="26134" y="19300"/>
                  </a:cubicBezTo>
                  <a:lnTo>
                    <a:pt x="24241" y="20396"/>
                  </a:lnTo>
                  <a:cubicBezTo>
                    <a:pt x="24110" y="20431"/>
                    <a:pt x="24110" y="20610"/>
                    <a:pt x="24241" y="20658"/>
                  </a:cubicBezTo>
                  <a:lnTo>
                    <a:pt x="26134" y="21753"/>
                  </a:lnTo>
                  <a:cubicBezTo>
                    <a:pt x="26277" y="21824"/>
                    <a:pt x="26444" y="21824"/>
                    <a:pt x="26587" y="21753"/>
                  </a:cubicBezTo>
                  <a:close/>
                  <a:moveTo>
                    <a:pt x="31111" y="19134"/>
                  </a:moveTo>
                  <a:cubicBezTo>
                    <a:pt x="31230" y="19086"/>
                    <a:pt x="31230" y="18919"/>
                    <a:pt x="31111" y="18872"/>
                  </a:cubicBezTo>
                  <a:lnTo>
                    <a:pt x="29218" y="17776"/>
                  </a:lnTo>
                  <a:cubicBezTo>
                    <a:pt x="29075" y="17705"/>
                    <a:pt x="28908" y="17705"/>
                    <a:pt x="28766" y="17776"/>
                  </a:cubicBezTo>
                  <a:lnTo>
                    <a:pt x="26872" y="18872"/>
                  </a:lnTo>
                  <a:cubicBezTo>
                    <a:pt x="26753" y="18919"/>
                    <a:pt x="26753" y="19086"/>
                    <a:pt x="26872" y="19134"/>
                  </a:cubicBezTo>
                  <a:lnTo>
                    <a:pt x="28766" y="20229"/>
                  </a:lnTo>
                  <a:cubicBezTo>
                    <a:pt x="28908" y="20300"/>
                    <a:pt x="29075" y="20300"/>
                    <a:pt x="29218" y="20229"/>
                  </a:cubicBezTo>
                  <a:close/>
                  <a:moveTo>
                    <a:pt x="33742" y="17610"/>
                  </a:moveTo>
                  <a:cubicBezTo>
                    <a:pt x="33861" y="17562"/>
                    <a:pt x="33861" y="17395"/>
                    <a:pt x="33742" y="17360"/>
                  </a:cubicBezTo>
                  <a:lnTo>
                    <a:pt x="31849" y="16264"/>
                  </a:lnTo>
                  <a:cubicBezTo>
                    <a:pt x="31706" y="16193"/>
                    <a:pt x="31540" y="16193"/>
                    <a:pt x="31397" y="16264"/>
                  </a:cubicBezTo>
                  <a:lnTo>
                    <a:pt x="29504" y="17360"/>
                  </a:lnTo>
                  <a:cubicBezTo>
                    <a:pt x="29385" y="17395"/>
                    <a:pt x="29385" y="17562"/>
                    <a:pt x="29504" y="17610"/>
                  </a:cubicBezTo>
                  <a:lnTo>
                    <a:pt x="31397" y="18705"/>
                  </a:lnTo>
                  <a:cubicBezTo>
                    <a:pt x="31540" y="18776"/>
                    <a:pt x="31706" y="18776"/>
                    <a:pt x="31849" y="18705"/>
                  </a:cubicBezTo>
                  <a:close/>
                  <a:moveTo>
                    <a:pt x="36374" y="16098"/>
                  </a:moveTo>
                  <a:cubicBezTo>
                    <a:pt x="36493" y="16050"/>
                    <a:pt x="36493" y="15871"/>
                    <a:pt x="36374" y="15836"/>
                  </a:cubicBezTo>
                  <a:lnTo>
                    <a:pt x="34481" y="14740"/>
                  </a:lnTo>
                  <a:cubicBezTo>
                    <a:pt x="34338" y="14669"/>
                    <a:pt x="34171" y="14669"/>
                    <a:pt x="34028" y="14740"/>
                  </a:cubicBezTo>
                  <a:lnTo>
                    <a:pt x="32135" y="15836"/>
                  </a:lnTo>
                  <a:cubicBezTo>
                    <a:pt x="32016" y="15883"/>
                    <a:pt x="32016" y="16050"/>
                    <a:pt x="32135" y="16098"/>
                  </a:cubicBezTo>
                  <a:lnTo>
                    <a:pt x="34028" y="17193"/>
                  </a:lnTo>
                  <a:cubicBezTo>
                    <a:pt x="34171" y="17264"/>
                    <a:pt x="34338" y="17264"/>
                    <a:pt x="34481" y="17193"/>
                  </a:cubicBezTo>
                  <a:close/>
                  <a:moveTo>
                    <a:pt x="39017" y="14574"/>
                  </a:moveTo>
                  <a:cubicBezTo>
                    <a:pt x="39136" y="14526"/>
                    <a:pt x="39136" y="14359"/>
                    <a:pt x="39017" y="14312"/>
                  </a:cubicBezTo>
                  <a:lnTo>
                    <a:pt x="37112" y="13216"/>
                  </a:lnTo>
                  <a:cubicBezTo>
                    <a:pt x="36969" y="13145"/>
                    <a:pt x="36802" y="13145"/>
                    <a:pt x="36671" y="13216"/>
                  </a:cubicBezTo>
                  <a:lnTo>
                    <a:pt x="34766" y="14312"/>
                  </a:lnTo>
                  <a:cubicBezTo>
                    <a:pt x="34647" y="14359"/>
                    <a:pt x="34647" y="14526"/>
                    <a:pt x="34766" y="14574"/>
                  </a:cubicBezTo>
                  <a:lnTo>
                    <a:pt x="36671" y="15669"/>
                  </a:lnTo>
                  <a:cubicBezTo>
                    <a:pt x="36802" y="15740"/>
                    <a:pt x="36969" y="15740"/>
                    <a:pt x="37112" y="15669"/>
                  </a:cubicBezTo>
                  <a:close/>
                  <a:moveTo>
                    <a:pt x="41648" y="13050"/>
                  </a:moveTo>
                  <a:cubicBezTo>
                    <a:pt x="41767" y="13014"/>
                    <a:pt x="41767" y="12835"/>
                    <a:pt x="41648" y="12800"/>
                  </a:cubicBezTo>
                  <a:lnTo>
                    <a:pt x="39743" y="11704"/>
                  </a:lnTo>
                  <a:cubicBezTo>
                    <a:pt x="39600" y="11633"/>
                    <a:pt x="39445" y="11633"/>
                    <a:pt x="39303" y="11704"/>
                  </a:cubicBezTo>
                  <a:lnTo>
                    <a:pt x="37410" y="12800"/>
                  </a:lnTo>
                  <a:cubicBezTo>
                    <a:pt x="37279" y="12835"/>
                    <a:pt x="37279" y="13014"/>
                    <a:pt x="37410" y="13050"/>
                  </a:cubicBezTo>
                  <a:lnTo>
                    <a:pt x="39291" y="14145"/>
                  </a:lnTo>
                  <a:cubicBezTo>
                    <a:pt x="39434" y="14216"/>
                    <a:pt x="39600" y="14216"/>
                    <a:pt x="39743" y="14145"/>
                  </a:cubicBezTo>
                  <a:close/>
                  <a:moveTo>
                    <a:pt x="44279" y="11537"/>
                  </a:moveTo>
                  <a:cubicBezTo>
                    <a:pt x="44398" y="11490"/>
                    <a:pt x="44398" y="11323"/>
                    <a:pt x="44279" y="11276"/>
                  </a:cubicBezTo>
                  <a:lnTo>
                    <a:pt x="42374" y="10180"/>
                  </a:lnTo>
                  <a:cubicBezTo>
                    <a:pt x="42232" y="10109"/>
                    <a:pt x="42077" y="10109"/>
                    <a:pt x="41934" y="10180"/>
                  </a:cubicBezTo>
                  <a:lnTo>
                    <a:pt x="40041" y="11276"/>
                  </a:lnTo>
                  <a:cubicBezTo>
                    <a:pt x="39910" y="11323"/>
                    <a:pt x="39910" y="11490"/>
                    <a:pt x="40041" y="11537"/>
                  </a:cubicBezTo>
                  <a:lnTo>
                    <a:pt x="41934" y="12633"/>
                  </a:lnTo>
                  <a:cubicBezTo>
                    <a:pt x="42077" y="12704"/>
                    <a:pt x="42232" y="12704"/>
                    <a:pt x="42374" y="12633"/>
                  </a:cubicBezTo>
                  <a:close/>
                  <a:moveTo>
                    <a:pt x="20586" y="25206"/>
                  </a:moveTo>
                  <a:cubicBezTo>
                    <a:pt x="20705" y="25170"/>
                    <a:pt x="20705" y="24992"/>
                    <a:pt x="20586" y="24956"/>
                  </a:cubicBezTo>
                  <a:lnTo>
                    <a:pt x="18681" y="23860"/>
                  </a:lnTo>
                  <a:cubicBezTo>
                    <a:pt x="18550" y="23789"/>
                    <a:pt x="18383" y="23789"/>
                    <a:pt x="18240" y="23860"/>
                  </a:cubicBezTo>
                  <a:lnTo>
                    <a:pt x="16347" y="24956"/>
                  </a:lnTo>
                  <a:cubicBezTo>
                    <a:pt x="16228" y="24992"/>
                    <a:pt x="16228" y="25170"/>
                    <a:pt x="16347" y="25206"/>
                  </a:cubicBezTo>
                  <a:lnTo>
                    <a:pt x="18240" y="26301"/>
                  </a:lnTo>
                  <a:cubicBezTo>
                    <a:pt x="18383" y="26373"/>
                    <a:pt x="18550" y="26373"/>
                    <a:pt x="18681" y="26301"/>
                  </a:cubicBezTo>
                  <a:close/>
                  <a:moveTo>
                    <a:pt x="5013" y="22765"/>
                  </a:moveTo>
                  <a:cubicBezTo>
                    <a:pt x="4870" y="22694"/>
                    <a:pt x="4703" y="22694"/>
                    <a:pt x="4560" y="22765"/>
                  </a:cubicBezTo>
                  <a:lnTo>
                    <a:pt x="2405" y="24027"/>
                  </a:lnTo>
                  <a:cubicBezTo>
                    <a:pt x="2274" y="24063"/>
                    <a:pt x="2274" y="24241"/>
                    <a:pt x="2405" y="24277"/>
                  </a:cubicBezTo>
                  <a:lnTo>
                    <a:pt x="4143" y="25289"/>
                  </a:lnTo>
                  <a:cubicBezTo>
                    <a:pt x="4274" y="25361"/>
                    <a:pt x="4441" y="25361"/>
                    <a:pt x="4584" y="25289"/>
                  </a:cubicBezTo>
                  <a:lnTo>
                    <a:pt x="6763" y="24027"/>
                  </a:lnTo>
                  <a:cubicBezTo>
                    <a:pt x="6882" y="23991"/>
                    <a:pt x="6882" y="23813"/>
                    <a:pt x="6763" y="23777"/>
                  </a:cubicBezTo>
                  <a:close/>
                  <a:moveTo>
                    <a:pt x="42196" y="1298"/>
                  </a:moveTo>
                  <a:cubicBezTo>
                    <a:pt x="42053" y="1239"/>
                    <a:pt x="41886" y="1239"/>
                    <a:pt x="41743" y="1298"/>
                  </a:cubicBezTo>
                  <a:lnTo>
                    <a:pt x="36933" y="4084"/>
                  </a:lnTo>
                  <a:cubicBezTo>
                    <a:pt x="36814" y="4120"/>
                    <a:pt x="36814" y="4298"/>
                    <a:pt x="36933" y="4334"/>
                  </a:cubicBezTo>
                  <a:lnTo>
                    <a:pt x="38672" y="5346"/>
                  </a:lnTo>
                  <a:cubicBezTo>
                    <a:pt x="38814" y="5418"/>
                    <a:pt x="38981" y="5418"/>
                    <a:pt x="39124" y="5346"/>
                  </a:cubicBezTo>
                  <a:lnTo>
                    <a:pt x="43934" y="2560"/>
                  </a:lnTo>
                  <a:cubicBezTo>
                    <a:pt x="44053" y="2524"/>
                    <a:pt x="44053" y="2346"/>
                    <a:pt x="43934" y="2310"/>
                  </a:cubicBezTo>
                  <a:close/>
                  <a:moveTo>
                    <a:pt x="44791" y="2798"/>
                  </a:moveTo>
                  <a:cubicBezTo>
                    <a:pt x="44649" y="2727"/>
                    <a:pt x="44482" y="2727"/>
                    <a:pt x="44339" y="2798"/>
                  </a:cubicBezTo>
                  <a:lnTo>
                    <a:pt x="40839" y="4822"/>
                  </a:lnTo>
                  <a:cubicBezTo>
                    <a:pt x="40708" y="4870"/>
                    <a:pt x="40708" y="5037"/>
                    <a:pt x="40839" y="5084"/>
                  </a:cubicBezTo>
                  <a:lnTo>
                    <a:pt x="42577" y="6084"/>
                  </a:lnTo>
                  <a:cubicBezTo>
                    <a:pt x="42720" y="6156"/>
                    <a:pt x="42874" y="6156"/>
                    <a:pt x="43017" y="6084"/>
                  </a:cubicBezTo>
                  <a:lnTo>
                    <a:pt x="46530" y="4060"/>
                  </a:lnTo>
                  <a:cubicBezTo>
                    <a:pt x="46649" y="4025"/>
                    <a:pt x="46649" y="3846"/>
                    <a:pt x="46530" y="3810"/>
                  </a:cubicBezTo>
                  <a:close/>
                  <a:moveTo>
                    <a:pt x="47470" y="4358"/>
                  </a:moveTo>
                  <a:cubicBezTo>
                    <a:pt x="47327" y="4287"/>
                    <a:pt x="47173" y="4287"/>
                    <a:pt x="47030" y="4358"/>
                  </a:cubicBezTo>
                  <a:lnTo>
                    <a:pt x="41541" y="7525"/>
                  </a:lnTo>
                  <a:cubicBezTo>
                    <a:pt x="41422" y="7561"/>
                    <a:pt x="41422" y="7727"/>
                    <a:pt x="41541" y="7775"/>
                  </a:cubicBezTo>
                  <a:lnTo>
                    <a:pt x="43279" y="8787"/>
                  </a:lnTo>
                  <a:cubicBezTo>
                    <a:pt x="43422" y="8859"/>
                    <a:pt x="43589" y="8859"/>
                    <a:pt x="43732" y="8787"/>
                  </a:cubicBezTo>
                  <a:lnTo>
                    <a:pt x="49221" y="5620"/>
                  </a:lnTo>
                  <a:cubicBezTo>
                    <a:pt x="49340" y="5572"/>
                    <a:pt x="49340" y="5406"/>
                    <a:pt x="49221" y="5370"/>
                  </a:cubicBezTo>
                  <a:close/>
                  <a:moveTo>
                    <a:pt x="50161" y="5906"/>
                  </a:moveTo>
                  <a:cubicBezTo>
                    <a:pt x="50018" y="5834"/>
                    <a:pt x="49852" y="5834"/>
                    <a:pt x="49709" y="5906"/>
                  </a:cubicBezTo>
                  <a:lnTo>
                    <a:pt x="42910" y="9835"/>
                  </a:lnTo>
                  <a:cubicBezTo>
                    <a:pt x="42791" y="9871"/>
                    <a:pt x="42791" y="10037"/>
                    <a:pt x="42910" y="10085"/>
                  </a:cubicBezTo>
                  <a:lnTo>
                    <a:pt x="44649" y="11097"/>
                  </a:lnTo>
                  <a:cubicBezTo>
                    <a:pt x="44791" y="11156"/>
                    <a:pt x="44958" y="11156"/>
                    <a:pt x="45101" y="11097"/>
                  </a:cubicBezTo>
                  <a:lnTo>
                    <a:pt x="51899" y="7168"/>
                  </a:lnTo>
                  <a:cubicBezTo>
                    <a:pt x="52018" y="7120"/>
                    <a:pt x="52018" y="6954"/>
                    <a:pt x="51899" y="6906"/>
                  </a:cubicBezTo>
                  <a:close/>
                  <a:moveTo>
                    <a:pt x="8930" y="23503"/>
                  </a:moveTo>
                  <a:cubicBezTo>
                    <a:pt x="8799" y="23432"/>
                    <a:pt x="8632" y="23432"/>
                    <a:pt x="8489" y="23503"/>
                  </a:cubicBezTo>
                  <a:lnTo>
                    <a:pt x="4989" y="25515"/>
                  </a:lnTo>
                  <a:cubicBezTo>
                    <a:pt x="4870" y="25563"/>
                    <a:pt x="4870" y="25742"/>
                    <a:pt x="4989" y="25777"/>
                  </a:cubicBezTo>
                  <a:lnTo>
                    <a:pt x="6727" y="26777"/>
                  </a:lnTo>
                  <a:cubicBezTo>
                    <a:pt x="6870" y="26849"/>
                    <a:pt x="7037" y="26849"/>
                    <a:pt x="7180" y="26777"/>
                  </a:cubicBezTo>
                  <a:lnTo>
                    <a:pt x="10680" y="24765"/>
                  </a:lnTo>
                  <a:cubicBezTo>
                    <a:pt x="10799" y="24718"/>
                    <a:pt x="10799" y="24551"/>
                    <a:pt x="10680" y="24503"/>
                  </a:cubicBezTo>
                  <a:close/>
                  <a:moveTo>
                    <a:pt x="12192" y="24611"/>
                  </a:moveTo>
                  <a:cubicBezTo>
                    <a:pt x="12049" y="24539"/>
                    <a:pt x="11883" y="24539"/>
                    <a:pt x="11752" y="24611"/>
                  </a:cubicBezTo>
                  <a:lnTo>
                    <a:pt x="7584" y="27016"/>
                  </a:lnTo>
                  <a:cubicBezTo>
                    <a:pt x="7453" y="27063"/>
                    <a:pt x="7453" y="27230"/>
                    <a:pt x="7584" y="27278"/>
                  </a:cubicBezTo>
                  <a:lnTo>
                    <a:pt x="9323" y="28278"/>
                  </a:lnTo>
                  <a:cubicBezTo>
                    <a:pt x="9466" y="28349"/>
                    <a:pt x="9620" y="28349"/>
                    <a:pt x="9763" y="28278"/>
                  </a:cubicBezTo>
                  <a:lnTo>
                    <a:pt x="13930" y="25873"/>
                  </a:lnTo>
                  <a:cubicBezTo>
                    <a:pt x="14049" y="25837"/>
                    <a:pt x="14049" y="25658"/>
                    <a:pt x="13930" y="25623"/>
                  </a:cubicBezTo>
                  <a:close/>
                  <a:moveTo>
                    <a:pt x="16085" y="25361"/>
                  </a:moveTo>
                  <a:cubicBezTo>
                    <a:pt x="15943" y="25289"/>
                    <a:pt x="15776" y="25289"/>
                    <a:pt x="15633" y="25361"/>
                  </a:cubicBezTo>
                  <a:lnTo>
                    <a:pt x="10180" y="28516"/>
                  </a:lnTo>
                  <a:cubicBezTo>
                    <a:pt x="10061" y="28551"/>
                    <a:pt x="10061" y="28718"/>
                    <a:pt x="10180" y="28766"/>
                  </a:cubicBezTo>
                  <a:lnTo>
                    <a:pt x="11930" y="29778"/>
                  </a:lnTo>
                  <a:cubicBezTo>
                    <a:pt x="12061" y="29849"/>
                    <a:pt x="12228" y="29849"/>
                    <a:pt x="12371" y="29778"/>
                  </a:cubicBezTo>
                  <a:lnTo>
                    <a:pt x="17824" y="26623"/>
                  </a:lnTo>
                  <a:cubicBezTo>
                    <a:pt x="17943" y="26575"/>
                    <a:pt x="17943" y="26408"/>
                    <a:pt x="17824" y="26361"/>
                  </a:cubicBezTo>
                  <a:close/>
                  <a:moveTo>
                    <a:pt x="16038" y="28385"/>
                  </a:moveTo>
                  <a:cubicBezTo>
                    <a:pt x="15895" y="28313"/>
                    <a:pt x="15728" y="28313"/>
                    <a:pt x="15585" y="28385"/>
                  </a:cubicBezTo>
                  <a:lnTo>
                    <a:pt x="12775" y="30004"/>
                  </a:lnTo>
                  <a:cubicBezTo>
                    <a:pt x="12645" y="30052"/>
                    <a:pt x="12645" y="30230"/>
                    <a:pt x="12775" y="30266"/>
                  </a:cubicBezTo>
                  <a:lnTo>
                    <a:pt x="14514" y="31266"/>
                  </a:lnTo>
                  <a:cubicBezTo>
                    <a:pt x="14657" y="31338"/>
                    <a:pt x="14823" y="31338"/>
                    <a:pt x="14966" y="31266"/>
                  </a:cubicBezTo>
                  <a:lnTo>
                    <a:pt x="17776" y="29647"/>
                  </a:lnTo>
                  <a:cubicBezTo>
                    <a:pt x="17895" y="29599"/>
                    <a:pt x="17895" y="29433"/>
                    <a:pt x="17776" y="29385"/>
                  </a:cubicBezTo>
                  <a:close/>
                  <a:moveTo>
                    <a:pt x="36957" y="16300"/>
                  </a:moveTo>
                  <a:cubicBezTo>
                    <a:pt x="36814" y="16229"/>
                    <a:pt x="36648" y="16229"/>
                    <a:pt x="36505" y="16300"/>
                  </a:cubicBezTo>
                  <a:lnTo>
                    <a:pt x="24265" y="23372"/>
                  </a:lnTo>
                  <a:cubicBezTo>
                    <a:pt x="24134" y="23420"/>
                    <a:pt x="24134" y="23598"/>
                    <a:pt x="24265" y="23634"/>
                  </a:cubicBezTo>
                  <a:lnTo>
                    <a:pt x="26003" y="24634"/>
                  </a:lnTo>
                  <a:cubicBezTo>
                    <a:pt x="26134" y="24706"/>
                    <a:pt x="26301" y="24706"/>
                    <a:pt x="26444" y="24634"/>
                  </a:cubicBezTo>
                  <a:lnTo>
                    <a:pt x="38695" y="17574"/>
                  </a:lnTo>
                  <a:cubicBezTo>
                    <a:pt x="38814" y="17526"/>
                    <a:pt x="38814" y="17360"/>
                    <a:pt x="38695" y="17312"/>
                  </a:cubicBezTo>
                  <a:close/>
                  <a:moveTo>
                    <a:pt x="2322" y="21872"/>
                  </a:moveTo>
                  <a:cubicBezTo>
                    <a:pt x="2179" y="21801"/>
                    <a:pt x="2024" y="21801"/>
                    <a:pt x="1881" y="21872"/>
                  </a:cubicBezTo>
                  <a:lnTo>
                    <a:pt x="274" y="22801"/>
                  </a:lnTo>
                  <a:cubicBezTo>
                    <a:pt x="155" y="22836"/>
                    <a:pt x="155" y="23015"/>
                    <a:pt x="274" y="23051"/>
                  </a:cubicBezTo>
                  <a:lnTo>
                    <a:pt x="1536" y="23789"/>
                  </a:lnTo>
                  <a:cubicBezTo>
                    <a:pt x="1679" y="23860"/>
                    <a:pt x="1846" y="23860"/>
                    <a:pt x="1988" y="23789"/>
                  </a:cubicBezTo>
                  <a:lnTo>
                    <a:pt x="3596" y="22860"/>
                  </a:lnTo>
                  <a:cubicBezTo>
                    <a:pt x="3715" y="22813"/>
                    <a:pt x="3715" y="22646"/>
                    <a:pt x="3596" y="22598"/>
                  </a:cubicBezTo>
                  <a:close/>
                  <a:moveTo>
                    <a:pt x="4786" y="20443"/>
                  </a:moveTo>
                  <a:cubicBezTo>
                    <a:pt x="4644" y="20372"/>
                    <a:pt x="4477" y="20372"/>
                    <a:pt x="4334" y="20443"/>
                  </a:cubicBezTo>
                  <a:lnTo>
                    <a:pt x="2727" y="21372"/>
                  </a:lnTo>
                  <a:cubicBezTo>
                    <a:pt x="2608" y="21420"/>
                    <a:pt x="2608" y="21598"/>
                    <a:pt x="2727" y="21634"/>
                  </a:cubicBezTo>
                  <a:lnTo>
                    <a:pt x="4001" y="22372"/>
                  </a:lnTo>
                  <a:cubicBezTo>
                    <a:pt x="4132" y="22444"/>
                    <a:pt x="4298" y="22444"/>
                    <a:pt x="4441" y="22372"/>
                  </a:cubicBezTo>
                  <a:lnTo>
                    <a:pt x="6048" y="21443"/>
                  </a:lnTo>
                  <a:cubicBezTo>
                    <a:pt x="6179" y="21396"/>
                    <a:pt x="6179" y="21217"/>
                    <a:pt x="6048" y="21182"/>
                  </a:cubicBezTo>
                  <a:close/>
                  <a:moveTo>
                    <a:pt x="7120" y="19098"/>
                  </a:moveTo>
                  <a:cubicBezTo>
                    <a:pt x="6977" y="19027"/>
                    <a:pt x="6810" y="19027"/>
                    <a:pt x="6679" y="19098"/>
                  </a:cubicBezTo>
                  <a:lnTo>
                    <a:pt x="5060" y="20027"/>
                  </a:lnTo>
                  <a:cubicBezTo>
                    <a:pt x="4941" y="20074"/>
                    <a:pt x="4941" y="20241"/>
                    <a:pt x="5060" y="20289"/>
                  </a:cubicBezTo>
                  <a:lnTo>
                    <a:pt x="6334" y="21015"/>
                  </a:lnTo>
                  <a:cubicBezTo>
                    <a:pt x="6477" y="21086"/>
                    <a:pt x="6644" y="21086"/>
                    <a:pt x="6787" y="21015"/>
                  </a:cubicBezTo>
                  <a:lnTo>
                    <a:pt x="8394" y="20086"/>
                  </a:lnTo>
                  <a:cubicBezTo>
                    <a:pt x="8513" y="20039"/>
                    <a:pt x="8513" y="19872"/>
                    <a:pt x="8394" y="19836"/>
                  </a:cubicBezTo>
                  <a:close/>
                  <a:moveTo>
                    <a:pt x="9466" y="17753"/>
                  </a:moveTo>
                  <a:cubicBezTo>
                    <a:pt x="9323" y="17681"/>
                    <a:pt x="9156" y="17681"/>
                    <a:pt x="9013" y="17753"/>
                  </a:cubicBezTo>
                  <a:lnTo>
                    <a:pt x="7406" y="18681"/>
                  </a:lnTo>
                  <a:cubicBezTo>
                    <a:pt x="7287" y="18717"/>
                    <a:pt x="7287" y="18884"/>
                    <a:pt x="7406" y="18931"/>
                  </a:cubicBezTo>
                  <a:lnTo>
                    <a:pt x="8680" y="19669"/>
                  </a:lnTo>
                  <a:cubicBezTo>
                    <a:pt x="8811" y="19741"/>
                    <a:pt x="8977" y="19741"/>
                    <a:pt x="9120" y="19669"/>
                  </a:cubicBezTo>
                  <a:lnTo>
                    <a:pt x="10740" y="18741"/>
                  </a:lnTo>
                  <a:cubicBezTo>
                    <a:pt x="10859" y="18693"/>
                    <a:pt x="10859" y="18526"/>
                    <a:pt x="10740" y="18479"/>
                  </a:cubicBezTo>
                  <a:close/>
                  <a:moveTo>
                    <a:pt x="11799" y="16395"/>
                  </a:moveTo>
                  <a:cubicBezTo>
                    <a:pt x="11656" y="16324"/>
                    <a:pt x="11490" y="16324"/>
                    <a:pt x="11359" y="16395"/>
                  </a:cubicBezTo>
                  <a:lnTo>
                    <a:pt x="9751" y="17324"/>
                  </a:lnTo>
                  <a:cubicBezTo>
                    <a:pt x="9620" y="17372"/>
                    <a:pt x="9620" y="17538"/>
                    <a:pt x="9751" y="17586"/>
                  </a:cubicBezTo>
                  <a:lnTo>
                    <a:pt x="11013" y="18312"/>
                  </a:lnTo>
                  <a:cubicBezTo>
                    <a:pt x="11156" y="18384"/>
                    <a:pt x="11323" y="18384"/>
                    <a:pt x="11466" y="18312"/>
                  </a:cubicBezTo>
                  <a:lnTo>
                    <a:pt x="13073" y="17383"/>
                  </a:lnTo>
                  <a:cubicBezTo>
                    <a:pt x="13192" y="17348"/>
                    <a:pt x="13192" y="17169"/>
                    <a:pt x="13073" y="17133"/>
                  </a:cubicBezTo>
                  <a:close/>
                  <a:moveTo>
                    <a:pt x="14145" y="15050"/>
                  </a:moveTo>
                  <a:cubicBezTo>
                    <a:pt x="14002" y="14978"/>
                    <a:pt x="13835" y="14978"/>
                    <a:pt x="13692" y="15050"/>
                  </a:cubicBezTo>
                  <a:lnTo>
                    <a:pt x="12085" y="15979"/>
                  </a:lnTo>
                  <a:cubicBezTo>
                    <a:pt x="11966" y="16014"/>
                    <a:pt x="11966" y="16193"/>
                    <a:pt x="12085" y="16229"/>
                  </a:cubicBezTo>
                  <a:lnTo>
                    <a:pt x="13359" y="16967"/>
                  </a:lnTo>
                  <a:cubicBezTo>
                    <a:pt x="13490" y="17038"/>
                    <a:pt x="13657" y="17038"/>
                    <a:pt x="13799" y="16967"/>
                  </a:cubicBezTo>
                  <a:lnTo>
                    <a:pt x="15407" y="16038"/>
                  </a:lnTo>
                  <a:cubicBezTo>
                    <a:pt x="15538" y="15990"/>
                    <a:pt x="15538" y="15824"/>
                    <a:pt x="15407" y="15776"/>
                  </a:cubicBezTo>
                  <a:close/>
                  <a:moveTo>
                    <a:pt x="16478" y="13704"/>
                  </a:moveTo>
                  <a:cubicBezTo>
                    <a:pt x="16335" y="13621"/>
                    <a:pt x="16169" y="13621"/>
                    <a:pt x="16038" y="13704"/>
                  </a:cubicBezTo>
                  <a:lnTo>
                    <a:pt x="14430" y="14633"/>
                  </a:lnTo>
                  <a:cubicBezTo>
                    <a:pt x="14299" y="14669"/>
                    <a:pt x="14299" y="14836"/>
                    <a:pt x="14430" y="14883"/>
                  </a:cubicBezTo>
                  <a:lnTo>
                    <a:pt x="15693" y="15621"/>
                  </a:lnTo>
                  <a:cubicBezTo>
                    <a:pt x="15835" y="15681"/>
                    <a:pt x="16002" y="15681"/>
                    <a:pt x="16145" y="15621"/>
                  </a:cubicBezTo>
                  <a:lnTo>
                    <a:pt x="17752" y="14693"/>
                  </a:lnTo>
                  <a:cubicBezTo>
                    <a:pt x="17871" y="14645"/>
                    <a:pt x="17871" y="14478"/>
                    <a:pt x="17752" y="14431"/>
                  </a:cubicBezTo>
                  <a:close/>
                  <a:moveTo>
                    <a:pt x="18824" y="12347"/>
                  </a:moveTo>
                  <a:cubicBezTo>
                    <a:pt x="18681" y="12276"/>
                    <a:pt x="18514" y="12276"/>
                    <a:pt x="18371" y="12347"/>
                  </a:cubicBezTo>
                  <a:lnTo>
                    <a:pt x="16764" y="13276"/>
                  </a:lnTo>
                  <a:cubicBezTo>
                    <a:pt x="16645" y="13323"/>
                    <a:pt x="16645" y="13490"/>
                    <a:pt x="16764" y="13538"/>
                  </a:cubicBezTo>
                  <a:lnTo>
                    <a:pt x="18038" y="14264"/>
                  </a:lnTo>
                  <a:cubicBezTo>
                    <a:pt x="18169" y="14335"/>
                    <a:pt x="18336" y="14335"/>
                    <a:pt x="18479" y="14264"/>
                  </a:cubicBezTo>
                  <a:lnTo>
                    <a:pt x="20086" y="13335"/>
                  </a:lnTo>
                  <a:cubicBezTo>
                    <a:pt x="20205" y="13300"/>
                    <a:pt x="20205" y="13121"/>
                    <a:pt x="20086" y="13085"/>
                  </a:cubicBezTo>
                  <a:close/>
                  <a:moveTo>
                    <a:pt x="21157" y="11002"/>
                  </a:moveTo>
                  <a:cubicBezTo>
                    <a:pt x="21015" y="10930"/>
                    <a:pt x="20848" y="10930"/>
                    <a:pt x="20717" y="11002"/>
                  </a:cubicBezTo>
                  <a:lnTo>
                    <a:pt x="19110" y="11930"/>
                  </a:lnTo>
                  <a:cubicBezTo>
                    <a:pt x="18991" y="11966"/>
                    <a:pt x="18991" y="12145"/>
                    <a:pt x="19110" y="12180"/>
                  </a:cubicBezTo>
                  <a:lnTo>
                    <a:pt x="20372" y="12919"/>
                  </a:lnTo>
                  <a:cubicBezTo>
                    <a:pt x="20515" y="12990"/>
                    <a:pt x="20681" y="12990"/>
                    <a:pt x="20824" y="12919"/>
                  </a:cubicBezTo>
                  <a:lnTo>
                    <a:pt x="22431" y="11990"/>
                  </a:lnTo>
                  <a:cubicBezTo>
                    <a:pt x="22551" y="11942"/>
                    <a:pt x="22551" y="11776"/>
                    <a:pt x="22431" y="11728"/>
                  </a:cubicBezTo>
                  <a:close/>
                  <a:moveTo>
                    <a:pt x="23503" y="9644"/>
                  </a:moveTo>
                  <a:cubicBezTo>
                    <a:pt x="23360" y="9573"/>
                    <a:pt x="23193" y="9573"/>
                    <a:pt x="23051" y="9644"/>
                  </a:cubicBezTo>
                  <a:lnTo>
                    <a:pt x="21455" y="10573"/>
                  </a:lnTo>
                  <a:cubicBezTo>
                    <a:pt x="21324" y="10609"/>
                    <a:pt x="21324" y="10787"/>
                    <a:pt x="21455" y="10835"/>
                  </a:cubicBezTo>
                  <a:lnTo>
                    <a:pt x="22717" y="11561"/>
                  </a:lnTo>
                  <a:cubicBezTo>
                    <a:pt x="22860" y="11633"/>
                    <a:pt x="23027" y="11633"/>
                    <a:pt x="23170" y="11561"/>
                  </a:cubicBezTo>
                  <a:lnTo>
                    <a:pt x="24777" y="10633"/>
                  </a:lnTo>
                  <a:cubicBezTo>
                    <a:pt x="24896" y="10597"/>
                    <a:pt x="24896" y="10418"/>
                    <a:pt x="24777" y="10383"/>
                  </a:cubicBezTo>
                  <a:close/>
                  <a:moveTo>
                    <a:pt x="25837" y="8299"/>
                  </a:moveTo>
                  <a:cubicBezTo>
                    <a:pt x="25694" y="8228"/>
                    <a:pt x="25527" y="8228"/>
                    <a:pt x="25396" y="8299"/>
                  </a:cubicBezTo>
                  <a:lnTo>
                    <a:pt x="23789" y="9228"/>
                  </a:lnTo>
                  <a:cubicBezTo>
                    <a:pt x="23658" y="9263"/>
                    <a:pt x="23658" y="9442"/>
                    <a:pt x="23789" y="9478"/>
                  </a:cubicBezTo>
                  <a:lnTo>
                    <a:pt x="25051" y="10216"/>
                  </a:lnTo>
                  <a:cubicBezTo>
                    <a:pt x="25194" y="10287"/>
                    <a:pt x="25360" y="10287"/>
                    <a:pt x="25503" y="10216"/>
                  </a:cubicBezTo>
                  <a:lnTo>
                    <a:pt x="27111" y="9287"/>
                  </a:lnTo>
                  <a:cubicBezTo>
                    <a:pt x="27230" y="9240"/>
                    <a:pt x="27230" y="9073"/>
                    <a:pt x="27111" y="9025"/>
                  </a:cubicBezTo>
                  <a:close/>
                  <a:moveTo>
                    <a:pt x="28182" y="6942"/>
                  </a:moveTo>
                  <a:cubicBezTo>
                    <a:pt x="28039" y="6870"/>
                    <a:pt x="27873" y="6870"/>
                    <a:pt x="27730" y="6942"/>
                  </a:cubicBezTo>
                  <a:lnTo>
                    <a:pt x="26122" y="7870"/>
                  </a:lnTo>
                  <a:cubicBezTo>
                    <a:pt x="26003" y="7918"/>
                    <a:pt x="26003" y="8085"/>
                    <a:pt x="26122" y="8132"/>
                  </a:cubicBezTo>
                  <a:lnTo>
                    <a:pt x="27396" y="8859"/>
                  </a:lnTo>
                  <a:cubicBezTo>
                    <a:pt x="27527" y="8930"/>
                    <a:pt x="27694" y="8930"/>
                    <a:pt x="27837" y="8859"/>
                  </a:cubicBezTo>
                  <a:lnTo>
                    <a:pt x="29444" y="7930"/>
                  </a:lnTo>
                  <a:cubicBezTo>
                    <a:pt x="29563" y="7894"/>
                    <a:pt x="29563" y="7727"/>
                    <a:pt x="29444" y="7680"/>
                  </a:cubicBezTo>
                  <a:close/>
                  <a:moveTo>
                    <a:pt x="30516" y="5596"/>
                  </a:moveTo>
                  <a:cubicBezTo>
                    <a:pt x="30373" y="5525"/>
                    <a:pt x="30206" y="5525"/>
                    <a:pt x="30075" y="5596"/>
                  </a:cubicBezTo>
                  <a:lnTo>
                    <a:pt x="28468" y="6525"/>
                  </a:lnTo>
                  <a:cubicBezTo>
                    <a:pt x="28337" y="6573"/>
                    <a:pt x="28337" y="6739"/>
                    <a:pt x="28468" y="6775"/>
                  </a:cubicBezTo>
                  <a:lnTo>
                    <a:pt x="29730" y="7513"/>
                  </a:lnTo>
                  <a:cubicBezTo>
                    <a:pt x="29873" y="7585"/>
                    <a:pt x="30040" y="7585"/>
                    <a:pt x="30182" y="7513"/>
                  </a:cubicBezTo>
                  <a:lnTo>
                    <a:pt x="31790" y="6584"/>
                  </a:lnTo>
                  <a:cubicBezTo>
                    <a:pt x="31909" y="6537"/>
                    <a:pt x="31909" y="6370"/>
                    <a:pt x="31790" y="6323"/>
                  </a:cubicBezTo>
                  <a:close/>
                  <a:moveTo>
                    <a:pt x="33052" y="4132"/>
                  </a:moveTo>
                  <a:cubicBezTo>
                    <a:pt x="32909" y="4060"/>
                    <a:pt x="32742" y="4060"/>
                    <a:pt x="32599" y="4132"/>
                  </a:cubicBezTo>
                  <a:lnTo>
                    <a:pt x="30992" y="5060"/>
                  </a:lnTo>
                  <a:cubicBezTo>
                    <a:pt x="30873" y="5096"/>
                    <a:pt x="30873" y="5275"/>
                    <a:pt x="30992" y="5322"/>
                  </a:cubicBezTo>
                  <a:lnTo>
                    <a:pt x="32266" y="6049"/>
                  </a:lnTo>
                  <a:cubicBezTo>
                    <a:pt x="32397" y="6120"/>
                    <a:pt x="32564" y="6120"/>
                    <a:pt x="32707" y="6049"/>
                  </a:cubicBezTo>
                  <a:lnTo>
                    <a:pt x="34314" y="5120"/>
                  </a:lnTo>
                  <a:cubicBezTo>
                    <a:pt x="34433" y="5084"/>
                    <a:pt x="34433" y="4906"/>
                    <a:pt x="34314" y="4870"/>
                  </a:cubicBezTo>
                  <a:close/>
                  <a:moveTo>
                    <a:pt x="35385" y="2786"/>
                  </a:moveTo>
                  <a:cubicBezTo>
                    <a:pt x="35243" y="2715"/>
                    <a:pt x="35076" y="2715"/>
                    <a:pt x="34933" y="2786"/>
                  </a:cubicBezTo>
                  <a:lnTo>
                    <a:pt x="33326" y="3703"/>
                  </a:lnTo>
                  <a:cubicBezTo>
                    <a:pt x="33207" y="3751"/>
                    <a:pt x="33207" y="3929"/>
                    <a:pt x="33326" y="3965"/>
                  </a:cubicBezTo>
                  <a:lnTo>
                    <a:pt x="34600" y="4703"/>
                  </a:lnTo>
                  <a:cubicBezTo>
                    <a:pt x="34743" y="4775"/>
                    <a:pt x="34909" y="4775"/>
                    <a:pt x="35040" y="4703"/>
                  </a:cubicBezTo>
                  <a:lnTo>
                    <a:pt x="36648" y="3775"/>
                  </a:lnTo>
                  <a:cubicBezTo>
                    <a:pt x="36778" y="3727"/>
                    <a:pt x="36778" y="3560"/>
                    <a:pt x="36648" y="3513"/>
                  </a:cubicBezTo>
                  <a:close/>
                  <a:moveTo>
                    <a:pt x="37719" y="1429"/>
                  </a:moveTo>
                  <a:cubicBezTo>
                    <a:pt x="37588" y="1358"/>
                    <a:pt x="37421" y="1358"/>
                    <a:pt x="37279" y="1429"/>
                  </a:cubicBezTo>
                  <a:lnTo>
                    <a:pt x="35671" y="2358"/>
                  </a:lnTo>
                  <a:cubicBezTo>
                    <a:pt x="35552" y="2405"/>
                    <a:pt x="35552" y="2572"/>
                    <a:pt x="35671" y="2620"/>
                  </a:cubicBezTo>
                  <a:lnTo>
                    <a:pt x="36933" y="3346"/>
                  </a:lnTo>
                  <a:cubicBezTo>
                    <a:pt x="37076" y="3417"/>
                    <a:pt x="37243" y="3417"/>
                    <a:pt x="37386" y="3346"/>
                  </a:cubicBezTo>
                  <a:lnTo>
                    <a:pt x="38993" y="2417"/>
                  </a:lnTo>
                  <a:cubicBezTo>
                    <a:pt x="39112" y="2382"/>
                    <a:pt x="39112" y="2203"/>
                    <a:pt x="38993" y="2167"/>
                  </a:cubicBezTo>
                  <a:close/>
                  <a:moveTo>
                    <a:pt x="40065" y="84"/>
                  </a:moveTo>
                  <a:cubicBezTo>
                    <a:pt x="39922" y="12"/>
                    <a:pt x="39755" y="12"/>
                    <a:pt x="39612" y="84"/>
                  </a:cubicBezTo>
                  <a:lnTo>
                    <a:pt x="38005" y="1012"/>
                  </a:lnTo>
                  <a:cubicBezTo>
                    <a:pt x="37886" y="1048"/>
                    <a:pt x="37886" y="1227"/>
                    <a:pt x="38005" y="1262"/>
                  </a:cubicBezTo>
                  <a:lnTo>
                    <a:pt x="39279" y="2001"/>
                  </a:lnTo>
                  <a:cubicBezTo>
                    <a:pt x="39422" y="2072"/>
                    <a:pt x="39588" y="2072"/>
                    <a:pt x="39731" y="2001"/>
                  </a:cubicBezTo>
                  <a:lnTo>
                    <a:pt x="41339" y="1072"/>
                  </a:lnTo>
                  <a:cubicBezTo>
                    <a:pt x="41458" y="1024"/>
                    <a:pt x="41458" y="858"/>
                    <a:pt x="41339" y="810"/>
                  </a:cubicBezTo>
                  <a:close/>
                  <a:moveTo>
                    <a:pt x="7620" y="21265"/>
                  </a:moveTo>
                  <a:cubicBezTo>
                    <a:pt x="7477" y="21193"/>
                    <a:pt x="7311" y="21193"/>
                    <a:pt x="7168" y="21265"/>
                  </a:cubicBezTo>
                  <a:lnTo>
                    <a:pt x="5429" y="22277"/>
                  </a:lnTo>
                  <a:cubicBezTo>
                    <a:pt x="5310" y="22313"/>
                    <a:pt x="5310" y="22491"/>
                    <a:pt x="5429" y="22527"/>
                  </a:cubicBezTo>
                  <a:lnTo>
                    <a:pt x="7168" y="23539"/>
                  </a:lnTo>
                  <a:cubicBezTo>
                    <a:pt x="7311" y="23610"/>
                    <a:pt x="7477" y="23610"/>
                    <a:pt x="7620" y="23539"/>
                  </a:cubicBezTo>
                  <a:lnTo>
                    <a:pt x="9358" y="22527"/>
                  </a:lnTo>
                  <a:cubicBezTo>
                    <a:pt x="9477" y="22491"/>
                    <a:pt x="9477" y="22313"/>
                    <a:pt x="9358" y="22277"/>
                  </a:cubicBezTo>
                  <a:close/>
                  <a:moveTo>
                    <a:pt x="12883" y="18229"/>
                  </a:moveTo>
                  <a:cubicBezTo>
                    <a:pt x="12740" y="18157"/>
                    <a:pt x="12573" y="18157"/>
                    <a:pt x="12430" y="18229"/>
                  </a:cubicBezTo>
                  <a:lnTo>
                    <a:pt x="10692" y="19229"/>
                  </a:lnTo>
                  <a:cubicBezTo>
                    <a:pt x="10573" y="19277"/>
                    <a:pt x="10573" y="19443"/>
                    <a:pt x="10692" y="19491"/>
                  </a:cubicBezTo>
                  <a:lnTo>
                    <a:pt x="12430" y="20491"/>
                  </a:lnTo>
                  <a:cubicBezTo>
                    <a:pt x="12573" y="20562"/>
                    <a:pt x="12740" y="20562"/>
                    <a:pt x="12883" y="20491"/>
                  </a:cubicBezTo>
                  <a:lnTo>
                    <a:pt x="14621" y="19491"/>
                  </a:lnTo>
                  <a:cubicBezTo>
                    <a:pt x="14740" y="19443"/>
                    <a:pt x="14740" y="19277"/>
                    <a:pt x="14621" y="19229"/>
                  </a:cubicBezTo>
                  <a:close/>
                  <a:moveTo>
                    <a:pt x="10251" y="19753"/>
                  </a:moveTo>
                  <a:cubicBezTo>
                    <a:pt x="10108" y="19681"/>
                    <a:pt x="9942" y="19681"/>
                    <a:pt x="9799" y="19753"/>
                  </a:cubicBezTo>
                  <a:lnTo>
                    <a:pt x="8061" y="20753"/>
                  </a:lnTo>
                  <a:cubicBezTo>
                    <a:pt x="7930" y="20789"/>
                    <a:pt x="7930" y="20967"/>
                    <a:pt x="8061" y="21003"/>
                  </a:cubicBezTo>
                  <a:lnTo>
                    <a:pt x="9799" y="22015"/>
                  </a:lnTo>
                  <a:cubicBezTo>
                    <a:pt x="9942" y="22086"/>
                    <a:pt x="10097" y="22086"/>
                    <a:pt x="10239" y="22015"/>
                  </a:cubicBezTo>
                  <a:lnTo>
                    <a:pt x="11978" y="21003"/>
                  </a:lnTo>
                  <a:cubicBezTo>
                    <a:pt x="12109" y="20967"/>
                    <a:pt x="12109" y="20789"/>
                    <a:pt x="11978" y="20753"/>
                  </a:cubicBezTo>
                  <a:close/>
                  <a:moveTo>
                    <a:pt x="15514" y="16705"/>
                  </a:moveTo>
                  <a:cubicBezTo>
                    <a:pt x="15371" y="16645"/>
                    <a:pt x="15204" y="16645"/>
                    <a:pt x="15073" y="16705"/>
                  </a:cubicBezTo>
                  <a:lnTo>
                    <a:pt x="13323" y="17717"/>
                  </a:lnTo>
                  <a:cubicBezTo>
                    <a:pt x="13204" y="17753"/>
                    <a:pt x="13204" y="17931"/>
                    <a:pt x="13323" y="17979"/>
                  </a:cubicBezTo>
                  <a:lnTo>
                    <a:pt x="15061" y="18979"/>
                  </a:lnTo>
                  <a:cubicBezTo>
                    <a:pt x="15204" y="19050"/>
                    <a:pt x="15371" y="19050"/>
                    <a:pt x="15514" y="18979"/>
                  </a:cubicBezTo>
                  <a:lnTo>
                    <a:pt x="17252" y="17979"/>
                  </a:lnTo>
                  <a:cubicBezTo>
                    <a:pt x="17371" y="17931"/>
                    <a:pt x="17371" y="17764"/>
                    <a:pt x="17252" y="17717"/>
                  </a:cubicBezTo>
                  <a:close/>
                  <a:moveTo>
                    <a:pt x="18145" y="15193"/>
                  </a:moveTo>
                  <a:cubicBezTo>
                    <a:pt x="18002" y="15109"/>
                    <a:pt x="17836" y="15109"/>
                    <a:pt x="17693" y="15193"/>
                  </a:cubicBezTo>
                  <a:lnTo>
                    <a:pt x="15954" y="16193"/>
                  </a:lnTo>
                  <a:cubicBezTo>
                    <a:pt x="15835" y="16240"/>
                    <a:pt x="15835" y="16407"/>
                    <a:pt x="15954" y="16455"/>
                  </a:cubicBezTo>
                  <a:lnTo>
                    <a:pt x="17693" y="17455"/>
                  </a:lnTo>
                  <a:cubicBezTo>
                    <a:pt x="17836" y="17526"/>
                    <a:pt x="18002" y="17526"/>
                    <a:pt x="18145" y="17455"/>
                  </a:cubicBezTo>
                  <a:lnTo>
                    <a:pt x="19884" y="16455"/>
                  </a:lnTo>
                  <a:cubicBezTo>
                    <a:pt x="20003" y="16407"/>
                    <a:pt x="20003" y="16229"/>
                    <a:pt x="19884" y="16193"/>
                  </a:cubicBezTo>
                  <a:close/>
                  <a:moveTo>
                    <a:pt x="20776" y="13669"/>
                  </a:moveTo>
                  <a:cubicBezTo>
                    <a:pt x="20634" y="13597"/>
                    <a:pt x="20467" y="13597"/>
                    <a:pt x="20324" y="13669"/>
                  </a:cubicBezTo>
                  <a:lnTo>
                    <a:pt x="18586" y="14669"/>
                  </a:lnTo>
                  <a:cubicBezTo>
                    <a:pt x="18467" y="14716"/>
                    <a:pt x="18467" y="14883"/>
                    <a:pt x="18586" y="14931"/>
                  </a:cubicBezTo>
                  <a:lnTo>
                    <a:pt x="20324" y="15931"/>
                  </a:lnTo>
                  <a:cubicBezTo>
                    <a:pt x="20467" y="16002"/>
                    <a:pt x="20634" y="16002"/>
                    <a:pt x="20776" y="15931"/>
                  </a:cubicBezTo>
                  <a:lnTo>
                    <a:pt x="22515" y="14931"/>
                  </a:lnTo>
                  <a:cubicBezTo>
                    <a:pt x="22634" y="14883"/>
                    <a:pt x="22634" y="14716"/>
                    <a:pt x="22515" y="14669"/>
                  </a:cubicBezTo>
                  <a:close/>
                  <a:moveTo>
                    <a:pt x="23408" y="12145"/>
                  </a:moveTo>
                  <a:cubicBezTo>
                    <a:pt x="23265" y="12073"/>
                    <a:pt x="23098" y="12073"/>
                    <a:pt x="22955" y="12145"/>
                  </a:cubicBezTo>
                  <a:lnTo>
                    <a:pt x="21217" y="13157"/>
                  </a:lnTo>
                  <a:cubicBezTo>
                    <a:pt x="21098" y="13192"/>
                    <a:pt x="21098" y="13371"/>
                    <a:pt x="21217" y="13407"/>
                  </a:cubicBezTo>
                  <a:lnTo>
                    <a:pt x="22955" y="14419"/>
                  </a:lnTo>
                  <a:cubicBezTo>
                    <a:pt x="23098" y="14490"/>
                    <a:pt x="23265" y="14490"/>
                    <a:pt x="23408" y="14419"/>
                  </a:cubicBezTo>
                  <a:lnTo>
                    <a:pt x="25146" y="13407"/>
                  </a:lnTo>
                  <a:cubicBezTo>
                    <a:pt x="25265" y="13371"/>
                    <a:pt x="25265" y="13192"/>
                    <a:pt x="25146" y="13157"/>
                  </a:cubicBezTo>
                  <a:close/>
                  <a:moveTo>
                    <a:pt x="26039" y="10633"/>
                  </a:moveTo>
                  <a:cubicBezTo>
                    <a:pt x="25896" y="10561"/>
                    <a:pt x="25729" y="10561"/>
                    <a:pt x="25587" y="10633"/>
                  </a:cubicBezTo>
                  <a:lnTo>
                    <a:pt x="23848" y="11633"/>
                  </a:lnTo>
                  <a:cubicBezTo>
                    <a:pt x="23729" y="11668"/>
                    <a:pt x="23729" y="11847"/>
                    <a:pt x="23848" y="11895"/>
                  </a:cubicBezTo>
                  <a:lnTo>
                    <a:pt x="25587" y="12895"/>
                  </a:lnTo>
                  <a:cubicBezTo>
                    <a:pt x="25729" y="12966"/>
                    <a:pt x="25896" y="12966"/>
                    <a:pt x="26039" y="12895"/>
                  </a:cubicBezTo>
                  <a:lnTo>
                    <a:pt x="27777" y="11895"/>
                  </a:lnTo>
                  <a:cubicBezTo>
                    <a:pt x="27896" y="11847"/>
                    <a:pt x="27896" y="11680"/>
                    <a:pt x="27777" y="11633"/>
                  </a:cubicBezTo>
                  <a:close/>
                  <a:moveTo>
                    <a:pt x="28670" y="9109"/>
                  </a:moveTo>
                  <a:cubicBezTo>
                    <a:pt x="28527" y="9037"/>
                    <a:pt x="28361" y="9037"/>
                    <a:pt x="28218" y="9109"/>
                  </a:cubicBezTo>
                  <a:lnTo>
                    <a:pt x="26480" y="10109"/>
                  </a:lnTo>
                  <a:cubicBezTo>
                    <a:pt x="26361" y="10156"/>
                    <a:pt x="26361" y="10323"/>
                    <a:pt x="26480" y="10371"/>
                  </a:cubicBezTo>
                  <a:lnTo>
                    <a:pt x="28218" y="11371"/>
                  </a:lnTo>
                  <a:cubicBezTo>
                    <a:pt x="28361" y="11442"/>
                    <a:pt x="28527" y="11442"/>
                    <a:pt x="28670" y="11371"/>
                  </a:cubicBezTo>
                  <a:lnTo>
                    <a:pt x="30409" y="10371"/>
                  </a:lnTo>
                  <a:cubicBezTo>
                    <a:pt x="30528" y="10335"/>
                    <a:pt x="30528" y="10156"/>
                    <a:pt x="30409" y="10109"/>
                  </a:cubicBezTo>
                  <a:close/>
                  <a:moveTo>
                    <a:pt x="31302" y="7597"/>
                  </a:moveTo>
                  <a:cubicBezTo>
                    <a:pt x="31159" y="7525"/>
                    <a:pt x="30992" y="7525"/>
                    <a:pt x="30849" y="7597"/>
                  </a:cubicBezTo>
                  <a:lnTo>
                    <a:pt x="29111" y="8597"/>
                  </a:lnTo>
                  <a:cubicBezTo>
                    <a:pt x="28992" y="8644"/>
                    <a:pt x="28992" y="8811"/>
                    <a:pt x="29111" y="8859"/>
                  </a:cubicBezTo>
                  <a:lnTo>
                    <a:pt x="30849" y="9859"/>
                  </a:lnTo>
                  <a:cubicBezTo>
                    <a:pt x="30992" y="9930"/>
                    <a:pt x="31159" y="9930"/>
                    <a:pt x="31302" y="9859"/>
                  </a:cubicBezTo>
                  <a:lnTo>
                    <a:pt x="33040" y="8859"/>
                  </a:lnTo>
                  <a:cubicBezTo>
                    <a:pt x="33159" y="8823"/>
                    <a:pt x="33159" y="8644"/>
                    <a:pt x="33040" y="8597"/>
                  </a:cubicBezTo>
                  <a:close/>
                  <a:moveTo>
                    <a:pt x="33933" y="6073"/>
                  </a:moveTo>
                  <a:cubicBezTo>
                    <a:pt x="33790" y="6001"/>
                    <a:pt x="33623" y="6001"/>
                    <a:pt x="33480" y="6073"/>
                  </a:cubicBezTo>
                  <a:lnTo>
                    <a:pt x="31742" y="7085"/>
                  </a:lnTo>
                  <a:cubicBezTo>
                    <a:pt x="31623" y="7120"/>
                    <a:pt x="31623" y="7299"/>
                    <a:pt x="31742" y="7335"/>
                  </a:cubicBezTo>
                  <a:lnTo>
                    <a:pt x="33480" y="8347"/>
                  </a:lnTo>
                  <a:cubicBezTo>
                    <a:pt x="33623" y="8418"/>
                    <a:pt x="33790" y="8418"/>
                    <a:pt x="33933" y="8347"/>
                  </a:cubicBezTo>
                  <a:lnTo>
                    <a:pt x="35671" y="7335"/>
                  </a:lnTo>
                  <a:cubicBezTo>
                    <a:pt x="35790" y="7299"/>
                    <a:pt x="35790" y="7120"/>
                    <a:pt x="35671" y="7085"/>
                  </a:cubicBezTo>
                  <a:close/>
                  <a:moveTo>
                    <a:pt x="36564" y="4560"/>
                  </a:moveTo>
                  <a:cubicBezTo>
                    <a:pt x="36421" y="4489"/>
                    <a:pt x="36255" y="4489"/>
                    <a:pt x="36112" y="4560"/>
                  </a:cubicBezTo>
                  <a:lnTo>
                    <a:pt x="34373" y="5561"/>
                  </a:lnTo>
                  <a:cubicBezTo>
                    <a:pt x="34254" y="5608"/>
                    <a:pt x="34254" y="5775"/>
                    <a:pt x="34373" y="5822"/>
                  </a:cubicBezTo>
                  <a:lnTo>
                    <a:pt x="36112" y="6823"/>
                  </a:lnTo>
                  <a:cubicBezTo>
                    <a:pt x="36255" y="6894"/>
                    <a:pt x="36421" y="6894"/>
                    <a:pt x="36564" y="6823"/>
                  </a:cubicBezTo>
                  <a:lnTo>
                    <a:pt x="38302" y="5822"/>
                  </a:lnTo>
                  <a:cubicBezTo>
                    <a:pt x="38422" y="5775"/>
                    <a:pt x="38422" y="5608"/>
                    <a:pt x="38302" y="5561"/>
                  </a:cubicBezTo>
                  <a:close/>
                  <a:moveTo>
                    <a:pt x="11513" y="22015"/>
                  </a:moveTo>
                  <a:cubicBezTo>
                    <a:pt x="11371" y="21944"/>
                    <a:pt x="11204" y="21944"/>
                    <a:pt x="11061" y="22015"/>
                  </a:cubicBezTo>
                  <a:lnTo>
                    <a:pt x="9323" y="23015"/>
                  </a:lnTo>
                  <a:cubicBezTo>
                    <a:pt x="9204" y="23063"/>
                    <a:pt x="9204" y="23229"/>
                    <a:pt x="9323" y="23277"/>
                  </a:cubicBezTo>
                  <a:lnTo>
                    <a:pt x="11061" y="24277"/>
                  </a:lnTo>
                  <a:cubicBezTo>
                    <a:pt x="11204" y="24349"/>
                    <a:pt x="11371" y="24349"/>
                    <a:pt x="11513" y="24277"/>
                  </a:cubicBezTo>
                  <a:lnTo>
                    <a:pt x="13252" y="23277"/>
                  </a:lnTo>
                  <a:cubicBezTo>
                    <a:pt x="13371" y="23229"/>
                    <a:pt x="13371" y="23063"/>
                    <a:pt x="13252" y="23015"/>
                  </a:cubicBezTo>
                  <a:close/>
                  <a:moveTo>
                    <a:pt x="14145" y="20491"/>
                  </a:moveTo>
                  <a:cubicBezTo>
                    <a:pt x="14002" y="20420"/>
                    <a:pt x="13835" y="20420"/>
                    <a:pt x="13692" y="20491"/>
                  </a:cubicBezTo>
                  <a:lnTo>
                    <a:pt x="11954" y="21503"/>
                  </a:lnTo>
                  <a:cubicBezTo>
                    <a:pt x="11835" y="21539"/>
                    <a:pt x="11835" y="21717"/>
                    <a:pt x="11954" y="21753"/>
                  </a:cubicBezTo>
                  <a:lnTo>
                    <a:pt x="13692" y="22765"/>
                  </a:lnTo>
                  <a:cubicBezTo>
                    <a:pt x="13835" y="22825"/>
                    <a:pt x="14002" y="22825"/>
                    <a:pt x="14145" y="22765"/>
                  </a:cubicBezTo>
                  <a:lnTo>
                    <a:pt x="15883" y="21753"/>
                  </a:lnTo>
                  <a:cubicBezTo>
                    <a:pt x="16002" y="21717"/>
                    <a:pt x="16002" y="21539"/>
                    <a:pt x="15883" y="21503"/>
                  </a:cubicBezTo>
                  <a:close/>
                  <a:moveTo>
                    <a:pt x="16776" y="18979"/>
                  </a:moveTo>
                  <a:cubicBezTo>
                    <a:pt x="16633" y="18907"/>
                    <a:pt x="16466" y="18907"/>
                    <a:pt x="16324" y="18979"/>
                  </a:cubicBezTo>
                  <a:lnTo>
                    <a:pt x="14585" y="19979"/>
                  </a:lnTo>
                  <a:cubicBezTo>
                    <a:pt x="14466" y="20027"/>
                    <a:pt x="14466" y="20193"/>
                    <a:pt x="14585" y="20241"/>
                  </a:cubicBezTo>
                  <a:lnTo>
                    <a:pt x="16324" y="21241"/>
                  </a:lnTo>
                  <a:cubicBezTo>
                    <a:pt x="16466" y="21312"/>
                    <a:pt x="16633" y="21312"/>
                    <a:pt x="16776" y="21241"/>
                  </a:cubicBezTo>
                  <a:lnTo>
                    <a:pt x="18514" y="20241"/>
                  </a:lnTo>
                  <a:cubicBezTo>
                    <a:pt x="18633" y="20193"/>
                    <a:pt x="18633" y="20015"/>
                    <a:pt x="18514" y="19979"/>
                  </a:cubicBezTo>
                  <a:close/>
                  <a:moveTo>
                    <a:pt x="19407" y="17455"/>
                  </a:moveTo>
                  <a:cubicBezTo>
                    <a:pt x="19264" y="17383"/>
                    <a:pt x="19098" y="17383"/>
                    <a:pt x="18955" y="17455"/>
                  </a:cubicBezTo>
                  <a:lnTo>
                    <a:pt x="17217" y="18467"/>
                  </a:lnTo>
                  <a:cubicBezTo>
                    <a:pt x="17097" y="18503"/>
                    <a:pt x="17097" y="18669"/>
                    <a:pt x="17217" y="18717"/>
                  </a:cubicBezTo>
                  <a:lnTo>
                    <a:pt x="18955" y="19729"/>
                  </a:lnTo>
                  <a:cubicBezTo>
                    <a:pt x="19098" y="19800"/>
                    <a:pt x="19264" y="19800"/>
                    <a:pt x="19407" y="19729"/>
                  </a:cubicBezTo>
                  <a:lnTo>
                    <a:pt x="21146" y="18717"/>
                  </a:lnTo>
                  <a:cubicBezTo>
                    <a:pt x="21265" y="18669"/>
                    <a:pt x="21265" y="18503"/>
                    <a:pt x="21146" y="18467"/>
                  </a:cubicBezTo>
                  <a:close/>
                  <a:moveTo>
                    <a:pt x="22039" y="15931"/>
                  </a:moveTo>
                  <a:cubicBezTo>
                    <a:pt x="21896" y="15859"/>
                    <a:pt x="21729" y="15859"/>
                    <a:pt x="21586" y="15931"/>
                  </a:cubicBezTo>
                  <a:lnTo>
                    <a:pt x="19848" y="16931"/>
                  </a:lnTo>
                  <a:cubicBezTo>
                    <a:pt x="19729" y="16979"/>
                    <a:pt x="19729" y="17145"/>
                    <a:pt x="19848" y="17193"/>
                  </a:cubicBezTo>
                  <a:lnTo>
                    <a:pt x="21586" y="18193"/>
                  </a:lnTo>
                  <a:cubicBezTo>
                    <a:pt x="21729" y="18265"/>
                    <a:pt x="21896" y="18265"/>
                    <a:pt x="22039" y="18193"/>
                  </a:cubicBezTo>
                  <a:lnTo>
                    <a:pt x="23777" y="17193"/>
                  </a:lnTo>
                  <a:cubicBezTo>
                    <a:pt x="23896" y="17145"/>
                    <a:pt x="23896" y="16979"/>
                    <a:pt x="23777" y="16931"/>
                  </a:cubicBezTo>
                  <a:close/>
                  <a:moveTo>
                    <a:pt x="24670" y="14407"/>
                  </a:moveTo>
                  <a:cubicBezTo>
                    <a:pt x="24527" y="14347"/>
                    <a:pt x="24360" y="14347"/>
                    <a:pt x="24217" y="14407"/>
                  </a:cubicBezTo>
                  <a:lnTo>
                    <a:pt x="22479" y="15419"/>
                  </a:lnTo>
                  <a:cubicBezTo>
                    <a:pt x="22360" y="15455"/>
                    <a:pt x="22360" y="15633"/>
                    <a:pt x="22479" y="15669"/>
                  </a:cubicBezTo>
                  <a:lnTo>
                    <a:pt x="24217" y="16681"/>
                  </a:lnTo>
                  <a:cubicBezTo>
                    <a:pt x="24360" y="16752"/>
                    <a:pt x="24527" y="16752"/>
                    <a:pt x="24670" y="16681"/>
                  </a:cubicBezTo>
                  <a:lnTo>
                    <a:pt x="26408" y="15669"/>
                  </a:lnTo>
                  <a:cubicBezTo>
                    <a:pt x="26527" y="15633"/>
                    <a:pt x="26527" y="15455"/>
                    <a:pt x="26408" y="15419"/>
                  </a:cubicBezTo>
                  <a:close/>
                  <a:moveTo>
                    <a:pt x="27301" y="12895"/>
                  </a:moveTo>
                  <a:cubicBezTo>
                    <a:pt x="27158" y="12823"/>
                    <a:pt x="26992" y="12823"/>
                    <a:pt x="26849" y="12895"/>
                  </a:cubicBezTo>
                  <a:lnTo>
                    <a:pt x="25110" y="13895"/>
                  </a:lnTo>
                  <a:cubicBezTo>
                    <a:pt x="24991" y="13943"/>
                    <a:pt x="24991" y="14109"/>
                    <a:pt x="25110" y="14157"/>
                  </a:cubicBezTo>
                  <a:lnTo>
                    <a:pt x="26849" y="15157"/>
                  </a:lnTo>
                  <a:cubicBezTo>
                    <a:pt x="26992" y="15228"/>
                    <a:pt x="27158" y="15228"/>
                    <a:pt x="27301" y="15157"/>
                  </a:cubicBezTo>
                  <a:lnTo>
                    <a:pt x="29039" y="14157"/>
                  </a:lnTo>
                  <a:cubicBezTo>
                    <a:pt x="29158" y="14121"/>
                    <a:pt x="29158" y="13943"/>
                    <a:pt x="29039" y="13907"/>
                  </a:cubicBezTo>
                  <a:close/>
                  <a:moveTo>
                    <a:pt x="29932" y="11383"/>
                  </a:moveTo>
                  <a:cubicBezTo>
                    <a:pt x="29790" y="11311"/>
                    <a:pt x="29623" y="11311"/>
                    <a:pt x="29492" y="11383"/>
                  </a:cubicBezTo>
                  <a:lnTo>
                    <a:pt x="27742" y="12383"/>
                  </a:lnTo>
                  <a:cubicBezTo>
                    <a:pt x="27623" y="12430"/>
                    <a:pt x="27623" y="12597"/>
                    <a:pt x="27742" y="12645"/>
                  </a:cubicBezTo>
                  <a:lnTo>
                    <a:pt x="29492" y="13645"/>
                  </a:lnTo>
                  <a:cubicBezTo>
                    <a:pt x="29623" y="13716"/>
                    <a:pt x="29790" y="13716"/>
                    <a:pt x="29932" y="13645"/>
                  </a:cubicBezTo>
                  <a:lnTo>
                    <a:pt x="31671" y="12645"/>
                  </a:lnTo>
                  <a:cubicBezTo>
                    <a:pt x="31802" y="12597"/>
                    <a:pt x="31802" y="12419"/>
                    <a:pt x="31671" y="12383"/>
                  </a:cubicBezTo>
                  <a:close/>
                  <a:moveTo>
                    <a:pt x="32564" y="9859"/>
                  </a:moveTo>
                  <a:cubicBezTo>
                    <a:pt x="32421" y="9787"/>
                    <a:pt x="32254" y="9787"/>
                    <a:pt x="32123" y="9859"/>
                  </a:cubicBezTo>
                  <a:lnTo>
                    <a:pt x="30385" y="10871"/>
                  </a:lnTo>
                  <a:cubicBezTo>
                    <a:pt x="30254" y="10918"/>
                    <a:pt x="30254" y="11085"/>
                    <a:pt x="30385" y="11133"/>
                  </a:cubicBezTo>
                  <a:lnTo>
                    <a:pt x="32123" y="12133"/>
                  </a:lnTo>
                  <a:cubicBezTo>
                    <a:pt x="32266" y="12204"/>
                    <a:pt x="32421" y="12204"/>
                    <a:pt x="32564" y="12133"/>
                  </a:cubicBezTo>
                  <a:lnTo>
                    <a:pt x="34314" y="11133"/>
                  </a:lnTo>
                  <a:cubicBezTo>
                    <a:pt x="34433" y="11085"/>
                    <a:pt x="34433" y="10918"/>
                    <a:pt x="34314" y="10871"/>
                  </a:cubicBezTo>
                  <a:close/>
                  <a:moveTo>
                    <a:pt x="35195" y="8347"/>
                  </a:moveTo>
                  <a:cubicBezTo>
                    <a:pt x="35052" y="8263"/>
                    <a:pt x="34885" y="8263"/>
                    <a:pt x="34743" y="8347"/>
                  </a:cubicBezTo>
                  <a:lnTo>
                    <a:pt x="33004" y="9347"/>
                  </a:lnTo>
                  <a:cubicBezTo>
                    <a:pt x="32885" y="9382"/>
                    <a:pt x="32885" y="9561"/>
                    <a:pt x="33004" y="9609"/>
                  </a:cubicBezTo>
                  <a:lnTo>
                    <a:pt x="34743" y="10609"/>
                  </a:lnTo>
                  <a:cubicBezTo>
                    <a:pt x="34885" y="10680"/>
                    <a:pt x="35052" y="10680"/>
                    <a:pt x="35195" y="10609"/>
                  </a:cubicBezTo>
                  <a:lnTo>
                    <a:pt x="36933" y="9609"/>
                  </a:lnTo>
                  <a:cubicBezTo>
                    <a:pt x="37052" y="9561"/>
                    <a:pt x="37052" y="9394"/>
                    <a:pt x="36933" y="9347"/>
                  </a:cubicBezTo>
                  <a:close/>
                  <a:moveTo>
                    <a:pt x="37826" y="6823"/>
                  </a:moveTo>
                  <a:cubicBezTo>
                    <a:pt x="37683" y="6751"/>
                    <a:pt x="37517" y="6751"/>
                    <a:pt x="37374" y="6823"/>
                  </a:cubicBezTo>
                  <a:lnTo>
                    <a:pt x="35635" y="7823"/>
                  </a:lnTo>
                  <a:cubicBezTo>
                    <a:pt x="35516" y="7870"/>
                    <a:pt x="35516" y="8037"/>
                    <a:pt x="35635" y="8085"/>
                  </a:cubicBezTo>
                  <a:lnTo>
                    <a:pt x="37374" y="9085"/>
                  </a:lnTo>
                  <a:cubicBezTo>
                    <a:pt x="37517" y="9156"/>
                    <a:pt x="37683" y="9156"/>
                    <a:pt x="37826" y="9085"/>
                  </a:cubicBezTo>
                  <a:lnTo>
                    <a:pt x="39565" y="8085"/>
                  </a:lnTo>
                  <a:cubicBezTo>
                    <a:pt x="39684" y="8037"/>
                    <a:pt x="39684" y="7870"/>
                    <a:pt x="39565" y="7823"/>
                  </a:cubicBezTo>
                  <a:close/>
                  <a:moveTo>
                    <a:pt x="40458" y="5299"/>
                  </a:moveTo>
                  <a:cubicBezTo>
                    <a:pt x="40315" y="5227"/>
                    <a:pt x="40148" y="5227"/>
                    <a:pt x="40005" y="5299"/>
                  </a:cubicBezTo>
                  <a:lnTo>
                    <a:pt x="38267" y="6311"/>
                  </a:lnTo>
                  <a:cubicBezTo>
                    <a:pt x="38148" y="6346"/>
                    <a:pt x="38148" y="6513"/>
                    <a:pt x="38267" y="6561"/>
                  </a:cubicBezTo>
                  <a:lnTo>
                    <a:pt x="40005" y="7573"/>
                  </a:lnTo>
                  <a:cubicBezTo>
                    <a:pt x="40148" y="7644"/>
                    <a:pt x="40315" y="7644"/>
                    <a:pt x="40458" y="7573"/>
                  </a:cubicBezTo>
                  <a:lnTo>
                    <a:pt x="42196" y="6561"/>
                  </a:lnTo>
                  <a:cubicBezTo>
                    <a:pt x="42315" y="6525"/>
                    <a:pt x="42315" y="6346"/>
                    <a:pt x="42196" y="6311"/>
                  </a:cubicBezTo>
                  <a:close/>
                  <a:moveTo>
                    <a:pt x="14752" y="23241"/>
                  </a:moveTo>
                  <a:cubicBezTo>
                    <a:pt x="14609" y="23170"/>
                    <a:pt x="14442" y="23170"/>
                    <a:pt x="14311" y="23241"/>
                  </a:cubicBezTo>
                  <a:lnTo>
                    <a:pt x="12561" y="24253"/>
                  </a:lnTo>
                  <a:cubicBezTo>
                    <a:pt x="12442" y="24289"/>
                    <a:pt x="12442" y="24456"/>
                    <a:pt x="12561" y="24503"/>
                  </a:cubicBezTo>
                  <a:lnTo>
                    <a:pt x="14311" y="25515"/>
                  </a:lnTo>
                  <a:cubicBezTo>
                    <a:pt x="14442" y="25587"/>
                    <a:pt x="14609" y="25587"/>
                    <a:pt x="14752" y="25515"/>
                  </a:cubicBezTo>
                  <a:lnTo>
                    <a:pt x="16490" y="24503"/>
                  </a:lnTo>
                  <a:cubicBezTo>
                    <a:pt x="16609" y="24456"/>
                    <a:pt x="16609" y="24289"/>
                    <a:pt x="16490" y="24253"/>
                  </a:cubicBezTo>
                  <a:close/>
                  <a:moveTo>
                    <a:pt x="17383" y="21729"/>
                  </a:moveTo>
                  <a:cubicBezTo>
                    <a:pt x="17240" y="21646"/>
                    <a:pt x="17074" y="21646"/>
                    <a:pt x="16943" y="21729"/>
                  </a:cubicBezTo>
                  <a:lnTo>
                    <a:pt x="15204" y="22729"/>
                  </a:lnTo>
                  <a:cubicBezTo>
                    <a:pt x="15073" y="22765"/>
                    <a:pt x="15073" y="22944"/>
                    <a:pt x="15204" y="22991"/>
                  </a:cubicBezTo>
                  <a:lnTo>
                    <a:pt x="16943" y="23991"/>
                  </a:lnTo>
                  <a:cubicBezTo>
                    <a:pt x="17074" y="24063"/>
                    <a:pt x="17240" y="24063"/>
                    <a:pt x="17383" y="23991"/>
                  </a:cubicBezTo>
                  <a:lnTo>
                    <a:pt x="19122" y="22991"/>
                  </a:lnTo>
                  <a:cubicBezTo>
                    <a:pt x="19241" y="22944"/>
                    <a:pt x="19241" y="22777"/>
                    <a:pt x="19122" y="22729"/>
                  </a:cubicBezTo>
                  <a:close/>
                  <a:moveTo>
                    <a:pt x="20014" y="20205"/>
                  </a:moveTo>
                  <a:cubicBezTo>
                    <a:pt x="19872" y="20134"/>
                    <a:pt x="19705" y="20134"/>
                    <a:pt x="19574" y="20205"/>
                  </a:cubicBezTo>
                  <a:lnTo>
                    <a:pt x="17836" y="21205"/>
                  </a:lnTo>
                  <a:cubicBezTo>
                    <a:pt x="17705" y="21253"/>
                    <a:pt x="17705" y="21420"/>
                    <a:pt x="17836" y="21467"/>
                  </a:cubicBezTo>
                  <a:lnTo>
                    <a:pt x="19574" y="22467"/>
                  </a:lnTo>
                  <a:cubicBezTo>
                    <a:pt x="19705" y="22539"/>
                    <a:pt x="19872" y="22539"/>
                    <a:pt x="20014" y="22467"/>
                  </a:cubicBezTo>
                  <a:lnTo>
                    <a:pt x="21753" y="21467"/>
                  </a:lnTo>
                  <a:cubicBezTo>
                    <a:pt x="21884" y="21420"/>
                    <a:pt x="21884" y="21253"/>
                    <a:pt x="21753" y="21205"/>
                  </a:cubicBezTo>
                  <a:close/>
                  <a:moveTo>
                    <a:pt x="22646" y="18681"/>
                  </a:moveTo>
                  <a:cubicBezTo>
                    <a:pt x="22503" y="18610"/>
                    <a:pt x="22336" y="18610"/>
                    <a:pt x="22205" y="18681"/>
                  </a:cubicBezTo>
                  <a:lnTo>
                    <a:pt x="20455" y="19693"/>
                  </a:lnTo>
                  <a:cubicBezTo>
                    <a:pt x="20336" y="19729"/>
                    <a:pt x="20336" y="19908"/>
                    <a:pt x="20455" y="19943"/>
                  </a:cubicBezTo>
                  <a:lnTo>
                    <a:pt x="22205" y="20955"/>
                  </a:lnTo>
                  <a:cubicBezTo>
                    <a:pt x="22336" y="21027"/>
                    <a:pt x="22503" y="21027"/>
                    <a:pt x="22646" y="20955"/>
                  </a:cubicBezTo>
                  <a:lnTo>
                    <a:pt x="24384" y="19955"/>
                  </a:lnTo>
                  <a:cubicBezTo>
                    <a:pt x="24515" y="19908"/>
                    <a:pt x="24515" y="19729"/>
                    <a:pt x="24384" y="19693"/>
                  </a:cubicBezTo>
                  <a:close/>
                  <a:moveTo>
                    <a:pt x="25277" y="17169"/>
                  </a:moveTo>
                  <a:cubicBezTo>
                    <a:pt x="25134" y="17098"/>
                    <a:pt x="24967" y="17098"/>
                    <a:pt x="24837" y="17169"/>
                  </a:cubicBezTo>
                  <a:lnTo>
                    <a:pt x="23086" y="18169"/>
                  </a:lnTo>
                  <a:cubicBezTo>
                    <a:pt x="22967" y="18217"/>
                    <a:pt x="22967" y="18384"/>
                    <a:pt x="23086" y="18431"/>
                  </a:cubicBezTo>
                  <a:lnTo>
                    <a:pt x="24837" y="19431"/>
                  </a:lnTo>
                  <a:cubicBezTo>
                    <a:pt x="24967" y="19503"/>
                    <a:pt x="25134" y="19503"/>
                    <a:pt x="25277" y="19431"/>
                  </a:cubicBezTo>
                  <a:lnTo>
                    <a:pt x="27015" y="18431"/>
                  </a:lnTo>
                  <a:cubicBezTo>
                    <a:pt x="27146" y="18384"/>
                    <a:pt x="27146" y="18217"/>
                    <a:pt x="27015" y="18169"/>
                  </a:cubicBezTo>
                  <a:close/>
                  <a:moveTo>
                    <a:pt x="27908" y="15645"/>
                  </a:moveTo>
                  <a:cubicBezTo>
                    <a:pt x="27765" y="15574"/>
                    <a:pt x="27599" y="15574"/>
                    <a:pt x="27468" y="15645"/>
                  </a:cubicBezTo>
                  <a:lnTo>
                    <a:pt x="25729" y="16645"/>
                  </a:lnTo>
                  <a:cubicBezTo>
                    <a:pt x="25599" y="16693"/>
                    <a:pt x="25599" y="16860"/>
                    <a:pt x="25729" y="16907"/>
                  </a:cubicBezTo>
                  <a:lnTo>
                    <a:pt x="27468" y="17907"/>
                  </a:lnTo>
                  <a:cubicBezTo>
                    <a:pt x="27599" y="17979"/>
                    <a:pt x="27765" y="17979"/>
                    <a:pt x="27908" y="17907"/>
                  </a:cubicBezTo>
                  <a:lnTo>
                    <a:pt x="29647" y="16907"/>
                  </a:lnTo>
                  <a:cubicBezTo>
                    <a:pt x="29778" y="16860"/>
                    <a:pt x="29778" y="16693"/>
                    <a:pt x="29647" y="16645"/>
                  </a:cubicBezTo>
                  <a:close/>
                  <a:moveTo>
                    <a:pt x="30540" y="14121"/>
                  </a:moveTo>
                  <a:cubicBezTo>
                    <a:pt x="30397" y="14062"/>
                    <a:pt x="30242" y="14062"/>
                    <a:pt x="30099" y="14121"/>
                  </a:cubicBezTo>
                  <a:lnTo>
                    <a:pt x="28361" y="15133"/>
                  </a:lnTo>
                  <a:cubicBezTo>
                    <a:pt x="28230" y="15169"/>
                    <a:pt x="28230" y="15347"/>
                    <a:pt x="28361" y="15383"/>
                  </a:cubicBezTo>
                  <a:lnTo>
                    <a:pt x="30099" y="16395"/>
                  </a:lnTo>
                  <a:cubicBezTo>
                    <a:pt x="30242" y="16467"/>
                    <a:pt x="30397" y="16467"/>
                    <a:pt x="30540" y="16395"/>
                  </a:cubicBezTo>
                  <a:lnTo>
                    <a:pt x="32278" y="15383"/>
                  </a:lnTo>
                  <a:cubicBezTo>
                    <a:pt x="32397" y="15347"/>
                    <a:pt x="32397" y="15181"/>
                    <a:pt x="32278" y="15133"/>
                  </a:cubicBezTo>
                  <a:close/>
                  <a:moveTo>
                    <a:pt x="33171" y="12609"/>
                  </a:moveTo>
                  <a:cubicBezTo>
                    <a:pt x="33028" y="12538"/>
                    <a:pt x="32873" y="12538"/>
                    <a:pt x="32730" y="12609"/>
                  </a:cubicBezTo>
                  <a:lnTo>
                    <a:pt x="30992" y="13609"/>
                  </a:lnTo>
                  <a:cubicBezTo>
                    <a:pt x="30861" y="13657"/>
                    <a:pt x="30861" y="13823"/>
                    <a:pt x="30992" y="13871"/>
                  </a:cubicBezTo>
                  <a:lnTo>
                    <a:pt x="32730" y="14871"/>
                  </a:lnTo>
                  <a:cubicBezTo>
                    <a:pt x="32873" y="14943"/>
                    <a:pt x="33028" y="14943"/>
                    <a:pt x="33171" y="14871"/>
                  </a:cubicBezTo>
                  <a:lnTo>
                    <a:pt x="34909" y="13871"/>
                  </a:lnTo>
                  <a:cubicBezTo>
                    <a:pt x="35040" y="13823"/>
                    <a:pt x="35040" y="13657"/>
                    <a:pt x="34909" y="13609"/>
                  </a:cubicBezTo>
                  <a:close/>
                  <a:moveTo>
                    <a:pt x="35802" y="11085"/>
                  </a:moveTo>
                  <a:cubicBezTo>
                    <a:pt x="35659" y="11014"/>
                    <a:pt x="35505" y="11014"/>
                    <a:pt x="35362" y="11085"/>
                  </a:cubicBezTo>
                  <a:lnTo>
                    <a:pt x="33623" y="12097"/>
                  </a:lnTo>
                  <a:cubicBezTo>
                    <a:pt x="33492" y="12133"/>
                    <a:pt x="33492" y="12311"/>
                    <a:pt x="33623" y="12347"/>
                  </a:cubicBezTo>
                  <a:lnTo>
                    <a:pt x="35362" y="13359"/>
                  </a:lnTo>
                  <a:cubicBezTo>
                    <a:pt x="35505" y="13431"/>
                    <a:pt x="35659" y="13431"/>
                    <a:pt x="35802" y="13359"/>
                  </a:cubicBezTo>
                  <a:lnTo>
                    <a:pt x="37552" y="12347"/>
                  </a:lnTo>
                  <a:cubicBezTo>
                    <a:pt x="37671" y="12311"/>
                    <a:pt x="37671" y="12133"/>
                    <a:pt x="37552" y="12097"/>
                  </a:cubicBezTo>
                  <a:close/>
                  <a:moveTo>
                    <a:pt x="38433" y="9573"/>
                  </a:moveTo>
                  <a:cubicBezTo>
                    <a:pt x="38291" y="9502"/>
                    <a:pt x="38136" y="9502"/>
                    <a:pt x="37993" y="9573"/>
                  </a:cubicBezTo>
                  <a:lnTo>
                    <a:pt x="36255" y="10573"/>
                  </a:lnTo>
                  <a:cubicBezTo>
                    <a:pt x="36124" y="10609"/>
                    <a:pt x="36124" y="10787"/>
                    <a:pt x="36255" y="10835"/>
                  </a:cubicBezTo>
                  <a:lnTo>
                    <a:pt x="37993" y="11835"/>
                  </a:lnTo>
                  <a:cubicBezTo>
                    <a:pt x="38136" y="11907"/>
                    <a:pt x="38302" y="11907"/>
                    <a:pt x="38445" y="11835"/>
                  </a:cubicBezTo>
                  <a:lnTo>
                    <a:pt x="40184" y="10835"/>
                  </a:lnTo>
                  <a:cubicBezTo>
                    <a:pt x="40303" y="10787"/>
                    <a:pt x="40303" y="10621"/>
                    <a:pt x="40184" y="10573"/>
                  </a:cubicBezTo>
                  <a:close/>
                  <a:moveTo>
                    <a:pt x="41077" y="8049"/>
                  </a:moveTo>
                  <a:cubicBezTo>
                    <a:pt x="40934" y="7978"/>
                    <a:pt x="40767" y="7978"/>
                    <a:pt x="40624" y="8049"/>
                  </a:cubicBezTo>
                  <a:lnTo>
                    <a:pt x="38886" y="9049"/>
                  </a:lnTo>
                  <a:cubicBezTo>
                    <a:pt x="38755" y="9085"/>
                    <a:pt x="38755" y="9263"/>
                    <a:pt x="38886" y="9311"/>
                  </a:cubicBezTo>
                  <a:lnTo>
                    <a:pt x="40624" y="10311"/>
                  </a:lnTo>
                  <a:cubicBezTo>
                    <a:pt x="40767" y="10383"/>
                    <a:pt x="40934" y="10383"/>
                    <a:pt x="41077" y="10311"/>
                  </a:cubicBezTo>
                  <a:lnTo>
                    <a:pt x="42815" y="9311"/>
                  </a:lnTo>
                  <a:cubicBezTo>
                    <a:pt x="42934" y="9263"/>
                    <a:pt x="42934" y="9097"/>
                    <a:pt x="42815" y="9049"/>
                  </a:cubicBezTo>
                  <a:close/>
                  <a:moveTo>
                    <a:pt x="21312" y="22336"/>
                  </a:moveTo>
                  <a:cubicBezTo>
                    <a:pt x="21181" y="22253"/>
                    <a:pt x="21015" y="22253"/>
                    <a:pt x="20872" y="22336"/>
                  </a:cubicBezTo>
                  <a:lnTo>
                    <a:pt x="19133" y="23337"/>
                  </a:lnTo>
                  <a:cubicBezTo>
                    <a:pt x="19014" y="23384"/>
                    <a:pt x="19014" y="23551"/>
                    <a:pt x="19133" y="23598"/>
                  </a:cubicBezTo>
                  <a:lnTo>
                    <a:pt x="20872" y="24599"/>
                  </a:lnTo>
                  <a:cubicBezTo>
                    <a:pt x="21015" y="24670"/>
                    <a:pt x="21181" y="24670"/>
                    <a:pt x="21312" y="24599"/>
                  </a:cubicBezTo>
                  <a:lnTo>
                    <a:pt x="23062" y="23598"/>
                  </a:lnTo>
                  <a:cubicBezTo>
                    <a:pt x="23182" y="23551"/>
                    <a:pt x="23182" y="23372"/>
                    <a:pt x="23062" y="23337"/>
                  </a:cubicBezTo>
                  <a:close/>
                  <a:moveTo>
                    <a:pt x="23944" y="20812"/>
                  </a:moveTo>
                  <a:cubicBezTo>
                    <a:pt x="23813" y="20741"/>
                    <a:pt x="23646" y="20741"/>
                    <a:pt x="23503" y="20812"/>
                  </a:cubicBezTo>
                  <a:lnTo>
                    <a:pt x="21765" y="21813"/>
                  </a:lnTo>
                  <a:cubicBezTo>
                    <a:pt x="21646" y="21860"/>
                    <a:pt x="21646" y="22027"/>
                    <a:pt x="21765" y="22074"/>
                  </a:cubicBezTo>
                  <a:lnTo>
                    <a:pt x="23503" y="23075"/>
                  </a:lnTo>
                  <a:cubicBezTo>
                    <a:pt x="23646" y="23146"/>
                    <a:pt x="23813" y="23146"/>
                    <a:pt x="23944" y="23075"/>
                  </a:cubicBezTo>
                  <a:lnTo>
                    <a:pt x="25694" y="22074"/>
                  </a:lnTo>
                  <a:cubicBezTo>
                    <a:pt x="25813" y="22027"/>
                    <a:pt x="25813" y="21860"/>
                    <a:pt x="25694" y="21813"/>
                  </a:cubicBezTo>
                  <a:close/>
                  <a:moveTo>
                    <a:pt x="18550" y="26920"/>
                  </a:moveTo>
                  <a:cubicBezTo>
                    <a:pt x="18407" y="26849"/>
                    <a:pt x="18240" y="26849"/>
                    <a:pt x="18109" y="26920"/>
                  </a:cubicBezTo>
                  <a:lnTo>
                    <a:pt x="16359" y="27932"/>
                  </a:lnTo>
                  <a:cubicBezTo>
                    <a:pt x="16240" y="27968"/>
                    <a:pt x="16240" y="28147"/>
                    <a:pt x="16359" y="28182"/>
                  </a:cubicBezTo>
                  <a:lnTo>
                    <a:pt x="18109" y="29194"/>
                  </a:lnTo>
                  <a:cubicBezTo>
                    <a:pt x="18240" y="29266"/>
                    <a:pt x="18407" y="29266"/>
                    <a:pt x="18550" y="29194"/>
                  </a:cubicBezTo>
                  <a:lnTo>
                    <a:pt x="20288" y="28182"/>
                  </a:lnTo>
                  <a:cubicBezTo>
                    <a:pt x="20407" y="28147"/>
                    <a:pt x="20407" y="27968"/>
                    <a:pt x="20288" y="27932"/>
                  </a:cubicBezTo>
                  <a:close/>
                  <a:moveTo>
                    <a:pt x="21181" y="25408"/>
                  </a:moveTo>
                  <a:cubicBezTo>
                    <a:pt x="21038" y="25337"/>
                    <a:pt x="20872" y="25337"/>
                    <a:pt x="20741" y="25408"/>
                  </a:cubicBezTo>
                  <a:lnTo>
                    <a:pt x="19002" y="26408"/>
                  </a:lnTo>
                  <a:cubicBezTo>
                    <a:pt x="18871" y="26444"/>
                    <a:pt x="18871" y="26623"/>
                    <a:pt x="19002" y="26670"/>
                  </a:cubicBezTo>
                  <a:lnTo>
                    <a:pt x="20741" y="27694"/>
                  </a:lnTo>
                  <a:cubicBezTo>
                    <a:pt x="20872" y="27766"/>
                    <a:pt x="21038" y="27766"/>
                    <a:pt x="21181" y="27694"/>
                  </a:cubicBezTo>
                  <a:lnTo>
                    <a:pt x="22920" y="26682"/>
                  </a:lnTo>
                  <a:cubicBezTo>
                    <a:pt x="23039" y="26635"/>
                    <a:pt x="23039" y="26468"/>
                    <a:pt x="22920" y="26432"/>
                  </a:cubicBezTo>
                  <a:close/>
                  <a:moveTo>
                    <a:pt x="23813" y="23884"/>
                  </a:moveTo>
                  <a:cubicBezTo>
                    <a:pt x="23670" y="23813"/>
                    <a:pt x="23503" y="23813"/>
                    <a:pt x="23372" y="23884"/>
                  </a:cubicBezTo>
                  <a:lnTo>
                    <a:pt x="21634" y="24884"/>
                  </a:lnTo>
                  <a:cubicBezTo>
                    <a:pt x="21503" y="24932"/>
                    <a:pt x="21503" y="25099"/>
                    <a:pt x="21634" y="25146"/>
                  </a:cubicBezTo>
                  <a:lnTo>
                    <a:pt x="23372" y="26146"/>
                  </a:lnTo>
                  <a:cubicBezTo>
                    <a:pt x="23503" y="26218"/>
                    <a:pt x="23670" y="26218"/>
                    <a:pt x="23813" y="26146"/>
                  </a:cubicBezTo>
                  <a:lnTo>
                    <a:pt x="25551" y="25158"/>
                  </a:lnTo>
                  <a:cubicBezTo>
                    <a:pt x="25682" y="25122"/>
                    <a:pt x="25682" y="24944"/>
                    <a:pt x="25551" y="24896"/>
                  </a:cubicBezTo>
                  <a:close/>
                  <a:moveTo>
                    <a:pt x="39707" y="14716"/>
                  </a:moveTo>
                  <a:cubicBezTo>
                    <a:pt x="39565" y="14645"/>
                    <a:pt x="39398" y="14645"/>
                    <a:pt x="39255" y="14716"/>
                  </a:cubicBezTo>
                  <a:lnTo>
                    <a:pt x="37529" y="15728"/>
                  </a:lnTo>
                  <a:cubicBezTo>
                    <a:pt x="37398" y="15764"/>
                    <a:pt x="37398" y="15943"/>
                    <a:pt x="37529" y="15990"/>
                  </a:cubicBezTo>
                  <a:lnTo>
                    <a:pt x="39267" y="16991"/>
                  </a:lnTo>
                  <a:cubicBezTo>
                    <a:pt x="39398" y="17062"/>
                    <a:pt x="39565" y="17062"/>
                    <a:pt x="39707" y="16991"/>
                  </a:cubicBezTo>
                  <a:lnTo>
                    <a:pt x="41446" y="15990"/>
                  </a:lnTo>
                  <a:cubicBezTo>
                    <a:pt x="41565" y="15943"/>
                    <a:pt x="41565" y="15776"/>
                    <a:pt x="41446" y="15728"/>
                  </a:cubicBezTo>
                  <a:close/>
                  <a:moveTo>
                    <a:pt x="42339" y="13192"/>
                  </a:moveTo>
                  <a:cubicBezTo>
                    <a:pt x="42196" y="13121"/>
                    <a:pt x="42029" y="13121"/>
                    <a:pt x="41886" y="13192"/>
                  </a:cubicBezTo>
                  <a:lnTo>
                    <a:pt x="40148" y="14193"/>
                  </a:lnTo>
                  <a:cubicBezTo>
                    <a:pt x="40029" y="14240"/>
                    <a:pt x="40029" y="14407"/>
                    <a:pt x="40148" y="14455"/>
                  </a:cubicBezTo>
                  <a:lnTo>
                    <a:pt x="41886" y="15455"/>
                  </a:lnTo>
                  <a:cubicBezTo>
                    <a:pt x="42029" y="15526"/>
                    <a:pt x="42196" y="15526"/>
                    <a:pt x="42339" y="15455"/>
                  </a:cubicBezTo>
                  <a:lnTo>
                    <a:pt x="44077" y="14466"/>
                  </a:lnTo>
                  <a:cubicBezTo>
                    <a:pt x="44196" y="14431"/>
                    <a:pt x="44196" y="14252"/>
                    <a:pt x="44077" y="14204"/>
                  </a:cubicBezTo>
                  <a:close/>
                  <a:moveTo>
                    <a:pt x="44970" y="11680"/>
                  </a:moveTo>
                  <a:cubicBezTo>
                    <a:pt x="44827" y="11609"/>
                    <a:pt x="44660" y="11609"/>
                    <a:pt x="44518" y="11680"/>
                  </a:cubicBezTo>
                  <a:lnTo>
                    <a:pt x="42779" y="12692"/>
                  </a:lnTo>
                  <a:cubicBezTo>
                    <a:pt x="42660" y="12728"/>
                    <a:pt x="42660" y="12907"/>
                    <a:pt x="42779" y="12942"/>
                  </a:cubicBezTo>
                  <a:lnTo>
                    <a:pt x="44518" y="13954"/>
                  </a:lnTo>
                  <a:cubicBezTo>
                    <a:pt x="44660" y="14026"/>
                    <a:pt x="44827" y="14026"/>
                    <a:pt x="44970" y="13954"/>
                  </a:cubicBezTo>
                  <a:lnTo>
                    <a:pt x="46708" y="12954"/>
                  </a:lnTo>
                  <a:cubicBezTo>
                    <a:pt x="46827" y="12907"/>
                    <a:pt x="46827" y="12740"/>
                    <a:pt x="46708" y="12704"/>
                  </a:cubicBezTo>
                  <a:close/>
                  <a:moveTo>
                    <a:pt x="47851" y="9763"/>
                  </a:moveTo>
                  <a:cubicBezTo>
                    <a:pt x="47732" y="9799"/>
                    <a:pt x="47732" y="9978"/>
                    <a:pt x="47851" y="10025"/>
                  </a:cubicBezTo>
                  <a:lnTo>
                    <a:pt x="49137" y="10764"/>
                  </a:lnTo>
                  <a:cubicBezTo>
                    <a:pt x="49280" y="10835"/>
                    <a:pt x="49447" y="10835"/>
                    <a:pt x="49578" y="10764"/>
                  </a:cubicBezTo>
                  <a:lnTo>
                    <a:pt x="51328" y="9763"/>
                  </a:lnTo>
                  <a:cubicBezTo>
                    <a:pt x="51447" y="9716"/>
                    <a:pt x="51447" y="9549"/>
                    <a:pt x="51328" y="9502"/>
                  </a:cubicBezTo>
                  <a:lnTo>
                    <a:pt x="50042" y="8751"/>
                  </a:lnTo>
                  <a:cubicBezTo>
                    <a:pt x="49899" y="8680"/>
                    <a:pt x="49732" y="8680"/>
                    <a:pt x="49590" y="8751"/>
                  </a:cubicBezTo>
                  <a:close/>
                  <a:moveTo>
                    <a:pt x="49578" y="10764"/>
                  </a:moveTo>
                  <a:cubicBezTo>
                    <a:pt x="49459" y="10799"/>
                    <a:pt x="49459" y="10978"/>
                    <a:pt x="49578" y="11014"/>
                  </a:cubicBezTo>
                  <a:lnTo>
                    <a:pt x="50864" y="11764"/>
                  </a:lnTo>
                  <a:cubicBezTo>
                    <a:pt x="51006" y="11835"/>
                    <a:pt x="51173" y="11835"/>
                    <a:pt x="51316" y="11764"/>
                  </a:cubicBezTo>
                  <a:lnTo>
                    <a:pt x="53054" y="10764"/>
                  </a:lnTo>
                  <a:cubicBezTo>
                    <a:pt x="53173" y="10716"/>
                    <a:pt x="53173" y="10549"/>
                    <a:pt x="53054" y="10502"/>
                  </a:cubicBezTo>
                  <a:lnTo>
                    <a:pt x="51768" y="9752"/>
                  </a:lnTo>
                  <a:cubicBezTo>
                    <a:pt x="51626" y="9680"/>
                    <a:pt x="51459" y="9680"/>
                    <a:pt x="51316" y="9752"/>
                  </a:cubicBezTo>
                  <a:close/>
                  <a:moveTo>
                    <a:pt x="49232" y="11216"/>
                  </a:moveTo>
                  <a:cubicBezTo>
                    <a:pt x="49090" y="11156"/>
                    <a:pt x="48923" y="11156"/>
                    <a:pt x="48780" y="11216"/>
                  </a:cubicBezTo>
                  <a:lnTo>
                    <a:pt x="47054" y="12228"/>
                  </a:lnTo>
                  <a:cubicBezTo>
                    <a:pt x="46923" y="12264"/>
                    <a:pt x="46923" y="12442"/>
                    <a:pt x="47054" y="12478"/>
                  </a:cubicBezTo>
                  <a:lnTo>
                    <a:pt x="48339" y="13228"/>
                  </a:lnTo>
                  <a:cubicBezTo>
                    <a:pt x="48470" y="13300"/>
                    <a:pt x="48637" y="13300"/>
                    <a:pt x="48780" y="13228"/>
                  </a:cubicBezTo>
                  <a:lnTo>
                    <a:pt x="50518" y="12228"/>
                  </a:lnTo>
                  <a:cubicBezTo>
                    <a:pt x="50637" y="12180"/>
                    <a:pt x="50637" y="12014"/>
                    <a:pt x="50518" y="11966"/>
                  </a:cubicBezTo>
                  <a:close/>
                  <a:moveTo>
                    <a:pt x="54293" y="8299"/>
                  </a:moveTo>
                  <a:cubicBezTo>
                    <a:pt x="54150" y="8228"/>
                    <a:pt x="53995" y="8228"/>
                    <a:pt x="53852" y="8299"/>
                  </a:cubicBezTo>
                  <a:lnTo>
                    <a:pt x="52114" y="9299"/>
                  </a:lnTo>
                  <a:cubicBezTo>
                    <a:pt x="51983" y="9347"/>
                    <a:pt x="51983" y="9513"/>
                    <a:pt x="52114" y="9561"/>
                  </a:cubicBezTo>
                  <a:lnTo>
                    <a:pt x="53400" y="10299"/>
                  </a:lnTo>
                  <a:cubicBezTo>
                    <a:pt x="53531" y="10371"/>
                    <a:pt x="53697" y="10371"/>
                    <a:pt x="53840" y="10299"/>
                  </a:cubicBezTo>
                  <a:lnTo>
                    <a:pt x="55578" y="9299"/>
                  </a:lnTo>
                  <a:cubicBezTo>
                    <a:pt x="55698" y="9251"/>
                    <a:pt x="55698" y="9085"/>
                    <a:pt x="55578" y="9037"/>
                  </a:cubicBezTo>
                  <a:close/>
                  <a:moveTo>
                    <a:pt x="26575" y="19312"/>
                  </a:moveTo>
                  <a:cubicBezTo>
                    <a:pt x="26432" y="19241"/>
                    <a:pt x="26265" y="19241"/>
                    <a:pt x="26122" y="19312"/>
                  </a:cubicBezTo>
                  <a:lnTo>
                    <a:pt x="24384" y="20312"/>
                  </a:lnTo>
                  <a:cubicBezTo>
                    <a:pt x="24265" y="20348"/>
                    <a:pt x="24265" y="20527"/>
                    <a:pt x="24384" y="20574"/>
                  </a:cubicBezTo>
                  <a:lnTo>
                    <a:pt x="26122" y="21574"/>
                  </a:lnTo>
                  <a:cubicBezTo>
                    <a:pt x="26265" y="21646"/>
                    <a:pt x="26432" y="21646"/>
                    <a:pt x="26575" y="21574"/>
                  </a:cubicBezTo>
                  <a:lnTo>
                    <a:pt x="28313" y="20574"/>
                  </a:lnTo>
                  <a:cubicBezTo>
                    <a:pt x="28432" y="20527"/>
                    <a:pt x="28432" y="20360"/>
                    <a:pt x="28313" y="20312"/>
                  </a:cubicBezTo>
                  <a:close/>
                  <a:moveTo>
                    <a:pt x="29206" y="17788"/>
                  </a:moveTo>
                  <a:cubicBezTo>
                    <a:pt x="29063" y="17717"/>
                    <a:pt x="28897" y="17717"/>
                    <a:pt x="28766" y="17788"/>
                  </a:cubicBezTo>
                  <a:lnTo>
                    <a:pt x="27015" y="18788"/>
                  </a:lnTo>
                  <a:cubicBezTo>
                    <a:pt x="26896" y="18836"/>
                    <a:pt x="26896" y="19015"/>
                    <a:pt x="27015" y="19050"/>
                  </a:cubicBezTo>
                  <a:lnTo>
                    <a:pt x="28766" y="20050"/>
                  </a:lnTo>
                  <a:cubicBezTo>
                    <a:pt x="28897" y="20122"/>
                    <a:pt x="29063" y="20122"/>
                    <a:pt x="29206" y="20050"/>
                  </a:cubicBezTo>
                  <a:lnTo>
                    <a:pt x="30944" y="19050"/>
                  </a:lnTo>
                  <a:cubicBezTo>
                    <a:pt x="31063" y="19003"/>
                    <a:pt x="31063" y="18836"/>
                    <a:pt x="30944" y="18788"/>
                  </a:cubicBezTo>
                  <a:close/>
                  <a:moveTo>
                    <a:pt x="31837" y="16264"/>
                  </a:moveTo>
                  <a:cubicBezTo>
                    <a:pt x="31695" y="16205"/>
                    <a:pt x="31528" y="16205"/>
                    <a:pt x="31397" y="16264"/>
                  </a:cubicBezTo>
                  <a:lnTo>
                    <a:pt x="29659" y="17276"/>
                  </a:lnTo>
                  <a:cubicBezTo>
                    <a:pt x="29539" y="17312"/>
                    <a:pt x="29539" y="17479"/>
                    <a:pt x="29659" y="17526"/>
                  </a:cubicBezTo>
                  <a:lnTo>
                    <a:pt x="31397" y="18538"/>
                  </a:lnTo>
                  <a:cubicBezTo>
                    <a:pt x="31540" y="18598"/>
                    <a:pt x="31706" y="18598"/>
                    <a:pt x="31849" y="18538"/>
                  </a:cubicBezTo>
                  <a:lnTo>
                    <a:pt x="33588" y="17526"/>
                  </a:lnTo>
                  <a:cubicBezTo>
                    <a:pt x="33707" y="17479"/>
                    <a:pt x="33707" y="17312"/>
                    <a:pt x="33588" y="17276"/>
                  </a:cubicBezTo>
                  <a:close/>
                  <a:moveTo>
                    <a:pt x="34481" y="14740"/>
                  </a:moveTo>
                  <a:cubicBezTo>
                    <a:pt x="34338" y="14669"/>
                    <a:pt x="34171" y="14669"/>
                    <a:pt x="34028" y="14740"/>
                  </a:cubicBezTo>
                  <a:lnTo>
                    <a:pt x="32290" y="15740"/>
                  </a:lnTo>
                  <a:cubicBezTo>
                    <a:pt x="32171" y="15788"/>
                    <a:pt x="32171" y="15955"/>
                    <a:pt x="32290" y="16002"/>
                  </a:cubicBezTo>
                  <a:lnTo>
                    <a:pt x="34028" y="17002"/>
                  </a:lnTo>
                  <a:cubicBezTo>
                    <a:pt x="34171" y="17074"/>
                    <a:pt x="34338" y="17074"/>
                    <a:pt x="34481" y="17002"/>
                  </a:cubicBezTo>
                  <a:lnTo>
                    <a:pt x="36219" y="16002"/>
                  </a:lnTo>
                  <a:cubicBezTo>
                    <a:pt x="36338" y="15955"/>
                    <a:pt x="36338" y="15788"/>
                    <a:pt x="36219" y="15740"/>
                  </a:cubicBezTo>
                  <a:close/>
                  <a:moveTo>
                    <a:pt x="37112" y="13216"/>
                  </a:moveTo>
                  <a:cubicBezTo>
                    <a:pt x="36969" y="13145"/>
                    <a:pt x="36802" y="13145"/>
                    <a:pt x="36659" y="13216"/>
                  </a:cubicBezTo>
                  <a:lnTo>
                    <a:pt x="34921" y="14228"/>
                  </a:lnTo>
                  <a:cubicBezTo>
                    <a:pt x="34802" y="14264"/>
                    <a:pt x="34802" y="14443"/>
                    <a:pt x="34921" y="14478"/>
                  </a:cubicBezTo>
                  <a:lnTo>
                    <a:pt x="36659" y="15490"/>
                  </a:lnTo>
                  <a:cubicBezTo>
                    <a:pt x="36802" y="15562"/>
                    <a:pt x="36969" y="15562"/>
                    <a:pt x="37112" y="15490"/>
                  </a:cubicBezTo>
                  <a:lnTo>
                    <a:pt x="38850" y="14478"/>
                  </a:lnTo>
                  <a:cubicBezTo>
                    <a:pt x="38969" y="14443"/>
                    <a:pt x="38969" y="14264"/>
                    <a:pt x="38850" y="14228"/>
                  </a:cubicBezTo>
                  <a:close/>
                  <a:moveTo>
                    <a:pt x="39743" y="11704"/>
                  </a:moveTo>
                  <a:cubicBezTo>
                    <a:pt x="39600" y="11633"/>
                    <a:pt x="39434" y="11633"/>
                    <a:pt x="39291" y="11704"/>
                  </a:cubicBezTo>
                  <a:lnTo>
                    <a:pt x="37552" y="12704"/>
                  </a:lnTo>
                  <a:cubicBezTo>
                    <a:pt x="37433" y="12752"/>
                    <a:pt x="37433" y="12919"/>
                    <a:pt x="37552" y="12966"/>
                  </a:cubicBezTo>
                  <a:lnTo>
                    <a:pt x="39291" y="13966"/>
                  </a:lnTo>
                  <a:cubicBezTo>
                    <a:pt x="39434" y="14038"/>
                    <a:pt x="39600" y="14038"/>
                    <a:pt x="39743" y="13966"/>
                  </a:cubicBezTo>
                  <a:lnTo>
                    <a:pt x="41481" y="12966"/>
                  </a:lnTo>
                  <a:cubicBezTo>
                    <a:pt x="41601" y="12919"/>
                    <a:pt x="41601" y="12752"/>
                    <a:pt x="41481" y="12704"/>
                  </a:cubicBezTo>
                  <a:close/>
                  <a:moveTo>
                    <a:pt x="42374" y="10180"/>
                  </a:moveTo>
                  <a:cubicBezTo>
                    <a:pt x="42232" y="10109"/>
                    <a:pt x="42065" y="10109"/>
                    <a:pt x="41922" y="10180"/>
                  </a:cubicBezTo>
                  <a:lnTo>
                    <a:pt x="40184" y="11180"/>
                  </a:lnTo>
                  <a:cubicBezTo>
                    <a:pt x="40065" y="11228"/>
                    <a:pt x="40065" y="11395"/>
                    <a:pt x="40184" y="11442"/>
                  </a:cubicBezTo>
                  <a:lnTo>
                    <a:pt x="41922" y="12442"/>
                  </a:lnTo>
                  <a:cubicBezTo>
                    <a:pt x="42065" y="12514"/>
                    <a:pt x="42232" y="12514"/>
                    <a:pt x="42374" y="12442"/>
                  </a:cubicBezTo>
                  <a:lnTo>
                    <a:pt x="44113" y="11442"/>
                  </a:lnTo>
                  <a:cubicBezTo>
                    <a:pt x="44232" y="11407"/>
                    <a:pt x="44232" y="11228"/>
                    <a:pt x="44113" y="11180"/>
                  </a:cubicBezTo>
                  <a:close/>
                  <a:moveTo>
                    <a:pt x="18681" y="23860"/>
                  </a:moveTo>
                  <a:cubicBezTo>
                    <a:pt x="18550" y="23789"/>
                    <a:pt x="18383" y="23789"/>
                    <a:pt x="18240" y="23860"/>
                  </a:cubicBezTo>
                  <a:lnTo>
                    <a:pt x="16502" y="24861"/>
                  </a:lnTo>
                  <a:cubicBezTo>
                    <a:pt x="16383" y="24908"/>
                    <a:pt x="16383" y="25075"/>
                    <a:pt x="16502" y="25122"/>
                  </a:cubicBezTo>
                  <a:lnTo>
                    <a:pt x="18240" y="26123"/>
                  </a:lnTo>
                  <a:cubicBezTo>
                    <a:pt x="18383" y="26194"/>
                    <a:pt x="18550" y="26194"/>
                    <a:pt x="18681" y="26123"/>
                  </a:cubicBezTo>
                  <a:lnTo>
                    <a:pt x="20431" y="25122"/>
                  </a:lnTo>
                  <a:cubicBezTo>
                    <a:pt x="20550" y="25075"/>
                    <a:pt x="20550" y="24896"/>
                    <a:pt x="20431" y="24861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620;p32">
              <a:extLst>
                <a:ext uri="{FF2B5EF4-FFF2-40B4-BE49-F238E27FC236}">
                  <a16:creationId xmlns:a16="http://schemas.microsoft.com/office/drawing/2014/main" id="{0EEF091C-8146-30D3-F3B7-E9DBDD5854D6}"/>
                </a:ext>
              </a:extLst>
            </p:cNvPr>
            <p:cNvSpPr/>
            <p:nvPr/>
          </p:nvSpPr>
          <p:spPr>
            <a:xfrm>
              <a:off x="7463979" y="1775112"/>
              <a:ext cx="49645" cy="28368"/>
            </a:xfrm>
            <a:custGeom>
              <a:avLst/>
              <a:gdLst/>
              <a:ahLst/>
              <a:cxnLst/>
              <a:rect l="l" t="t" r="r" b="b"/>
              <a:pathLst>
                <a:path w="2002" h="1144" extrusionOk="0">
                  <a:moveTo>
                    <a:pt x="1001" y="0"/>
                  </a:moveTo>
                  <a:cubicBezTo>
                    <a:pt x="441" y="0"/>
                    <a:pt x="1" y="250"/>
                    <a:pt x="1" y="572"/>
                  </a:cubicBezTo>
                  <a:cubicBezTo>
                    <a:pt x="1" y="881"/>
                    <a:pt x="441" y="1143"/>
                    <a:pt x="1001" y="1143"/>
                  </a:cubicBezTo>
                  <a:cubicBezTo>
                    <a:pt x="1549" y="1143"/>
                    <a:pt x="2001" y="881"/>
                    <a:pt x="2001" y="572"/>
                  </a:cubicBezTo>
                  <a:cubicBezTo>
                    <a:pt x="2001" y="250"/>
                    <a:pt x="1549" y="0"/>
                    <a:pt x="1001" y="0"/>
                  </a:cubicBezTo>
                  <a:close/>
                </a:path>
              </a:pathLst>
            </a:custGeom>
            <a:solidFill>
              <a:srgbClr val="13111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621;p32">
              <a:extLst>
                <a:ext uri="{FF2B5EF4-FFF2-40B4-BE49-F238E27FC236}">
                  <a16:creationId xmlns:a16="http://schemas.microsoft.com/office/drawing/2014/main" id="{DD38EACC-8E17-A96D-AB0F-B07FE922AA0B}"/>
                </a:ext>
              </a:extLst>
            </p:cNvPr>
            <p:cNvSpPr/>
            <p:nvPr/>
          </p:nvSpPr>
          <p:spPr>
            <a:xfrm>
              <a:off x="7467524" y="1777170"/>
              <a:ext cx="42553" cy="24227"/>
            </a:xfrm>
            <a:custGeom>
              <a:avLst/>
              <a:gdLst/>
              <a:ahLst/>
              <a:cxnLst/>
              <a:rect l="l" t="t" r="r" b="b"/>
              <a:pathLst>
                <a:path w="1716" h="977" extrusionOk="0">
                  <a:moveTo>
                    <a:pt x="858" y="0"/>
                  </a:moveTo>
                  <a:cubicBezTo>
                    <a:pt x="382" y="0"/>
                    <a:pt x="1" y="215"/>
                    <a:pt x="1" y="489"/>
                  </a:cubicBezTo>
                  <a:cubicBezTo>
                    <a:pt x="1" y="751"/>
                    <a:pt x="382" y="977"/>
                    <a:pt x="858" y="977"/>
                  </a:cubicBezTo>
                  <a:cubicBezTo>
                    <a:pt x="1322" y="977"/>
                    <a:pt x="1715" y="751"/>
                    <a:pt x="1715" y="489"/>
                  </a:cubicBezTo>
                  <a:cubicBezTo>
                    <a:pt x="1715" y="227"/>
                    <a:pt x="1334" y="0"/>
                    <a:pt x="85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622;p32">
              <a:extLst>
                <a:ext uri="{FF2B5EF4-FFF2-40B4-BE49-F238E27FC236}">
                  <a16:creationId xmlns:a16="http://schemas.microsoft.com/office/drawing/2014/main" id="{25B03BA7-6CFE-A294-44B0-30C1E857F16A}"/>
                </a:ext>
              </a:extLst>
            </p:cNvPr>
            <p:cNvSpPr/>
            <p:nvPr/>
          </p:nvSpPr>
          <p:spPr>
            <a:xfrm>
              <a:off x="6369875" y="2166572"/>
              <a:ext cx="1886643" cy="692371"/>
            </a:xfrm>
            <a:custGeom>
              <a:avLst/>
              <a:gdLst/>
              <a:ahLst/>
              <a:cxnLst/>
              <a:rect l="l" t="t" r="r" b="b"/>
              <a:pathLst>
                <a:path w="76082" h="27921" extrusionOk="0">
                  <a:moveTo>
                    <a:pt x="24" y="9681"/>
                  </a:moveTo>
                  <a:lnTo>
                    <a:pt x="24" y="10633"/>
                  </a:lnTo>
                  <a:cubicBezTo>
                    <a:pt x="0" y="11002"/>
                    <a:pt x="227" y="11371"/>
                    <a:pt x="715" y="11657"/>
                  </a:cubicBezTo>
                  <a:lnTo>
                    <a:pt x="27956" y="27385"/>
                  </a:lnTo>
                  <a:cubicBezTo>
                    <a:pt x="28897" y="27921"/>
                    <a:pt x="30421" y="27921"/>
                    <a:pt x="31361" y="27385"/>
                  </a:cubicBezTo>
                  <a:lnTo>
                    <a:pt x="75379" y="1965"/>
                  </a:lnTo>
                  <a:cubicBezTo>
                    <a:pt x="75617" y="1846"/>
                    <a:pt x="75819" y="1656"/>
                    <a:pt x="75962" y="1418"/>
                  </a:cubicBezTo>
                  <a:cubicBezTo>
                    <a:pt x="76022" y="1251"/>
                    <a:pt x="76057" y="1144"/>
                    <a:pt x="76081" y="1096"/>
                  </a:cubicBezTo>
                  <a:lnTo>
                    <a:pt x="76081" y="1096"/>
                  </a:lnTo>
                  <a:cubicBezTo>
                    <a:pt x="76081" y="1096"/>
                    <a:pt x="76081" y="1084"/>
                    <a:pt x="76081" y="1084"/>
                  </a:cubicBezTo>
                  <a:lnTo>
                    <a:pt x="76081" y="1"/>
                  </a:lnTo>
                  <a:cubicBezTo>
                    <a:pt x="76069" y="346"/>
                    <a:pt x="75831" y="679"/>
                    <a:pt x="75379" y="941"/>
                  </a:cubicBezTo>
                  <a:lnTo>
                    <a:pt x="31361" y="26361"/>
                  </a:lnTo>
                  <a:cubicBezTo>
                    <a:pt x="30421" y="26897"/>
                    <a:pt x="28897" y="26897"/>
                    <a:pt x="27956" y="26361"/>
                  </a:cubicBezTo>
                  <a:lnTo>
                    <a:pt x="727" y="10633"/>
                  </a:lnTo>
                  <a:cubicBezTo>
                    <a:pt x="262" y="10371"/>
                    <a:pt x="36" y="10026"/>
                    <a:pt x="24" y="96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" name="Google Shape;2623;p32">
            <a:extLst>
              <a:ext uri="{FF2B5EF4-FFF2-40B4-BE49-F238E27FC236}">
                <a16:creationId xmlns:a16="http://schemas.microsoft.com/office/drawing/2014/main" id="{043C9DFB-C40D-7DBB-27B3-40184555E1A3}"/>
              </a:ext>
            </a:extLst>
          </p:cNvPr>
          <p:cNvGrpSpPr/>
          <p:nvPr/>
        </p:nvGrpSpPr>
        <p:grpSpPr>
          <a:xfrm rot="5400000">
            <a:off x="4431413" y="483193"/>
            <a:ext cx="281175" cy="5585989"/>
            <a:chOff x="2440250" y="1283325"/>
            <a:chExt cx="281175" cy="2635025"/>
          </a:xfrm>
        </p:grpSpPr>
        <p:grpSp>
          <p:nvGrpSpPr>
            <p:cNvPr id="218" name="Google Shape;2624;p32">
              <a:extLst>
                <a:ext uri="{FF2B5EF4-FFF2-40B4-BE49-F238E27FC236}">
                  <a16:creationId xmlns:a16="http://schemas.microsoft.com/office/drawing/2014/main" id="{FA112877-CB93-E890-3E49-93333488CE87}"/>
                </a:ext>
              </a:extLst>
            </p:cNvPr>
            <p:cNvGrpSpPr/>
            <p:nvPr/>
          </p:nvGrpSpPr>
          <p:grpSpPr>
            <a:xfrm>
              <a:off x="2440325" y="1283325"/>
              <a:ext cx="281100" cy="2635017"/>
              <a:chOff x="2440325" y="1283325"/>
              <a:chExt cx="281100" cy="2635017"/>
            </a:xfrm>
          </p:grpSpPr>
          <p:cxnSp>
            <p:nvCxnSpPr>
              <p:cNvPr id="222" name="Google Shape;2625;p32">
                <a:extLst>
                  <a:ext uri="{FF2B5EF4-FFF2-40B4-BE49-F238E27FC236}">
                    <a16:creationId xmlns:a16="http://schemas.microsoft.com/office/drawing/2014/main" id="{45C89EEB-F9BE-1A31-7C72-3FF5B8DAED7A}"/>
                  </a:ext>
                </a:extLst>
              </p:cNvPr>
              <p:cNvCxnSpPr/>
              <p:nvPr/>
            </p:nvCxnSpPr>
            <p:spPr>
              <a:xfrm rot="10800000">
                <a:off x="2683250" y="1283325"/>
                <a:ext cx="0" cy="26298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3" name="Google Shape;2626;p32">
                <a:extLst>
                  <a:ext uri="{FF2B5EF4-FFF2-40B4-BE49-F238E27FC236}">
                    <a16:creationId xmlns:a16="http://schemas.microsoft.com/office/drawing/2014/main" id="{779AB06A-4D0A-4986-F5C6-7059ABAA098B}"/>
                  </a:ext>
                </a:extLst>
              </p:cNvPr>
              <p:cNvCxnSpPr/>
              <p:nvPr/>
            </p:nvCxnSpPr>
            <p:spPr>
              <a:xfrm rot="10800000">
                <a:off x="2440325" y="1296075"/>
                <a:ext cx="2811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4" name="Google Shape;2627;p32">
                <a:extLst>
                  <a:ext uri="{FF2B5EF4-FFF2-40B4-BE49-F238E27FC236}">
                    <a16:creationId xmlns:a16="http://schemas.microsoft.com/office/drawing/2014/main" id="{DE542334-7EFC-DB21-1CBE-7FF0B9110835}"/>
                  </a:ext>
                </a:extLst>
              </p:cNvPr>
              <p:cNvCxnSpPr/>
              <p:nvPr/>
            </p:nvCxnSpPr>
            <p:spPr>
              <a:xfrm rot="10800000">
                <a:off x="2440325" y="3918342"/>
                <a:ext cx="2811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5" name="Google Shape;2628;p32">
                <a:extLst>
                  <a:ext uri="{FF2B5EF4-FFF2-40B4-BE49-F238E27FC236}">
                    <a16:creationId xmlns:a16="http://schemas.microsoft.com/office/drawing/2014/main" id="{1A75368B-3EC0-A8C1-7BBB-EDA1644FBDFA}"/>
                  </a:ext>
                </a:extLst>
              </p:cNvPr>
              <p:cNvCxnSpPr/>
              <p:nvPr/>
            </p:nvCxnSpPr>
            <p:spPr>
              <a:xfrm rot="10800000">
                <a:off x="2440325" y="2607209"/>
                <a:ext cx="2811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19" name="Google Shape;2629;p32">
              <a:extLst>
                <a:ext uri="{FF2B5EF4-FFF2-40B4-BE49-F238E27FC236}">
                  <a16:creationId xmlns:a16="http://schemas.microsoft.com/office/drawing/2014/main" id="{0CDE29A3-F8C6-0CC5-D25A-E97A8AA44BBC}"/>
                </a:ext>
              </a:extLst>
            </p:cNvPr>
            <p:cNvGrpSpPr/>
            <p:nvPr/>
          </p:nvGrpSpPr>
          <p:grpSpPr>
            <a:xfrm>
              <a:off x="2440250" y="1296075"/>
              <a:ext cx="257100" cy="2622275"/>
              <a:chOff x="2440263" y="1296075"/>
              <a:chExt cx="257100" cy="2622275"/>
            </a:xfrm>
          </p:grpSpPr>
          <p:cxnSp>
            <p:nvCxnSpPr>
              <p:cNvPr id="220" name="Google Shape;2631;p32">
                <a:extLst>
                  <a:ext uri="{FF2B5EF4-FFF2-40B4-BE49-F238E27FC236}">
                    <a16:creationId xmlns:a16="http://schemas.microsoft.com/office/drawing/2014/main" id="{D2BD07DC-1C59-87E9-D646-474A0AC2533A}"/>
                  </a:ext>
                </a:extLst>
              </p:cNvPr>
              <p:cNvCxnSpPr/>
              <p:nvPr/>
            </p:nvCxnSpPr>
            <p:spPr>
              <a:xfrm rot="10800000">
                <a:off x="2440263" y="1296075"/>
                <a:ext cx="2571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21" name="Google Shape;2632;p32">
                <a:extLst>
                  <a:ext uri="{FF2B5EF4-FFF2-40B4-BE49-F238E27FC236}">
                    <a16:creationId xmlns:a16="http://schemas.microsoft.com/office/drawing/2014/main" id="{E55B7BEE-713C-444D-D933-9D7B7BDB6B77}"/>
                  </a:ext>
                </a:extLst>
              </p:cNvPr>
              <p:cNvCxnSpPr/>
              <p:nvPr/>
            </p:nvCxnSpPr>
            <p:spPr>
              <a:xfrm rot="10800000">
                <a:off x="2440263" y="3918350"/>
                <a:ext cx="2571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226" name="TextBox 225">
            <a:extLst>
              <a:ext uri="{FF2B5EF4-FFF2-40B4-BE49-F238E27FC236}">
                <a16:creationId xmlns:a16="http://schemas.microsoft.com/office/drawing/2014/main" id="{F70349C3-3DD8-748C-34DE-933BC5A7993F}"/>
              </a:ext>
            </a:extLst>
          </p:cNvPr>
          <p:cNvSpPr txBox="1"/>
          <p:nvPr/>
        </p:nvSpPr>
        <p:spPr>
          <a:xfrm>
            <a:off x="820159" y="3468853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96E6A7F2-6BDF-81E0-75C6-84875FC74826}"/>
              </a:ext>
            </a:extLst>
          </p:cNvPr>
          <p:cNvSpPr txBox="1"/>
          <p:nvPr/>
        </p:nvSpPr>
        <p:spPr>
          <a:xfrm>
            <a:off x="3589578" y="3468853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91D00B8E-0107-19A1-5CF0-97E6A33BCB53}"/>
              </a:ext>
            </a:extLst>
          </p:cNvPr>
          <p:cNvSpPr txBox="1"/>
          <p:nvPr/>
        </p:nvSpPr>
        <p:spPr>
          <a:xfrm>
            <a:off x="6415633" y="3468853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cxnSp>
        <p:nvCxnSpPr>
          <p:cNvPr id="229" name="Google Shape;2630;p32">
            <a:extLst>
              <a:ext uri="{FF2B5EF4-FFF2-40B4-BE49-F238E27FC236}">
                <a16:creationId xmlns:a16="http://schemas.microsoft.com/office/drawing/2014/main" id="{1DD61ED0-DDFF-EACB-5F98-D3DE7DE5BF9B}"/>
              </a:ext>
            </a:extLst>
          </p:cNvPr>
          <p:cNvCxnSpPr/>
          <p:nvPr/>
        </p:nvCxnSpPr>
        <p:spPr>
          <a:xfrm>
            <a:off x="1790081" y="3378587"/>
            <a:ext cx="5562193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0" name="Google Shape;2633;p32">
            <a:extLst>
              <a:ext uri="{FF2B5EF4-FFF2-40B4-BE49-F238E27FC236}">
                <a16:creationId xmlns:a16="http://schemas.microsoft.com/office/drawing/2014/main" id="{225B74A7-B614-A2D1-3CFE-3127BC841C8E}"/>
              </a:ext>
            </a:extLst>
          </p:cNvPr>
          <p:cNvCxnSpPr/>
          <p:nvPr/>
        </p:nvCxnSpPr>
        <p:spPr>
          <a:xfrm rot="16200000">
            <a:off x="4430263" y="3263875"/>
            <a:ext cx="2565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99621663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895;p43">
            <a:extLst>
              <a:ext uri="{FF2B5EF4-FFF2-40B4-BE49-F238E27FC236}">
                <a16:creationId xmlns:a16="http://schemas.microsoft.com/office/drawing/2014/main" id="{AB31B783-1C15-9D90-DBCC-D498E2728C63}"/>
              </a:ext>
            </a:extLst>
          </p:cNvPr>
          <p:cNvSpPr/>
          <p:nvPr/>
        </p:nvSpPr>
        <p:spPr>
          <a:xfrm>
            <a:off x="1771750" y="1826388"/>
            <a:ext cx="5579100" cy="2088300"/>
          </a:xfrm>
          <a:prstGeom prst="roundRect">
            <a:avLst>
              <a:gd name="adj" fmla="val 23076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3896;p43">
            <a:extLst>
              <a:ext uri="{FF2B5EF4-FFF2-40B4-BE49-F238E27FC236}">
                <a16:creationId xmlns:a16="http://schemas.microsoft.com/office/drawing/2014/main" id="{220206EE-63A9-F9E2-AFFF-C80543C84741}"/>
              </a:ext>
            </a:extLst>
          </p:cNvPr>
          <p:cNvSpPr/>
          <p:nvPr/>
        </p:nvSpPr>
        <p:spPr>
          <a:xfrm>
            <a:off x="1781846" y="1831342"/>
            <a:ext cx="5579100" cy="2088300"/>
          </a:xfrm>
          <a:prstGeom prst="roundRect">
            <a:avLst>
              <a:gd name="adj" fmla="val 23076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oogle Shape;3900;p43">
            <a:extLst>
              <a:ext uri="{FF2B5EF4-FFF2-40B4-BE49-F238E27FC236}">
                <a16:creationId xmlns:a16="http://schemas.microsoft.com/office/drawing/2014/main" id="{96D6FFC1-F276-9761-3AA6-62B37A193B23}"/>
              </a:ext>
            </a:extLst>
          </p:cNvPr>
          <p:cNvGrpSpPr/>
          <p:nvPr/>
        </p:nvGrpSpPr>
        <p:grpSpPr>
          <a:xfrm>
            <a:off x="6453998" y="2247225"/>
            <a:ext cx="1795771" cy="1140000"/>
            <a:chOff x="751150" y="2247204"/>
            <a:chExt cx="2043900" cy="1140000"/>
          </a:xfrm>
        </p:grpSpPr>
        <p:sp>
          <p:nvSpPr>
            <p:cNvPr id="5" name="Google Shape;3901;p43">
              <a:extLst>
                <a:ext uri="{FF2B5EF4-FFF2-40B4-BE49-F238E27FC236}">
                  <a16:creationId xmlns:a16="http://schemas.microsoft.com/office/drawing/2014/main" id="{D9313109-14BD-0734-6B87-7AC133C5DC30}"/>
                </a:ext>
              </a:extLst>
            </p:cNvPr>
            <p:cNvSpPr/>
            <p:nvPr/>
          </p:nvSpPr>
          <p:spPr>
            <a:xfrm>
              <a:off x="751150" y="2247204"/>
              <a:ext cx="2043900" cy="1140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76200" cap="flat" cmpd="sng">
              <a:solidFill>
                <a:srgbClr val="0B53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3902;p43">
              <a:extLst>
                <a:ext uri="{FF2B5EF4-FFF2-40B4-BE49-F238E27FC236}">
                  <a16:creationId xmlns:a16="http://schemas.microsoft.com/office/drawing/2014/main" id="{404AE246-09B5-650B-EDBE-923BA09C8E40}"/>
                </a:ext>
              </a:extLst>
            </p:cNvPr>
            <p:cNvSpPr/>
            <p:nvPr/>
          </p:nvSpPr>
          <p:spPr>
            <a:xfrm>
              <a:off x="751150" y="2247204"/>
              <a:ext cx="2043900" cy="11400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Google Shape;3921;p43">
            <a:extLst>
              <a:ext uri="{FF2B5EF4-FFF2-40B4-BE49-F238E27FC236}">
                <a16:creationId xmlns:a16="http://schemas.microsoft.com/office/drawing/2014/main" id="{DDA3A210-A787-BAAD-0EEB-F06C131668BD}"/>
              </a:ext>
            </a:extLst>
          </p:cNvPr>
          <p:cNvSpPr/>
          <p:nvPr/>
        </p:nvSpPr>
        <p:spPr>
          <a:xfrm>
            <a:off x="2815700" y="1551900"/>
            <a:ext cx="556800" cy="556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922;p43">
            <a:extLst>
              <a:ext uri="{FF2B5EF4-FFF2-40B4-BE49-F238E27FC236}">
                <a16:creationId xmlns:a16="http://schemas.microsoft.com/office/drawing/2014/main" id="{82F0FCCA-566E-3472-2794-DA59ACDC083F}"/>
              </a:ext>
            </a:extLst>
          </p:cNvPr>
          <p:cNvSpPr/>
          <p:nvPr/>
        </p:nvSpPr>
        <p:spPr>
          <a:xfrm>
            <a:off x="2815700" y="3634299"/>
            <a:ext cx="556800" cy="556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3923;p43">
            <a:extLst>
              <a:ext uri="{FF2B5EF4-FFF2-40B4-BE49-F238E27FC236}">
                <a16:creationId xmlns:a16="http://schemas.microsoft.com/office/drawing/2014/main" id="{E5503CBE-1E7A-0077-676C-EDFEB0BD361B}"/>
              </a:ext>
            </a:extLst>
          </p:cNvPr>
          <p:cNvSpPr/>
          <p:nvPr/>
        </p:nvSpPr>
        <p:spPr>
          <a:xfrm>
            <a:off x="5736813" y="1551900"/>
            <a:ext cx="556800" cy="556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3924;p43">
            <a:extLst>
              <a:ext uri="{FF2B5EF4-FFF2-40B4-BE49-F238E27FC236}">
                <a16:creationId xmlns:a16="http://schemas.microsoft.com/office/drawing/2014/main" id="{0D155B42-23D5-FEDF-C66B-705BEA763FD3}"/>
              </a:ext>
            </a:extLst>
          </p:cNvPr>
          <p:cNvSpPr/>
          <p:nvPr/>
        </p:nvSpPr>
        <p:spPr>
          <a:xfrm>
            <a:off x="5736813" y="3634299"/>
            <a:ext cx="556800" cy="556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3925;p43">
            <a:extLst>
              <a:ext uri="{FF2B5EF4-FFF2-40B4-BE49-F238E27FC236}">
                <a16:creationId xmlns:a16="http://schemas.microsoft.com/office/drawing/2014/main" id="{F4E38464-02F2-5528-A284-5EE60398D3D2}"/>
              </a:ext>
            </a:extLst>
          </p:cNvPr>
          <p:cNvGrpSpPr/>
          <p:nvPr/>
        </p:nvGrpSpPr>
        <p:grpSpPr>
          <a:xfrm>
            <a:off x="2911984" y="3731082"/>
            <a:ext cx="364231" cy="363234"/>
            <a:chOff x="-2671375" y="3597450"/>
            <a:chExt cx="292250" cy="291450"/>
          </a:xfrm>
        </p:grpSpPr>
        <p:sp>
          <p:nvSpPr>
            <p:cNvPr id="12" name="Google Shape;3926;p43">
              <a:extLst>
                <a:ext uri="{FF2B5EF4-FFF2-40B4-BE49-F238E27FC236}">
                  <a16:creationId xmlns:a16="http://schemas.microsoft.com/office/drawing/2014/main" id="{E1558F3D-1E55-3E5D-BD7F-710F1FD424E9}"/>
                </a:ext>
              </a:extLst>
            </p:cNvPr>
            <p:cNvSpPr/>
            <p:nvPr/>
          </p:nvSpPr>
          <p:spPr>
            <a:xfrm>
              <a:off x="-2654050" y="3597450"/>
              <a:ext cx="260725" cy="51225"/>
            </a:xfrm>
            <a:custGeom>
              <a:avLst/>
              <a:gdLst/>
              <a:ahLst/>
              <a:cxnLst/>
              <a:rect l="l" t="t" r="r" b="b"/>
              <a:pathLst>
                <a:path w="10429" h="2049" extrusionOk="0">
                  <a:moveTo>
                    <a:pt x="1513" y="1"/>
                  </a:moveTo>
                  <a:cubicBezTo>
                    <a:pt x="1072" y="1"/>
                    <a:pt x="725" y="253"/>
                    <a:pt x="568" y="631"/>
                  </a:cubicBezTo>
                  <a:lnTo>
                    <a:pt x="1" y="2049"/>
                  </a:lnTo>
                  <a:lnTo>
                    <a:pt x="10429" y="2049"/>
                  </a:lnTo>
                  <a:lnTo>
                    <a:pt x="9830" y="631"/>
                  </a:lnTo>
                  <a:cubicBezTo>
                    <a:pt x="9673" y="253"/>
                    <a:pt x="9263" y="1"/>
                    <a:pt x="88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927;p43">
              <a:extLst>
                <a:ext uri="{FF2B5EF4-FFF2-40B4-BE49-F238E27FC236}">
                  <a16:creationId xmlns:a16="http://schemas.microsoft.com/office/drawing/2014/main" id="{30FF16A9-AF40-AEEC-4153-3A563A37ED21}"/>
                </a:ext>
              </a:extLst>
            </p:cNvPr>
            <p:cNvSpPr/>
            <p:nvPr/>
          </p:nvSpPr>
          <p:spPr>
            <a:xfrm>
              <a:off x="-2671375" y="3667550"/>
              <a:ext cx="292250" cy="221350"/>
            </a:xfrm>
            <a:custGeom>
              <a:avLst/>
              <a:gdLst/>
              <a:ahLst/>
              <a:cxnLst/>
              <a:rect l="l" t="t" r="r" b="b"/>
              <a:pathLst>
                <a:path w="11690" h="8854" extrusionOk="0">
                  <a:moveTo>
                    <a:pt x="1733" y="1324"/>
                  </a:moveTo>
                  <a:cubicBezTo>
                    <a:pt x="1922" y="1324"/>
                    <a:pt x="2080" y="1481"/>
                    <a:pt x="2080" y="1702"/>
                  </a:cubicBezTo>
                  <a:cubicBezTo>
                    <a:pt x="2080" y="1891"/>
                    <a:pt x="1922" y="2049"/>
                    <a:pt x="1733" y="2049"/>
                  </a:cubicBezTo>
                  <a:cubicBezTo>
                    <a:pt x="1544" y="2049"/>
                    <a:pt x="1387" y="1891"/>
                    <a:pt x="1387" y="1702"/>
                  </a:cubicBezTo>
                  <a:cubicBezTo>
                    <a:pt x="1387" y="1481"/>
                    <a:pt x="1544" y="1324"/>
                    <a:pt x="1733" y="1324"/>
                  </a:cubicBezTo>
                  <a:close/>
                  <a:moveTo>
                    <a:pt x="10019" y="1387"/>
                  </a:moveTo>
                  <a:cubicBezTo>
                    <a:pt x="10492" y="1387"/>
                    <a:pt x="10492" y="2049"/>
                    <a:pt x="10019" y="2049"/>
                  </a:cubicBezTo>
                  <a:lnTo>
                    <a:pt x="3781" y="2049"/>
                  </a:lnTo>
                  <a:cubicBezTo>
                    <a:pt x="3340" y="2049"/>
                    <a:pt x="3309" y="1387"/>
                    <a:pt x="3781" y="1387"/>
                  </a:cubicBezTo>
                  <a:close/>
                  <a:moveTo>
                    <a:pt x="1733" y="4096"/>
                  </a:moveTo>
                  <a:cubicBezTo>
                    <a:pt x="1922" y="4096"/>
                    <a:pt x="2080" y="4254"/>
                    <a:pt x="2080" y="4443"/>
                  </a:cubicBezTo>
                  <a:cubicBezTo>
                    <a:pt x="2080" y="4632"/>
                    <a:pt x="1922" y="4789"/>
                    <a:pt x="1733" y="4789"/>
                  </a:cubicBezTo>
                  <a:cubicBezTo>
                    <a:pt x="1544" y="4789"/>
                    <a:pt x="1387" y="4632"/>
                    <a:pt x="1387" y="4443"/>
                  </a:cubicBezTo>
                  <a:cubicBezTo>
                    <a:pt x="1387" y="4254"/>
                    <a:pt x="1544" y="4096"/>
                    <a:pt x="1733" y="4096"/>
                  </a:cubicBezTo>
                  <a:close/>
                  <a:moveTo>
                    <a:pt x="10050" y="4127"/>
                  </a:moveTo>
                  <a:cubicBezTo>
                    <a:pt x="10492" y="4127"/>
                    <a:pt x="10481" y="4789"/>
                    <a:pt x="10019" y="4789"/>
                  </a:cubicBezTo>
                  <a:lnTo>
                    <a:pt x="3781" y="4789"/>
                  </a:lnTo>
                  <a:cubicBezTo>
                    <a:pt x="3340" y="4789"/>
                    <a:pt x="3309" y="4128"/>
                    <a:pt x="3781" y="4128"/>
                  </a:cubicBezTo>
                  <a:lnTo>
                    <a:pt x="10019" y="4128"/>
                  </a:lnTo>
                  <a:cubicBezTo>
                    <a:pt x="10030" y="4127"/>
                    <a:pt x="10040" y="4127"/>
                    <a:pt x="10050" y="4127"/>
                  </a:cubicBezTo>
                  <a:close/>
                  <a:moveTo>
                    <a:pt x="1733" y="6806"/>
                  </a:moveTo>
                  <a:cubicBezTo>
                    <a:pt x="1922" y="6806"/>
                    <a:pt x="2080" y="6963"/>
                    <a:pt x="2080" y="7152"/>
                  </a:cubicBezTo>
                  <a:cubicBezTo>
                    <a:pt x="2080" y="7373"/>
                    <a:pt x="1922" y="7499"/>
                    <a:pt x="1733" y="7499"/>
                  </a:cubicBezTo>
                  <a:cubicBezTo>
                    <a:pt x="1544" y="7499"/>
                    <a:pt x="1387" y="7373"/>
                    <a:pt x="1387" y="7152"/>
                  </a:cubicBezTo>
                  <a:cubicBezTo>
                    <a:pt x="1387" y="6963"/>
                    <a:pt x="1544" y="6806"/>
                    <a:pt x="1733" y="6806"/>
                  </a:cubicBezTo>
                  <a:close/>
                  <a:moveTo>
                    <a:pt x="10019" y="6837"/>
                  </a:moveTo>
                  <a:cubicBezTo>
                    <a:pt x="10492" y="6837"/>
                    <a:pt x="10492" y="7499"/>
                    <a:pt x="10019" y="7499"/>
                  </a:cubicBezTo>
                  <a:lnTo>
                    <a:pt x="3781" y="7499"/>
                  </a:lnTo>
                  <a:cubicBezTo>
                    <a:pt x="3340" y="7499"/>
                    <a:pt x="3309" y="6837"/>
                    <a:pt x="3781" y="6837"/>
                  </a:cubicBezTo>
                  <a:close/>
                  <a:moveTo>
                    <a:pt x="379" y="1"/>
                  </a:moveTo>
                  <a:lnTo>
                    <a:pt x="95" y="631"/>
                  </a:lnTo>
                  <a:cubicBezTo>
                    <a:pt x="64" y="757"/>
                    <a:pt x="1" y="883"/>
                    <a:pt x="1" y="1009"/>
                  </a:cubicBezTo>
                  <a:lnTo>
                    <a:pt x="1" y="2395"/>
                  </a:lnTo>
                  <a:cubicBezTo>
                    <a:pt x="1" y="2679"/>
                    <a:pt x="127" y="2899"/>
                    <a:pt x="284" y="3057"/>
                  </a:cubicBezTo>
                  <a:cubicBezTo>
                    <a:pt x="127" y="3246"/>
                    <a:pt x="1" y="3498"/>
                    <a:pt x="1" y="3718"/>
                  </a:cubicBezTo>
                  <a:lnTo>
                    <a:pt x="1" y="5104"/>
                  </a:lnTo>
                  <a:cubicBezTo>
                    <a:pt x="1" y="5388"/>
                    <a:pt x="127" y="5609"/>
                    <a:pt x="284" y="5766"/>
                  </a:cubicBezTo>
                  <a:cubicBezTo>
                    <a:pt x="127" y="5987"/>
                    <a:pt x="1" y="6207"/>
                    <a:pt x="1" y="6459"/>
                  </a:cubicBezTo>
                  <a:lnTo>
                    <a:pt x="1" y="7814"/>
                  </a:lnTo>
                  <a:cubicBezTo>
                    <a:pt x="1" y="8381"/>
                    <a:pt x="473" y="8854"/>
                    <a:pt x="1040" y="8854"/>
                  </a:cubicBezTo>
                  <a:lnTo>
                    <a:pt x="10649" y="8854"/>
                  </a:lnTo>
                  <a:cubicBezTo>
                    <a:pt x="11185" y="8854"/>
                    <a:pt x="11658" y="8381"/>
                    <a:pt x="11658" y="7814"/>
                  </a:cubicBezTo>
                  <a:lnTo>
                    <a:pt x="11658" y="6459"/>
                  </a:lnTo>
                  <a:cubicBezTo>
                    <a:pt x="11658" y="6176"/>
                    <a:pt x="11563" y="5924"/>
                    <a:pt x="11405" y="5766"/>
                  </a:cubicBezTo>
                  <a:cubicBezTo>
                    <a:pt x="11563" y="5577"/>
                    <a:pt x="11658" y="5357"/>
                    <a:pt x="11658" y="5104"/>
                  </a:cubicBezTo>
                  <a:lnTo>
                    <a:pt x="11658" y="3718"/>
                  </a:lnTo>
                  <a:cubicBezTo>
                    <a:pt x="11658" y="3466"/>
                    <a:pt x="11563" y="3214"/>
                    <a:pt x="11405" y="3057"/>
                  </a:cubicBezTo>
                  <a:cubicBezTo>
                    <a:pt x="11563" y="2868"/>
                    <a:pt x="11658" y="2616"/>
                    <a:pt x="11658" y="2395"/>
                  </a:cubicBezTo>
                  <a:lnTo>
                    <a:pt x="11658" y="1009"/>
                  </a:lnTo>
                  <a:lnTo>
                    <a:pt x="11689" y="1009"/>
                  </a:lnTo>
                  <a:cubicBezTo>
                    <a:pt x="11689" y="883"/>
                    <a:pt x="11658" y="757"/>
                    <a:pt x="11626" y="631"/>
                  </a:cubicBezTo>
                  <a:lnTo>
                    <a:pt x="113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3928;p43">
            <a:extLst>
              <a:ext uri="{FF2B5EF4-FFF2-40B4-BE49-F238E27FC236}">
                <a16:creationId xmlns:a16="http://schemas.microsoft.com/office/drawing/2014/main" id="{8570397D-61E9-A1C3-A0F9-288E86C0AE3C}"/>
              </a:ext>
            </a:extLst>
          </p:cNvPr>
          <p:cNvGrpSpPr/>
          <p:nvPr/>
        </p:nvGrpSpPr>
        <p:grpSpPr>
          <a:xfrm>
            <a:off x="5833097" y="3649678"/>
            <a:ext cx="364231" cy="452563"/>
            <a:chOff x="-2310650" y="3525775"/>
            <a:chExt cx="292250" cy="363125"/>
          </a:xfrm>
        </p:grpSpPr>
        <p:sp>
          <p:nvSpPr>
            <p:cNvPr id="15" name="Google Shape;3929;p43">
              <a:extLst>
                <a:ext uri="{FF2B5EF4-FFF2-40B4-BE49-F238E27FC236}">
                  <a16:creationId xmlns:a16="http://schemas.microsoft.com/office/drawing/2014/main" id="{67CBD370-D808-995B-FFFC-65E415A80D71}"/>
                </a:ext>
              </a:extLst>
            </p:cNvPr>
            <p:cNvSpPr/>
            <p:nvPr/>
          </p:nvSpPr>
          <p:spPr>
            <a:xfrm>
              <a:off x="-2053075" y="3648650"/>
              <a:ext cx="34675" cy="233950"/>
            </a:xfrm>
            <a:custGeom>
              <a:avLst/>
              <a:gdLst/>
              <a:ahLst/>
              <a:cxnLst/>
              <a:rect l="l" t="t" r="r" b="b"/>
              <a:pathLst>
                <a:path w="1387" h="9358" extrusionOk="0">
                  <a:moveTo>
                    <a:pt x="0" y="1"/>
                  </a:moveTo>
                  <a:lnTo>
                    <a:pt x="0" y="8286"/>
                  </a:lnTo>
                  <a:cubicBezTo>
                    <a:pt x="0" y="8664"/>
                    <a:pt x="158" y="9011"/>
                    <a:pt x="441" y="9263"/>
                  </a:cubicBezTo>
                  <a:cubicBezTo>
                    <a:pt x="504" y="9326"/>
                    <a:pt x="591" y="9358"/>
                    <a:pt x="677" y="9358"/>
                  </a:cubicBezTo>
                  <a:cubicBezTo>
                    <a:pt x="764" y="9358"/>
                    <a:pt x="851" y="9326"/>
                    <a:pt x="914" y="9263"/>
                  </a:cubicBezTo>
                  <a:cubicBezTo>
                    <a:pt x="1197" y="9011"/>
                    <a:pt x="1355" y="8664"/>
                    <a:pt x="1355" y="8286"/>
                  </a:cubicBezTo>
                  <a:lnTo>
                    <a:pt x="1355" y="347"/>
                  </a:lnTo>
                  <a:lnTo>
                    <a:pt x="1386" y="347"/>
                  </a:ln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930;p43">
              <a:extLst>
                <a:ext uri="{FF2B5EF4-FFF2-40B4-BE49-F238E27FC236}">
                  <a16:creationId xmlns:a16="http://schemas.microsoft.com/office/drawing/2014/main" id="{B839E0AF-4E9B-1469-53A7-B2FBD794D30A}"/>
                </a:ext>
              </a:extLst>
            </p:cNvPr>
            <p:cNvSpPr/>
            <p:nvPr/>
          </p:nvSpPr>
          <p:spPr>
            <a:xfrm>
              <a:off x="-2259450" y="375182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" y="1"/>
                  </a:moveTo>
                  <a:lnTo>
                    <a:pt x="1" y="2049"/>
                  </a:lnTo>
                  <a:lnTo>
                    <a:pt x="2049" y="2049"/>
                  </a:lnTo>
                  <a:lnTo>
                    <a:pt x="204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931;p43">
              <a:extLst>
                <a:ext uri="{FF2B5EF4-FFF2-40B4-BE49-F238E27FC236}">
                  <a16:creationId xmlns:a16="http://schemas.microsoft.com/office/drawing/2014/main" id="{58893C2F-6868-8739-409D-BB71B5CD79BA}"/>
                </a:ext>
              </a:extLst>
            </p:cNvPr>
            <p:cNvSpPr/>
            <p:nvPr/>
          </p:nvSpPr>
          <p:spPr>
            <a:xfrm>
              <a:off x="-2259450" y="3649450"/>
              <a:ext cx="137075" cy="51200"/>
            </a:xfrm>
            <a:custGeom>
              <a:avLst/>
              <a:gdLst/>
              <a:ahLst/>
              <a:cxnLst/>
              <a:rect l="l" t="t" r="r" b="b"/>
              <a:pathLst>
                <a:path w="5483" h="2048" extrusionOk="0">
                  <a:moveTo>
                    <a:pt x="1" y="0"/>
                  </a:moveTo>
                  <a:lnTo>
                    <a:pt x="1" y="2048"/>
                  </a:lnTo>
                  <a:lnTo>
                    <a:pt x="5483" y="2048"/>
                  </a:lnTo>
                  <a:lnTo>
                    <a:pt x="54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932;p43">
              <a:extLst>
                <a:ext uri="{FF2B5EF4-FFF2-40B4-BE49-F238E27FC236}">
                  <a16:creationId xmlns:a16="http://schemas.microsoft.com/office/drawing/2014/main" id="{57924044-B4F8-8BB4-CEA8-58D11E08E663}"/>
                </a:ext>
              </a:extLst>
            </p:cNvPr>
            <p:cNvSpPr/>
            <p:nvPr/>
          </p:nvSpPr>
          <p:spPr>
            <a:xfrm>
              <a:off x="-2310650" y="3525775"/>
              <a:ext cx="252075" cy="363125"/>
            </a:xfrm>
            <a:custGeom>
              <a:avLst/>
              <a:gdLst/>
              <a:ahLst/>
              <a:cxnLst/>
              <a:rect l="l" t="t" r="r" b="b"/>
              <a:pathLst>
                <a:path w="10083" h="14525" extrusionOk="0">
                  <a:moveTo>
                    <a:pt x="7814" y="4222"/>
                  </a:moveTo>
                  <a:cubicBezTo>
                    <a:pt x="8035" y="4222"/>
                    <a:pt x="8192" y="4380"/>
                    <a:pt x="8192" y="4569"/>
                  </a:cubicBezTo>
                  <a:lnTo>
                    <a:pt x="8192" y="7310"/>
                  </a:lnTo>
                  <a:cubicBezTo>
                    <a:pt x="8192" y="7530"/>
                    <a:pt x="8035" y="7657"/>
                    <a:pt x="7814" y="7657"/>
                  </a:cubicBezTo>
                  <a:lnTo>
                    <a:pt x="1671" y="7657"/>
                  </a:lnTo>
                  <a:cubicBezTo>
                    <a:pt x="1482" y="7657"/>
                    <a:pt x="1324" y="7530"/>
                    <a:pt x="1324" y="7310"/>
                  </a:cubicBezTo>
                  <a:lnTo>
                    <a:pt x="1324" y="4569"/>
                  </a:lnTo>
                  <a:cubicBezTo>
                    <a:pt x="1324" y="4380"/>
                    <a:pt x="1482" y="4222"/>
                    <a:pt x="1671" y="4222"/>
                  </a:cubicBezTo>
                  <a:close/>
                  <a:moveTo>
                    <a:pt x="7904" y="8380"/>
                  </a:moveTo>
                  <a:cubicBezTo>
                    <a:pt x="8287" y="8380"/>
                    <a:pt x="8278" y="9043"/>
                    <a:pt x="7877" y="9043"/>
                  </a:cubicBezTo>
                  <a:lnTo>
                    <a:pt x="5829" y="9043"/>
                  </a:lnTo>
                  <a:cubicBezTo>
                    <a:pt x="5388" y="9043"/>
                    <a:pt x="5357" y="8381"/>
                    <a:pt x="5829" y="8381"/>
                  </a:cubicBezTo>
                  <a:lnTo>
                    <a:pt x="7877" y="8381"/>
                  </a:lnTo>
                  <a:cubicBezTo>
                    <a:pt x="7886" y="8380"/>
                    <a:pt x="7895" y="8380"/>
                    <a:pt x="7904" y="8380"/>
                  </a:cubicBezTo>
                  <a:close/>
                  <a:moveTo>
                    <a:pt x="7904" y="9766"/>
                  </a:moveTo>
                  <a:cubicBezTo>
                    <a:pt x="8287" y="9766"/>
                    <a:pt x="8278" y="10429"/>
                    <a:pt x="7877" y="10429"/>
                  </a:cubicBezTo>
                  <a:lnTo>
                    <a:pt x="5829" y="10429"/>
                  </a:lnTo>
                  <a:cubicBezTo>
                    <a:pt x="5388" y="10429"/>
                    <a:pt x="5357" y="9767"/>
                    <a:pt x="5829" y="9767"/>
                  </a:cubicBezTo>
                  <a:lnTo>
                    <a:pt x="7877" y="9767"/>
                  </a:lnTo>
                  <a:cubicBezTo>
                    <a:pt x="7886" y="9767"/>
                    <a:pt x="7895" y="9766"/>
                    <a:pt x="7904" y="9766"/>
                  </a:cubicBezTo>
                  <a:close/>
                  <a:moveTo>
                    <a:pt x="7877" y="11091"/>
                  </a:moveTo>
                  <a:cubicBezTo>
                    <a:pt x="8287" y="11091"/>
                    <a:pt x="8287" y="11784"/>
                    <a:pt x="7877" y="11784"/>
                  </a:cubicBezTo>
                  <a:lnTo>
                    <a:pt x="5829" y="11784"/>
                  </a:lnTo>
                  <a:cubicBezTo>
                    <a:pt x="5388" y="11784"/>
                    <a:pt x="5357" y="11091"/>
                    <a:pt x="5829" y="11091"/>
                  </a:cubicBezTo>
                  <a:close/>
                  <a:moveTo>
                    <a:pt x="4475" y="8350"/>
                  </a:moveTo>
                  <a:cubicBezTo>
                    <a:pt x="4664" y="8350"/>
                    <a:pt x="4821" y="8507"/>
                    <a:pt x="4821" y="8696"/>
                  </a:cubicBezTo>
                  <a:lnTo>
                    <a:pt x="4821" y="11469"/>
                  </a:lnTo>
                  <a:cubicBezTo>
                    <a:pt x="4821" y="11658"/>
                    <a:pt x="4664" y="11815"/>
                    <a:pt x="4475" y="11815"/>
                  </a:cubicBezTo>
                  <a:lnTo>
                    <a:pt x="1734" y="11815"/>
                  </a:lnTo>
                  <a:cubicBezTo>
                    <a:pt x="1513" y="11815"/>
                    <a:pt x="1356" y="11658"/>
                    <a:pt x="1356" y="11469"/>
                  </a:cubicBezTo>
                  <a:lnTo>
                    <a:pt x="1356" y="8696"/>
                  </a:lnTo>
                  <a:cubicBezTo>
                    <a:pt x="1356" y="8507"/>
                    <a:pt x="1513" y="8350"/>
                    <a:pt x="1734" y="8350"/>
                  </a:cubicBezTo>
                  <a:close/>
                  <a:moveTo>
                    <a:pt x="7877" y="12508"/>
                  </a:moveTo>
                  <a:cubicBezTo>
                    <a:pt x="8287" y="12508"/>
                    <a:pt x="8287" y="13170"/>
                    <a:pt x="7877" y="13170"/>
                  </a:cubicBezTo>
                  <a:lnTo>
                    <a:pt x="1734" y="13170"/>
                  </a:lnTo>
                  <a:cubicBezTo>
                    <a:pt x="1293" y="13170"/>
                    <a:pt x="1261" y="12508"/>
                    <a:pt x="1734" y="12508"/>
                  </a:cubicBezTo>
                  <a:close/>
                  <a:moveTo>
                    <a:pt x="348" y="2868"/>
                  </a:moveTo>
                  <a:cubicBezTo>
                    <a:pt x="158" y="2868"/>
                    <a:pt x="1" y="3025"/>
                    <a:pt x="1" y="3214"/>
                  </a:cubicBezTo>
                  <a:lnTo>
                    <a:pt x="1" y="12823"/>
                  </a:lnTo>
                  <a:cubicBezTo>
                    <a:pt x="1" y="13768"/>
                    <a:pt x="726" y="14525"/>
                    <a:pt x="1702" y="14525"/>
                  </a:cubicBezTo>
                  <a:lnTo>
                    <a:pt x="10083" y="14525"/>
                  </a:lnTo>
                  <a:cubicBezTo>
                    <a:pt x="9767" y="14178"/>
                    <a:pt x="9515" y="13705"/>
                    <a:pt x="9515" y="13138"/>
                  </a:cubicBezTo>
                  <a:cubicBezTo>
                    <a:pt x="9547" y="1"/>
                    <a:pt x="9547" y="6333"/>
                    <a:pt x="9547" y="3214"/>
                  </a:cubicBezTo>
                  <a:cubicBezTo>
                    <a:pt x="9547" y="3025"/>
                    <a:pt x="9389" y="2868"/>
                    <a:pt x="9200" y="286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" name="Google Shape;3933;p43">
            <a:extLst>
              <a:ext uri="{FF2B5EF4-FFF2-40B4-BE49-F238E27FC236}">
                <a16:creationId xmlns:a16="http://schemas.microsoft.com/office/drawing/2014/main" id="{E1828845-7805-F968-53FA-E4962E0CFB2E}"/>
              </a:ext>
            </a:extLst>
          </p:cNvPr>
          <p:cNvGrpSpPr/>
          <p:nvPr/>
        </p:nvGrpSpPr>
        <p:grpSpPr>
          <a:xfrm>
            <a:off x="2912000" y="1648200"/>
            <a:ext cx="364200" cy="364200"/>
            <a:chOff x="-804700" y="3226500"/>
            <a:chExt cx="292225" cy="292225"/>
          </a:xfrm>
        </p:grpSpPr>
        <p:sp>
          <p:nvSpPr>
            <p:cNvPr id="20" name="Google Shape;3934;p43">
              <a:extLst>
                <a:ext uri="{FF2B5EF4-FFF2-40B4-BE49-F238E27FC236}">
                  <a16:creationId xmlns:a16="http://schemas.microsoft.com/office/drawing/2014/main" id="{1C6FB5A4-2D67-7F08-ED0F-5DE9AFC6CE2F}"/>
                </a:ext>
              </a:extLst>
            </p:cNvPr>
            <p:cNvSpPr/>
            <p:nvPr/>
          </p:nvSpPr>
          <p:spPr>
            <a:xfrm>
              <a:off x="-804700" y="3467500"/>
              <a:ext cx="85875" cy="51225"/>
            </a:xfrm>
            <a:custGeom>
              <a:avLst/>
              <a:gdLst/>
              <a:ahLst/>
              <a:cxnLst/>
              <a:rect l="l" t="t" r="r" b="b"/>
              <a:pathLst>
                <a:path w="3435" h="2049" extrusionOk="0"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lnTo>
                    <a:pt x="2395" y="2048"/>
                  </a:lnTo>
                  <a:cubicBezTo>
                    <a:pt x="2962" y="2048"/>
                    <a:pt x="3434" y="1576"/>
                    <a:pt x="3434" y="1040"/>
                  </a:cubicBezTo>
                  <a:cubicBezTo>
                    <a:pt x="3434" y="473"/>
                    <a:pt x="2962" y="0"/>
                    <a:pt x="239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935;p43">
              <a:extLst>
                <a:ext uri="{FF2B5EF4-FFF2-40B4-BE49-F238E27FC236}">
                  <a16:creationId xmlns:a16="http://schemas.microsoft.com/office/drawing/2014/main" id="{C2006233-0A03-53E1-2E9D-20B425554632}"/>
                </a:ext>
              </a:extLst>
            </p:cNvPr>
            <p:cNvSpPr/>
            <p:nvPr/>
          </p:nvSpPr>
          <p:spPr>
            <a:xfrm>
              <a:off x="-710975" y="3466700"/>
              <a:ext cx="196925" cy="51225"/>
            </a:xfrm>
            <a:custGeom>
              <a:avLst/>
              <a:gdLst/>
              <a:ahLst/>
              <a:cxnLst/>
              <a:rect l="l" t="t" r="r" b="b"/>
              <a:pathLst>
                <a:path w="7877" h="2049" extrusionOk="0">
                  <a:moveTo>
                    <a:pt x="1" y="1"/>
                  </a:moveTo>
                  <a:cubicBezTo>
                    <a:pt x="221" y="253"/>
                    <a:pt x="347" y="663"/>
                    <a:pt x="347" y="1009"/>
                  </a:cubicBezTo>
                  <a:cubicBezTo>
                    <a:pt x="347" y="1419"/>
                    <a:pt x="221" y="1765"/>
                    <a:pt x="1" y="2049"/>
                  </a:cubicBezTo>
                  <a:lnTo>
                    <a:pt x="6837" y="2049"/>
                  </a:lnTo>
                  <a:cubicBezTo>
                    <a:pt x="7404" y="2049"/>
                    <a:pt x="7877" y="1576"/>
                    <a:pt x="7877" y="1009"/>
                  </a:cubicBezTo>
                  <a:cubicBezTo>
                    <a:pt x="7877" y="474"/>
                    <a:pt x="7436" y="1"/>
                    <a:pt x="68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936;p43">
              <a:extLst>
                <a:ext uri="{FF2B5EF4-FFF2-40B4-BE49-F238E27FC236}">
                  <a16:creationId xmlns:a16="http://schemas.microsoft.com/office/drawing/2014/main" id="{9EC49E4A-1779-65E2-DB60-3617BB656533}"/>
                </a:ext>
              </a:extLst>
            </p:cNvPr>
            <p:cNvSpPr/>
            <p:nvPr/>
          </p:nvSpPr>
          <p:spPr>
            <a:xfrm>
              <a:off x="-667650" y="33123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693"/>
                    <a:pt x="347" y="693"/>
                  </a:cubicBezTo>
                  <a:cubicBezTo>
                    <a:pt x="536" y="693"/>
                    <a:pt x="725" y="536"/>
                    <a:pt x="725" y="347"/>
                  </a:cubicBezTo>
                  <a:cubicBezTo>
                    <a:pt x="725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937;p43">
              <a:extLst>
                <a:ext uri="{FF2B5EF4-FFF2-40B4-BE49-F238E27FC236}">
                  <a16:creationId xmlns:a16="http://schemas.microsoft.com/office/drawing/2014/main" id="{E2ED5DF0-C0F5-D04D-83DA-C3BA2C2956A2}"/>
                </a:ext>
              </a:extLst>
            </p:cNvPr>
            <p:cNvSpPr/>
            <p:nvPr/>
          </p:nvSpPr>
          <p:spPr>
            <a:xfrm>
              <a:off x="-683400" y="3347775"/>
              <a:ext cx="48050" cy="16575"/>
            </a:xfrm>
            <a:custGeom>
              <a:avLst/>
              <a:gdLst/>
              <a:ahLst/>
              <a:cxnLst/>
              <a:rect l="l" t="t" r="r" b="b"/>
              <a:pathLst>
                <a:path w="1922" h="663" extrusionOk="0">
                  <a:moveTo>
                    <a:pt x="977" y="1"/>
                  </a:moveTo>
                  <a:cubicBezTo>
                    <a:pt x="567" y="1"/>
                    <a:pt x="158" y="253"/>
                    <a:pt x="0" y="662"/>
                  </a:cubicBezTo>
                  <a:lnTo>
                    <a:pt x="1922" y="662"/>
                  </a:lnTo>
                  <a:cubicBezTo>
                    <a:pt x="1796" y="253"/>
                    <a:pt x="1418" y="1"/>
                    <a:pt x="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938;p43">
              <a:extLst>
                <a:ext uri="{FF2B5EF4-FFF2-40B4-BE49-F238E27FC236}">
                  <a16:creationId xmlns:a16="http://schemas.microsoft.com/office/drawing/2014/main" id="{7A04B69E-0057-743D-96B6-D3EDD2587956}"/>
                </a:ext>
              </a:extLst>
            </p:cNvPr>
            <p:cNvSpPr/>
            <p:nvPr/>
          </p:nvSpPr>
          <p:spPr>
            <a:xfrm>
              <a:off x="-735400" y="3261925"/>
              <a:ext cx="153625" cy="187875"/>
            </a:xfrm>
            <a:custGeom>
              <a:avLst/>
              <a:gdLst/>
              <a:ahLst/>
              <a:cxnLst/>
              <a:rect l="l" t="t" r="r" b="b"/>
              <a:pathLst>
                <a:path w="6145" h="7515" extrusionOk="0">
                  <a:moveTo>
                    <a:pt x="3025" y="1324"/>
                  </a:moveTo>
                  <a:cubicBezTo>
                    <a:pt x="3561" y="1324"/>
                    <a:pt x="4034" y="1796"/>
                    <a:pt x="4034" y="2364"/>
                  </a:cubicBezTo>
                  <a:cubicBezTo>
                    <a:pt x="4034" y="2553"/>
                    <a:pt x="3970" y="2742"/>
                    <a:pt x="3844" y="2962"/>
                  </a:cubicBezTo>
                  <a:cubicBezTo>
                    <a:pt x="4349" y="3277"/>
                    <a:pt x="4727" y="3781"/>
                    <a:pt x="4727" y="4443"/>
                  </a:cubicBezTo>
                  <a:cubicBezTo>
                    <a:pt x="4758" y="4632"/>
                    <a:pt x="4601" y="4789"/>
                    <a:pt x="4443" y="4789"/>
                  </a:cubicBezTo>
                  <a:lnTo>
                    <a:pt x="1671" y="4789"/>
                  </a:lnTo>
                  <a:cubicBezTo>
                    <a:pt x="1482" y="4789"/>
                    <a:pt x="1324" y="4632"/>
                    <a:pt x="1324" y="4443"/>
                  </a:cubicBezTo>
                  <a:cubicBezTo>
                    <a:pt x="1324" y="3813"/>
                    <a:pt x="1671" y="3277"/>
                    <a:pt x="2206" y="2962"/>
                  </a:cubicBezTo>
                  <a:cubicBezTo>
                    <a:pt x="2080" y="2805"/>
                    <a:pt x="1986" y="2584"/>
                    <a:pt x="1986" y="2364"/>
                  </a:cubicBezTo>
                  <a:cubicBezTo>
                    <a:pt x="1986" y="1796"/>
                    <a:pt x="2458" y="1324"/>
                    <a:pt x="3025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3"/>
                    <a:pt x="1" y="1009"/>
                  </a:cubicBezTo>
                  <a:lnTo>
                    <a:pt x="1" y="5105"/>
                  </a:lnTo>
                  <a:cubicBezTo>
                    <a:pt x="1" y="5672"/>
                    <a:pt x="473" y="6144"/>
                    <a:pt x="1009" y="6144"/>
                  </a:cubicBezTo>
                  <a:lnTo>
                    <a:pt x="1954" y="6144"/>
                  </a:lnTo>
                  <a:lnTo>
                    <a:pt x="2773" y="7373"/>
                  </a:lnTo>
                  <a:cubicBezTo>
                    <a:pt x="2836" y="7467"/>
                    <a:pt x="2947" y="7515"/>
                    <a:pt x="3057" y="7515"/>
                  </a:cubicBezTo>
                  <a:cubicBezTo>
                    <a:pt x="3167" y="7515"/>
                    <a:pt x="3277" y="7467"/>
                    <a:pt x="3340" y="7373"/>
                  </a:cubicBezTo>
                  <a:lnTo>
                    <a:pt x="4160" y="6144"/>
                  </a:lnTo>
                  <a:lnTo>
                    <a:pt x="5105" y="6144"/>
                  </a:lnTo>
                  <a:cubicBezTo>
                    <a:pt x="5672" y="6144"/>
                    <a:pt x="6144" y="5672"/>
                    <a:pt x="6144" y="5105"/>
                  </a:cubicBezTo>
                  <a:lnTo>
                    <a:pt x="6144" y="1009"/>
                  </a:lnTo>
                  <a:cubicBezTo>
                    <a:pt x="6144" y="473"/>
                    <a:pt x="5672" y="1"/>
                    <a:pt x="51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939;p43">
              <a:extLst>
                <a:ext uri="{FF2B5EF4-FFF2-40B4-BE49-F238E27FC236}">
                  <a16:creationId xmlns:a16="http://schemas.microsoft.com/office/drawing/2014/main" id="{CC2754F1-8635-EFAC-82BD-B74F76FFF877}"/>
                </a:ext>
              </a:extLst>
            </p:cNvPr>
            <p:cNvSpPr/>
            <p:nvPr/>
          </p:nvSpPr>
          <p:spPr>
            <a:xfrm>
              <a:off x="-804700" y="3226500"/>
              <a:ext cx="118175" cy="170925"/>
            </a:xfrm>
            <a:custGeom>
              <a:avLst/>
              <a:gdLst/>
              <a:ahLst/>
              <a:cxnLst/>
              <a:rect l="l" t="t" r="r" b="b"/>
              <a:pathLst>
                <a:path w="4727" h="6837" extrusionOk="0">
                  <a:moveTo>
                    <a:pt x="1040" y="0"/>
                  </a:moveTo>
                  <a:cubicBezTo>
                    <a:pt x="473" y="0"/>
                    <a:pt x="0" y="473"/>
                    <a:pt x="0" y="1008"/>
                  </a:cubicBezTo>
                  <a:lnTo>
                    <a:pt x="0" y="4442"/>
                  </a:lnTo>
                  <a:cubicBezTo>
                    <a:pt x="0" y="5009"/>
                    <a:pt x="473" y="5450"/>
                    <a:pt x="1040" y="5450"/>
                  </a:cubicBezTo>
                  <a:cubicBezTo>
                    <a:pt x="1040" y="5450"/>
                    <a:pt x="1198" y="5986"/>
                    <a:pt x="1387" y="6490"/>
                  </a:cubicBezTo>
                  <a:cubicBezTo>
                    <a:pt x="1481" y="6679"/>
                    <a:pt x="1544" y="6837"/>
                    <a:pt x="1733" y="6837"/>
                  </a:cubicBezTo>
                  <a:cubicBezTo>
                    <a:pt x="1891" y="6837"/>
                    <a:pt x="1985" y="6774"/>
                    <a:pt x="2111" y="6648"/>
                  </a:cubicBezTo>
                  <a:lnTo>
                    <a:pt x="2111" y="6522"/>
                  </a:lnTo>
                  <a:lnTo>
                    <a:pt x="2111" y="2426"/>
                  </a:lnTo>
                  <a:cubicBezTo>
                    <a:pt x="2111" y="1481"/>
                    <a:pt x="2836" y="725"/>
                    <a:pt x="3781" y="725"/>
                  </a:cubicBezTo>
                  <a:lnTo>
                    <a:pt x="4726" y="725"/>
                  </a:lnTo>
                  <a:cubicBezTo>
                    <a:pt x="4569" y="284"/>
                    <a:pt x="4222" y="0"/>
                    <a:pt x="37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940;p43">
              <a:extLst>
                <a:ext uri="{FF2B5EF4-FFF2-40B4-BE49-F238E27FC236}">
                  <a16:creationId xmlns:a16="http://schemas.microsoft.com/office/drawing/2014/main" id="{3305938F-0048-C14F-FD07-E49B704E7CC6}"/>
                </a:ext>
              </a:extLst>
            </p:cNvPr>
            <p:cNvSpPr/>
            <p:nvPr/>
          </p:nvSpPr>
          <p:spPr>
            <a:xfrm>
              <a:off x="-630625" y="3226500"/>
              <a:ext cx="118150" cy="170950"/>
            </a:xfrm>
            <a:custGeom>
              <a:avLst/>
              <a:gdLst/>
              <a:ahLst/>
              <a:cxnLst/>
              <a:rect l="l" t="t" r="r" b="b"/>
              <a:pathLst>
                <a:path w="4726" h="6838" extrusionOk="0">
                  <a:moveTo>
                    <a:pt x="945" y="0"/>
                  </a:moveTo>
                  <a:cubicBezTo>
                    <a:pt x="536" y="0"/>
                    <a:pt x="126" y="284"/>
                    <a:pt x="0" y="662"/>
                  </a:cubicBezTo>
                  <a:lnTo>
                    <a:pt x="945" y="662"/>
                  </a:lnTo>
                  <a:cubicBezTo>
                    <a:pt x="1890" y="662"/>
                    <a:pt x="2646" y="1418"/>
                    <a:pt x="2646" y="2363"/>
                  </a:cubicBezTo>
                  <a:lnTo>
                    <a:pt x="2646" y="6490"/>
                  </a:lnTo>
                  <a:lnTo>
                    <a:pt x="2646" y="6616"/>
                  </a:lnTo>
                  <a:cubicBezTo>
                    <a:pt x="2766" y="6736"/>
                    <a:pt x="2868" y="6838"/>
                    <a:pt x="2993" y="6838"/>
                  </a:cubicBezTo>
                  <a:cubicBezTo>
                    <a:pt x="3032" y="6838"/>
                    <a:pt x="3074" y="6828"/>
                    <a:pt x="3119" y="6805"/>
                  </a:cubicBezTo>
                  <a:cubicBezTo>
                    <a:pt x="3245" y="6774"/>
                    <a:pt x="3277" y="6616"/>
                    <a:pt x="3308" y="6490"/>
                  </a:cubicBezTo>
                  <a:cubicBezTo>
                    <a:pt x="3497" y="6017"/>
                    <a:pt x="3686" y="5482"/>
                    <a:pt x="3686" y="5482"/>
                  </a:cubicBezTo>
                  <a:cubicBezTo>
                    <a:pt x="4222" y="5482"/>
                    <a:pt x="4694" y="5009"/>
                    <a:pt x="4694" y="4442"/>
                  </a:cubicBezTo>
                  <a:lnTo>
                    <a:pt x="4694" y="1008"/>
                  </a:lnTo>
                  <a:cubicBezTo>
                    <a:pt x="4726" y="473"/>
                    <a:pt x="4253" y="0"/>
                    <a:pt x="37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3941;p43">
            <a:extLst>
              <a:ext uri="{FF2B5EF4-FFF2-40B4-BE49-F238E27FC236}">
                <a16:creationId xmlns:a16="http://schemas.microsoft.com/office/drawing/2014/main" id="{97C2A267-534D-F061-0157-E201E540D766}"/>
              </a:ext>
            </a:extLst>
          </p:cNvPr>
          <p:cNvGrpSpPr/>
          <p:nvPr/>
        </p:nvGrpSpPr>
        <p:grpSpPr>
          <a:xfrm>
            <a:off x="5876780" y="1648699"/>
            <a:ext cx="276866" cy="363203"/>
            <a:chOff x="-3365275" y="3253275"/>
            <a:chExt cx="222150" cy="291425"/>
          </a:xfrm>
        </p:grpSpPr>
        <p:sp>
          <p:nvSpPr>
            <p:cNvPr id="28" name="Google Shape;3942;p43">
              <a:extLst>
                <a:ext uri="{FF2B5EF4-FFF2-40B4-BE49-F238E27FC236}">
                  <a16:creationId xmlns:a16="http://schemas.microsoft.com/office/drawing/2014/main" id="{CB77E3C1-4A94-871B-2BE7-EE4D65DF607A}"/>
                </a:ext>
              </a:extLst>
            </p:cNvPr>
            <p:cNvSpPr/>
            <p:nvPr/>
          </p:nvSpPr>
          <p:spPr>
            <a:xfrm>
              <a:off x="-3365275" y="3253275"/>
              <a:ext cx="222150" cy="291425"/>
            </a:xfrm>
            <a:custGeom>
              <a:avLst/>
              <a:gdLst/>
              <a:ahLst/>
              <a:cxnLst/>
              <a:rect l="l" t="t" r="r" b="b"/>
              <a:pathLst>
                <a:path w="8886" h="11657" extrusionOk="0">
                  <a:moveTo>
                    <a:pt x="5861" y="662"/>
                  </a:moveTo>
                  <a:cubicBezTo>
                    <a:pt x="6302" y="662"/>
                    <a:pt x="6302" y="1323"/>
                    <a:pt x="5861" y="1323"/>
                  </a:cubicBezTo>
                  <a:lnTo>
                    <a:pt x="3120" y="1323"/>
                  </a:lnTo>
                  <a:cubicBezTo>
                    <a:pt x="2647" y="1323"/>
                    <a:pt x="2647" y="662"/>
                    <a:pt x="3120" y="662"/>
                  </a:cubicBezTo>
                  <a:close/>
                  <a:moveTo>
                    <a:pt x="7215" y="3466"/>
                  </a:moveTo>
                  <a:cubicBezTo>
                    <a:pt x="7625" y="3466"/>
                    <a:pt x="7625" y="4127"/>
                    <a:pt x="7215" y="4127"/>
                  </a:cubicBezTo>
                  <a:lnTo>
                    <a:pt x="4443" y="4127"/>
                  </a:lnTo>
                  <a:cubicBezTo>
                    <a:pt x="4002" y="4127"/>
                    <a:pt x="3970" y="3466"/>
                    <a:pt x="4443" y="3466"/>
                  </a:cubicBezTo>
                  <a:close/>
                  <a:moveTo>
                    <a:pt x="3101" y="2795"/>
                  </a:moveTo>
                  <a:cubicBezTo>
                    <a:pt x="3360" y="2795"/>
                    <a:pt x="3582" y="3129"/>
                    <a:pt x="3340" y="3371"/>
                  </a:cubicBezTo>
                  <a:lnTo>
                    <a:pt x="2899" y="3812"/>
                  </a:lnTo>
                  <a:lnTo>
                    <a:pt x="3340" y="4253"/>
                  </a:lnTo>
                  <a:cubicBezTo>
                    <a:pt x="3582" y="4495"/>
                    <a:pt x="3360" y="4830"/>
                    <a:pt x="3101" y="4830"/>
                  </a:cubicBezTo>
                  <a:cubicBezTo>
                    <a:pt x="3023" y="4830"/>
                    <a:pt x="2941" y="4799"/>
                    <a:pt x="2868" y="4726"/>
                  </a:cubicBezTo>
                  <a:lnTo>
                    <a:pt x="2427" y="4285"/>
                  </a:lnTo>
                  <a:lnTo>
                    <a:pt x="2017" y="4726"/>
                  </a:lnTo>
                  <a:cubicBezTo>
                    <a:pt x="1944" y="4799"/>
                    <a:pt x="1862" y="4830"/>
                    <a:pt x="1784" y="4830"/>
                  </a:cubicBezTo>
                  <a:cubicBezTo>
                    <a:pt x="1525" y="4830"/>
                    <a:pt x="1303" y="4495"/>
                    <a:pt x="1545" y="4253"/>
                  </a:cubicBezTo>
                  <a:lnTo>
                    <a:pt x="1954" y="3812"/>
                  </a:lnTo>
                  <a:lnTo>
                    <a:pt x="1545" y="3371"/>
                  </a:lnTo>
                  <a:cubicBezTo>
                    <a:pt x="1303" y="3129"/>
                    <a:pt x="1525" y="2795"/>
                    <a:pt x="1784" y="2795"/>
                  </a:cubicBezTo>
                  <a:cubicBezTo>
                    <a:pt x="1862" y="2795"/>
                    <a:pt x="1944" y="2825"/>
                    <a:pt x="2017" y="2899"/>
                  </a:cubicBezTo>
                  <a:lnTo>
                    <a:pt x="2427" y="3340"/>
                  </a:lnTo>
                  <a:lnTo>
                    <a:pt x="2868" y="2899"/>
                  </a:lnTo>
                  <a:cubicBezTo>
                    <a:pt x="2941" y="2825"/>
                    <a:pt x="3023" y="2795"/>
                    <a:pt x="3101" y="2795"/>
                  </a:cubicBezTo>
                  <a:close/>
                  <a:moveTo>
                    <a:pt x="7242" y="6206"/>
                  </a:moveTo>
                  <a:cubicBezTo>
                    <a:pt x="7625" y="6206"/>
                    <a:pt x="7616" y="6868"/>
                    <a:pt x="7215" y="6868"/>
                  </a:cubicBezTo>
                  <a:lnTo>
                    <a:pt x="4443" y="6868"/>
                  </a:lnTo>
                  <a:cubicBezTo>
                    <a:pt x="4002" y="6868"/>
                    <a:pt x="3970" y="6207"/>
                    <a:pt x="4443" y="6207"/>
                  </a:cubicBezTo>
                  <a:lnTo>
                    <a:pt x="7215" y="6207"/>
                  </a:lnTo>
                  <a:cubicBezTo>
                    <a:pt x="7225" y="6206"/>
                    <a:pt x="7233" y="6206"/>
                    <a:pt x="7242" y="6206"/>
                  </a:cubicBezTo>
                  <a:close/>
                  <a:moveTo>
                    <a:pt x="3101" y="5504"/>
                  </a:moveTo>
                  <a:cubicBezTo>
                    <a:pt x="3360" y="5504"/>
                    <a:pt x="3582" y="5839"/>
                    <a:pt x="3340" y="6081"/>
                  </a:cubicBezTo>
                  <a:lnTo>
                    <a:pt x="2899" y="6522"/>
                  </a:lnTo>
                  <a:lnTo>
                    <a:pt x="3340" y="6963"/>
                  </a:lnTo>
                  <a:cubicBezTo>
                    <a:pt x="3582" y="7205"/>
                    <a:pt x="3360" y="7539"/>
                    <a:pt x="3101" y="7539"/>
                  </a:cubicBezTo>
                  <a:cubicBezTo>
                    <a:pt x="3023" y="7539"/>
                    <a:pt x="2941" y="7509"/>
                    <a:pt x="2868" y="7435"/>
                  </a:cubicBezTo>
                  <a:lnTo>
                    <a:pt x="2427" y="6994"/>
                  </a:lnTo>
                  <a:lnTo>
                    <a:pt x="2017" y="7435"/>
                  </a:lnTo>
                  <a:cubicBezTo>
                    <a:pt x="1944" y="7509"/>
                    <a:pt x="1862" y="7539"/>
                    <a:pt x="1784" y="7539"/>
                  </a:cubicBezTo>
                  <a:cubicBezTo>
                    <a:pt x="1525" y="7539"/>
                    <a:pt x="1303" y="7205"/>
                    <a:pt x="1545" y="6963"/>
                  </a:cubicBezTo>
                  <a:lnTo>
                    <a:pt x="1954" y="6522"/>
                  </a:lnTo>
                  <a:lnTo>
                    <a:pt x="1545" y="6081"/>
                  </a:lnTo>
                  <a:cubicBezTo>
                    <a:pt x="1303" y="5839"/>
                    <a:pt x="1525" y="5504"/>
                    <a:pt x="1784" y="5504"/>
                  </a:cubicBezTo>
                  <a:cubicBezTo>
                    <a:pt x="1862" y="5504"/>
                    <a:pt x="1944" y="5535"/>
                    <a:pt x="2017" y="5608"/>
                  </a:cubicBezTo>
                  <a:lnTo>
                    <a:pt x="2427" y="6049"/>
                  </a:lnTo>
                  <a:lnTo>
                    <a:pt x="2868" y="5608"/>
                  </a:lnTo>
                  <a:cubicBezTo>
                    <a:pt x="2941" y="5535"/>
                    <a:pt x="3023" y="5504"/>
                    <a:pt x="3101" y="5504"/>
                  </a:cubicBezTo>
                  <a:close/>
                  <a:moveTo>
                    <a:pt x="7215" y="8916"/>
                  </a:moveTo>
                  <a:cubicBezTo>
                    <a:pt x="7625" y="8916"/>
                    <a:pt x="7625" y="9609"/>
                    <a:pt x="7215" y="9609"/>
                  </a:cubicBezTo>
                  <a:lnTo>
                    <a:pt x="4443" y="9609"/>
                  </a:lnTo>
                  <a:cubicBezTo>
                    <a:pt x="4002" y="9609"/>
                    <a:pt x="3970" y="8916"/>
                    <a:pt x="4443" y="8916"/>
                  </a:cubicBezTo>
                  <a:close/>
                  <a:moveTo>
                    <a:pt x="2395" y="8254"/>
                  </a:moveTo>
                  <a:cubicBezTo>
                    <a:pt x="2962" y="8254"/>
                    <a:pt x="3435" y="8727"/>
                    <a:pt x="3435" y="9263"/>
                  </a:cubicBezTo>
                  <a:cubicBezTo>
                    <a:pt x="3435" y="9830"/>
                    <a:pt x="2994" y="10302"/>
                    <a:pt x="2395" y="10302"/>
                  </a:cubicBezTo>
                  <a:cubicBezTo>
                    <a:pt x="1860" y="10302"/>
                    <a:pt x="1387" y="9830"/>
                    <a:pt x="1387" y="9263"/>
                  </a:cubicBezTo>
                  <a:cubicBezTo>
                    <a:pt x="1387" y="8727"/>
                    <a:pt x="1860" y="8254"/>
                    <a:pt x="2395" y="8254"/>
                  </a:cubicBezTo>
                  <a:close/>
                  <a:moveTo>
                    <a:pt x="3057" y="0"/>
                  </a:moveTo>
                  <a:cubicBezTo>
                    <a:pt x="2647" y="0"/>
                    <a:pt x="2238" y="252"/>
                    <a:pt x="2112" y="662"/>
                  </a:cubicBezTo>
                  <a:lnTo>
                    <a:pt x="1009" y="662"/>
                  </a:lnTo>
                  <a:cubicBezTo>
                    <a:pt x="473" y="662"/>
                    <a:pt x="1" y="1134"/>
                    <a:pt x="1" y="1670"/>
                  </a:cubicBezTo>
                  <a:lnTo>
                    <a:pt x="1" y="10617"/>
                  </a:lnTo>
                  <a:cubicBezTo>
                    <a:pt x="1" y="11153"/>
                    <a:pt x="473" y="11657"/>
                    <a:pt x="1009" y="11657"/>
                  </a:cubicBezTo>
                  <a:lnTo>
                    <a:pt x="7877" y="11657"/>
                  </a:lnTo>
                  <a:cubicBezTo>
                    <a:pt x="8413" y="11657"/>
                    <a:pt x="8885" y="11184"/>
                    <a:pt x="8885" y="10617"/>
                  </a:cubicBezTo>
                  <a:lnTo>
                    <a:pt x="8885" y="1670"/>
                  </a:lnTo>
                  <a:cubicBezTo>
                    <a:pt x="8885" y="1134"/>
                    <a:pt x="8476" y="662"/>
                    <a:pt x="7877" y="662"/>
                  </a:cubicBezTo>
                  <a:lnTo>
                    <a:pt x="6774" y="662"/>
                  </a:lnTo>
                  <a:cubicBezTo>
                    <a:pt x="6617" y="252"/>
                    <a:pt x="6270" y="0"/>
                    <a:pt x="58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943;p43">
              <a:extLst>
                <a:ext uri="{FF2B5EF4-FFF2-40B4-BE49-F238E27FC236}">
                  <a16:creationId xmlns:a16="http://schemas.microsoft.com/office/drawing/2014/main" id="{B5A1B0B9-A222-6267-8D18-54FBA672D72C}"/>
                </a:ext>
              </a:extLst>
            </p:cNvPr>
            <p:cNvSpPr/>
            <p:nvPr/>
          </p:nvSpPr>
          <p:spPr>
            <a:xfrm>
              <a:off x="-3314075" y="3476175"/>
              <a:ext cx="17350" cy="18125"/>
            </a:xfrm>
            <a:custGeom>
              <a:avLst/>
              <a:gdLst/>
              <a:ahLst/>
              <a:cxnLst/>
              <a:rect l="l" t="t" r="r" b="b"/>
              <a:pathLst>
                <a:path w="69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36" y="725"/>
                    <a:pt x="694" y="567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897;p43">
            <a:extLst>
              <a:ext uri="{FF2B5EF4-FFF2-40B4-BE49-F238E27FC236}">
                <a16:creationId xmlns:a16="http://schemas.microsoft.com/office/drawing/2014/main" id="{0E6ACE36-B9C5-EDF2-0AA3-E18C89BCBD90}"/>
              </a:ext>
            </a:extLst>
          </p:cNvPr>
          <p:cNvGrpSpPr/>
          <p:nvPr/>
        </p:nvGrpSpPr>
        <p:grpSpPr>
          <a:xfrm>
            <a:off x="3674115" y="3342700"/>
            <a:ext cx="1795771" cy="1140000"/>
            <a:chOff x="751150" y="2247204"/>
            <a:chExt cx="2043900" cy="1140000"/>
          </a:xfrm>
        </p:grpSpPr>
        <p:sp>
          <p:nvSpPr>
            <p:cNvPr id="31" name="Google Shape;3898;p43">
              <a:extLst>
                <a:ext uri="{FF2B5EF4-FFF2-40B4-BE49-F238E27FC236}">
                  <a16:creationId xmlns:a16="http://schemas.microsoft.com/office/drawing/2014/main" id="{8A92A8EB-8559-6417-289F-797D65414C50}"/>
                </a:ext>
              </a:extLst>
            </p:cNvPr>
            <p:cNvSpPr/>
            <p:nvPr/>
          </p:nvSpPr>
          <p:spPr>
            <a:xfrm>
              <a:off x="751150" y="2247204"/>
              <a:ext cx="2043900" cy="1140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76200" cap="flat" cmpd="sng">
              <a:solidFill>
                <a:srgbClr val="0B53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899;p43">
              <a:extLst>
                <a:ext uri="{FF2B5EF4-FFF2-40B4-BE49-F238E27FC236}">
                  <a16:creationId xmlns:a16="http://schemas.microsoft.com/office/drawing/2014/main" id="{AD83A1FD-E09D-D312-EAA4-82A5FB73A6BC}"/>
                </a:ext>
              </a:extLst>
            </p:cNvPr>
            <p:cNvSpPr/>
            <p:nvPr/>
          </p:nvSpPr>
          <p:spPr>
            <a:xfrm>
              <a:off x="751150" y="2247204"/>
              <a:ext cx="2043900" cy="11400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3915;p43">
            <a:extLst>
              <a:ext uri="{FF2B5EF4-FFF2-40B4-BE49-F238E27FC236}">
                <a16:creationId xmlns:a16="http://schemas.microsoft.com/office/drawing/2014/main" id="{E846ED5A-5288-796C-DAE6-953B016F75F6}"/>
              </a:ext>
            </a:extLst>
          </p:cNvPr>
          <p:cNvGrpSpPr/>
          <p:nvPr/>
        </p:nvGrpSpPr>
        <p:grpSpPr>
          <a:xfrm>
            <a:off x="3674115" y="1260300"/>
            <a:ext cx="1795771" cy="1140000"/>
            <a:chOff x="751150" y="2247204"/>
            <a:chExt cx="2043900" cy="1140000"/>
          </a:xfrm>
        </p:grpSpPr>
        <p:sp>
          <p:nvSpPr>
            <p:cNvPr id="34" name="Google Shape;3916;p43">
              <a:extLst>
                <a:ext uri="{FF2B5EF4-FFF2-40B4-BE49-F238E27FC236}">
                  <a16:creationId xmlns:a16="http://schemas.microsoft.com/office/drawing/2014/main" id="{58D5731A-3992-EBFC-FCD0-120D438C9930}"/>
                </a:ext>
              </a:extLst>
            </p:cNvPr>
            <p:cNvSpPr/>
            <p:nvPr/>
          </p:nvSpPr>
          <p:spPr>
            <a:xfrm>
              <a:off x="751150" y="2247204"/>
              <a:ext cx="2043900" cy="1140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76200" cap="flat" cmpd="sng">
              <a:solidFill>
                <a:srgbClr val="0B539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917;p43">
              <a:extLst>
                <a:ext uri="{FF2B5EF4-FFF2-40B4-BE49-F238E27FC236}">
                  <a16:creationId xmlns:a16="http://schemas.microsoft.com/office/drawing/2014/main" id="{A5E60C2C-0CB2-499A-E623-9727AF356EC4}"/>
                </a:ext>
              </a:extLst>
            </p:cNvPr>
            <p:cNvSpPr/>
            <p:nvPr/>
          </p:nvSpPr>
          <p:spPr>
            <a:xfrm>
              <a:off x="751150" y="2247204"/>
              <a:ext cx="2043900" cy="11400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904;p43">
            <a:extLst>
              <a:ext uri="{FF2B5EF4-FFF2-40B4-BE49-F238E27FC236}">
                <a16:creationId xmlns:a16="http://schemas.microsoft.com/office/drawing/2014/main" id="{7EE2724C-C519-93E7-9E78-F6BC1DA98AEC}"/>
              </a:ext>
            </a:extLst>
          </p:cNvPr>
          <p:cNvSpPr/>
          <p:nvPr/>
        </p:nvSpPr>
        <p:spPr>
          <a:xfrm>
            <a:off x="894231" y="2247225"/>
            <a:ext cx="1795771" cy="1140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905;p43">
            <a:extLst>
              <a:ext uri="{FF2B5EF4-FFF2-40B4-BE49-F238E27FC236}">
                <a16:creationId xmlns:a16="http://schemas.microsoft.com/office/drawing/2014/main" id="{FE10A562-94B2-D07D-EFFA-4433220F767F}"/>
              </a:ext>
            </a:extLst>
          </p:cNvPr>
          <p:cNvSpPr/>
          <p:nvPr/>
        </p:nvSpPr>
        <p:spPr>
          <a:xfrm>
            <a:off x="895439" y="2247225"/>
            <a:ext cx="1795771" cy="1140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73295A-2470-2C74-4CFA-B47E21335C94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3B00A8B-B9BA-271F-C7E8-5828D5A702ED}"/>
              </a:ext>
            </a:extLst>
          </p:cNvPr>
          <p:cNvSpPr txBox="1"/>
          <p:nvPr/>
        </p:nvSpPr>
        <p:spPr>
          <a:xfrm>
            <a:off x="893023" y="2242271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51BBD3-045B-5F2A-9F94-2183FB5C113C}"/>
              </a:ext>
            </a:extLst>
          </p:cNvPr>
          <p:cNvSpPr txBox="1"/>
          <p:nvPr/>
        </p:nvSpPr>
        <p:spPr>
          <a:xfrm>
            <a:off x="3673510" y="1226819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9C24C2-DD07-5904-79D3-18AEA3A4E5B5}"/>
              </a:ext>
            </a:extLst>
          </p:cNvPr>
          <p:cNvSpPr txBox="1"/>
          <p:nvPr/>
        </p:nvSpPr>
        <p:spPr>
          <a:xfrm>
            <a:off x="6438613" y="2235463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CB9B68-81F0-AAB3-1BA5-79D1191AF14E}"/>
              </a:ext>
            </a:extLst>
          </p:cNvPr>
          <p:cNvSpPr txBox="1"/>
          <p:nvPr/>
        </p:nvSpPr>
        <p:spPr>
          <a:xfrm>
            <a:off x="3666969" y="3310684"/>
            <a:ext cx="184466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5770418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F02B68-E3E4-E6F7-ACBF-EDC0B5BE847A}"/>
              </a:ext>
            </a:extLst>
          </p:cNvPr>
          <p:cNvSpPr txBox="1"/>
          <p:nvPr/>
        </p:nvSpPr>
        <p:spPr>
          <a:xfrm>
            <a:off x="122464" y="1910139"/>
            <a:ext cx="91440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</a:t>
            </a:r>
            <a:r>
              <a:rPr lang="fa-IR" sz="3600" b="1" dirty="0">
                <a:solidFill>
                  <a:srgbClr val="1BBBE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3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تشکر از توجه </a:t>
            </a:r>
            <a:r>
              <a:rPr lang="fa-IR" sz="3600" b="1" dirty="0">
                <a:solidFill>
                  <a:srgbClr val="1BBBE9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شما عزیزان</a:t>
            </a:r>
            <a:endParaRPr lang="en-US" sz="3600" b="1" dirty="0">
              <a:solidFill>
                <a:srgbClr val="1BBBE9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75443977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B90F2F-7BF2-242A-1045-82FBDA8DE69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" name="Google Shape;192;p16">
            <a:extLst>
              <a:ext uri="{FF2B5EF4-FFF2-40B4-BE49-F238E27FC236}">
                <a16:creationId xmlns:a16="http://schemas.microsoft.com/office/drawing/2014/main" id="{F5338BDB-A9AA-37D0-65E6-BF269CD098D9}"/>
              </a:ext>
            </a:extLst>
          </p:cNvPr>
          <p:cNvGrpSpPr/>
          <p:nvPr/>
        </p:nvGrpSpPr>
        <p:grpSpPr>
          <a:xfrm>
            <a:off x="1932861" y="3547113"/>
            <a:ext cx="2977475" cy="1037150"/>
            <a:chOff x="1919100" y="3439750"/>
            <a:chExt cx="2977475" cy="1037150"/>
          </a:xfrm>
        </p:grpSpPr>
        <p:sp>
          <p:nvSpPr>
            <p:cNvPr id="4" name="Google Shape;193;p16">
              <a:extLst>
                <a:ext uri="{FF2B5EF4-FFF2-40B4-BE49-F238E27FC236}">
                  <a16:creationId xmlns:a16="http://schemas.microsoft.com/office/drawing/2014/main" id="{A85F23BA-80CA-19E5-2BF1-54FEABFB0AAB}"/>
                </a:ext>
              </a:extLst>
            </p:cNvPr>
            <p:cNvSpPr/>
            <p:nvPr/>
          </p:nvSpPr>
          <p:spPr>
            <a:xfrm>
              <a:off x="1919100" y="3439750"/>
              <a:ext cx="2977475" cy="1037150"/>
            </a:xfrm>
            <a:custGeom>
              <a:avLst/>
              <a:gdLst/>
              <a:ahLst/>
              <a:cxnLst/>
              <a:rect l="l" t="t" r="r" b="b"/>
              <a:pathLst>
                <a:path w="119099" h="41486" extrusionOk="0">
                  <a:moveTo>
                    <a:pt x="119099" y="0"/>
                  </a:moveTo>
                  <a:lnTo>
                    <a:pt x="45721" y="41486"/>
                  </a:lnTo>
                  <a:lnTo>
                    <a:pt x="1" y="41486"/>
                  </a:lnTo>
                  <a:lnTo>
                    <a:pt x="0" y="1263"/>
                  </a:lnTo>
                </a:path>
              </a:pathLst>
            </a:cu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" name="Google Shape;194;p16">
              <a:extLst>
                <a:ext uri="{FF2B5EF4-FFF2-40B4-BE49-F238E27FC236}">
                  <a16:creationId xmlns:a16="http://schemas.microsoft.com/office/drawing/2014/main" id="{B89FA56E-0B48-7DF0-40D9-58DFEE01B80E}"/>
                </a:ext>
              </a:extLst>
            </p:cNvPr>
            <p:cNvSpPr/>
            <p:nvPr/>
          </p:nvSpPr>
          <p:spPr>
            <a:xfrm>
              <a:off x="1919100" y="3439750"/>
              <a:ext cx="2977475" cy="1037150"/>
            </a:xfrm>
            <a:custGeom>
              <a:avLst/>
              <a:gdLst/>
              <a:ahLst/>
              <a:cxnLst/>
              <a:rect l="l" t="t" r="r" b="b"/>
              <a:pathLst>
                <a:path w="119099" h="41486" extrusionOk="0">
                  <a:moveTo>
                    <a:pt x="119099" y="0"/>
                  </a:moveTo>
                  <a:lnTo>
                    <a:pt x="45721" y="41486"/>
                  </a:lnTo>
                  <a:lnTo>
                    <a:pt x="1" y="41486"/>
                  </a:lnTo>
                  <a:lnTo>
                    <a:pt x="0" y="1263"/>
                  </a:lnTo>
                </a:path>
              </a:pathLst>
            </a:cu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6" name="Google Shape;199;p16">
            <a:extLst>
              <a:ext uri="{FF2B5EF4-FFF2-40B4-BE49-F238E27FC236}">
                <a16:creationId xmlns:a16="http://schemas.microsoft.com/office/drawing/2014/main" id="{E28E84C6-CF24-AF7A-B00F-9CFEB0B09891}"/>
              </a:ext>
            </a:extLst>
          </p:cNvPr>
          <p:cNvGrpSpPr/>
          <p:nvPr/>
        </p:nvGrpSpPr>
        <p:grpSpPr>
          <a:xfrm>
            <a:off x="4255525" y="3547113"/>
            <a:ext cx="2977475" cy="1037150"/>
            <a:chOff x="4241764" y="3439750"/>
            <a:chExt cx="2977475" cy="1037150"/>
          </a:xfrm>
        </p:grpSpPr>
        <p:sp>
          <p:nvSpPr>
            <p:cNvPr id="7" name="Google Shape;200;p16">
              <a:extLst>
                <a:ext uri="{FF2B5EF4-FFF2-40B4-BE49-F238E27FC236}">
                  <a16:creationId xmlns:a16="http://schemas.microsoft.com/office/drawing/2014/main" id="{D3B43DB1-E0F3-6AFC-93D9-C6E51E8115CD}"/>
                </a:ext>
              </a:extLst>
            </p:cNvPr>
            <p:cNvSpPr/>
            <p:nvPr/>
          </p:nvSpPr>
          <p:spPr>
            <a:xfrm flipH="1">
              <a:off x="4241764" y="3439750"/>
              <a:ext cx="2977475" cy="1037150"/>
            </a:xfrm>
            <a:custGeom>
              <a:avLst/>
              <a:gdLst/>
              <a:ahLst/>
              <a:cxnLst/>
              <a:rect l="l" t="t" r="r" b="b"/>
              <a:pathLst>
                <a:path w="119099" h="41486" extrusionOk="0">
                  <a:moveTo>
                    <a:pt x="119099" y="0"/>
                  </a:moveTo>
                  <a:lnTo>
                    <a:pt x="45721" y="41486"/>
                  </a:lnTo>
                  <a:lnTo>
                    <a:pt x="1" y="41486"/>
                  </a:lnTo>
                  <a:lnTo>
                    <a:pt x="0" y="1263"/>
                  </a:lnTo>
                </a:path>
              </a:pathLst>
            </a:cu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" name="Google Shape;201;p16">
              <a:extLst>
                <a:ext uri="{FF2B5EF4-FFF2-40B4-BE49-F238E27FC236}">
                  <a16:creationId xmlns:a16="http://schemas.microsoft.com/office/drawing/2014/main" id="{0003C409-E27D-8949-615A-B382DFA4AC52}"/>
                </a:ext>
              </a:extLst>
            </p:cNvPr>
            <p:cNvSpPr/>
            <p:nvPr/>
          </p:nvSpPr>
          <p:spPr>
            <a:xfrm flipH="1">
              <a:off x="4241764" y="3439750"/>
              <a:ext cx="2977475" cy="1037150"/>
            </a:xfrm>
            <a:custGeom>
              <a:avLst/>
              <a:gdLst/>
              <a:ahLst/>
              <a:cxnLst/>
              <a:rect l="l" t="t" r="r" b="b"/>
              <a:pathLst>
                <a:path w="119099" h="41486" extrusionOk="0">
                  <a:moveTo>
                    <a:pt x="119099" y="0"/>
                  </a:moveTo>
                  <a:lnTo>
                    <a:pt x="45721" y="41486"/>
                  </a:lnTo>
                  <a:lnTo>
                    <a:pt x="1" y="41486"/>
                  </a:lnTo>
                  <a:lnTo>
                    <a:pt x="0" y="1263"/>
                  </a:lnTo>
                </a:path>
              </a:pathLst>
            </a:cu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9" name="Google Shape;205;p16">
            <a:extLst>
              <a:ext uri="{FF2B5EF4-FFF2-40B4-BE49-F238E27FC236}">
                <a16:creationId xmlns:a16="http://schemas.microsoft.com/office/drawing/2014/main" id="{EEDC5848-2FFD-9DA7-5A80-40B3EE02A977}"/>
              </a:ext>
            </a:extLst>
          </p:cNvPr>
          <p:cNvGrpSpPr/>
          <p:nvPr/>
        </p:nvGrpSpPr>
        <p:grpSpPr>
          <a:xfrm>
            <a:off x="3498900" y="1589956"/>
            <a:ext cx="2180470" cy="2768307"/>
            <a:chOff x="3485139" y="1482593"/>
            <a:chExt cx="2180470" cy="2768307"/>
          </a:xfrm>
        </p:grpSpPr>
        <p:sp>
          <p:nvSpPr>
            <p:cNvPr id="10" name="Google Shape;206;p16">
              <a:extLst>
                <a:ext uri="{FF2B5EF4-FFF2-40B4-BE49-F238E27FC236}">
                  <a16:creationId xmlns:a16="http://schemas.microsoft.com/office/drawing/2014/main" id="{5F2088F6-C7CA-BE59-BC83-D9759AFE680E}"/>
                </a:ext>
              </a:extLst>
            </p:cNvPr>
            <p:cNvSpPr/>
            <p:nvPr/>
          </p:nvSpPr>
          <p:spPr>
            <a:xfrm>
              <a:off x="3485139" y="2969821"/>
              <a:ext cx="2180470" cy="1281079"/>
            </a:xfrm>
            <a:custGeom>
              <a:avLst/>
              <a:gdLst/>
              <a:ahLst/>
              <a:cxnLst/>
              <a:rect l="l" t="t" r="r" b="b"/>
              <a:pathLst>
                <a:path w="79261" h="46572" extrusionOk="0">
                  <a:moveTo>
                    <a:pt x="39635" y="1"/>
                  </a:moveTo>
                  <a:cubicBezTo>
                    <a:pt x="38749" y="1"/>
                    <a:pt x="37862" y="230"/>
                    <a:pt x="37065" y="688"/>
                  </a:cubicBezTo>
                  <a:lnTo>
                    <a:pt x="1679" y="21119"/>
                  </a:lnTo>
                  <a:cubicBezTo>
                    <a:pt x="1" y="22084"/>
                    <a:pt x="1" y="24489"/>
                    <a:pt x="1679" y="25453"/>
                  </a:cubicBezTo>
                  <a:lnTo>
                    <a:pt x="37065" y="45884"/>
                  </a:lnTo>
                  <a:cubicBezTo>
                    <a:pt x="37862" y="46343"/>
                    <a:pt x="38749" y="46572"/>
                    <a:pt x="39635" y="46572"/>
                  </a:cubicBezTo>
                  <a:cubicBezTo>
                    <a:pt x="40520" y="46572"/>
                    <a:pt x="41405" y="46343"/>
                    <a:pt x="42196" y="45884"/>
                  </a:cubicBezTo>
                  <a:lnTo>
                    <a:pt x="77594" y="25453"/>
                  </a:lnTo>
                  <a:cubicBezTo>
                    <a:pt x="79260" y="24489"/>
                    <a:pt x="79260" y="22084"/>
                    <a:pt x="77594" y="21119"/>
                  </a:cubicBezTo>
                  <a:lnTo>
                    <a:pt x="42196" y="688"/>
                  </a:lnTo>
                  <a:cubicBezTo>
                    <a:pt x="41405" y="230"/>
                    <a:pt x="40520" y="1"/>
                    <a:pt x="39635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07;p16">
              <a:extLst>
                <a:ext uri="{FF2B5EF4-FFF2-40B4-BE49-F238E27FC236}">
                  <a16:creationId xmlns:a16="http://schemas.microsoft.com/office/drawing/2014/main" id="{E5B8E250-98DE-B802-517D-3ED68663B7AD}"/>
                </a:ext>
              </a:extLst>
            </p:cNvPr>
            <p:cNvSpPr/>
            <p:nvPr/>
          </p:nvSpPr>
          <p:spPr>
            <a:xfrm>
              <a:off x="3793045" y="1947520"/>
              <a:ext cx="1550129" cy="2096604"/>
            </a:xfrm>
            <a:custGeom>
              <a:avLst/>
              <a:gdLst/>
              <a:ahLst/>
              <a:cxnLst/>
              <a:rect l="l" t="t" r="r" b="b"/>
              <a:pathLst>
                <a:path w="52721" h="71307" extrusionOk="0">
                  <a:moveTo>
                    <a:pt x="52709" y="0"/>
                  </a:moveTo>
                  <a:lnTo>
                    <a:pt x="0" y="0"/>
                  </a:lnTo>
                  <a:lnTo>
                    <a:pt x="0" y="55495"/>
                  </a:lnTo>
                  <a:cubicBezTo>
                    <a:pt x="0" y="56090"/>
                    <a:pt x="321" y="56650"/>
                    <a:pt x="845" y="56948"/>
                  </a:cubicBezTo>
                  <a:lnTo>
                    <a:pt x="24646" y="70699"/>
                  </a:lnTo>
                  <a:cubicBezTo>
                    <a:pt x="25706" y="71306"/>
                    <a:pt x="27027" y="71306"/>
                    <a:pt x="28087" y="70699"/>
                  </a:cubicBezTo>
                  <a:lnTo>
                    <a:pt x="51876" y="56948"/>
                  </a:lnTo>
                  <a:cubicBezTo>
                    <a:pt x="52399" y="56650"/>
                    <a:pt x="52721" y="56090"/>
                    <a:pt x="52721" y="55495"/>
                  </a:cubicBezTo>
                  <a:lnTo>
                    <a:pt x="52721" y="55495"/>
                  </a:ln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08;p16">
              <a:extLst>
                <a:ext uri="{FF2B5EF4-FFF2-40B4-BE49-F238E27FC236}">
                  <a16:creationId xmlns:a16="http://schemas.microsoft.com/office/drawing/2014/main" id="{54AFB411-7ECC-2B34-3157-35699D29608F}"/>
                </a:ext>
              </a:extLst>
            </p:cNvPr>
            <p:cNvSpPr/>
            <p:nvPr/>
          </p:nvSpPr>
          <p:spPr>
            <a:xfrm>
              <a:off x="3784988" y="1482593"/>
              <a:ext cx="1566242" cy="929825"/>
            </a:xfrm>
            <a:custGeom>
              <a:avLst/>
              <a:gdLst/>
              <a:ahLst/>
              <a:cxnLst/>
              <a:rect l="l" t="t" r="r" b="b"/>
              <a:pathLst>
                <a:path w="53269" h="31624" extrusionOk="0">
                  <a:moveTo>
                    <a:pt x="24920" y="31004"/>
                  </a:moveTo>
                  <a:lnTo>
                    <a:pt x="1119" y="17265"/>
                  </a:lnTo>
                  <a:cubicBezTo>
                    <a:pt x="0" y="16622"/>
                    <a:pt x="0" y="15002"/>
                    <a:pt x="1119" y="14359"/>
                  </a:cubicBezTo>
                  <a:lnTo>
                    <a:pt x="24920" y="620"/>
                  </a:lnTo>
                  <a:cubicBezTo>
                    <a:pt x="25980" y="1"/>
                    <a:pt x="27301" y="1"/>
                    <a:pt x="28361" y="620"/>
                  </a:cubicBezTo>
                  <a:lnTo>
                    <a:pt x="52150" y="14359"/>
                  </a:lnTo>
                  <a:cubicBezTo>
                    <a:pt x="53269" y="15002"/>
                    <a:pt x="53269" y="16622"/>
                    <a:pt x="52150" y="17265"/>
                  </a:cubicBezTo>
                  <a:lnTo>
                    <a:pt x="28361" y="31004"/>
                  </a:lnTo>
                  <a:cubicBezTo>
                    <a:pt x="27289" y="31624"/>
                    <a:pt x="25980" y="31624"/>
                    <a:pt x="24920" y="3100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09;p16">
              <a:extLst>
                <a:ext uri="{FF2B5EF4-FFF2-40B4-BE49-F238E27FC236}">
                  <a16:creationId xmlns:a16="http://schemas.microsoft.com/office/drawing/2014/main" id="{C28B2EA5-7A5D-5EBA-3AD3-86B57F6C7025}"/>
                </a:ext>
              </a:extLst>
            </p:cNvPr>
            <p:cNvSpPr/>
            <p:nvPr/>
          </p:nvSpPr>
          <p:spPr>
            <a:xfrm>
              <a:off x="3818244" y="2089627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61"/>
                  </a:lnTo>
                  <a:lnTo>
                    <a:pt x="0" y="1"/>
                  </a:lnTo>
                  <a:lnTo>
                    <a:pt x="24194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10;p16">
              <a:extLst>
                <a:ext uri="{FF2B5EF4-FFF2-40B4-BE49-F238E27FC236}">
                  <a16:creationId xmlns:a16="http://schemas.microsoft.com/office/drawing/2014/main" id="{D4ADC13E-AE9B-1EB5-5C5D-1F443B58682E}"/>
                </a:ext>
              </a:extLst>
            </p:cNvPr>
            <p:cNvSpPr/>
            <p:nvPr/>
          </p:nvSpPr>
          <p:spPr>
            <a:xfrm>
              <a:off x="3818244" y="2153697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11;p16">
              <a:extLst>
                <a:ext uri="{FF2B5EF4-FFF2-40B4-BE49-F238E27FC236}">
                  <a16:creationId xmlns:a16="http://schemas.microsoft.com/office/drawing/2014/main" id="{7E83A04E-5410-B2F7-5DC2-AA779E785852}"/>
                </a:ext>
              </a:extLst>
            </p:cNvPr>
            <p:cNvSpPr/>
            <p:nvPr/>
          </p:nvSpPr>
          <p:spPr>
            <a:xfrm>
              <a:off x="3818244" y="2218120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12;p16">
              <a:extLst>
                <a:ext uri="{FF2B5EF4-FFF2-40B4-BE49-F238E27FC236}">
                  <a16:creationId xmlns:a16="http://schemas.microsoft.com/office/drawing/2014/main" id="{B8E1058A-8572-7EDE-0A6E-00289F04A778}"/>
                </a:ext>
              </a:extLst>
            </p:cNvPr>
            <p:cNvSpPr/>
            <p:nvPr/>
          </p:nvSpPr>
          <p:spPr>
            <a:xfrm>
              <a:off x="3818244" y="228254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13;p16">
              <a:extLst>
                <a:ext uri="{FF2B5EF4-FFF2-40B4-BE49-F238E27FC236}">
                  <a16:creationId xmlns:a16="http://schemas.microsoft.com/office/drawing/2014/main" id="{B3F61952-D8BE-7FC4-BB10-0EA33A24A8E3}"/>
                </a:ext>
              </a:extLst>
            </p:cNvPr>
            <p:cNvSpPr/>
            <p:nvPr/>
          </p:nvSpPr>
          <p:spPr>
            <a:xfrm>
              <a:off x="3818244" y="2346966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14;p16">
              <a:extLst>
                <a:ext uri="{FF2B5EF4-FFF2-40B4-BE49-F238E27FC236}">
                  <a16:creationId xmlns:a16="http://schemas.microsoft.com/office/drawing/2014/main" id="{411EFF4F-B33A-9C3E-B2BE-5F32CC783A1C}"/>
                </a:ext>
              </a:extLst>
            </p:cNvPr>
            <p:cNvSpPr/>
            <p:nvPr/>
          </p:nvSpPr>
          <p:spPr>
            <a:xfrm>
              <a:off x="3818244" y="246178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15;p16">
              <a:extLst>
                <a:ext uri="{FF2B5EF4-FFF2-40B4-BE49-F238E27FC236}">
                  <a16:creationId xmlns:a16="http://schemas.microsoft.com/office/drawing/2014/main" id="{2804801D-A9FF-24BA-3787-61EB7E88D86D}"/>
                </a:ext>
              </a:extLst>
            </p:cNvPr>
            <p:cNvSpPr/>
            <p:nvPr/>
          </p:nvSpPr>
          <p:spPr>
            <a:xfrm>
              <a:off x="3818244" y="2526209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16;p16">
              <a:extLst>
                <a:ext uri="{FF2B5EF4-FFF2-40B4-BE49-F238E27FC236}">
                  <a16:creationId xmlns:a16="http://schemas.microsoft.com/office/drawing/2014/main" id="{868AA29C-07EC-9313-6DB6-0C8822DFEA76}"/>
                </a:ext>
              </a:extLst>
            </p:cNvPr>
            <p:cNvSpPr/>
            <p:nvPr/>
          </p:nvSpPr>
          <p:spPr>
            <a:xfrm>
              <a:off x="3818244" y="2590250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7;p16">
              <a:extLst>
                <a:ext uri="{FF2B5EF4-FFF2-40B4-BE49-F238E27FC236}">
                  <a16:creationId xmlns:a16="http://schemas.microsoft.com/office/drawing/2014/main" id="{84084630-0163-3A8C-668E-D6D50277483B}"/>
                </a:ext>
              </a:extLst>
            </p:cNvPr>
            <p:cNvSpPr/>
            <p:nvPr/>
          </p:nvSpPr>
          <p:spPr>
            <a:xfrm>
              <a:off x="3818244" y="265467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18;p16">
              <a:extLst>
                <a:ext uri="{FF2B5EF4-FFF2-40B4-BE49-F238E27FC236}">
                  <a16:creationId xmlns:a16="http://schemas.microsoft.com/office/drawing/2014/main" id="{69E468AA-4F62-0215-5A6C-E8A7DF522063}"/>
                </a:ext>
              </a:extLst>
            </p:cNvPr>
            <p:cNvSpPr/>
            <p:nvPr/>
          </p:nvSpPr>
          <p:spPr>
            <a:xfrm>
              <a:off x="3818244" y="271909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9;p16">
              <a:extLst>
                <a:ext uri="{FF2B5EF4-FFF2-40B4-BE49-F238E27FC236}">
                  <a16:creationId xmlns:a16="http://schemas.microsoft.com/office/drawing/2014/main" id="{D4B17B42-CB97-E644-BA08-E7913B09BC2F}"/>
                </a:ext>
              </a:extLst>
            </p:cNvPr>
            <p:cNvSpPr/>
            <p:nvPr/>
          </p:nvSpPr>
          <p:spPr>
            <a:xfrm>
              <a:off x="3818244" y="283391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20;p16">
              <a:extLst>
                <a:ext uri="{FF2B5EF4-FFF2-40B4-BE49-F238E27FC236}">
                  <a16:creationId xmlns:a16="http://schemas.microsoft.com/office/drawing/2014/main" id="{618496BE-5296-215A-8ED2-106E1DBE38D4}"/>
                </a:ext>
              </a:extLst>
            </p:cNvPr>
            <p:cNvSpPr/>
            <p:nvPr/>
          </p:nvSpPr>
          <p:spPr>
            <a:xfrm>
              <a:off x="3818244" y="289833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21;p16">
              <a:extLst>
                <a:ext uri="{FF2B5EF4-FFF2-40B4-BE49-F238E27FC236}">
                  <a16:creationId xmlns:a16="http://schemas.microsoft.com/office/drawing/2014/main" id="{30061B09-9959-2331-6101-D8D13A92B6F9}"/>
                </a:ext>
              </a:extLst>
            </p:cNvPr>
            <p:cNvSpPr/>
            <p:nvPr/>
          </p:nvSpPr>
          <p:spPr>
            <a:xfrm>
              <a:off x="3818244" y="2962762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22;p16">
              <a:extLst>
                <a:ext uri="{FF2B5EF4-FFF2-40B4-BE49-F238E27FC236}">
                  <a16:creationId xmlns:a16="http://schemas.microsoft.com/office/drawing/2014/main" id="{C4012876-8D4B-5F7A-3B85-8398B9BE7777}"/>
                </a:ext>
              </a:extLst>
            </p:cNvPr>
            <p:cNvSpPr/>
            <p:nvPr/>
          </p:nvSpPr>
          <p:spPr>
            <a:xfrm>
              <a:off x="3818244" y="3026803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9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23;p16">
              <a:extLst>
                <a:ext uri="{FF2B5EF4-FFF2-40B4-BE49-F238E27FC236}">
                  <a16:creationId xmlns:a16="http://schemas.microsoft.com/office/drawing/2014/main" id="{502043EE-9201-D5E4-88A8-5C8173DB3288}"/>
                </a:ext>
              </a:extLst>
            </p:cNvPr>
            <p:cNvSpPr/>
            <p:nvPr/>
          </p:nvSpPr>
          <p:spPr>
            <a:xfrm>
              <a:off x="3818244" y="309122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24;p16">
              <a:extLst>
                <a:ext uri="{FF2B5EF4-FFF2-40B4-BE49-F238E27FC236}">
                  <a16:creationId xmlns:a16="http://schemas.microsoft.com/office/drawing/2014/main" id="{4ECDC604-AA17-76B6-DE14-44ABB1A485E2}"/>
                </a:ext>
              </a:extLst>
            </p:cNvPr>
            <p:cNvSpPr/>
            <p:nvPr/>
          </p:nvSpPr>
          <p:spPr>
            <a:xfrm>
              <a:off x="3818244" y="320604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25;p16">
              <a:extLst>
                <a:ext uri="{FF2B5EF4-FFF2-40B4-BE49-F238E27FC236}">
                  <a16:creationId xmlns:a16="http://schemas.microsoft.com/office/drawing/2014/main" id="{6BAAD521-A980-92B6-846A-F97AD6D72615}"/>
                </a:ext>
              </a:extLst>
            </p:cNvPr>
            <p:cNvSpPr/>
            <p:nvPr/>
          </p:nvSpPr>
          <p:spPr>
            <a:xfrm>
              <a:off x="3818244" y="327046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26;p16">
              <a:extLst>
                <a:ext uri="{FF2B5EF4-FFF2-40B4-BE49-F238E27FC236}">
                  <a16:creationId xmlns:a16="http://schemas.microsoft.com/office/drawing/2014/main" id="{A19D6557-E9CC-FED6-4A31-964DFD5BE567}"/>
                </a:ext>
              </a:extLst>
            </p:cNvPr>
            <p:cNvSpPr/>
            <p:nvPr/>
          </p:nvSpPr>
          <p:spPr>
            <a:xfrm>
              <a:off x="3818244" y="3334892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27;p16">
              <a:extLst>
                <a:ext uri="{FF2B5EF4-FFF2-40B4-BE49-F238E27FC236}">
                  <a16:creationId xmlns:a16="http://schemas.microsoft.com/office/drawing/2014/main" id="{E261B08B-B36C-3317-EACB-0535C44CB69D}"/>
                </a:ext>
              </a:extLst>
            </p:cNvPr>
            <p:cNvSpPr/>
            <p:nvPr/>
          </p:nvSpPr>
          <p:spPr>
            <a:xfrm>
              <a:off x="3818244" y="3399315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28;p16">
              <a:extLst>
                <a:ext uri="{FF2B5EF4-FFF2-40B4-BE49-F238E27FC236}">
                  <a16:creationId xmlns:a16="http://schemas.microsoft.com/office/drawing/2014/main" id="{85F962B3-1BBC-5235-87D3-BA5073FCB067}"/>
                </a:ext>
              </a:extLst>
            </p:cNvPr>
            <p:cNvSpPr/>
            <p:nvPr/>
          </p:nvSpPr>
          <p:spPr>
            <a:xfrm>
              <a:off x="3818244" y="3463385"/>
              <a:ext cx="711364" cy="456856"/>
            </a:xfrm>
            <a:custGeom>
              <a:avLst/>
              <a:gdLst/>
              <a:ahLst/>
              <a:cxnLst/>
              <a:rect l="l" t="t" r="r" b="b"/>
              <a:pathLst>
                <a:path w="24194" h="15538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29;p16">
              <a:extLst>
                <a:ext uri="{FF2B5EF4-FFF2-40B4-BE49-F238E27FC236}">
                  <a16:creationId xmlns:a16="http://schemas.microsoft.com/office/drawing/2014/main" id="{D1E3AE73-48E8-634E-A3AD-850F7FA0F7BB}"/>
                </a:ext>
              </a:extLst>
            </p:cNvPr>
            <p:cNvSpPr/>
            <p:nvPr/>
          </p:nvSpPr>
          <p:spPr>
            <a:xfrm>
              <a:off x="4606639" y="2089627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61"/>
                  </a:lnTo>
                  <a:lnTo>
                    <a:pt x="24182" y="1"/>
                  </a:lnTo>
                  <a:lnTo>
                    <a:pt x="0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30;p16">
              <a:extLst>
                <a:ext uri="{FF2B5EF4-FFF2-40B4-BE49-F238E27FC236}">
                  <a16:creationId xmlns:a16="http://schemas.microsoft.com/office/drawing/2014/main" id="{A95A20C2-C5E7-81C6-F219-AC7C8A6EEDC5}"/>
                </a:ext>
              </a:extLst>
            </p:cNvPr>
            <p:cNvSpPr/>
            <p:nvPr/>
          </p:nvSpPr>
          <p:spPr>
            <a:xfrm>
              <a:off x="4606639" y="2153697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31;p16">
              <a:extLst>
                <a:ext uri="{FF2B5EF4-FFF2-40B4-BE49-F238E27FC236}">
                  <a16:creationId xmlns:a16="http://schemas.microsoft.com/office/drawing/2014/main" id="{2CA21C2F-F367-2FD9-A57F-B61CDE1351FF}"/>
                </a:ext>
              </a:extLst>
            </p:cNvPr>
            <p:cNvSpPr/>
            <p:nvPr/>
          </p:nvSpPr>
          <p:spPr>
            <a:xfrm>
              <a:off x="4606639" y="2218120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32;p16">
              <a:extLst>
                <a:ext uri="{FF2B5EF4-FFF2-40B4-BE49-F238E27FC236}">
                  <a16:creationId xmlns:a16="http://schemas.microsoft.com/office/drawing/2014/main" id="{5FC3DB57-C8B0-3139-C476-F0A73729203B}"/>
                </a:ext>
              </a:extLst>
            </p:cNvPr>
            <p:cNvSpPr/>
            <p:nvPr/>
          </p:nvSpPr>
          <p:spPr>
            <a:xfrm>
              <a:off x="4606639" y="228254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33;p16">
              <a:extLst>
                <a:ext uri="{FF2B5EF4-FFF2-40B4-BE49-F238E27FC236}">
                  <a16:creationId xmlns:a16="http://schemas.microsoft.com/office/drawing/2014/main" id="{4E3C2E3D-2793-C6A9-FACE-ACD23613B25D}"/>
                </a:ext>
              </a:extLst>
            </p:cNvPr>
            <p:cNvSpPr/>
            <p:nvPr/>
          </p:nvSpPr>
          <p:spPr>
            <a:xfrm>
              <a:off x="4606639" y="2346966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34;p16">
              <a:extLst>
                <a:ext uri="{FF2B5EF4-FFF2-40B4-BE49-F238E27FC236}">
                  <a16:creationId xmlns:a16="http://schemas.microsoft.com/office/drawing/2014/main" id="{83AD659A-D175-A2A9-C715-2929EEA91207}"/>
                </a:ext>
              </a:extLst>
            </p:cNvPr>
            <p:cNvSpPr/>
            <p:nvPr/>
          </p:nvSpPr>
          <p:spPr>
            <a:xfrm>
              <a:off x="4606639" y="246178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35;p16">
              <a:extLst>
                <a:ext uri="{FF2B5EF4-FFF2-40B4-BE49-F238E27FC236}">
                  <a16:creationId xmlns:a16="http://schemas.microsoft.com/office/drawing/2014/main" id="{575CBC57-057F-4C36-FC45-4AE2492B5EC9}"/>
                </a:ext>
              </a:extLst>
            </p:cNvPr>
            <p:cNvSpPr/>
            <p:nvPr/>
          </p:nvSpPr>
          <p:spPr>
            <a:xfrm>
              <a:off x="4606639" y="2526209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36;p16">
              <a:extLst>
                <a:ext uri="{FF2B5EF4-FFF2-40B4-BE49-F238E27FC236}">
                  <a16:creationId xmlns:a16="http://schemas.microsoft.com/office/drawing/2014/main" id="{A5963521-B4E8-CC34-63E6-3E65B774072D}"/>
                </a:ext>
              </a:extLst>
            </p:cNvPr>
            <p:cNvSpPr/>
            <p:nvPr/>
          </p:nvSpPr>
          <p:spPr>
            <a:xfrm>
              <a:off x="4606639" y="2590250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37;p16">
              <a:extLst>
                <a:ext uri="{FF2B5EF4-FFF2-40B4-BE49-F238E27FC236}">
                  <a16:creationId xmlns:a16="http://schemas.microsoft.com/office/drawing/2014/main" id="{6D666EC5-07E9-69BF-6490-AC7880FF1343}"/>
                </a:ext>
              </a:extLst>
            </p:cNvPr>
            <p:cNvSpPr/>
            <p:nvPr/>
          </p:nvSpPr>
          <p:spPr>
            <a:xfrm>
              <a:off x="4606639" y="265467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38;p16">
              <a:extLst>
                <a:ext uri="{FF2B5EF4-FFF2-40B4-BE49-F238E27FC236}">
                  <a16:creationId xmlns:a16="http://schemas.microsoft.com/office/drawing/2014/main" id="{61796796-E733-9EA5-3D80-C5B676B110DD}"/>
                </a:ext>
              </a:extLst>
            </p:cNvPr>
            <p:cNvSpPr/>
            <p:nvPr/>
          </p:nvSpPr>
          <p:spPr>
            <a:xfrm>
              <a:off x="4606639" y="271909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39;p16">
              <a:extLst>
                <a:ext uri="{FF2B5EF4-FFF2-40B4-BE49-F238E27FC236}">
                  <a16:creationId xmlns:a16="http://schemas.microsoft.com/office/drawing/2014/main" id="{3EAF138A-39C0-FE90-905E-85ED698BDD25}"/>
                </a:ext>
              </a:extLst>
            </p:cNvPr>
            <p:cNvSpPr/>
            <p:nvPr/>
          </p:nvSpPr>
          <p:spPr>
            <a:xfrm>
              <a:off x="4606639" y="283391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40;p16">
              <a:extLst>
                <a:ext uri="{FF2B5EF4-FFF2-40B4-BE49-F238E27FC236}">
                  <a16:creationId xmlns:a16="http://schemas.microsoft.com/office/drawing/2014/main" id="{5E9CCF89-3C6B-0609-4C7E-0C77D56997AB}"/>
                </a:ext>
              </a:extLst>
            </p:cNvPr>
            <p:cNvSpPr/>
            <p:nvPr/>
          </p:nvSpPr>
          <p:spPr>
            <a:xfrm>
              <a:off x="4606639" y="289833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41;p16">
              <a:extLst>
                <a:ext uri="{FF2B5EF4-FFF2-40B4-BE49-F238E27FC236}">
                  <a16:creationId xmlns:a16="http://schemas.microsoft.com/office/drawing/2014/main" id="{CDBBD08F-2015-F220-1800-3F5BF63F5B4D}"/>
                </a:ext>
              </a:extLst>
            </p:cNvPr>
            <p:cNvSpPr/>
            <p:nvPr/>
          </p:nvSpPr>
          <p:spPr>
            <a:xfrm>
              <a:off x="4606639" y="2962762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42;p16">
              <a:extLst>
                <a:ext uri="{FF2B5EF4-FFF2-40B4-BE49-F238E27FC236}">
                  <a16:creationId xmlns:a16="http://schemas.microsoft.com/office/drawing/2014/main" id="{DC3BA5DF-E693-F082-3932-461314FA58DE}"/>
                </a:ext>
              </a:extLst>
            </p:cNvPr>
            <p:cNvSpPr/>
            <p:nvPr/>
          </p:nvSpPr>
          <p:spPr>
            <a:xfrm>
              <a:off x="4606639" y="3026803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9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43;p16">
              <a:extLst>
                <a:ext uri="{FF2B5EF4-FFF2-40B4-BE49-F238E27FC236}">
                  <a16:creationId xmlns:a16="http://schemas.microsoft.com/office/drawing/2014/main" id="{0631242F-9049-2C4A-15FB-25300E7A8434}"/>
                </a:ext>
              </a:extLst>
            </p:cNvPr>
            <p:cNvSpPr/>
            <p:nvPr/>
          </p:nvSpPr>
          <p:spPr>
            <a:xfrm>
              <a:off x="4606639" y="309122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44;p16">
              <a:extLst>
                <a:ext uri="{FF2B5EF4-FFF2-40B4-BE49-F238E27FC236}">
                  <a16:creationId xmlns:a16="http://schemas.microsoft.com/office/drawing/2014/main" id="{9F2FB0A6-4B3C-CAED-A129-3A323DFF704E}"/>
                </a:ext>
              </a:extLst>
            </p:cNvPr>
            <p:cNvSpPr/>
            <p:nvPr/>
          </p:nvSpPr>
          <p:spPr>
            <a:xfrm>
              <a:off x="4606639" y="320604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45;p16">
              <a:extLst>
                <a:ext uri="{FF2B5EF4-FFF2-40B4-BE49-F238E27FC236}">
                  <a16:creationId xmlns:a16="http://schemas.microsoft.com/office/drawing/2014/main" id="{A3D1CB63-62E5-4F64-E106-E3A8235C4605}"/>
                </a:ext>
              </a:extLst>
            </p:cNvPr>
            <p:cNvSpPr/>
            <p:nvPr/>
          </p:nvSpPr>
          <p:spPr>
            <a:xfrm>
              <a:off x="4606639" y="327046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46;p16">
              <a:extLst>
                <a:ext uri="{FF2B5EF4-FFF2-40B4-BE49-F238E27FC236}">
                  <a16:creationId xmlns:a16="http://schemas.microsoft.com/office/drawing/2014/main" id="{2A2942AB-2C30-4373-D3A9-CB2B69F35D57}"/>
                </a:ext>
              </a:extLst>
            </p:cNvPr>
            <p:cNvSpPr/>
            <p:nvPr/>
          </p:nvSpPr>
          <p:spPr>
            <a:xfrm>
              <a:off x="4606639" y="3334892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47;p16">
              <a:extLst>
                <a:ext uri="{FF2B5EF4-FFF2-40B4-BE49-F238E27FC236}">
                  <a16:creationId xmlns:a16="http://schemas.microsoft.com/office/drawing/2014/main" id="{3F18B7E6-0BDF-B658-A736-26F8C9CC74A6}"/>
                </a:ext>
              </a:extLst>
            </p:cNvPr>
            <p:cNvSpPr/>
            <p:nvPr/>
          </p:nvSpPr>
          <p:spPr>
            <a:xfrm>
              <a:off x="4606639" y="3399315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48;p16">
              <a:extLst>
                <a:ext uri="{FF2B5EF4-FFF2-40B4-BE49-F238E27FC236}">
                  <a16:creationId xmlns:a16="http://schemas.microsoft.com/office/drawing/2014/main" id="{393DF809-A0CC-83EA-6808-42CB17E3D502}"/>
                </a:ext>
              </a:extLst>
            </p:cNvPr>
            <p:cNvSpPr/>
            <p:nvPr/>
          </p:nvSpPr>
          <p:spPr>
            <a:xfrm>
              <a:off x="4606639" y="3463385"/>
              <a:ext cx="711011" cy="456856"/>
            </a:xfrm>
            <a:custGeom>
              <a:avLst/>
              <a:gdLst/>
              <a:ahLst/>
              <a:cxnLst/>
              <a:rect l="l" t="t" r="r" b="b"/>
              <a:pathLst>
                <a:path w="24182" h="15538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50;p16">
              <a:extLst>
                <a:ext uri="{FF2B5EF4-FFF2-40B4-BE49-F238E27FC236}">
                  <a16:creationId xmlns:a16="http://schemas.microsoft.com/office/drawing/2014/main" id="{BCD612DE-B4B5-47F4-02B0-7003AC085768}"/>
                </a:ext>
              </a:extLst>
            </p:cNvPr>
            <p:cNvSpPr/>
            <p:nvPr/>
          </p:nvSpPr>
          <p:spPr>
            <a:xfrm>
              <a:off x="3489896" y="1951187"/>
              <a:ext cx="2157857" cy="1235472"/>
            </a:xfrm>
            <a:custGeom>
              <a:avLst/>
              <a:gdLst/>
              <a:ahLst/>
              <a:cxnLst/>
              <a:rect l="l" t="t" r="r" b="b"/>
              <a:pathLst>
                <a:path w="78439" h="44914" extrusionOk="0">
                  <a:moveTo>
                    <a:pt x="12" y="1"/>
                  </a:moveTo>
                  <a:cubicBezTo>
                    <a:pt x="12" y="72"/>
                    <a:pt x="12" y="132"/>
                    <a:pt x="12" y="191"/>
                  </a:cubicBezTo>
                  <a:cubicBezTo>
                    <a:pt x="12" y="263"/>
                    <a:pt x="12" y="322"/>
                    <a:pt x="12" y="394"/>
                  </a:cubicBezTo>
                  <a:cubicBezTo>
                    <a:pt x="12" y="453"/>
                    <a:pt x="12" y="525"/>
                    <a:pt x="12" y="584"/>
                  </a:cubicBezTo>
                  <a:cubicBezTo>
                    <a:pt x="12" y="656"/>
                    <a:pt x="12" y="715"/>
                    <a:pt x="12" y="775"/>
                  </a:cubicBezTo>
                  <a:cubicBezTo>
                    <a:pt x="12" y="846"/>
                    <a:pt x="12" y="906"/>
                    <a:pt x="12" y="977"/>
                  </a:cubicBezTo>
                  <a:cubicBezTo>
                    <a:pt x="12" y="1037"/>
                    <a:pt x="12" y="1108"/>
                    <a:pt x="12" y="1167"/>
                  </a:cubicBezTo>
                  <a:cubicBezTo>
                    <a:pt x="12" y="1239"/>
                    <a:pt x="12" y="1298"/>
                    <a:pt x="12" y="1358"/>
                  </a:cubicBezTo>
                  <a:cubicBezTo>
                    <a:pt x="12" y="1429"/>
                    <a:pt x="12" y="1489"/>
                    <a:pt x="12" y="1560"/>
                  </a:cubicBezTo>
                  <a:cubicBezTo>
                    <a:pt x="12" y="1620"/>
                    <a:pt x="12" y="1691"/>
                    <a:pt x="12" y="1751"/>
                  </a:cubicBezTo>
                  <a:cubicBezTo>
                    <a:pt x="12" y="1822"/>
                    <a:pt x="12" y="1882"/>
                    <a:pt x="12" y="1941"/>
                  </a:cubicBezTo>
                  <a:cubicBezTo>
                    <a:pt x="12" y="2013"/>
                    <a:pt x="12" y="2072"/>
                    <a:pt x="12" y="2144"/>
                  </a:cubicBezTo>
                  <a:cubicBezTo>
                    <a:pt x="12" y="2203"/>
                    <a:pt x="12" y="2275"/>
                    <a:pt x="12" y="2334"/>
                  </a:cubicBezTo>
                  <a:cubicBezTo>
                    <a:pt x="12" y="2406"/>
                    <a:pt x="12" y="2465"/>
                    <a:pt x="12" y="2525"/>
                  </a:cubicBezTo>
                  <a:cubicBezTo>
                    <a:pt x="12" y="2596"/>
                    <a:pt x="12" y="2656"/>
                    <a:pt x="12" y="2727"/>
                  </a:cubicBezTo>
                  <a:cubicBezTo>
                    <a:pt x="12" y="2787"/>
                    <a:pt x="12" y="2858"/>
                    <a:pt x="12" y="2918"/>
                  </a:cubicBezTo>
                  <a:cubicBezTo>
                    <a:pt x="12" y="2989"/>
                    <a:pt x="12" y="3049"/>
                    <a:pt x="12" y="3108"/>
                  </a:cubicBezTo>
                  <a:cubicBezTo>
                    <a:pt x="12" y="3180"/>
                    <a:pt x="12" y="3239"/>
                    <a:pt x="12" y="3311"/>
                  </a:cubicBezTo>
                  <a:cubicBezTo>
                    <a:pt x="12" y="3370"/>
                    <a:pt x="12" y="3442"/>
                    <a:pt x="12" y="3501"/>
                  </a:cubicBezTo>
                  <a:cubicBezTo>
                    <a:pt x="12" y="3573"/>
                    <a:pt x="12" y="3632"/>
                    <a:pt x="12" y="3692"/>
                  </a:cubicBezTo>
                  <a:cubicBezTo>
                    <a:pt x="12" y="3763"/>
                    <a:pt x="12" y="3823"/>
                    <a:pt x="12" y="3894"/>
                  </a:cubicBezTo>
                  <a:cubicBezTo>
                    <a:pt x="12" y="3954"/>
                    <a:pt x="12" y="4025"/>
                    <a:pt x="12" y="4085"/>
                  </a:cubicBezTo>
                  <a:cubicBezTo>
                    <a:pt x="12" y="4156"/>
                    <a:pt x="12" y="4215"/>
                    <a:pt x="12" y="4275"/>
                  </a:cubicBezTo>
                  <a:cubicBezTo>
                    <a:pt x="12" y="4346"/>
                    <a:pt x="12" y="4406"/>
                    <a:pt x="12" y="4477"/>
                  </a:cubicBezTo>
                  <a:cubicBezTo>
                    <a:pt x="12" y="4537"/>
                    <a:pt x="12" y="4608"/>
                    <a:pt x="12" y="4668"/>
                  </a:cubicBezTo>
                  <a:cubicBezTo>
                    <a:pt x="12" y="4739"/>
                    <a:pt x="12" y="4799"/>
                    <a:pt x="12" y="4858"/>
                  </a:cubicBezTo>
                  <a:cubicBezTo>
                    <a:pt x="12" y="4930"/>
                    <a:pt x="12" y="4989"/>
                    <a:pt x="12" y="5061"/>
                  </a:cubicBezTo>
                  <a:cubicBezTo>
                    <a:pt x="12" y="5120"/>
                    <a:pt x="12" y="5192"/>
                    <a:pt x="12" y="5251"/>
                  </a:cubicBezTo>
                  <a:cubicBezTo>
                    <a:pt x="12" y="5323"/>
                    <a:pt x="12" y="5382"/>
                    <a:pt x="12" y="5442"/>
                  </a:cubicBezTo>
                  <a:cubicBezTo>
                    <a:pt x="12" y="5513"/>
                    <a:pt x="12" y="5573"/>
                    <a:pt x="12" y="5644"/>
                  </a:cubicBezTo>
                  <a:cubicBezTo>
                    <a:pt x="12" y="5704"/>
                    <a:pt x="12" y="5775"/>
                    <a:pt x="12" y="5835"/>
                  </a:cubicBezTo>
                  <a:cubicBezTo>
                    <a:pt x="12" y="5906"/>
                    <a:pt x="12" y="5966"/>
                    <a:pt x="12" y="6025"/>
                  </a:cubicBezTo>
                  <a:cubicBezTo>
                    <a:pt x="12" y="6097"/>
                    <a:pt x="12" y="6156"/>
                    <a:pt x="12" y="6228"/>
                  </a:cubicBezTo>
                  <a:cubicBezTo>
                    <a:pt x="12" y="6287"/>
                    <a:pt x="12" y="6359"/>
                    <a:pt x="12" y="6418"/>
                  </a:cubicBezTo>
                  <a:cubicBezTo>
                    <a:pt x="12" y="6490"/>
                    <a:pt x="12" y="6549"/>
                    <a:pt x="12" y="6609"/>
                  </a:cubicBezTo>
                  <a:cubicBezTo>
                    <a:pt x="12" y="6680"/>
                    <a:pt x="12" y="6740"/>
                    <a:pt x="12" y="6811"/>
                  </a:cubicBezTo>
                  <a:cubicBezTo>
                    <a:pt x="12" y="6871"/>
                    <a:pt x="12" y="6942"/>
                    <a:pt x="12" y="7002"/>
                  </a:cubicBezTo>
                  <a:cubicBezTo>
                    <a:pt x="12" y="7073"/>
                    <a:pt x="12" y="7132"/>
                    <a:pt x="12" y="7192"/>
                  </a:cubicBezTo>
                  <a:cubicBezTo>
                    <a:pt x="12" y="7263"/>
                    <a:pt x="12" y="7323"/>
                    <a:pt x="12" y="7394"/>
                  </a:cubicBezTo>
                  <a:cubicBezTo>
                    <a:pt x="12" y="7454"/>
                    <a:pt x="12" y="7525"/>
                    <a:pt x="12" y="7585"/>
                  </a:cubicBezTo>
                  <a:cubicBezTo>
                    <a:pt x="12" y="7656"/>
                    <a:pt x="12" y="7716"/>
                    <a:pt x="12" y="7775"/>
                  </a:cubicBezTo>
                  <a:cubicBezTo>
                    <a:pt x="12" y="7847"/>
                    <a:pt x="12" y="7906"/>
                    <a:pt x="12" y="7978"/>
                  </a:cubicBezTo>
                  <a:cubicBezTo>
                    <a:pt x="12" y="8037"/>
                    <a:pt x="12" y="8109"/>
                    <a:pt x="12" y="8168"/>
                  </a:cubicBezTo>
                  <a:cubicBezTo>
                    <a:pt x="12" y="8228"/>
                    <a:pt x="12" y="8299"/>
                    <a:pt x="12" y="8359"/>
                  </a:cubicBezTo>
                  <a:cubicBezTo>
                    <a:pt x="12" y="8430"/>
                    <a:pt x="12" y="8490"/>
                    <a:pt x="12" y="8561"/>
                  </a:cubicBezTo>
                  <a:cubicBezTo>
                    <a:pt x="12" y="8621"/>
                    <a:pt x="12" y="8692"/>
                    <a:pt x="12" y="8752"/>
                  </a:cubicBezTo>
                  <a:cubicBezTo>
                    <a:pt x="12" y="8811"/>
                    <a:pt x="12" y="8883"/>
                    <a:pt x="12" y="8942"/>
                  </a:cubicBezTo>
                  <a:cubicBezTo>
                    <a:pt x="12" y="9014"/>
                    <a:pt x="12" y="9073"/>
                    <a:pt x="12" y="9145"/>
                  </a:cubicBezTo>
                  <a:cubicBezTo>
                    <a:pt x="12" y="9204"/>
                    <a:pt x="12" y="9276"/>
                    <a:pt x="12" y="9335"/>
                  </a:cubicBezTo>
                  <a:cubicBezTo>
                    <a:pt x="12" y="9395"/>
                    <a:pt x="12" y="9466"/>
                    <a:pt x="12" y="9526"/>
                  </a:cubicBezTo>
                  <a:cubicBezTo>
                    <a:pt x="12" y="9597"/>
                    <a:pt x="12" y="9657"/>
                    <a:pt x="12" y="9728"/>
                  </a:cubicBezTo>
                  <a:cubicBezTo>
                    <a:pt x="12" y="9788"/>
                    <a:pt x="12" y="9859"/>
                    <a:pt x="12" y="9919"/>
                  </a:cubicBezTo>
                  <a:cubicBezTo>
                    <a:pt x="12" y="9978"/>
                    <a:pt x="12" y="10050"/>
                    <a:pt x="12" y="10109"/>
                  </a:cubicBezTo>
                  <a:cubicBezTo>
                    <a:pt x="12" y="10180"/>
                    <a:pt x="12" y="10240"/>
                    <a:pt x="12" y="10311"/>
                  </a:cubicBezTo>
                  <a:cubicBezTo>
                    <a:pt x="12" y="10371"/>
                    <a:pt x="12" y="10442"/>
                    <a:pt x="12" y="10502"/>
                  </a:cubicBezTo>
                  <a:cubicBezTo>
                    <a:pt x="12" y="10561"/>
                    <a:pt x="12" y="10633"/>
                    <a:pt x="12" y="10692"/>
                  </a:cubicBezTo>
                  <a:cubicBezTo>
                    <a:pt x="12" y="10764"/>
                    <a:pt x="12" y="10823"/>
                    <a:pt x="12" y="10895"/>
                  </a:cubicBezTo>
                  <a:cubicBezTo>
                    <a:pt x="12" y="10954"/>
                    <a:pt x="12" y="11026"/>
                    <a:pt x="12" y="11085"/>
                  </a:cubicBezTo>
                  <a:cubicBezTo>
                    <a:pt x="12" y="11145"/>
                    <a:pt x="12" y="11216"/>
                    <a:pt x="12" y="11276"/>
                  </a:cubicBezTo>
                  <a:cubicBezTo>
                    <a:pt x="12" y="11347"/>
                    <a:pt x="12" y="11407"/>
                    <a:pt x="12" y="11478"/>
                  </a:cubicBezTo>
                  <a:cubicBezTo>
                    <a:pt x="12" y="11538"/>
                    <a:pt x="12" y="11609"/>
                    <a:pt x="12" y="11669"/>
                  </a:cubicBezTo>
                  <a:cubicBezTo>
                    <a:pt x="12" y="11728"/>
                    <a:pt x="12" y="11800"/>
                    <a:pt x="12" y="11859"/>
                  </a:cubicBezTo>
                  <a:cubicBezTo>
                    <a:pt x="12" y="11931"/>
                    <a:pt x="12" y="11990"/>
                    <a:pt x="12" y="12062"/>
                  </a:cubicBezTo>
                  <a:cubicBezTo>
                    <a:pt x="12" y="12121"/>
                    <a:pt x="12" y="12193"/>
                    <a:pt x="12" y="12252"/>
                  </a:cubicBezTo>
                  <a:cubicBezTo>
                    <a:pt x="12" y="12312"/>
                    <a:pt x="12" y="12383"/>
                    <a:pt x="12" y="12443"/>
                  </a:cubicBezTo>
                  <a:cubicBezTo>
                    <a:pt x="12" y="12514"/>
                    <a:pt x="12" y="12574"/>
                    <a:pt x="12" y="12645"/>
                  </a:cubicBezTo>
                  <a:cubicBezTo>
                    <a:pt x="12" y="12705"/>
                    <a:pt x="12" y="12776"/>
                    <a:pt x="12" y="12836"/>
                  </a:cubicBezTo>
                  <a:cubicBezTo>
                    <a:pt x="12" y="12895"/>
                    <a:pt x="12" y="12967"/>
                    <a:pt x="12" y="13026"/>
                  </a:cubicBezTo>
                  <a:cubicBezTo>
                    <a:pt x="12" y="13098"/>
                    <a:pt x="12" y="13157"/>
                    <a:pt x="12" y="13228"/>
                  </a:cubicBezTo>
                  <a:cubicBezTo>
                    <a:pt x="12" y="13288"/>
                    <a:pt x="12" y="13359"/>
                    <a:pt x="12" y="13419"/>
                  </a:cubicBezTo>
                  <a:cubicBezTo>
                    <a:pt x="12" y="13479"/>
                    <a:pt x="12" y="13550"/>
                    <a:pt x="12" y="13609"/>
                  </a:cubicBezTo>
                  <a:cubicBezTo>
                    <a:pt x="12" y="13681"/>
                    <a:pt x="12" y="13740"/>
                    <a:pt x="12" y="13812"/>
                  </a:cubicBezTo>
                  <a:cubicBezTo>
                    <a:pt x="12" y="13871"/>
                    <a:pt x="12" y="13943"/>
                    <a:pt x="12" y="14002"/>
                  </a:cubicBezTo>
                  <a:cubicBezTo>
                    <a:pt x="12" y="14062"/>
                    <a:pt x="12" y="14133"/>
                    <a:pt x="12" y="14193"/>
                  </a:cubicBezTo>
                  <a:cubicBezTo>
                    <a:pt x="12" y="14264"/>
                    <a:pt x="12" y="14324"/>
                    <a:pt x="12" y="14395"/>
                  </a:cubicBezTo>
                  <a:cubicBezTo>
                    <a:pt x="12" y="14455"/>
                    <a:pt x="12" y="14526"/>
                    <a:pt x="12" y="14586"/>
                  </a:cubicBezTo>
                  <a:cubicBezTo>
                    <a:pt x="12" y="14645"/>
                    <a:pt x="12" y="14717"/>
                    <a:pt x="12" y="14776"/>
                  </a:cubicBezTo>
                  <a:cubicBezTo>
                    <a:pt x="12" y="14848"/>
                    <a:pt x="12" y="14907"/>
                    <a:pt x="12" y="14979"/>
                  </a:cubicBezTo>
                  <a:cubicBezTo>
                    <a:pt x="12" y="15038"/>
                    <a:pt x="12" y="15110"/>
                    <a:pt x="12" y="15169"/>
                  </a:cubicBezTo>
                  <a:cubicBezTo>
                    <a:pt x="12" y="15229"/>
                    <a:pt x="12" y="15300"/>
                    <a:pt x="12" y="15360"/>
                  </a:cubicBezTo>
                  <a:cubicBezTo>
                    <a:pt x="12" y="15431"/>
                    <a:pt x="12" y="15491"/>
                    <a:pt x="12" y="15562"/>
                  </a:cubicBezTo>
                  <a:cubicBezTo>
                    <a:pt x="12" y="15622"/>
                    <a:pt x="12" y="15693"/>
                    <a:pt x="12" y="15753"/>
                  </a:cubicBezTo>
                  <a:cubicBezTo>
                    <a:pt x="12" y="15812"/>
                    <a:pt x="12" y="15884"/>
                    <a:pt x="12" y="15943"/>
                  </a:cubicBezTo>
                  <a:cubicBezTo>
                    <a:pt x="12" y="16015"/>
                    <a:pt x="12" y="16074"/>
                    <a:pt x="12" y="16146"/>
                  </a:cubicBezTo>
                  <a:cubicBezTo>
                    <a:pt x="12" y="16205"/>
                    <a:pt x="12" y="16276"/>
                    <a:pt x="12" y="16336"/>
                  </a:cubicBezTo>
                  <a:cubicBezTo>
                    <a:pt x="12" y="16396"/>
                    <a:pt x="12" y="16467"/>
                    <a:pt x="12" y="16527"/>
                  </a:cubicBezTo>
                  <a:cubicBezTo>
                    <a:pt x="12" y="16598"/>
                    <a:pt x="12" y="16657"/>
                    <a:pt x="12" y="16729"/>
                  </a:cubicBezTo>
                  <a:cubicBezTo>
                    <a:pt x="12" y="16788"/>
                    <a:pt x="12" y="16860"/>
                    <a:pt x="12" y="16919"/>
                  </a:cubicBezTo>
                  <a:cubicBezTo>
                    <a:pt x="12" y="16979"/>
                    <a:pt x="12" y="17050"/>
                    <a:pt x="12" y="17110"/>
                  </a:cubicBezTo>
                  <a:cubicBezTo>
                    <a:pt x="12" y="17181"/>
                    <a:pt x="12" y="17241"/>
                    <a:pt x="12" y="17312"/>
                  </a:cubicBezTo>
                  <a:cubicBezTo>
                    <a:pt x="12" y="17372"/>
                    <a:pt x="12" y="17443"/>
                    <a:pt x="12" y="17503"/>
                  </a:cubicBezTo>
                  <a:cubicBezTo>
                    <a:pt x="12" y="17562"/>
                    <a:pt x="12" y="17634"/>
                    <a:pt x="12" y="17693"/>
                  </a:cubicBezTo>
                  <a:cubicBezTo>
                    <a:pt x="12" y="17765"/>
                    <a:pt x="12" y="17824"/>
                    <a:pt x="12" y="17896"/>
                  </a:cubicBezTo>
                  <a:cubicBezTo>
                    <a:pt x="12" y="17955"/>
                    <a:pt x="12" y="18015"/>
                    <a:pt x="12" y="18086"/>
                  </a:cubicBezTo>
                  <a:cubicBezTo>
                    <a:pt x="12" y="18146"/>
                    <a:pt x="12" y="18217"/>
                    <a:pt x="12" y="18277"/>
                  </a:cubicBezTo>
                  <a:cubicBezTo>
                    <a:pt x="12" y="18348"/>
                    <a:pt x="12" y="18408"/>
                    <a:pt x="12" y="18479"/>
                  </a:cubicBezTo>
                  <a:cubicBezTo>
                    <a:pt x="12" y="18539"/>
                    <a:pt x="12" y="18598"/>
                    <a:pt x="12" y="18670"/>
                  </a:cubicBezTo>
                  <a:cubicBezTo>
                    <a:pt x="12" y="18729"/>
                    <a:pt x="12" y="18801"/>
                    <a:pt x="12" y="18860"/>
                  </a:cubicBezTo>
                  <a:cubicBezTo>
                    <a:pt x="12" y="18932"/>
                    <a:pt x="12" y="18991"/>
                    <a:pt x="12" y="19063"/>
                  </a:cubicBezTo>
                  <a:cubicBezTo>
                    <a:pt x="12" y="19122"/>
                    <a:pt x="12" y="19182"/>
                    <a:pt x="12" y="19253"/>
                  </a:cubicBezTo>
                  <a:cubicBezTo>
                    <a:pt x="12" y="19313"/>
                    <a:pt x="12" y="19384"/>
                    <a:pt x="12" y="19444"/>
                  </a:cubicBezTo>
                  <a:cubicBezTo>
                    <a:pt x="12" y="19515"/>
                    <a:pt x="12" y="19575"/>
                    <a:pt x="12" y="19646"/>
                  </a:cubicBezTo>
                  <a:cubicBezTo>
                    <a:pt x="12" y="19705"/>
                    <a:pt x="12" y="19765"/>
                    <a:pt x="12" y="19836"/>
                  </a:cubicBezTo>
                  <a:cubicBezTo>
                    <a:pt x="12" y="19896"/>
                    <a:pt x="12" y="19967"/>
                    <a:pt x="12" y="20027"/>
                  </a:cubicBezTo>
                  <a:cubicBezTo>
                    <a:pt x="12" y="20098"/>
                    <a:pt x="12" y="20158"/>
                    <a:pt x="12" y="20229"/>
                  </a:cubicBezTo>
                  <a:cubicBezTo>
                    <a:pt x="12" y="20289"/>
                    <a:pt x="12" y="20348"/>
                    <a:pt x="12" y="20420"/>
                  </a:cubicBezTo>
                  <a:cubicBezTo>
                    <a:pt x="12" y="20479"/>
                    <a:pt x="12" y="20551"/>
                    <a:pt x="12" y="20610"/>
                  </a:cubicBezTo>
                  <a:cubicBezTo>
                    <a:pt x="12" y="20682"/>
                    <a:pt x="12" y="20741"/>
                    <a:pt x="12" y="20813"/>
                  </a:cubicBezTo>
                  <a:cubicBezTo>
                    <a:pt x="12" y="20872"/>
                    <a:pt x="12" y="20932"/>
                    <a:pt x="12" y="21003"/>
                  </a:cubicBezTo>
                  <a:cubicBezTo>
                    <a:pt x="12" y="21063"/>
                    <a:pt x="12" y="21134"/>
                    <a:pt x="12" y="21194"/>
                  </a:cubicBezTo>
                  <a:cubicBezTo>
                    <a:pt x="12" y="21265"/>
                    <a:pt x="12" y="21325"/>
                    <a:pt x="12" y="21396"/>
                  </a:cubicBezTo>
                  <a:cubicBezTo>
                    <a:pt x="12" y="21456"/>
                    <a:pt x="12" y="21515"/>
                    <a:pt x="12" y="21587"/>
                  </a:cubicBezTo>
                  <a:cubicBezTo>
                    <a:pt x="0" y="22515"/>
                    <a:pt x="500" y="23373"/>
                    <a:pt x="1310" y="23837"/>
                  </a:cubicBezTo>
                  <a:lnTo>
                    <a:pt x="36612" y="44208"/>
                  </a:lnTo>
                  <a:cubicBezTo>
                    <a:pt x="37416" y="44679"/>
                    <a:pt x="38315" y="44914"/>
                    <a:pt x="39215" y="44914"/>
                  </a:cubicBezTo>
                  <a:cubicBezTo>
                    <a:pt x="40115" y="44914"/>
                    <a:pt x="41017" y="44679"/>
                    <a:pt x="41827" y="44208"/>
                  </a:cubicBezTo>
                  <a:lnTo>
                    <a:pt x="77129" y="23837"/>
                  </a:lnTo>
                  <a:cubicBezTo>
                    <a:pt x="77939" y="23373"/>
                    <a:pt x="78439" y="22515"/>
                    <a:pt x="78427" y="21587"/>
                  </a:cubicBezTo>
                  <a:lnTo>
                    <a:pt x="78427" y="21384"/>
                  </a:lnTo>
                  <a:lnTo>
                    <a:pt x="78427" y="21194"/>
                  </a:lnTo>
                  <a:lnTo>
                    <a:pt x="78427" y="21003"/>
                  </a:lnTo>
                  <a:lnTo>
                    <a:pt x="78427" y="20801"/>
                  </a:lnTo>
                  <a:lnTo>
                    <a:pt x="78427" y="20610"/>
                  </a:lnTo>
                  <a:lnTo>
                    <a:pt x="78427" y="20420"/>
                  </a:lnTo>
                  <a:lnTo>
                    <a:pt x="78427" y="20217"/>
                  </a:lnTo>
                  <a:lnTo>
                    <a:pt x="78427" y="20027"/>
                  </a:lnTo>
                  <a:lnTo>
                    <a:pt x="78427" y="19836"/>
                  </a:lnTo>
                  <a:lnTo>
                    <a:pt x="78427" y="19634"/>
                  </a:lnTo>
                  <a:lnTo>
                    <a:pt x="78427" y="19444"/>
                  </a:lnTo>
                  <a:lnTo>
                    <a:pt x="78427" y="19253"/>
                  </a:lnTo>
                  <a:lnTo>
                    <a:pt x="78427" y="19051"/>
                  </a:lnTo>
                  <a:lnTo>
                    <a:pt x="78427" y="18860"/>
                  </a:lnTo>
                  <a:lnTo>
                    <a:pt x="78427" y="18670"/>
                  </a:lnTo>
                  <a:lnTo>
                    <a:pt x="78427" y="18467"/>
                  </a:lnTo>
                  <a:lnTo>
                    <a:pt x="78427" y="18277"/>
                  </a:lnTo>
                  <a:lnTo>
                    <a:pt x="78427" y="18086"/>
                  </a:lnTo>
                  <a:lnTo>
                    <a:pt x="78427" y="17884"/>
                  </a:lnTo>
                  <a:lnTo>
                    <a:pt x="78427" y="17693"/>
                  </a:lnTo>
                  <a:lnTo>
                    <a:pt x="78427" y="17503"/>
                  </a:lnTo>
                  <a:lnTo>
                    <a:pt x="78427" y="17300"/>
                  </a:lnTo>
                  <a:lnTo>
                    <a:pt x="78427" y="17110"/>
                  </a:lnTo>
                  <a:lnTo>
                    <a:pt x="78427" y="16919"/>
                  </a:lnTo>
                  <a:lnTo>
                    <a:pt x="78427" y="16717"/>
                  </a:lnTo>
                  <a:lnTo>
                    <a:pt x="78427" y="16527"/>
                  </a:lnTo>
                  <a:lnTo>
                    <a:pt x="78427" y="16336"/>
                  </a:lnTo>
                  <a:lnTo>
                    <a:pt x="78427" y="16146"/>
                  </a:lnTo>
                  <a:lnTo>
                    <a:pt x="78427" y="15943"/>
                  </a:lnTo>
                  <a:lnTo>
                    <a:pt x="78427" y="15753"/>
                  </a:lnTo>
                  <a:lnTo>
                    <a:pt x="78427" y="15562"/>
                  </a:lnTo>
                  <a:lnTo>
                    <a:pt x="78427" y="15360"/>
                  </a:lnTo>
                  <a:lnTo>
                    <a:pt x="78427" y="15169"/>
                  </a:lnTo>
                  <a:lnTo>
                    <a:pt x="78427" y="14979"/>
                  </a:lnTo>
                  <a:lnTo>
                    <a:pt x="78427" y="14776"/>
                  </a:lnTo>
                  <a:lnTo>
                    <a:pt x="78427" y="14586"/>
                  </a:lnTo>
                  <a:lnTo>
                    <a:pt x="78427" y="14395"/>
                  </a:lnTo>
                  <a:lnTo>
                    <a:pt x="78427" y="14193"/>
                  </a:lnTo>
                  <a:lnTo>
                    <a:pt x="78427" y="14002"/>
                  </a:lnTo>
                  <a:lnTo>
                    <a:pt x="78427" y="13812"/>
                  </a:lnTo>
                  <a:lnTo>
                    <a:pt x="78427" y="13609"/>
                  </a:lnTo>
                  <a:lnTo>
                    <a:pt x="78427" y="13419"/>
                  </a:lnTo>
                  <a:lnTo>
                    <a:pt x="78427" y="13228"/>
                  </a:lnTo>
                  <a:lnTo>
                    <a:pt x="78427" y="13026"/>
                  </a:lnTo>
                  <a:lnTo>
                    <a:pt x="78427" y="12836"/>
                  </a:lnTo>
                  <a:lnTo>
                    <a:pt x="78427" y="12645"/>
                  </a:lnTo>
                  <a:lnTo>
                    <a:pt x="78427" y="12443"/>
                  </a:lnTo>
                  <a:lnTo>
                    <a:pt x="78427" y="12252"/>
                  </a:lnTo>
                  <a:lnTo>
                    <a:pt x="78427" y="12062"/>
                  </a:lnTo>
                  <a:lnTo>
                    <a:pt x="78427" y="11859"/>
                  </a:lnTo>
                  <a:lnTo>
                    <a:pt x="78427" y="11669"/>
                  </a:lnTo>
                  <a:lnTo>
                    <a:pt x="78427" y="11478"/>
                  </a:lnTo>
                  <a:lnTo>
                    <a:pt x="78427" y="11276"/>
                  </a:lnTo>
                  <a:lnTo>
                    <a:pt x="78427" y="11085"/>
                  </a:lnTo>
                  <a:lnTo>
                    <a:pt x="78427" y="10895"/>
                  </a:lnTo>
                  <a:lnTo>
                    <a:pt x="78427" y="10692"/>
                  </a:lnTo>
                  <a:lnTo>
                    <a:pt x="78427" y="10502"/>
                  </a:lnTo>
                  <a:lnTo>
                    <a:pt x="78427" y="10311"/>
                  </a:lnTo>
                  <a:lnTo>
                    <a:pt x="78427" y="10109"/>
                  </a:lnTo>
                  <a:lnTo>
                    <a:pt x="78427" y="9919"/>
                  </a:lnTo>
                  <a:lnTo>
                    <a:pt x="78427" y="9728"/>
                  </a:lnTo>
                  <a:lnTo>
                    <a:pt x="78427" y="9526"/>
                  </a:lnTo>
                  <a:lnTo>
                    <a:pt x="78427" y="9335"/>
                  </a:lnTo>
                  <a:lnTo>
                    <a:pt x="78427" y="9145"/>
                  </a:lnTo>
                  <a:lnTo>
                    <a:pt x="78427" y="8942"/>
                  </a:lnTo>
                  <a:lnTo>
                    <a:pt x="78427" y="8752"/>
                  </a:lnTo>
                  <a:lnTo>
                    <a:pt x="78427" y="8561"/>
                  </a:lnTo>
                  <a:lnTo>
                    <a:pt x="78427" y="8359"/>
                  </a:lnTo>
                  <a:lnTo>
                    <a:pt x="78427" y="8168"/>
                  </a:lnTo>
                  <a:lnTo>
                    <a:pt x="78427" y="7978"/>
                  </a:lnTo>
                  <a:lnTo>
                    <a:pt x="78427" y="7775"/>
                  </a:lnTo>
                  <a:lnTo>
                    <a:pt x="78427" y="7585"/>
                  </a:lnTo>
                  <a:lnTo>
                    <a:pt x="78427" y="7394"/>
                  </a:lnTo>
                  <a:lnTo>
                    <a:pt x="78427" y="7192"/>
                  </a:lnTo>
                  <a:lnTo>
                    <a:pt x="78427" y="7002"/>
                  </a:lnTo>
                  <a:lnTo>
                    <a:pt x="78427" y="6811"/>
                  </a:lnTo>
                  <a:lnTo>
                    <a:pt x="78427" y="6609"/>
                  </a:lnTo>
                  <a:lnTo>
                    <a:pt x="78427" y="6418"/>
                  </a:lnTo>
                  <a:lnTo>
                    <a:pt x="78427" y="6228"/>
                  </a:lnTo>
                  <a:lnTo>
                    <a:pt x="78427" y="6025"/>
                  </a:lnTo>
                  <a:lnTo>
                    <a:pt x="78427" y="5835"/>
                  </a:lnTo>
                  <a:lnTo>
                    <a:pt x="78427" y="5644"/>
                  </a:lnTo>
                  <a:lnTo>
                    <a:pt x="78427" y="5442"/>
                  </a:lnTo>
                  <a:lnTo>
                    <a:pt x="78427" y="5251"/>
                  </a:lnTo>
                  <a:lnTo>
                    <a:pt x="78427" y="5061"/>
                  </a:lnTo>
                  <a:lnTo>
                    <a:pt x="78427" y="4858"/>
                  </a:lnTo>
                  <a:lnTo>
                    <a:pt x="78427" y="4668"/>
                  </a:lnTo>
                  <a:lnTo>
                    <a:pt x="78427" y="4477"/>
                  </a:lnTo>
                  <a:lnTo>
                    <a:pt x="78427" y="4275"/>
                  </a:lnTo>
                  <a:lnTo>
                    <a:pt x="78427" y="4085"/>
                  </a:lnTo>
                  <a:lnTo>
                    <a:pt x="78427" y="3894"/>
                  </a:lnTo>
                  <a:lnTo>
                    <a:pt x="78427" y="3692"/>
                  </a:lnTo>
                  <a:lnTo>
                    <a:pt x="78427" y="3501"/>
                  </a:lnTo>
                  <a:lnTo>
                    <a:pt x="78427" y="3311"/>
                  </a:lnTo>
                  <a:lnTo>
                    <a:pt x="78427" y="3108"/>
                  </a:lnTo>
                  <a:lnTo>
                    <a:pt x="78427" y="2918"/>
                  </a:lnTo>
                  <a:lnTo>
                    <a:pt x="78427" y="2727"/>
                  </a:lnTo>
                  <a:lnTo>
                    <a:pt x="78427" y="2525"/>
                  </a:lnTo>
                  <a:lnTo>
                    <a:pt x="78427" y="2334"/>
                  </a:lnTo>
                  <a:lnTo>
                    <a:pt x="78427" y="2144"/>
                  </a:lnTo>
                  <a:lnTo>
                    <a:pt x="78427" y="1941"/>
                  </a:lnTo>
                  <a:lnTo>
                    <a:pt x="78427" y="1751"/>
                  </a:lnTo>
                  <a:lnTo>
                    <a:pt x="78427" y="1560"/>
                  </a:lnTo>
                  <a:lnTo>
                    <a:pt x="78427" y="1358"/>
                  </a:lnTo>
                  <a:lnTo>
                    <a:pt x="78427" y="1167"/>
                  </a:lnTo>
                  <a:lnTo>
                    <a:pt x="78427" y="977"/>
                  </a:lnTo>
                  <a:lnTo>
                    <a:pt x="78427" y="775"/>
                  </a:lnTo>
                  <a:lnTo>
                    <a:pt x="78427" y="584"/>
                  </a:lnTo>
                  <a:lnTo>
                    <a:pt x="78427" y="394"/>
                  </a:lnTo>
                  <a:lnTo>
                    <a:pt x="78427" y="191"/>
                  </a:lnTo>
                  <a:lnTo>
                    <a:pt x="78427" y="1"/>
                  </a:lnTo>
                  <a:lnTo>
                    <a:pt x="78212" y="1"/>
                  </a:lnTo>
                  <a:cubicBezTo>
                    <a:pt x="78224" y="858"/>
                    <a:pt x="77760" y="1644"/>
                    <a:pt x="77022" y="2072"/>
                  </a:cubicBezTo>
                  <a:lnTo>
                    <a:pt x="41720" y="22444"/>
                  </a:lnTo>
                  <a:cubicBezTo>
                    <a:pt x="40946" y="22890"/>
                    <a:pt x="40083" y="23114"/>
                    <a:pt x="39218" y="23114"/>
                  </a:cubicBezTo>
                  <a:cubicBezTo>
                    <a:pt x="38353" y="23114"/>
                    <a:pt x="37487" y="22890"/>
                    <a:pt x="36707" y="22444"/>
                  </a:cubicBezTo>
                  <a:lnTo>
                    <a:pt x="1417" y="2072"/>
                  </a:lnTo>
                  <a:cubicBezTo>
                    <a:pt x="667" y="1644"/>
                    <a:pt x="215" y="858"/>
                    <a:pt x="226" y="1"/>
                  </a:cubicBez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  <a:alpha val="41520"/>
                  </a:srgbClr>
                </a:gs>
                <a:gs pos="100000">
                  <a:srgbClr val="FFFFFF">
                    <a:alpha val="37254"/>
                    <a:alpha val="4152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252;p16">
            <a:extLst>
              <a:ext uri="{FF2B5EF4-FFF2-40B4-BE49-F238E27FC236}">
                <a16:creationId xmlns:a16="http://schemas.microsoft.com/office/drawing/2014/main" id="{C8D1C634-762F-1D3F-207F-A6A7BAD01CF5}"/>
              </a:ext>
            </a:extLst>
          </p:cNvPr>
          <p:cNvSpPr/>
          <p:nvPr/>
        </p:nvSpPr>
        <p:spPr>
          <a:xfrm>
            <a:off x="1647779" y="1632200"/>
            <a:ext cx="581400" cy="581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253;p16">
            <a:extLst>
              <a:ext uri="{FF2B5EF4-FFF2-40B4-BE49-F238E27FC236}">
                <a16:creationId xmlns:a16="http://schemas.microsoft.com/office/drawing/2014/main" id="{3760AFBA-BFCF-BE5D-761D-A54D04EA2F2A}"/>
              </a:ext>
            </a:extLst>
          </p:cNvPr>
          <p:cNvSpPr/>
          <p:nvPr/>
        </p:nvSpPr>
        <p:spPr>
          <a:xfrm>
            <a:off x="6942354" y="1632200"/>
            <a:ext cx="581400" cy="581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" name="Google Shape;254;p16">
            <a:extLst>
              <a:ext uri="{FF2B5EF4-FFF2-40B4-BE49-F238E27FC236}">
                <a16:creationId xmlns:a16="http://schemas.microsoft.com/office/drawing/2014/main" id="{896C98A4-7501-8D74-418E-F072999BBCAA}"/>
              </a:ext>
            </a:extLst>
          </p:cNvPr>
          <p:cNvGrpSpPr/>
          <p:nvPr/>
        </p:nvGrpSpPr>
        <p:grpSpPr>
          <a:xfrm>
            <a:off x="1762603" y="1740160"/>
            <a:ext cx="359972" cy="365467"/>
            <a:chOff x="-59400775" y="4084200"/>
            <a:chExt cx="311125" cy="315875"/>
          </a:xfrm>
        </p:grpSpPr>
        <p:sp>
          <p:nvSpPr>
            <p:cNvPr id="59" name="Google Shape;255;p16">
              <a:extLst>
                <a:ext uri="{FF2B5EF4-FFF2-40B4-BE49-F238E27FC236}">
                  <a16:creationId xmlns:a16="http://schemas.microsoft.com/office/drawing/2014/main" id="{EB50D805-05A3-FBF4-52E4-88C3023C87A8}"/>
                </a:ext>
              </a:extLst>
            </p:cNvPr>
            <p:cNvSpPr/>
            <p:nvPr/>
          </p:nvSpPr>
          <p:spPr>
            <a:xfrm>
              <a:off x="-59400775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796" y="851"/>
                  </a:moveTo>
                  <a:cubicBezTo>
                    <a:pt x="2048" y="851"/>
                    <a:pt x="2237" y="1071"/>
                    <a:pt x="2237" y="1260"/>
                  </a:cubicBezTo>
                  <a:cubicBezTo>
                    <a:pt x="2237" y="1449"/>
                    <a:pt x="2048" y="1701"/>
                    <a:pt x="1796" y="1701"/>
                  </a:cubicBezTo>
                  <a:cubicBezTo>
                    <a:pt x="1576" y="1701"/>
                    <a:pt x="1418" y="1481"/>
                    <a:pt x="1418" y="1260"/>
                  </a:cubicBezTo>
                  <a:cubicBezTo>
                    <a:pt x="1418" y="1008"/>
                    <a:pt x="1576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29" y="3308"/>
                  </a:cubicBezTo>
                  <a:lnTo>
                    <a:pt x="2332" y="3308"/>
                  </a:lnTo>
                  <a:cubicBezTo>
                    <a:pt x="2993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56;p16">
              <a:extLst>
                <a:ext uri="{FF2B5EF4-FFF2-40B4-BE49-F238E27FC236}">
                  <a16:creationId xmlns:a16="http://schemas.microsoft.com/office/drawing/2014/main" id="{0748C834-B34B-8313-AF27-D124FC5745FC}"/>
                </a:ext>
              </a:extLst>
            </p:cNvPr>
            <p:cNvSpPr/>
            <p:nvPr/>
          </p:nvSpPr>
          <p:spPr>
            <a:xfrm>
              <a:off x="-59400000" y="4084200"/>
              <a:ext cx="89825" cy="212700"/>
            </a:xfrm>
            <a:custGeom>
              <a:avLst/>
              <a:gdLst/>
              <a:ahLst/>
              <a:cxnLst/>
              <a:rect l="l" t="t" r="r" b="b"/>
              <a:pathLst>
                <a:path w="3593" h="8508" extrusionOk="0">
                  <a:moveTo>
                    <a:pt x="1734" y="1607"/>
                  </a:moveTo>
                  <a:cubicBezTo>
                    <a:pt x="1923" y="1607"/>
                    <a:pt x="2175" y="1797"/>
                    <a:pt x="2175" y="2049"/>
                  </a:cubicBezTo>
                  <a:lnTo>
                    <a:pt x="2175" y="7278"/>
                  </a:lnTo>
                  <a:cubicBezTo>
                    <a:pt x="2175" y="7499"/>
                    <a:pt x="1986" y="7656"/>
                    <a:pt x="1734" y="7656"/>
                  </a:cubicBezTo>
                  <a:cubicBezTo>
                    <a:pt x="1513" y="7656"/>
                    <a:pt x="1356" y="7467"/>
                    <a:pt x="1356" y="7278"/>
                  </a:cubicBezTo>
                  <a:lnTo>
                    <a:pt x="1356" y="2049"/>
                  </a:lnTo>
                  <a:cubicBezTo>
                    <a:pt x="1356" y="1797"/>
                    <a:pt x="1545" y="1607"/>
                    <a:pt x="1734" y="1607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36"/>
                    <a:pt x="1" y="1198"/>
                  </a:cubicBezTo>
                  <a:lnTo>
                    <a:pt x="1" y="8507"/>
                  </a:lnTo>
                  <a:lnTo>
                    <a:pt x="3593" y="8507"/>
                  </a:lnTo>
                  <a:lnTo>
                    <a:pt x="3593" y="1198"/>
                  </a:lnTo>
                  <a:cubicBezTo>
                    <a:pt x="3561" y="536"/>
                    <a:pt x="2994" y="1"/>
                    <a:pt x="23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57;p16">
              <a:extLst>
                <a:ext uri="{FF2B5EF4-FFF2-40B4-BE49-F238E27FC236}">
                  <a16:creationId xmlns:a16="http://schemas.microsoft.com/office/drawing/2014/main" id="{1629B664-A451-6319-077A-7D3F70B59725}"/>
                </a:ext>
              </a:extLst>
            </p:cNvPr>
            <p:cNvSpPr/>
            <p:nvPr/>
          </p:nvSpPr>
          <p:spPr>
            <a:xfrm>
              <a:off x="-59290500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796" y="851"/>
                  </a:moveTo>
                  <a:cubicBezTo>
                    <a:pt x="2048" y="851"/>
                    <a:pt x="2205" y="1071"/>
                    <a:pt x="2205" y="1260"/>
                  </a:cubicBezTo>
                  <a:cubicBezTo>
                    <a:pt x="2205" y="1449"/>
                    <a:pt x="2016" y="1701"/>
                    <a:pt x="1796" y="1701"/>
                  </a:cubicBezTo>
                  <a:cubicBezTo>
                    <a:pt x="1575" y="1701"/>
                    <a:pt x="1386" y="1481"/>
                    <a:pt x="1386" y="1260"/>
                  </a:cubicBezTo>
                  <a:cubicBezTo>
                    <a:pt x="1386" y="1008"/>
                    <a:pt x="1575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60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58;p16">
              <a:extLst>
                <a:ext uri="{FF2B5EF4-FFF2-40B4-BE49-F238E27FC236}">
                  <a16:creationId xmlns:a16="http://schemas.microsoft.com/office/drawing/2014/main" id="{D24DE12B-0A3F-0CBD-9D1D-583CCF0AD8A6}"/>
                </a:ext>
              </a:extLst>
            </p:cNvPr>
            <p:cNvSpPr/>
            <p:nvPr/>
          </p:nvSpPr>
          <p:spPr>
            <a:xfrm>
              <a:off x="-59290500" y="4084200"/>
              <a:ext cx="89800" cy="212700"/>
            </a:xfrm>
            <a:custGeom>
              <a:avLst/>
              <a:gdLst/>
              <a:ahLst/>
              <a:cxnLst/>
              <a:rect l="l" t="t" r="r" b="b"/>
              <a:pathLst>
                <a:path w="3592" h="8508" extrusionOk="0">
                  <a:moveTo>
                    <a:pt x="1796" y="1607"/>
                  </a:moveTo>
                  <a:cubicBezTo>
                    <a:pt x="2048" y="1607"/>
                    <a:pt x="2205" y="1797"/>
                    <a:pt x="2205" y="2049"/>
                  </a:cubicBezTo>
                  <a:lnTo>
                    <a:pt x="2205" y="7278"/>
                  </a:lnTo>
                  <a:cubicBezTo>
                    <a:pt x="2205" y="7499"/>
                    <a:pt x="2016" y="7656"/>
                    <a:pt x="1796" y="7656"/>
                  </a:cubicBezTo>
                  <a:cubicBezTo>
                    <a:pt x="1607" y="7656"/>
                    <a:pt x="1386" y="7467"/>
                    <a:pt x="1386" y="7278"/>
                  </a:cubicBezTo>
                  <a:lnTo>
                    <a:pt x="1386" y="2049"/>
                  </a:lnTo>
                  <a:cubicBezTo>
                    <a:pt x="1386" y="1797"/>
                    <a:pt x="1575" y="1607"/>
                    <a:pt x="1796" y="1607"/>
                  </a:cubicBezTo>
                  <a:close/>
                  <a:moveTo>
                    <a:pt x="1260" y="1"/>
                  </a:moveTo>
                  <a:cubicBezTo>
                    <a:pt x="599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92" y="536"/>
                    <a:pt x="3025" y="1"/>
                    <a:pt x="23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59;p16">
              <a:extLst>
                <a:ext uri="{FF2B5EF4-FFF2-40B4-BE49-F238E27FC236}">
                  <a16:creationId xmlns:a16="http://schemas.microsoft.com/office/drawing/2014/main" id="{BD252AA7-F0A3-C037-D228-8DC1EEC52DED}"/>
                </a:ext>
              </a:extLst>
            </p:cNvPr>
            <p:cNvSpPr/>
            <p:nvPr/>
          </p:nvSpPr>
          <p:spPr>
            <a:xfrm>
              <a:off x="-59181025" y="4317350"/>
              <a:ext cx="89800" cy="82725"/>
            </a:xfrm>
            <a:custGeom>
              <a:avLst/>
              <a:gdLst/>
              <a:ahLst/>
              <a:cxnLst/>
              <a:rect l="l" t="t" r="r" b="b"/>
              <a:pathLst>
                <a:path w="3592" h="3309" extrusionOk="0">
                  <a:moveTo>
                    <a:pt x="1828" y="851"/>
                  </a:moveTo>
                  <a:cubicBezTo>
                    <a:pt x="2080" y="851"/>
                    <a:pt x="2269" y="1071"/>
                    <a:pt x="2269" y="1260"/>
                  </a:cubicBezTo>
                  <a:cubicBezTo>
                    <a:pt x="2269" y="1449"/>
                    <a:pt x="2080" y="1701"/>
                    <a:pt x="1828" y="1701"/>
                  </a:cubicBezTo>
                  <a:cubicBezTo>
                    <a:pt x="1607" y="1701"/>
                    <a:pt x="1450" y="1481"/>
                    <a:pt x="1450" y="1260"/>
                  </a:cubicBezTo>
                  <a:cubicBezTo>
                    <a:pt x="1450" y="1008"/>
                    <a:pt x="1607" y="851"/>
                    <a:pt x="1828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lnTo>
                    <a:pt x="32" y="2079"/>
                  </a:lnTo>
                  <a:cubicBezTo>
                    <a:pt x="32" y="2741"/>
                    <a:pt x="567" y="3308"/>
                    <a:pt x="1261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60;p16">
              <a:extLst>
                <a:ext uri="{FF2B5EF4-FFF2-40B4-BE49-F238E27FC236}">
                  <a16:creationId xmlns:a16="http://schemas.microsoft.com/office/drawing/2014/main" id="{474C538A-FDFE-D528-C427-4EECF3F7EC00}"/>
                </a:ext>
              </a:extLst>
            </p:cNvPr>
            <p:cNvSpPr/>
            <p:nvPr/>
          </p:nvSpPr>
          <p:spPr>
            <a:xfrm>
              <a:off x="-59179450" y="4084200"/>
              <a:ext cx="89800" cy="212700"/>
            </a:xfrm>
            <a:custGeom>
              <a:avLst/>
              <a:gdLst/>
              <a:ahLst/>
              <a:cxnLst/>
              <a:rect l="l" t="t" r="r" b="b"/>
              <a:pathLst>
                <a:path w="3592" h="8508" extrusionOk="0">
                  <a:moveTo>
                    <a:pt x="1733" y="1607"/>
                  </a:moveTo>
                  <a:cubicBezTo>
                    <a:pt x="1922" y="1607"/>
                    <a:pt x="2174" y="1797"/>
                    <a:pt x="2174" y="2049"/>
                  </a:cubicBezTo>
                  <a:lnTo>
                    <a:pt x="2174" y="7278"/>
                  </a:lnTo>
                  <a:cubicBezTo>
                    <a:pt x="2174" y="7499"/>
                    <a:pt x="1985" y="7656"/>
                    <a:pt x="1733" y="7656"/>
                  </a:cubicBezTo>
                  <a:cubicBezTo>
                    <a:pt x="1513" y="7656"/>
                    <a:pt x="1355" y="7467"/>
                    <a:pt x="1355" y="7278"/>
                  </a:cubicBezTo>
                  <a:lnTo>
                    <a:pt x="1355" y="2049"/>
                  </a:lnTo>
                  <a:cubicBezTo>
                    <a:pt x="1355" y="1797"/>
                    <a:pt x="1544" y="1607"/>
                    <a:pt x="1733" y="1607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60" y="536"/>
                    <a:pt x="2993" y="1"/>
                    <a:pt x="23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261;p16">
            <a:extLst>
              <a:ext uri="{FF2B5EF4-FFF2-40B4-BE49-F238E27FC236}">
                <a16:creationId xmlns:a16="http://schemas.microsoft.com/office/drawing/2014/main" id="{F11293E8-501E-E05A-4753-6112B7A30719}"/>
              </a:ext>
            </a:extLst>
          </p:cNvPr>
          <p:cNvGrpSpPr/>
          <p:nvPr/>
        </p:nvGrpSpPr>
        <p:grpSpPr>
          <a:xfrm>
            <a:off x="7048967" y="1739712"/>
            <a:ext cx="368186" cy="366364"/>
            <a:chOff x="-62151950" y="4111775"/>
            <a:chExt cx="318225" cy="316650"/>
          </a:xfrm>
        </p:grpSpPr>
        <p:sp>
          <p:nvSpPr>
            <p:cNvPr id="66" name="Google Shape;262;p16">
              <a:extLst>
                <a:ext uri="{FF2B5EF4-FFF2-40B4-BE49-F238E27FC236}">
                  <a16:creationId xmlns:a16="http://schemas.microsoft.com/office/drawing/2014/main" id="{0B981A6F-627D-76E0-960F-239849B9B3ED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63;p16">
              <a:extLst>
                <a:ext uri="{FF2B5EF4-FFF2-40B4-BE49-F238E27FC236}">
                  <a16:creationId xmlns:a16="http://schemas.microsoft.com/office/drawing/2014/main" id="{E2284CB6-C99C-E5DB-740B-1268C8BA0F58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64;p16">
              <a:extLst>
                <a:ext uri="{FF2B5EF4-FFF2-40B4-BE49-F238E27FC236}">
                  <a16:creationId xmlns:a16="http://schemas.microsoft.com/office/drawing/2014/main" id="{D04CD142-64C0-6FAA-23C1-5104CCCA972F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65;p16">
              <a:extLst>
                <a:ext uri="{FF2B5EF4-FFF2-40B4-BE49-F238E27FC236}">
                  <a16:creationId xmlns:a16="http://schemas.microsoft.com/office/drawing/2014/main" id="{6E7CDFF7-BBBA-61FB-C73D-0E689F8B7DC3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" name="Google Shape;251;p16">
            <a:extLst>
              <a:ext uri="{FF2B5EF4-FFF2-40B4-BE49-F238E27FC236}">
                <a16:creationId xmlns:a16="http://schemas.microsoft.com/office/drawing/2014/main" id="{4FBEE2CD-93D4-AD5B-782F-2480B9BBDF28}"/>
              </a:ext>
            </a:extLst>
          </p:cNvPr>
          <p:cNvSpPr/>
          <p:nvPr/>
        </p:nvSpPr>
        <p:spPr>
          <a:xfrm>
            <a:off x="3492185" y="1415727"/>
            <a:ext cx="2180470" cy="1281080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A0FDF1">
              <a:alpha val="415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5C11697-BAC8-1072-FDC3-FAD38DD57EFD}"/>
              </a:ext>
            </a:extLst>
          </p:cNvPr>
          <p:cNvSpPr txBox="1"/>
          <p:nvPr/>
        </p:nvSpPr>
        <p:spPr>
          <a:xfrm>
            <a:off x="6189449" y="2150442"/>
            <a:ext cx="2087101" cy="127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DA4A225-B0AE-9674-0D98-2E8FEBCD512C}"/>
              </a:ext>
            </a:extLst>
          </p:cNvPr>
          <p:cNvSpPr txBox="1"/>
          <p:nvPr/>
        </p:nvSpPr>
        <p:spPr>
          <a:xfrm>
            <a:off x="883864" y="2150442"/>
            <a:ext cx="2087101" cy="127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3589292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0;p15">
            <a:extLst>
              <a:ext uri="{FF2B5EF4-FFF2-40B4-BE49-F238E27FC236}">
                <a16:creationId xmlns:a16="http://schemas.microsoft.com/office/drawing/2014/main" id="{18F82789-DB13-862F-0360-9D0D73D05E32}"/>
              </a:ext>
            </a:extLst>
          </p:cNvPr>
          <p:cNvSpPr/>
          <p:nvPr/>
        </p:nvSpPr>
        <p:spPr>
          <a:xfrm>
            <a:off x="2756973" y="2914633"/>
            <a:ext cx="1738972" cy="1021672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Google Shape;61;p15">
            <a:extLst>
              <a:ext uri="{FF2B5EF4-FFF2-40B4-BE49-F238E27FC236}">
                <a16:creationId xmlns:a16="http://schemas.microsoft.com/office/drawing/2014/main" id="{9D92C469-C04A-CC92-CD5E-44FAAC287A77}"/>
              </a:ext>
            </a:extLst>
          </p:cNvPr>
          <p:cNvGrpSpPr/>
          <p:nvPr/>
        </p:nvGrpSpPr>
        <p:grpSpPr>
          <a:xfrm>
            <a:off x="351431" y="1761916"/>
            <a:ext cx="1801298" cy="2313940"/>
            <a:chOff x="2616388" y="1504175"/>
            <a:chExt cx="2082425" cy="2675075"/>
          </a:xfrm>
        </p:grpSpPr>
        <p:sp>
          <p:nvSpPr>
            <p:cNvPr id="4" name="Google Shape;62;p15">
              <a:extLst>
                <a:ext uri="{FF2B5EF4-FFF2-40B4-BE49-F238E27FC236}">
                  <a16:creationId xmlns:a16="http://schemas.microsoft.com/office/drawing/2014/main" id="{E5429AA2-86C6-3963-03CD-922F6C900F14}"/>
                </a:ext>
              </a:extLst>
            </p:cNvPr>
            <p:cNvSpPr/>
            <p:nvPr/>
          </p:nvSpPr>
          <p:spPr>
            <a:xfrm>
              <a:off x="2616688" y="3345475"/>
              <a:ext cx="1897575" cy="833775"/>
            </a:xfrm>
            <a:custGeom>
              <a:avLst/>
              <a:gdLst/>
              <a:ahLst/>
              <a:cxnLst/>
              <a:rect l="l" t="t" r="r" b="b"/>
              <a:pathLst>
                <a:path w="75903" h="33351" extrusionOk="0">
                  <a:moveTo>
                    <a:pt x="0" y="1"/>
                  </a:moveTo>
                  <a:lnTo>
                    <a:pt x="0" y="989"/>
                  </a:lnTo>
                  <a:cubicBezTo>
                    <a:pt x="0" y="1108"/>
                    <a:pt x="72" y="1215"/>
                    <a:pt x="191" y="1275"/>
                  </a:cubicBezTo>
                  <a:lnTo>
                    <a:pt x="55472" y="33195"/>
                  </a:lnTo>
                  <a:cubicBezTo>
                    <a:pt x="55829" y="33350"/>
                    <a:pt x="56246" y="33338"/>
                    <a:pt x="56591" y="33148"/>
                  </a:cubicBezTo>
                  <a:lnTo>
                    <a:pt x="75629" y="22158"/>
                  </a:lnTo>
                  <a:cubicBezTo>
                    <a:pt x="75784" y="22087"/>
                    <a:pt x="75879" y="21944"/>
                    <a:pt x="75903" y="21789"/>
                  </a:cubicBezTo>
                  <a:lnTo>
                    <a:pt x="75903" y="2080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3;p15">
              <a:extLst>
                <a:ext uri="{FF2B5EF4-FFF2-40B4-BE49-F238E27FC236}">
                  <a16:creationId xmlns:a16="http://schemas.microsoft.com/office/drawing/2014/main" id="{FD407E12-D58C-13E6-5354-9457FF0757C8}"/>
                </a:ext>
              </a:extLst>
            </p:cNvPr>
            <p:cNvSpPr/>
            <p:nvPr/>
          </p:nvSpPr>
          <p:spPr>
            <a:xfrm>
              <a:off x="2616388" y="3057550"/>
              <a:ext cx="1897875" cy="1095775"/>
            </a:xfrm>
            <a:custGeom>
              <a:avLst/>
              <a:gdLst/>
              <a:ahLst/>
              <a:cxnLst/>
              <a:rect l="l" t="t" r="r" b="b"/>
              <a:pathLst>
                <a:path w="75915" h="43831" extrusionOk="0">
                  <a:moveTo>
                    <a:pt x="19950" y="0"/>
                  </a:moveTo>
                  <a:cubicBezTo>
                    <a:pt x="19729" y="0"/>
                    <a:pt x="19496" y="55"/>
                    <a:pt x="19312" y="159"/>
                  </a:cubicBezTo>
                  <a:lnTo>
                    <a:pt x="274" y="11149"/>
                  </a:lnTo>
                  <a:cubicBezTo>
                    <a:pt x="120" y="11220"/>
                    <a:pt x="24" y="11351"/>
                    <a:pt x="0" y="11518"/>
                  </a:cubicBezTo>
                  <a:cubicBezTo>
                    <a:pt x="12" y="11637"/>
                    <a:pt x="84" y="11744"/>
                    <a:pt x="191" y="11804"/>
                  </a:cubicBezTo>
                  <a:lnTo>
                    <a:pt x="55484" y="43724"/>
                  </a:lnTo>
                  <a:cubicBezTo>
                    <a:pt x="55647" y="43795"/>
                    <a:pt x="55822" y="43831"/>
                    <a:pt x="55998" y="43831"/>
                  </a:cubicBezTo>
                  <a:cubicBezTo>
                    <a:pt x="56207" y="43831"/>
                    <a:pt x="56415" y="43780"/>
                    <a:pt x="56603" y="43677"/>
                  </a:cubicBezTo>
                  <a:lnTo>
                    <a:pt x="75641" y="32687"/>
                  </a:lnTo>
                  <a:cubicBezTo>
                    <a:pt x="75796" y="32616"/>
                    <a:pt x="75891" y="32485"/>
                    <a:pt x="75915" y="32318"/>
                  </a:cubicBezTo>
                  <a:cubicBezTo>
                    <a:pt x="75903" y="32199"/>
                    <a:pt x="75831" y="32080"/>
                    <a:pt x="75724" y="32032"/>
                  </a:cubicBezTo>
                  <a:lnTo>
                    <a:pt x="20432" y="112"/>
                  </a:lnTo>
                  <a:cubicBezTo>
                    <a:pt x="20303" y="37"/>
                    <a:pt x="20131" y="0"/>
                    <a:pt x="1995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4;p15">
              <a:extLst>
                <a:ext uri="{FF2B5EF4-FFF2-40B4-BE49-F238E27FC236}">
                  <a16:creationId xmlns:a16="http://schemas.microsoft.com/office/drawing/2014/main" id="{2F1FC561-C64E-499B-48E4-A8ECA3CCE35A}"/>
                </a:ext>
              </a:extLst>
            </p:cNvPr>
            <p:cNvSpPr/>
            <p:nvPr/>
          </p:nvSpPr>
          <p:spPr>
            <a:xfrm>
              <a:off x="2643763" y="3070150"/>
              <a:ext cx="1853825" cy="1070400"/>
            </a:xfrm>
            <a:custGeom>
              <a:avLst/>
              <a:gdLst/>
              <a:ahLst/>
              <a:cxnLst/>
              <a:rect l="l" t="t" r="r" b="b"/>
              <a:pathLst>
                <a:path w="74153" h="42816" extrusionOk="0">
                  <a:moveTo>
                    <a:pt x="54841" y="42732"/>
                  </a:moveTo>
                  <a:lnTo>
                    <a:pt x="156" y="11157"/>
                  </a:lnTo>
                  <a:cubicBezTo>
                    <a:pt x="1" y="11073"/>
                    <a:pt x="25" y="10931"/>
                    <a:pt x="191" y="10823"/>
                  </a:cubicBezTo>
                  <a:lnTo>
                    <a:pt x="18741" y="108"/>
                  </a:lnTo>
                  <a:cubicBezTo>
                    <a:pt x="18920" y="13"/>
                    <a:pt x="19134" y="1"/>
                    <a:pt x="19313" y="84"/>
                  </a:cubicBezTo>
                  <a:lnTo>
                    <a:pt x="74010" y="31671"/>
                  </a:lnTo>
                  <a:cubicBezTo>
                    <a:pt x="74153" y="31755"/>
                    <a:pt x="74129" y="31897"/>
                    <a:pt x="73962" y="31993"/>
                  </a:cubicBezTo>
                  <a:lnTo>
                    <a:pt x="55413" y="42708"/>
                  </a:lnTo>
                  <a:cubicBezTo>
                    <a:pt x="55234" y="42815"/>
                    <a:pt x="55020" y="42815"/>
                    <a:pt x="54841" y="4273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" name="Google Shape;65;p15">
              <a:extLst>
                <a:ext uri="{FF2B5EF4-FFF2-40B4-BE49-F238E27FC236}">
                  <a16:creationId xmlns:a16="http://schemas.microsoft.com/office/drawing/2014/main" id="{C3666138-E144-E97E-781E-825CDB7AF596}"/>
                </a:ext>
              </a:extLst>
            </p:cNvPr>
            <p:cNvGrpSpPr/>
            <p:nvPr/>
          </p:nvGrpSpPr>
          <p:grpSpPr>
            <a:xfrm>
              <a:off x="2723238" y="3123575"/>
              <a:ext cx="1675550" cy="965475"/>
              <a:chOff x="2723238" y="3123575"/>
              <a:chExt cx="1675550" cy="965475"/>
            </a:xfrm>
          </p:grpSpPr>
          <p:sp>
            <p:nvSpPr>
              <p:cNvPr id="15" name="Google Shape;66;p15">
                <a:extLst>
                  <a:ext uri="{FF2B5EF4-FFF2-40B4-BE49-F238E27FC236}">
                    <a16:creationId xmlns:a16="http://schemas.microsoft.com/office/drawing/2014/main" id="{D0EC821B-2276-204A-23D2-18C135A21227}"/>
                  </a:ext>
                </a:extLst>
              </p:cNvPr>
              <p:cNvSpPr/>
              <p:nvPr/>
            </p:nvSpPr>
            <p:spPr>
              <a:xfrm>
                <a:off x="3065263" y="3123575"/>
                <a:ext cx="141100" cy="79225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69" extrusionOk="0">
                    <a:moveTo>
                      <a:pt x="2190" y="0"/>
                    </a:moveTo>
                    <a:cubicBezTo>
                      <a:pt x="2018" y="0"/>
                      <a:pt x="1846" y="42"/>
                      <a:pt x="1691" y="126"/>
                    </a:cubicBezTo>
                    <a:lnTo>
                      <a:pt x="310" y="924"/>
                    </a:lnTo>
                    <a:cubicBezTo>
                      <a:pt x="36" y="1090"/>
                      <a:pt x="0" y="1328"/>
                      <a:pt x="238" y="1459"/>
                    </a:cubicBezTo>
                    <a:lnTo>
                      <a:pt x="3036" y="3079"/>
                    </a:lnTo>
                    <a:cubicBezTo>
                      <a:pt x="3173" y="3139"/>
                      <a:pt x="3317" y="3169"/>
                      <a:pt x="3460" y="3169"/>
                    </a:cubicBezTo>
                    <a:cubicBezTo>
                      <a:pt x="3629" y="3169"/>
                      <a:pt x="3798" y="3127"/>
                      <a:pt x="3953" y="3043"/>
                    </a:cubicBezTo>
                    <a:lnTo>
                      <a:pt x="5346" y="2233"/>
                    </a:lnTo>
                    <a:cubicBezTo>
                      <a:pt x="5620" y="2067"/>
                      <a:pt x="5644" y="1828"/>
                      <a:pt x="5406" y="1697"/>
                    </a:cubicBezTo>
                    <a:lnTo>
                      <a:pt x="2619" y="90"/>
                    </a:lnTo>
                    <a:cubicBezTo>
                      <a:pt x="2483" y="30"/>
                      <a:pt x="2337" y="0"/>
                      <a:pt x="219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67;p15">
                <a:extLst>
                  <a:ext uri="{FF2B5EF4-FFF2-40B4-BE49-F238E27FC236}">
                    <a16:creationId xmlns:a16="http://schemas.microsoft.com/office/drawing/2014/main" id="{719B4DEB-601A-D0B0-7D05-9DB6C32F27EA}"/>
                  </a:ext>
                </a:extLst>
              </p:cNvPr>
              <p:cNvSpPr/>
              <p:nvPr/>
            </p:nvSpPr>
            <p:spPr>
              <a:xfrm>
                <a:off x="3197713" y="3200100"/>
                <a:ext cx="141100" cy="79200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68" extrusionOk="0">
                    <a:moveTo>
                      <a:pt x="2199" y="0"/>
                    </a:moveTo>
                    <a:cubicBezTo>
                      <a:pt x="2023" y="0"/>
                      <a:pt x="1848" y="45"/>
                      <a:pt x="1691" y="137"/>
                    </a:cubicBezTo>
                    <a:lnTo>
                      <a:pt x="310" y="934"/>
                    </a:lnTo>
                    <a:cubicBezTo>
                      <a:pt x="36" y="1089"/>
                      <a:pt x="0" y="1327"/>
                      <a:pt x="239" y="1470"/>
                    </a:cubicBezTo>
                    <a:lnTo>
                      <a:pt x="3036" y="3077"/>
                    </a:lnTo>
                    <a:cubicBezTo>
                      <a:pt x="3173" y="3137"/>
                      <a:pt x="3317" y="3167"/>
                      <a:pt x="3460" y="3167"/>
                    </a:cubicBezTo>
                    <a:cubicBezTo>
                      <a:pt x="3630" y="3167"/>
                      <a:pt x="3798" y="3126"/>
                      <a:pt x="3953" y="3042"/>
                    </a:cubicBezTo>
                    <a:lnTo>
                      <a:pt x="5346" y="2244"/>
                    </a:lnTo>
                    <a:cubicBezTo>
                      <a:pt x="5620" y="2077"/>
                      <a:pt x="5644" y="1839"/>
                      <a:pt x="5406" y="1708"/>
                    </a:cubicBezTo>
                    <a:lnTo>
                      <a:pt x="2620" y="89"/>
                    </a:lnTo>
                    <a:cubicBezTo>
                      <a:pt x="2486" y="30"/>
                      <a:pt x="2342" y="0"/>
                      <a:pt x="21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68;p15">
                <a:extLst>
                  <a:ext uri="{FF2B5EF4-FFF2-40B4-BE49-F238E27FC236}">
                    <a16:creationId xmlns:a16="http://schemas.microsoft.com/office/drawing/2014/main" id="{B1F35255-A72A-FC84-5D66-775997616A2A}"/>
                  </a:ext>
                </a:extLst>
              </p:cNvPr>
              <p:cNvSpPr/>
              <p:nvPr/>
            </p:nvSpPr>
            <p:spPr>
              <a:xfrm>
                <a:off x="3330463" y="3276550"/>
                <a:ext cx="140825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5633" h="3163" extrusionOk="0">
                    <a:moveTo>
                      <a:pt x="2179" y="1"/>
                    </a:moveTo>
                    <a:cubicBezTo>
                      <a:pt x="2006" y="1"/>
                      <a:pt x="1834" y="43"/>
                      <a:pt x="1679" y="127"/>
                    </a:cubicBezTo>
                    <a:lnTo>
                      <a:pt x="298" y="924"/>
                    </a:lnTo>
                    <a:cubicBezTo>
                      <a:pt x="24" y="1091"/>
                      <a:pt x="1" y="1329"/>
                      <a:pt x="227" y="1460"/>
                    </a:cubicBezTo>
                    <a:lnTo>
                      <a:pt x="3025" y="3067"/>
                    </a:lnTo>
                    <a:cubicBezTo>
                      <a:pt x="3159" y="3132"/>
                      <a:pt x="3300" y="3162"/>
                      <a:pt x="3441" y="3162"/>
                    </a:cubicBezTo>
                    <a:cubicBezTo>
                      <a:pt x="3613" y="3162"/>
                      <a:pt x="3784" y="3117"/>
                      <a:pt x="3942" y="3032"/>
                    </a:cubicBezTo>
                    <a:lnTo>
                      <a:pt x="5335" y="2234"/>
                    </a:lnTo>
                    <a:cubicBezTo>
                      <a:pt x="5608" y="2079"/>
                      <a:pt x="5632" y="1841"/>
                      <a:pt x="5394" y="1698"/>
                    </a:cubicBezTo>
                    <a:lnTo>
                      <a:pt x="2608" y="91"/>
                    </a:lnTo>
                    <a:cubicBezTo>
                      <a:pt x="2472" y="31"/>
                      <a:pt x="2325" y="1"/>
                      <a:pt x="21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69;p15">
                <a:extLst>
                  <a:ext uri="{FF2B5EF4-FFF2-40B4-BE49-F238E27FC236}">
                    <a16:creationId xmlns:a16="http://schemas.microsoft.com/office/drawing/2014/main" id="{E7DDEB92-2F36-77C8-ACB2-3071228C5D58}"/>
                  </a:ext>
                </a:extLst>
              </p:cNvPr>
              <p:cNvSpPr/>
              <p:nvPr/>
            </p:nvSpPr>
            <p:spPr>
              <a:xfrm>
                <a:off x="3462613" y="3353050"/>
                <a:ext cx="141125" cy="79075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3" extrusionOk="0">
                    <a:moveTo>
                      <a:pt x="2191" y="1"/>
                    </a:moveTo>
                    <a:cubicBezTo>
                      <a:pt x="2019" y="1"/>
                      <a:pt x="1846" y="43"/>
                      <a:pt x="1692" y="127"/>
                    </a:cubicBezTo>
                    <a:lnTo>
                      <a:pt x="311" y="924"/>
                    </a:lnTo>
                    <a:cubicBezTo>
                      <a:pt x="37" y="1091"/>
                      <a:pt x="1" y="1329"/>
                      <a:pt x="239" y="1460"/>
                    </a:cubicBezTo>
                    <a:lnTo>
                      <a:pt x="3037" y="3067"/>
                    </a:lnTo>
                    <a:cubicBezTo>
                      <a:pt x="3171" y="3132"/>
                      <a:pt x="3315" y="3162"/>
                      <a:pt x="3458" y="3162"/>
                    </a:cubicBezTo>
                    <a:cubicBezTo>
                      <a:pt x="3634" y="3162"/>
                      <a:pt x="3809" y="3117"/>
                      <a:pt x="3966" y="3032"/>
                    </a:cubicBezTo>
                    <a:lnTo>
                      <a:pt x="5347" y="2234"/>
                    </a:lnTo>
                    <a:cubicBezTo>
                      <a:pt x="5609" y="2079"/>
                      <a:pt x="5645" y="1841"/>
                      <a:pt x="5406" y="1698"/>
                    </a:cubicBezTo>
                    <a:lnTo>
                      <a:pt x="2620" y="91"/>
                    </a:lnTo>
                    <a:cubicBezTo>
                      <a:pt x="2484" y="31"/>
                      <a:pt x="2337" y="1"/>
                      <a:pt x="21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70;p15">
                <a:extLst>
                  <a:ext uri="{FF2B5EF4-FFF2-40B4-BE49-F238E27FC236}">
                    <a16:creationId xmlns:a16="http://schemas.microsoft.com/office/drawing/2014/main" id="{9A538C55-03D9-85BF-A63E-8452BA6A66E3}"/>
                  </a:ext>
                </a:extLst>
              </p:cNvPr>
              <p:cNvSpPr/>
              <p:nvPr/>
            </p:nvSpPr>
            <p:spPr>
              <a:xfrm>
                <a:off x="3595388" y="3429425"/>
                <a:ext cx="140800" cy="79200"/>
              </a:xfrm>
              <a:custGeom>
                <a:avLst/>
                <a:gdLst/>
                <a:ahLst/>
                <a:cxnLst/>
                <a:rect l="l" t="t" r="r" b="b"/>
                <a:pathLst>
                  <a:path w="5632" h="3168" extrusionOk="0">
                    <a:moveTo>
                      <a:pt x="2187" y="1"/>
                    </a:moveTo>
                    <a:cubicBezTo>
                      <a:pt x="2013" y="1"/>
                      <a:pt x="1841" y="46"/>
                      <a:pt x="1691" y="131"/>
                    </a:cubicBezTo>
                    <a:lnTo>
                      <a:pt x="298" y="929"/>
                    </a:lnTo>
                    <a:cubicBezTo>
                      <a:pt x="24" y="1096"/>
                      <a:pt x="0" y="1334"/>
                      <a:pt x="238" y="1465"/>
                    </a:cubicBezTo>
                    <a:lnTo>
                      <a:pt x="3024" y="3072"/>
                    </a:lnTo>
                    <a:cubicBezTo>
                      <a:pt x="3158" y="3137"/>
                      <a:pt x="3302" y="3167"/>
                      <a:pt x="3446" y="3167"/>
                    </a:cubicBezTo>
                    <a:cubicBezTo>
                      <a:pt x="3621" y="3167"/>
                      <a:pt x="3796" y="3122"/>
                      <a:pt x="3953" y="3037"/>
                    </a:cubicBezTo>
                    <a:lnTo>
                      <a:pt x="5334" y="2239"/>
                    </a:lnTo>
                    <a:cubicBezTo>
                      <a:pt x="5608" y="2084"/>
                      <a:pt x="5632" y="1846"/>
                      <a:pt x="5406" y="1703"/>
                    </a:cubicBezTo>
                    <a:lnTo>
                      <a:pt x="2608" y="96"/>
                    </a:lnTo>
                    <a:cubicBezTo>
                      <a:pt x="2474" y="31"/>
                      <a:pt x="2330" y="1"/>
                      <a:pt x="218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71;p15">
                <a:extLst>
                  <a:ext uri="{FF2B5EF4-FFF2-40B4-BE49-F238E27FC236}">
                    <a16:creationId xmlns:a16="http://schemas.microsoft.com/office/drawing/2014/main" id="{FEDDA65B-AFC8-F1E6-92A9-1D3AE53DB855}"/>
                  </a:ext>
                </a:extLst>
              </p:cNvPr>
              <p:cNvSpPr/>
              <p:nvPr/>
            </p:nvSpPr>
            <p:spPr>
              <a:xfrm>
                <a:off x="3727838" y="3505775"/>
                <a:ext cx="141100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73" extrusionOk="0">
                    <a:moveTo>
                      <a:pt x="2188" y="1"/>
                    </a:moveTo>
                    <a:cubicBezTo>
                      <a:pt x="2014" y="1"/>
                      <a:pt x="1842" y="46"/>
                      <a:pt x="1691" y="137"/>
                    </a:cubicBezTo>
                    <a:lnTo>
                      <a:pt x="298" y="935"/>
                    </a:lnTo>
                    <a:cubicBezTo>
                      <a:pt x="24" y="1090"/>
                      <a:pt x="0" y="1328"/>
                      <a:pt x="239" y="1471"/>
                    </a:cubicBezTo>
                    <a:lnTo>
                      <a:pt x="3025" y="3078"/>
                    </a:lnTo>
                    <a:cubicBezTo>
                      <a:pt x="3159" y="3142"/>
                      <a:pt x="3302" y="3173"/>
                      <a:pt x="3446" y="3173"/>
                    </a:cubicBezTo>
                    <a:cubicBezTo>
                      <a:pt x="3621" y="3173"/>
                      <a:pt x="3796" y="3128"/>
                      <a:pt x="3953" y="3042"/>
                    </a:cubicBezTo>
                    <a:lnTo>
                      <a:pt x="5334" y="2245"/>
                    </a:lnTo>
                    <a:cubicBezTo>
                      <a:pt x="5608" y="2090"/>
                      <a:pt x="5644" y="1852"/>
                      <a:pt x="5406" y="1709"/>
                    </a:cubicBezTo>
                    <a:lnTo>
                      <a:pt x="2608" y="90"/>
                    </a:lnTo>
                    <a:cubicBezTo>
                      <a:pt x="2474" y="31"/>
                      <a:pt x="2330" y="1"/>
                      <a:pt x="21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72;p15">
                <a:extLst>
                  <a:ext uri="{FF2B5EF4-FFF2-40B4-BE49-F238E27FC236}">
                    <a16:creationId xmlns:a16="http://schemas.microsoft.com/office/drawing/2014/main" id="{2334B0D6-AF6E-CF19-B9F8-2A0568347F9B}"/>
                  </a:ext>
                </a:extLst>
              </p:cNvPr>
              <p:cNvSpPr/>
              <p:nvPr/>
            </p:nvSpPr>
            <p:spPr>
              <a:xfrm>
                <a:off x="3860288" y="3582425"/>
                <a:ext cx="141125" cy="79175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7" extrusionOk="0">
                    <a:moveTo>
                      <a:pt x="2188" y="1"/>
                    </a:moveTo>
                    <a:cubicBezTo>
                      <a:pt x="2014" y="1"/>
                      <a:pt x="1842" y="46"/>
                      <a:pt x="1691" y="131"/>
                    </a:cubicBezTo>
                    <a:lnTo>
                      <a:pt x="298" y="929"/>
                    </a:lnTo>
                    <a:cubicBezTo>
                      <a:pt x="25" y="1084"/>
                      <a:pt x="1" y="1322"/>
                      <a:pt x="239" y="1465"/>
                    </a:cubicBezTo>
                    <a:lnTo>
                      <a:pt x="3025" y="3072"/>
                    </a:lnTo>
                    <a:cubicBezTo>
                      <a:pt x="3159" y="3136"/>
                      <a:pt x="3303" y="3167"/>
                      <a:pt x="3446" y="3167"/>
                    </a:cubicBezTo>
                    <a:cubicBezTo>
                      <a:pt x="3621" y="3167"/>
                      <a:pt x="3796" y="3121"/>
                      <a:pt x="3954" y="3036"/>
                    </a:cubicBezTo>
                    <a:lnTo>
                      <a:pt x="5335" y="2239"/>
                    </a:lnTo>
                    <a:cubicBezTo>
                      <a:pt x="5609" y="2084"/>
                      <a:pt x="5644" y="1846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0" y="1"/>
                      <a:pt x="21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73;p15">
                <a:extLst>
                  <a:ext uri="{FF2B5EF4-FFF2-40B4-BE49-F238E27FC236}">
                    <a16:creationId xmlns:a16="http://schemas.microsoft.com/office/drawing/2014/main" id="{5E35A24A-81B5-C837-A78E-8E7ECAD1FFD2}"/>
                  </a:ext>
                </a:extLst>
              </p:cNvPr>
              <p:cNvSpPr/>
              <p:nvPr/>
            </p:nvSpPr>
            <p:spPr>
              <a:xfrm>
                <a:off x="3992738" y="3658925"/>
                <a:ext cx="141125" cy="79175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7" extrusionOk="0">
                    <a:moveTo>
                      <a:pt x="2192" y="1"/>
                    </a:moveTo>
                    <a:cubicBezTo>
                      <a:pt x="2020" y="1"/>
                      <a:pt x="1849" y="46"/>
                      <a:pt x="1692" y="131"/>
                    </a:cubicBezTo>
                    <a:lnTo>
                      <a:pt x="299" y="929"/>
                    </a:lnTo>
                    <a:cubicBezTo>
                      <a:pt x="25" y="1084"/>
                      <a:pt x="1" y="1322"/>
                      <a:pt x="239" y="1465"/>
                    </a:cubicBezTo>
                    <a:lnTo>
                      <a:pt x="3025" y="3072"/>
                    </a:lnTo>
                    <a:cubicBezTo>
                      <a:pt x="3159" y="3136"/>
                      <a:pt x="3303" y="3167"/>
                      <a:pt x="3446" y="3167"/>
                    </a:cubicBezTo>
                    <a:cubicBezTo>
                      <a:pt x="3622" y="3167"/>
                      <a:pt x="3797" y="3121"/>
                      <a:pt x="3954" y="3036"/>
                    </a:cubicBezTo>
                    <a:lnTo>
                      <a:pt x="5335" y="2239"/>
                    </a:lnTo>
                    <a:cubicBezTo>
                      <a:pt x="5609" y="2084"/>
                      <a:pt x="5645" y="1834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3" y="1"/>
                      <a:pt x="219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74;p15">
                <a:extLst>
                  <a:ext uri="{FF2B5EF4-FFF2-40B4-BE49-F238E27FC236}">
                    <a16:creationId xmlns:a16="http://schemas.microsoft.com/office/drawing/2014/main" id="{4682DBCB-6194-7202-4007-EA95FD98700B}"/>
                  </a:ext>
                </a:extLst>
              </p:cNvPr>
              <p:cNvSpPr/>
              <p:nvPr/>
            </p:nvSpPr>
            <p:spPr>
              <a:xfrm>
                <a:off x="4125213" y="3735425"/>
                <a:ext cx="141100" cy="79050"/>
              </a:xfrm>
              <a:custGeom>
                <a:avLst/>
                <a:gdLst/>
                <a:ahLst/>
                <a:cxnLst/>
                <a:rect l="l" t="t" r="r" b="b"/>
                <a:pathLst>
                  <a:path w="5644" h="3162" extrusionOk="0">
                    <a:moveTo>
                      <a:pt x="2192" y="0"/>
                    </a:moveTo>
                    <a:cubicBezTo>
                      <a:pt x="2019" y="0"/>
                      <a:pt x="1848" y="46"/>
                      <a:pt x="1691" y="131"/>
                    </a:cubicBezTo>
                    <a:lnTo>
                      <a:pt x="298" y="929"/>
                    </a:lnTo>
                    <a:cubicBezTo>
                      <a:pt x="36" y="1084"/>
                      <a:pt x="0" y="1322"/>
                      <a:pt x="238" y="1464"/>
                    </a:cubicBezTo>
                    <a:lnTo>
                      <a:pt x="3024" y="3072"/>
                    </a:lnTo>
                    <a:cubicBezTo>
                      <a:pt x="3161" y="3132"/>
                      <a:pt x="3307" y="3162"/>
                      <a:pt x="3453" y="3162"/>
                    </a:cubicBezTo>
                    <a:cubicBezTo>
                      <a:pt x="3626" y="3162"/>
                      <a:pt x="3798" y="3120"/>
                      <a:pt x="3953" y="3036"/>
                    </a:cubicBezTo>
                    <a:lnTo>
                      <a:pt x="5334" y="2238"/>
                    </a:lnTo>
                    <a:cubicBezTo>
                      <a:pt x="5608" y="2084"/>
                      <a:pt x="5644" y="1845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2" y="0"/>
                      <a:pt x="21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75;p15">
                <a:extLst>
                  <a:ext uri="{FF2B5EF4-FFF2-40B4-BE49-F238E27FC236}">
                    <a16:creationId xmlns:a16="http://schemas.microsoft.com/office/drawing/2014/main" id="{04D3133B-1288-783D-B415-3D2FABCE9FE1}"/>
                  </a:ext>
                </a:extLst>
              </p:cNvPr>
              <p:cNvSpPr/>
              <p:nvPr/>
            </p:nvSpPr>
            <p:spPr>
              <a:xfrm>
                <a:off x="4257663" y="3811925"/>
                <a:ext cx="141125" cy="79050"/>
              </a:xfrm>
              <a:custGeom>
                <a:avLst/>
                <a:gdLst/>
                <a:ahLst/>
                <a:cxnLst/>
                <a:rect l="l" t="t" r="r" b="b"/>
                <a:pathLst>
                  <a:path w="5645" h="3162" extrusionOk="0">
                    <a:moveTo>
                      <a:pt x="2192" y="0"/>
                    </a:moveTo>
                    <a:cubicBezTo>
                      <a:pt x="2020" y="0"/>
                      <a:pt x="1848" y="46"/>
                      <a:pt x="1691" y="131"/>
                    </a:cubicBezTo>
                    <a:lnTo>
                      <a:pt x="310" y="929"/>
                    </a:lnTo>
                    <a:cubicBezTo>
                      <a:pt x="36" y="1083"/>
                      <a:pt x="1" y="1322"/>
                      <a:pt x="239" y="1464"/>
                    </a:cubicBezTo>
                    <a:lnTo>
                      <a:pt x="3037" y="3072"/>
                    </a:lnTo>
                    <a:cubicBezTo>
                      <a:pt x="3168" y="3132"/>
                      <a:pt x="3311" y="3162"/>
                      <a:pt x="3456" y="3162"/>
                    </a:cubicBezTo>
                    <a:cubicBezTo>
                      <a:pt x="3626" y="3162"/>
                      <a:pt x="3799" y="3120"/>
                      <a:pt x="3953" y="3036"/>
                    </a:cubicBezTo>
                    <a:lnTo>
                      <a:pt x="5335" y="2226"/>
                    </a:lnTo>
                    <a:cubicBezTo>
                      <a:pt x="5608" y="2072"/>
                      <a:pt x="5644" y="1833"/>
                      <a:pt x="5406" y="1703"/>
                    </a:cubicBezTo>
                    <a:lnTo>
                      <a:pt x="2608" y="95"/>
                    </a:lnTo>
                    <a:cubicBezTo>
                      <a:pt x="2474" y="31"/>
                      <a:pt x="2333" y="0"/>
                      <a:pt x="21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76;p15">
                <a:extLst>
                  <a:ext uri="{FF2B5EF4-FFF2-40B4-BE49-F238E27FC236}">
                    <a16:creationId xmlns:a16="http://schemas.microsoft.com/office/drawing/2014/main" id="{91EEC684-32EE-F8AE-3133-B49E27ABA4F9}"/>
                  </a:ext>
                </a:extLst>
              </p:cNvPr>
              <p:cNvSpPr/>
              <p:nvPr/>
            </p:nvSpPr>
            <p:spPr>
              <a:xfrm>
                <a:off x="2968213" y="3176425"/>
                <a:ext cx="145575" cy="82925"/>
              </a:xfrm>
              <a:custGeom>
                <a:avLst/>
                <a:gdLst/>
                <a:ahLst/>
                <a:cxnLst/>
                <a:rect l="l" t="t" r="r" b="b"/>
                <a:pathLst>
                  <a:path w="5823" h="3317" extrusionOk="0">
                    <a:moveTo>
                      <a:pt x="2286" y="1"/>
                    </a:moveTo>
                    <a:cubicBezTo>
                      <a:pt x="2193" y="1"/>
                      <a:pt x="2099" y="25"/>
                      <a:pt x="2013" y="72"/>
                    </a:cubicBezTo>
                    <a:lnTo>
                      <a:pt x="155" y="1143"/>
                    </a:lnTo>
                    <a:cubicBezTo>
                      <a:pt x="13" y="1226"/>
                      <a:pt x="1" y="1346"/>
                      <a:pt x="120" y="1417"/>
                    </a:cubicBezTo>
                    <a:lnTo>
                      <a:pt x="3323" y="3274"/>
                    </a:lnTo>
                    <a:cubicBezTo>
                      <a:pt x="3393" y="3302"/>
                      <a:pt x="3469" y="3316"/>
                      <a:pt x="3546" y="3316"/>
                    </a:cubicBezTo>
                    <a:cubicBezTo>
                      <a:pt x="3636" y="3316"/>
                      <a:pt x="3727" y="3296"/>
                      <a:pt x="3811" y="3251"/>
                    </a:cubicBezTo>
                    <a:lnTo>
                      <a:pt x="5668" y="2179"/>
                    </a:lnTo>
                    <a:cubicBezTo>
                      <a:pt x="5811" y="2096"/>
                      <a:pt x="5823" y="1965"/>
                      <a:pt x="5704" y="1893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77;p15">
                <a:extLst>
                  <a:ext uri="{FF2B5EF4-FFF2-40B4-BE49-F238E27FC236}">
                    <a16:creationId xmlns:a16="http://schemas.microsoft.com/office/drawing/2014/main" id="{2A5C11F6-A809-CD64-7545-5A45E0E2E528}"/>
                  </a:ext>
                </a:extLst>
              </p:cNvPr>
              <p:cNvSpPr/>
              <p:nvPr/>
            </p:nvSpPr>
            <p:spPr>
              <a:xfrm>
                <a:off x="2886963" y="3223950"/>
                <a:ext cx="201225" cy="114625"/>
              </a:xfrm>
              <a:custGeom>
                <a:avLst/>
                <a:gdLst/>
                <a:ahLst/>
                <a:cxnLst/>
                <a:rect l="l" t="t" r="r" b="b"/>
                <a:pathLst>
                  <a:path w="8049" h="4585" extrusionOk="0">
                    <a:moveTo>
                      <a:pt x="2260" y="1"/>
                    </a:moveTo>
                    <a:cubicBezTo>
                      <a:pt x="2155" y="1"/>
                      <a:pt x="2049" y="25"/>
                      <a:pt x="1953" y="76"/>
                    </a:cubicBezTo>
                    <a:lnTo>
                      <a:pt x="191" y="1100"/>
                    </a:lnTo>
                    <a:cubicBezTo>
                      <a:pt x="24" y="1195"/>
                      <a:pt x="0" y="1338"/>
                      <a:pt x="155" y="1433"/>
                    </a:cubicBezTo>
                    <a:lnTo>
                      <a:pt x="5525" y="4529"/>
                    </a:lnTo>
                    <a:cubicBezTo>
                      <a:pt x="5605" y="4566"/>
                      <a:pt x="5693" y="4584"/>
                      <a:pt x="5780" y="4584"/>
                    </a:cubicBezTo>
                    <a:cubicBezTo>
                      <a:pt x="5887" y="4584"/>
                      <a:pt x="5993" y="4557"/>
                      <a:pt x="6084" y="4505"/>
                    </a:cubicBezTo>
                    <a:lnTo>
                      <a:pt x="7858" y="3481"/>
                    </a:lnTo>
                    <a:cubicBezTo>
                      <a:pt x="8025" y="3386"/>
                      <a:pt x="8049" y="3243"/>
                      <a:pt x="7894" y="3159"/>
                    </a:cubicBezTo>
                    <a:lnTo>
                      <a:pt x="2524" y="52"/>
                    </a:lnTo>
                    <a:cubicBezTo>
                      <a:pt x="2441" y="19"/>
                      <a:pt x="2351" y="1"/>
                      <a:pt x="2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78;p15">
                <a:extLst>
                  <a:ext uri="{FF2B5EF4-FFF2-40B4-BE49-F238E27FC236}">
                    <a16:creationId xmlns:a16="http://schemas.microsoft.com/office/drawing/2014/main" id="{DE6468D4-8CCB-71F6-F39E-27C3C7C4CFF2}"/>
                  </a:ext>
                </a:extLst>
              </p:cNvPr>
              <p:cNvSpPr/>
              <p:nvPr/>
            </p:nvSpPr>
            <p:spPr>
              <a:xfrm>
                <a:off x="2805688" y="3271075"/>
                <a:ext cx="217325" cy="124050"/>
              </a:xfrm>
              <a:custGeom>
                <a:avLst/>
                <a:gdLst/>
                <a:ahLst/>
                <a:cxnLst/>
                <a:rect l="l" t="t" r="r" b="b"/>
                <a:pathLst>
                  <a:path w="8693" h="4962" extrusionOk="0">
                    <a:moveTo>
                      <a:pt x="2248" y="0"/>
                    </a:moveTo>
                    <a:cubicBezTo>
                      <a:pt x="2141" y="0"/>
                      <a:pt x="2036" y="27"/>
                      <a:pt x="1942" y="84"/>
                    </a:cubicBezTo>
                    <a:lnTo>
                      <a:pt x="191" y="1096"/>
                    </a:lnTo>
                    <a:cubicBezTo>
                      <a:pt x="13" y="1191"/>
                      <a:pt x="1" y="1346"/>
                      <a:pt x="144" y="1429"/>
                    </a:cubicBezTo>
                    <a:lnTo>
                      <a:pt x="6168" y="4906"/>
                    </a:lnTo>
                    <a:cubicBezTo>
                      <a:pt x="6254" y="4943"/>
                      <a:pt x="6345" y="4961"/>
                      <a:pt x="6435" y="4961"/>
                    </a:cubicBezTo>
                    <a:cubicBezTo>
                      <a:pt x="6544" y="4961"/>
                      <a:pt x="6653" y="4934"/>
                      <a:pt x="6752" y="4882"/>
                    </a:cubicBezTo>
                    <a:lnTo>
                      <a:pt x="8502" y="3882"/>
                    </a:lnTo>
                    <a:cubicBezTo>
                      <a:pt x="8669" y="3775"/>
                      <a:pt x="8692" y="3620"/>
                      <a:pt x="8538" y="3536"/>
                    </a:cubicBezTo>
                    <a:lnTo>
                      <a:pt x="2525" y="60"/>
                    </a:lnTo>
                    <a:cubicBezTo>
                      <a:pt x="2436" y="21"/>
                      <a:pt x="2341" y="0"/>
                      <a:pt x="22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79;p15">
                <a:extLst>
                  <a:ext uri="{FF2B5EF4-FFF2-40B4-BE49-F238E27FC236}">
                    <a16:creationId xmlns:a16="http://schemas.microsoft.com/office/drawing/2014/main" id="{A388F36D-A3F1-03EC-1E52-903AC43E4531}"/>
                  </a:ext>
                </a:extLst>
              </p:cNvPr>
              <p:cNvSpPr/>
              <p:nvPr/>
            </p:nvSpPr>
            <p:spPr>
              <a:xfrm>
                <a:off x="4160638" y="3864775"/>
                <a:ext cx="145575" cy="82900"/>
              </a:xfrm>
              <a:custGeom>
                <a:avLst/>
                <a:gdLst/>
                <a:ahLst/>
                <a:cxnLst/>
                <a:rect l="l" t="t" r="r" b="b"/>
                <a:pathLst>
                  <a:path w="5823" h="3316" extrusionOk="0">
                    <a:moveTo>
                      <a:pt x="2255" y="1"/>
                    </a:moveTo>
                    <a:cubicBezTo>
                      <a:pt x="2170" y="1"/>
                      <a:pt x="2086" y="21"/>
                      <a:pt x="2012" y="65"/>
                    </a:cubicBezTo>
                    <a:lnTo>
                      <a:pt x="155" y="1148"/>
                    </a:lnTo>
                    <a:cubicBezTo>
                      <a:pt x="12" y="1220"/>
                      <a:pt x="0" y="1351"/>
                      <a:pt x="119" y="1422"/>
                    </a:cubicBezTo>
                    <a:lnTo>
                      <a:pt x="3322" y="3268"/>
                    </a:lnTo>
                    <a:cubicBezTo>
                      <a:pt x="3393" y="3300"/>
                      <a:pt x="3469" y="3316"/>
                      <a:pt x="3544" y="3316"/>
                    </a:cubicBezTo>
                    <a:cubicBezTo>
                      <a:pt x="3633" y="3316"/>
                      <a:pt x="3721" y="3294"/>
                      <a:pt x="3798" y="3256"/>
                    </a:cubicBezTo>
                    <a:lnTo>
                      <a:pt x="5667" y="2172"/>
                    </a:lnTo>
                    <a:cubicBezTo>
                      <a:pt x="5810" y="2089"/>
                      <a:pt x="5822" y="1970"/>
                      <a:pt x="5691" y="1898"/>
                    </a:cubicBezTo>
                    <a:lnTo>
                      <a:pt x="2489" y="53"/>
                    </a:lnTo>
                    <a:cubicBezTo>
                      <a:pt x="2414" y="19"/>
                      <a:pt x="2334" y="1"/>
                      <a:pt x="22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80;p15">
                <a:extLst>
                  <a:ext uri="{FF2B5EF4-FFF2-40B4-BE49-F238E27FC236}">
                    <a16:creationId xmlns:a16="http://schemas.microsoft.com/office/drawing/2014/main" id="{CCD57A80-1EE5-16CB-FEFB-8CB2AB78BA2F}"/>
                  </a:ext>
                </a:extLst>
              </p:cNvPr>
              <p:cNvSpPr/>
              <p:nvPr/>
            </p:nvSpPr>
            <p:spPr>
              <a:xfrm>
                <a:off x="4023113" y="3879875"/>
                <a:ext cx="200950" cy="114525"/>
              </a:xfrm>
              <a:custGeom>
                <a:avLst/>
                <a:gdLst/>
                <a:ahLst/>
                <a:cxnLst/>
                <a:rect l="l" t="t" r="r" b="b"/>
                <a:pathLst>
                  <a:path w="8038" h="4581" extrusionOk="0">
                    <a:moveTo>
                      <a:pt x="2268" y="0"/>
                    </a:moveTo>
                    <a:cubicBezTo>
                      <a:pt x="2160" y="0"/>
                      <a:pt x="2051" y="28"/>
                      <a:pt x="1953" y="80"/>
                    </a:cubicBezTo>
                    <a:lnTo>
                      <a:pt x="191" y="1092"/>
                    </a:lnTo>
                    <a:cubicBezTo>
                      <a:pt x="24" y="1199"/>
                      <a:pt x="0" y="1342"/>
                      <a:pt x="143" y="1425"/>
                    </a:cubicBezTo>
                    <a:lnTo>
                      <a:pt x="5513" y="4521"/>
                    </a:lnTo>
                    <a:cubicBezTo>
                      <a:pt x="5597" y="4560"/>
                      <a:pt x="5688" y="4581"/>
                      <a:pt x="5780" y="4581"/>
                    </a:cubicBezTo>
                    <a:cubicBezTo>
                      <a:pt x="5885" y="4581"/>
                      <a:pt x="5990" y="4554"/>
                      <a:pt x="6085" y="4497"/>
                    </a:cubicBezTo>
                    <a:lnTo>
                      <a:pt x="7847" y="3485"/>
                    </a:lnTo>
                    <a:cubicBezTo>
                      <a:pt x="8013" y="3390"/>
                      <a:pt x="8037" y="3235"/>
                      <a:pt x="7882" y="3152"/>
                    </a:cubicBezTo>
                    <a:lnTo>
                      <a:pt x="2525" y="56"/>
                    </a:lnTo>
                    <a:cubicBezTo>
                      <a:pt x="2444" y="19"/>
                      <a:pt x="2357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81;p15">
                <a:extLst>
                  <a:ext uri="{FF2B5EF4-FFF2-40B4-BE49-F238E27FC236}">
                    <a16:creationId xmlns:a16="http://schemas.microsoft.com/office/drawing/2014/main" id="{9884DDEE-D473-D3FD-9E01-6BF322B04E81}"/>
                  </a:ext>
                </a:extLst>
              </p:cNvPr>
              <p:cNvSpPr/>
              <p:nvPr/>
            </p:nvSpPr>
            <p:spPr>
              <a:xfrm>
                <a:off x="3925188" y="3917450"/>
                <a:ext cx="217300" cy="123975"/>
              </a:xfrm>
              <a:custGeom>
                <a:avLst/>
                <a:gdLst/>
                <a:ahLst/>
                <a:cxnLst/>
                <a:rect l="l" t="t" r="r" b="b"/>
                <a:pathLst>
                  <a:path w="8692" h="4959" extrusionOk="0">
                    <a:moveTo>
                      <a:pt x="2253" y="1"/>
                    </a:moveTo>
                    <a:cubicBezTo>
                      <a:pt x="2143" y="1"/>
                      <a:pt x="2033" y="31"/>
                      <a:pt x="1929" y="89"/>
                    </a:cubicBezTo>
                    <a:lnTo>
                      <a:pt x="191" y="1089"/>
                    </a:lnTo>
                    <a:cubicBezTo>
                      <a:pt x="12" y="1184"/>
                      <a:pt x="0" y="1351"/>
                      <a:pt x="143" y="1422"/>
                    </a:cubicBezTo>
                    <a:lnTo>
                      <a:pt x="6168" y="4899"/>
                    </a:lnTo>
                    <a:cubicBezTo>
                      <a:pt x="6257" y="4938"/>
                      <a:pt x="6351" y="4959"/>
                      <a:pt x="6445" y="4959"/>
                    </a:cubicBezTo>
                    <a:cubicBezTo>
                      <a:pt x="6551" y="4959"/>
                      <a:pt x="6656" y="4932"/>
                      <a:pt x="6751" y="4875"/>
                    </a:cubicBezTo>
                    <a:lnTo>
                      <a:pt x="8501" y="3875"/>
                    </a:lnTo>
                    <a:cubicBezTo>
                      <a:pt x="8668" y="3780"/>
                      <a:pt x="8692" y="3625"/>
                      <a:pt x="8537" y="3542"/>
                    </a:cubicBezTo>
                    <a:lnTo>
                      <a:pt x="2524" y="65"/>
                    </a:lnTo>
                    <a:cubicBezTo>
                      <a:pt x="2438" y="22"/>
                      <a:pt x="2346" y="1"/>
                      <a:pt x="225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82;p15">
                <a:extLst>
                  <a:ext uri="{FF2B5EF4-FFF2-40B4-BE49-F238E27FC236}">
                    <a16:creationId xmlns:a16="http://schemas.microsoft.com/office/drawing/2014/main" id="{4CDED4C7-F599-D581-4FDC-318973343350}"/>
                  </a:ext>
                </a:extLst>
              </p:cNvPr>
              <p:cNvSpPr/>
              <p:nvPr/>
            </p:nvSpPr>
            <p:spPr>
              <a:xfrm>
                <a:off x="2723238" y="3317650"/>
                <a:ext cx="145875" cy="82975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19" extrusionOk="0">
                    <a:moveTo>
                      <a:pt x="2284" y="0"/>
                    </a:moveTo>
                    <a:cubicBezTo>
                      <a:pt x="2201" y="0"/>
                      <a:pt x="2120" y="21"/>
                      <a:pt x="2049" y="66"/>
                    </a:cubicBezTo>
                    <a:lnTo>
                      <a:pt x="156" y="1150"/>
                    </a:lnTo>
                    <a:cubicBezTo>
                      <a:pt x="25" y="1233"/>
                      <a:pt x="1" y="1352"/>
                      <a:pt x="120" y="1412"/>
                    </a:cubicBezTo>
                    <a:lnTo>
                      <a:pt x="3346" y="3281"/>
                    </a:lnTo>
                    <a:cubicBezTo>
                      <a:pt x="3408" y="3307"/>
                      <a:pt x="3474" y="3319"/>
                      <a:pt x="3541" y="3319"/>
                    </a:cubicBezTo>
                    <a:cubicBezTo>
                      <a:pt x="3629" y="3319"/>
                      <a:pt x="3718" y="3298"/>
                      <a:pt x="3799" y="3257"/>
                    </a:cubicBezTo>
                    <a:lnTo>
                      <a:pt x="5680" y="2174"/>
                    </a:lnTo>
                    <a:cubicBezTo>
                      <a:pt x="5823" y="2090"/>
                      <a:pt x="5835" y="1971"/>
                      <a:pt x="5716" y="1912"/>
                    </a:cubicBezTo>
                    <a:lnTo>
                      <a:pt x="2489" y="42"/>
                    </a:lnTo>
                    <a:cubicBezTo>
                      <a:pt x="2424" y="15"/>
                      <a:pt x="2353" y="0"/>
                      <a:pt x="22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83;p15">
                <a:extLst>
                  <a:ext uri="{FF2B5EF4-FFF2-40B4-BE49-F238E27FC236}">
                    <a16:creationId xmlns:a16="http://schemas.microsoft.com/office/drawing/2014/main" id="{FE67C0E2-9C3D-268B-A13A-0CF8E7E11107}"/>
                  </a:ext>
                </a:extLst>
              </p:cNvPr>
              <p:cNvSpPr/>
              <p:nvPr/>
            </p:nvSpPr>
            <p:spPr>
              <a:xfrm>
                <a:off x="2829513" y="3378950"/>
                <a:ext cx="145875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4" extrusionOk="0">
                    <a:moveTo>
                      <a:pt x="2289" y="1"/>
                    </a:moveTo>
                    <a:cubicBezTo>
                      <a:pt x="2207" y="1"/>
                      <a:pt x="2126" y="22"/>
                      <a:pt x="2048" y="67"/>
                    </a:cubicBezTo>
                    <a:lnTo>
                      <a:pt x="155" y="1150"/>
                    </a:lnTo>
                    <a:cubicBezTo>
                      <a:pt x="24" y="1234"/>
                      <a:pt x="0" y="1353"/>
                      <a:pt x="119" y="1412"/>
                    </a:cubicBezTo>
                    <a:lnTo>
                      <a:pt x="3346" y="3281"/>
                    </a:lnTo>
                    <a:cubicBezTo>
                      <a:pt x="3411" y="3309"/>
                      <a:pt x="3484" y="3324"/>
                      <a:pt x="3557" y="3324"/>
                    </a:cubicBezTo>
                    <a:cubicBezTo>
                      <a:pt x="3642" y="3324"/>
                      <a:pt x="3727" y="3303"/>
                      <a:pt x="3798" y="3258"/>
                    </a:cubicBezTo>
                    <a:lnTo>
                      <a:pt x="5692" y="2174"/>
                    </a:lnTo>
                    <a:cubicBezTo>
                      <a:pt x="5823" y="2091"/>
                      <a:pt x="5834" y="1972"/>
                      <a:pt x="5727" y="1912"/>
                    </a:cubicBezTo>
                    <a:lnTo>
                      <a:pt x="2501" y="43"/>
                    </a:lnTo>
                    <a:cubicBezTo>
                      <a:pt x="2430" y="16"/>
                      <a:pt x="2359" y="1"/>
                      <a:pt x="228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84;p15">
                <a:extLst>
                  <a:ext uri="{FF2B5EF4-FFF2-40B4-BE49-F238E27FC236}">
                    <a16:creationId xmlns:a16="http://schemas.microsoft.com/office/drawing/2014/main" id="{9D7CF337-57A6-66A6-272F-D7BFB61AED4C}"/>
                  </a:ext>
                </a:extLst>
              </p:cNvPr>
              <p:cNvSpPr/>
              <p:nvPr/>
            </p:nvSpPr>
            <p:spPr>
              <a:xfrm>
                <a:off x="2935763" y="3440275"/>
                <a:ext cx="145875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4" extrusionOk="0">
                    <a:moveTo>
                      <a:pt x="2284" y="1"/>
                    </a:moveTo>
                    <a:cubicBezTo>
                      <a:pt x="2201" y="1"/>
                      <a:pt x="2120" y="21"/>
                      <a:pt x="2049" y="66"/>
                    </a:cubicBezTo>
                    <a:lnTo>
                      <a:pt x="156" y="1150"/>
                    </a:lnTo>
                    <a:cubicBezTo>
                      <a:pt x="25" y="1233"/>
                      <a:pt x="1" y="1352"/>
                      <a:pt x="120" y="1412"/>
                    </a:cubicBezTo>
                    <a:lnTo>
                      <a:pt x="3347" y="3281"/>
                    </a:lnTo>
                    <a:cubicBezTo>
                      <a:pt x="3412" y="3308"/>
                      <a:pt x="3482" y="3323"/>
                      <a:pt x="3553" y="3323"/>
                    </a:cubicBezTo>
                    <a:cubicBezTo>
                      <a:pt x="3637" y="3323"/>
                      <a:pt x="3722" y="3303"/>
                      <a:pt x="3799" y="3257"/>
                    </a:cubicBezTo>
                    <a:lnTo>
                      <a:pt x="5692" y="2174"/>
                    </a:lnTo>
                    <a:cubicBezTo>
                      <a:pt x="5823" y="2091"/>
                      <a:pt x="5835" y="1971"/>
                      <a:pt x="5716" y="1912"/>
                    </a:cubicBezTo>
                    <a:lnTo>
                      <a:pt x="2489" y="43"/>
                    </a:lnTo>
                    <a:cubicBezTo>
                      <a:pt x="2424" y="15"/>
                      <a:pt x="2353" y="1"/>
                      <a:pt x="2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85;p15">
                <a:extLst>
                  <a:ext uri="{FF2B5EF4-FFF2-40B4-BE49-F238E27FC236}">
                    <a16:creationId xmlns:a16="http://schemas.microsoft.com/office/drawing/2014/main" id="{D0390781-81DB-35BB-72A2-D11A18A612DB}"/>
                  </a:ext>
                </a:extLst>
              </p:cNvPr>
              <p:cNvSpPr/>
              <p:nvPr/>
            </p:nvSpPr>
            <p:spPr>
              <a:xfrm>
                <a:off x="2990838" y="3378025"/>
                <a:ext cx="121175" cy="68575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2743" extrusionOk="0">
                    <a:moveTo>
                      <a:pt x="2257" y="0"/>
                    </a:moveTo>
                    <a:cubicBezTo>
                      <a:pt x="2146" y="0"/>
                      <a:pt x="2034" y="28"/>
                      <a:pt x="1929" y="80"/>
                    </a:cubicBezTo>
                    <a:lnTo>
                      <a:pt x="191" y="1092"/>
                    </a:lnTo>
                    <a:cubicBezTo>
                      <a:pt x="12" y="1199"/>
                      <a:pt x="1" y="1342"/>
                      <a:pt x="143" y="1437"/>
                    </a:cubicBezTo>
                    <a:lnTo>
                      <a:pt x="2310" y="2687"/>
                    </a:lnTo>
                    <a:cubicBezTo>
                      <a:pt x="2394" y="2724"/>
                      <a:pt x="2484" y="2742"/>
                      <a:pt x="2574" y="2742"/>
                    </a:cubicBezTo>
                    <a:cubicBezTo>
                      <a:pt x="2690" y="2742"/>
                      <a:pt x="2805" y="2712"/>
                      <a:pt x="2906" y="2652"/>
                    </a:cubicBezTo>
                    <a:lnTo>
                      <a:pt x="4656" y="1652"/>
                    </a:lnTo>
                    <a:cubicBezTo>
                      <a:pt x="4823" y="1544"/>
                      <a:pt x="4846" y="1402"/>
                      <a:pt x="4692" y="1306"/>
                    </a:cubicBezTo>
                    <a:lnTo>
                      <a:pt x="2525" y="56"/>
                    </a:lnTo>
                    <a:cubicBezTo>
                      <a:pt x="2439" y="19"/>
                      <a:pt x="2348" y="0"/>
                      <a:pt x="2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86;p15">
                <a:extLst>
                  <a:ext uri="{FF2B5EF4-FFF2-40B4-BE49-F238E27FC236}">
                    <a16:creationId xmlns:a16="http://schemas.microsoft.com/office/drawing/2014/main" id="{B7835FF0-4EC2-5AE8-49FC-1378CA50D2F5}"/>
                  </a:ext>
                </a:extLst>
              </p:cNvPr>
              <p:cNvSpPr/>
              <p:nvPr/>
            </p:nvSpPr>
            <p:spPr>
              <a:xfrm>
                <a:off x="3075663" y="3426925"/>
                <a:ext cx="1208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0" extrusionOk="0">
                    <a:moveTo>
                      <a:pt x="2255" y="0"/>
                    </a:moveTo>
                    <a:cubicBezTo>
                      <a:pt x="2146" y="0"/>
                      <a:pt x="2039" y="30"/>
                      <a:pt x="1942" y="89"/>
                    </a:cubicBezTo>
                    <a:lnTo>
                      <a:pt x="191" y="1089"/>
                    </a:lnTo>
                    <a:cubicBezTo>
                      <a:pt x="13" y="1196"/>
                      <a:pt x="1" y="1339"/>
                      <a:pt x="156" y="1434"/>
                    </a:cubicBezTo>
                    <a:lnTo>
                      <a:pt x="2311" y="2684"/>
                    </a:lnTo>
                    <a:cubicBezTo>
                      <a:pt x="2396" y="2722"/>
                      <a:pt x="2487" y="2740"/>
                      <a:pt x="2578" y="2740"/>
                    </a:cubicBezTo>
                    <a:cubicBezTo>
                      <a:pt x="2689" y="2740"/>
                      <a:pt x="2801" y="2713"/>
                      <a:pt x="2906" y="2660"/>
                    </a:cubicBezTo>
                    <a:lnTo>
                      <a:pt x="4644" y="1648"/>
                    </a:lnTo>
                    <a:cubicBezTo>
                      <a:pt x="4823" y="1553"/>
                      <a:pt x="4835" y="1398"/>
                      <a:pt x="4692" y="1315"/>
                    </a:cubicBezTo>
                    <a:lnTo>
                      <a:pt x="2525" y="65"/>
                    </a:lnTo>
                    <a:cubicBezTo>
                      <a:pt x="2438" y="21"/>
                      <a:pt x="2346" y="0"/>
                      <a:pt x="22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87;p15">
                <a:extLst>
                  <a:ext uri="{FF2B5EF4-FFF2-40B4-BE49-F238E27FC236}">
                    <a16:creationId xmlns:a16="http://schemas.microsoft.com/office/drawing/2014/main" id="{F64501EB-4F2A-7253-2444-AFF11BB3A9D7}"/>
                  </a:ext>
                </a:extLst>
              </p:cNvPr>
              <p:cNvSpPr/>
              <p:nvPr/>
            </p:nvSpPr>
            <p:spPr>
              <a:xfrm>
                <a:off x="3160513" y="3475950"/>
                <a:ext cx="120875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1" extrusionOk="0">
                    <a:moveTo>
                      <a:pt x="2258" y="1"/>
                    </a:moveTo>
                    <a:cubicBezTo>
                      <a:pt x="2148" y="1"/>
                      <a:pt x="2039" y="28"/>
                      <a:pt x="1941" y="80"/>
                    </a:cubicBezTo>
                    <a:lnTo>
                      <a:pt x="191" y="1092"/>
                    </a:lnTo>
                    <a:cubicBezTo>
                      <a:pt x="24" y="1187"/>
                      <a:pt x="0" y="1342"/>
                      <a:pt x="155" y="1426"/>
                    </a:cubicBezTo>
                    <a:lnTo>
                      <a:pt x="2322" y="2676"/>
                    </a:lnTo>
                    <a:cubicBezTo>
                      <a:pt x="2403" y="2719"/>
                      <a:pt x="2495" y="2740"/>
                      <a:pt x="2587" y="2740"/>
                    </a:cubicBezTo>
                    <a:cubicBezTo>
                      <a:pt x="2697" y="2740"/>
                      <a:pt x="2808" y="2710"/>
                      <a:pt x="2905" y="2652"/>
                    </a:cubicBezTo>
                    <a:lnTo>
                      <a:pt x="4644" y="1652"/>
                    </a:lnTo>
                    <a:cubicBezTo>
                      <a:pt x="4822" y="1545"/>
                      <a:pt x="4834" y="1402"/>
                      <a:pt x="4691" y="1306"/>
                    </a:cubicBezTo>
                    <a:lnTo>
                      <a:pt x="2524" y="56"/>
                    </a:lnTo>
                    <a:cubicBezTo>
                      <a:pt x="2438" y="19"/>
                      <a:pt x="2348" y="1"/>
                      <a:pt x="2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88;p15">
                <a:extLst>
                  <a:ext uri="{FF2B5EF4-FFF2-40B4-BE49-F238E27FC236}">
                    <a16:creationId xmlns:a16="http://schemas.microsoft.com/office/drawing/2014/main" id="{DADE6537-0C69-6407-72BD-55312927F5A0}"/>
                  </a:ext>
                </a:extLst>
              </p:cNvPr>
              <p:cNvSpPr/>
              <p:nvPr/>
            </p:nvSpPr>
            <p:spPr>
              <a:xfrm>
                <a:off x="3245338" y="3524850"/>
                <a:ext cx="1211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2740" extrusionOk="0">
                    <a:moveTo>
                      <a:pt x="2257" y="0"/>
                    </a:moveTo>
                    <a:cubicBezTo>
                      <a:pt x="2146" y="0"/>
                      <a:pt x="2038" y="30"/>
                      <a:pt x="1941" y="89"/>
                    </a:cubicBezTo>
                    <a:lnTo>
                      <a:pt x="191" y="1101"/>
                    </a:lnTo>
                    <a:cubicBezTo>
                      <a:pt x="24" y="1196"/>
                      <a:pt x="0" y="1351"/>
                      <a:pt x="155" y="1434"/>
                    </a:cubicBezTo>
                    <a:lnTo>
                      <a:pt x="2322" y="2684"/>
                    </a:lnTo>
                    <a:cubicBezTo>
                      <a:pt x="2408" y="2722"/>
                      <a:pt x="2498" y="2740"/>
                      <a:pt x="2588" y="2740"/>
                    </a:cubicBezTo>
                    <a:cubicBezTo>
                      <a:pt x="2698" y="2740"/>
                      <a:pt x="2807" y="2713"/>
                      <a:pt x="2906" y="2660"/>
                    </a:cubicBezTo>
                    <a:lnTo>
                      <a:pt x="4656" y="1648"/>
                    </a:lnTo>
                    <a:cubicBezTo>
                      <a:pt x="4822" y="1553"/>
                      <a:pt x="4846" y="1398"/>
                      <a:pt x="4691" y="1315"/>
                    </a:cubicBezTo>
                    <a:lnTo>
                      <a:pt x="2536" y="65"/>
                    </a:lnTo>
                    <a:cubicBezTo>
                      <a:pt x="2444" y="21"/>
                      <a:pt x="2349" y="0"/>
                      <a:pt x="2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89;p15">
                <a:extLst>
                  <a:ext uri="{FF2B5EF4-FFF2-40B4-BE49-F238E27FC236}">
                    <a16:creationId xmlns:a16="http://schemas.microsoft.com/office/drawing/2014/main" id="{89EA9FCA-99A0-7667-B576-4F5C3B9DF120}"/>
                  </a:ext>
                </a:extLst>
              </p:cNvPr>
              <p:cNvSpPr/>
              <p:nvPr/>
            </p:nvSpPr>
            <p:spPr>
              <a:xfrm>
                <a:off x="3330463" y="3573950"/>
                <a:ext cx="120875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1" extrusionOk="0">
                    <a:moveTo>
                      <a:pt x="2250" y="1"/>
                    </a:moveTo>
                    <a:cubicBezTo>
                      <a:pt x="2138" y="1"/>
                      <a:pt x="2027" y="31"/>
                      <a:pt x="1929" y="89"/>
                    </a:cubicBezTo>
                    <a:lnTo>
                      <a:pt x="191" y="1089"/>
                    </a:lnTo>
                    <a:cubicBezTo>
                      <a:pt x="12" y="1196"/>
                      <a:pt x="1" y="1339"/>
                      <a:pt x="143" y="1435"/>
                    </a:cubicBezTo>
                    <a:lnTo>
                      <a:pt x="2310" y="2685"/>
                    </a:lnTo>
                    <a:cubicBezTo>
                      <a:pt x="2396" y="2722"/>
                      <a:pt x="2487" y="2740"/>
                      <a:pt x="2577" y="2740"/>
                    </a:cubicBezTo>
                    <a:cubicBezTo>
                      <a:pt x="2687" y="2740"/>
                      <a:pt x="2796" y="2713"/>
                      <a:pt x="2894" y="2661"/>
                    </a:cubicBezTo>
                    <a:lnTo>
                      <a:pt x="4644" y="1649"/>
                    </a:lnTo>
                    <a:cubicBezTo>
                      <a:pt x="4811" y="1554"/>
                      <a:pt x="4835" y="1399"/>
                      <a:pt x="4680" y="1316"/>
                    </a:cubicBezTo>
                    <a:lnTo>
                      <a:pt x="2525" y="65"/>
                    </a:lnTo>
                    <a:cubicBezTo>
                      <a:pt x="2438" y="22"/>
                      <a:pt x="2344" y="1"/>
                      <a:pt x="225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0;p15">
                <a:extLst>
                  <a:ext uri="{FF2B5EF4-FFF2-40B4-BE49-F238E27FC236}">
                    <a16:creationId xmlns:a16="http://schemas.microsoft.com/office/drawing/2014/main" id="{99FD77A8-5401-FF46-D9C2-D94D412A7F14}"/>
                  </a:ext>
                </a:extLst>
              </p:cNvPr>
              <p:cNvSpPr/>
              <p:nvPr/>
            </p:nvSpPr>
            <p:spPr>
              <a:xfrm>
                <a:off x="3415288" y="3623000"/>
                <a:ext cx="1208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0" extrusionOk="0">
                    <a:moveTo>
                      <a:pt x="2259" y="0"/>
                    </a:moveTo>
                    <a:cubicBezTo>
                      <a:pt x="2149" y="0"/>
                      <a:pt x="2040" y="27"/>
                      <a:pt x="1942" y="80"/>
                    </a:cubicBezTo>
                    <a:lnTo>
                      <a:pt x="191" y="1092"/>
                    </a:lnTo>
                    <a:cubicBezTo>
                      <a:pt x="13" y="1187"/>
                      <a:pt x="1" y="1342"/>
                      <a:pt x="144" y="1425"/>
                    </a:cubicBezTo>
                    <a:lnTo>
                      <a:pt x="2311" y="2675"/>
                    </a:lnTo>
                    <a:cubicBezTo>
                      <a:pt x="2398" y="2719"/>
                      <a:pt x="2489" y="2740"/>
                      <a:pt x="2582" y="2740"/>
                    </a:cubicBezTo>
                    <a:cubicBezTo>
                      <a:pt x="2692" y="2740"/>
                      <a:pt x="2802" y="2710"/>
                      <a:pt x="2906" y="2652"/>
                    </a:cubicBezTo>
                    <a:lnTo>
                      <a:pt x="4644" y="1651"/>
                    </a:lnTo>
                    <a:cubicBezTo>
                      <a:pt x="4823" y="1544"/>
                      <a:pt x="4835" y="1401"/>
                      <a:pt x="4692" y="1306"/>
                    </a:cubicBezTo>
                    <a:lnTo>
                      <a:pt x="2525" y="56"/>
                    </a:lnTo>
                    <a:cubicBezTo>
                      <a:pt x="2439" y="18"/>
                      <a:pt x="2349" y="0"/>
                      <a:pt x="2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1;p15">
                <a:extLst>
                  <a:ext uri="{FF2B5EF4-FFF2-40B4-BE49-F238E27FC236}">
                    <a16:creationId xmlns:a16="http://schemas.microsoft.com/office/drawing/2014/main" id="{D7C0C628-E938-C703-32C2-DF87BA336AE6}"/>
                  </a:ext>
                </a:extLst>
              </p:cNvPr>
              <p:cNvSpPr/>
              <p:nvPr/>
            </p:nvSpPr>
            <p:spPr>
              <a:xfrm>
                <a:off x="3500138" y="3672100"/>
                <a:ext cx="120875" cy="684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36" extrusionOk="0">
                    <a:moveTo>
                      <a:pt x="2257" y="1"/>
                    </a:moveTo>
                    <a:cubicBezTo>
                      <a:pt x="2146" y="1"/>
                      <a:pt x="2034" y="28"/>
                      <a:pt x="1929" y="80"/>
                    </a:cubicBezTo>
                    <a:lnTo>
                      <a:pt x="191" y="1092"/>
                    </a:lnTo>
                    <a:cubicBezTo>
                      <a:pt x="12" y="1188"/>
                      <a:pt x="0" y="1342"/>
                      <a:pt x="143" y="1426"/>
                    </a:cubicBezTo>
                    <a:lnTo>
                      <a:pt x="2310" y="2676"/>
                    </a:lnTo>
                    <a:cubicBezTo>
                      <a:pt x="2399" y="2715"/>
                      <a:pt x="2496" y="2736"/>
                      <a:pt x="2593" y="2736"/>
                    </a:cubicBezTo>
                    <a:cubicBezTo>
                      <a:pt x="2702" y="2736"/>
                      <a:pt x="2810" y="2709"/>
                      <a:pt x="2905" y="2652"/>
                    </a:cubicBezTo>
                    <a:lnTo>
                      <a:pt x="4644" y="1640"/>
                    </a:lnTo>
                    <a:cubicBezTo>
                      <a:pt x="4822" y="1545"/>
                      <a:pt x="4834" y="1390"/>
                      <a:pt x="4691" y="1307"/>
                    </a:cubicBezTo>
                    <a:lnTo>
                      <a:pt x="2524" y="57"/>
                    </a:lnTo>
                    <a:cubicBezTo>
                      <a:pt x="2438" y="19"/>
                      <a:pt x="2348" y="1"/>
                      <a:pt x="2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2;p15">
                <a:extLst>
                  <a:ext uri="{FF2B5EF4-FFF2-40B4-BE49-F238E27FC236}">
                    <a16:creationId xmlns:a16="http://schemas.microsoft.com/office/drawing/2014/main" id="{06797D37-85A2-BCBC-1AE2-8E869302DD11}"/>
                  </a:ext>
                </a:extLst>
              </p:cNvPr>
              <p:cNvSpPr/>
              <p:nvPr/>
            </p:nvSpPr>
            <p:spPr>
              <a:xfrm>
                <a:off x="3584963" y="3721000"/>
                <a:ext cx="120875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1" extrusionOk="0">
                    <a:moveTo>
                      <a:pt x="2255" y="0"/>
                    </a:moveTo>
                    <a:cubicBezTo>
                      <a:pt x="2146" y="0"/>
                      <a:pt x="2038" y="31"/>
                      <a:pt x="1941" y="89"/>
                    </a:cubicBezTo>
                    <a:lnTo>
                      <a:pt x="191" y="1089"/>
                    </a:lnTo>
                    <a:cubicBezTo>
                      <a:pt x="24" y="1196"/>
                      <a:pt x="0" y="1351"/>
                      <a:pt x="155" y="1434"/>
                    </a:cubicBezTo>
                    <a:lnTo>
                      <a:pt x="2322" y="2684"/>
                    </a:lnTo>
                    <a:cubicBezTo>
                      <a:pt x="2403" y="2722"/>
                      <a:pt x="2493" y="2740"/>
                      <a:pt x="2584" y="2740"/>
                    </a:cubicBezTo>
                    <a:cubicBezTo>
                      <a:pt x="2695" y="2740"/>
                      <a:pt x="2807" y="2713"/>
                      <a:pt x="2906" y="2661"/>
                    </a:cubicBezTo>
                    <a:lnTo>
                      <a:pt x="4656" y="1661"/>
                    </a:lnTo>
                    <a:cubicBezTo>
                      <a:pt x="4822" y="1553"/>
                      <a:pt x="4834" y="1399"/>
                      <a:pt x="4691" y="1315"/>
                    </a:cubicBezTo>
                    <a:lnTo>
                      <a:pt x="2525" y="65"/>
                    </a:lnTo>
                    <a:cubicBezTo>
                      <a:pt x="2438" y="22"/>
                      <a:pt x="2346" y="0"/>
                      <a:pt x="22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3;p15">
                <a:extLst>
                  <a:ext uri="{FF2B5EF4-FFF2-40B4-BE49-F238E27FC236}">
                    <a16:creationId xmlns:a16="http://schemas.microsoft.com/office/drawing/2014/main" id="{D8460B9F-DE50-95BA-B94C-6D586704BFC8}"/>
                  </a:ext>
                </a:extLst>
              </p:cNvPr>
              <p:cNvSpPr/>
              <p:nvPr/>
            </p:nvSpPr>
            <p:spPr>
              <a:xfrm>
                <a:off x="3670088" y="3770225"/>
                <a:ext cx="120875" cy="6835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34" extrusionOk="0">
                    <a:moveTo>
                      <a:pt x="2246" y="1"/>
                    </a:moveTo>
                    <a:cubicBezTo>
                      <a:pt x="2139" y="1"/>
                      <a:pt x="2031" y="27"/>
                      <a:pt x="1929" y="84"/>
                    </a:cubicBezTo>
                    <a:lnTo>
                      <a:pt x="191" y="1096"/>
                    </a:lnTo>
                    <a:cubicBezTo>
                      <a:pt x="13" y="1192"/>
                      <a:pt x="1" y="1346"/>
                      <a:pt x="143" y="1430"/>
                    </a:cubicBezTo>
                    <a:lnTo>
                      <a:pt x="2310" y="2668"/>
                    </a:lnTo>
                    <a:cubicBezTo>
                      <a:pt x="2400" y="2713"/>
                      <a:pt x="2494" y="2734"/>
                      <a:pt x="2589" y="2734"/>
                    </a:cubicBezTo>
                    <a:cubicBezTo>
                      <a:pt x="2697" y="2734"/>
                      <a:pt x="2805" y="2707"/>
                      <a:pt x="2906" y="2656"/>
                    </a:cubicBezTo>
                    <a:lnTo>
                      <a:pt x="4644" y="1644"/>
                    </a:lnTo>
                    <a:cubicBezTo>
                      <a:pt x="4823" y="1549"/>
                      <a:pt x="4835" y="1394"/>
                      <a:pt x="4692" y="1311"/>
                    </a:cubicBezTo>
                    <a:lnTo>
                      <a:pt x="2525" y="61"/>
                    </a:lnTo>
                    <a:cubicBezTo>
                      <a:pt x="2435" y="22"/>
                      <a:pt x="2341" y="1"/>
                      <a:pt x="2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4;p15">
                <a:extLst>
                  <a:ext uri="{FF2B5EF4-FFF2-40B4-BE49-F238E27FC236}">
                    <a16:creationId xmlns:a16="http://schemas.microsoft.com/office/drawing/2014/main" id="{B24F9C4A-9FF5-8300-9B09-DE5F96EA92FE}"/>
                  </a:ext>
                </a:extLst>
              </p:cNvPr>
              <p:cNvSpPr/>
              <p:nvPr/>
            </p:nvSpPr>
            <p:spPr>
              <a:xfrm>
                <a:off x="3754913" y="3819150"/>
                <a:ext cx="121175" cy="68400"/>
              </a:xfrm>
              <a:custGeom>
                <a:avLst/>
                <a:gdLst/>
                <a:ahLst/>
                <a:cxnLst/>
                <a:rect l="l" t="t" r="r" b="b"/>
                <a:pathLst>
                  <a:path w="4847" h="2736" extrusionOk="0">
                    <a:moveTo>
                      <a:pt x="2264" y="0"/>
                    </a:moveTo>
                    <a:cubicBezTo>
                      <a:pt x="2152" y="0"/>
                      <a:pt x="2040" y="28"/>
                      <a:pt x="1942" y="80"/>
                    </a:cubicBezTo>
                    <a:lnTo>
                      <a:pt x="191" y="1092"/>
                    </a:lnTo>
                    <a:cubicBezTo>
                      <a:pt x="13" y="1187"/>
                      <a:pt x="1" y="1342"/>
                      <a:pt x="144" y="1425"/>
                    </a:cubicBezTo>
                    <a:lnTo>
                      <a:pt x="2311" y="2676"/>
                    </a:lnTo>
                    <a:cubicBezTo>
                      <a:pt x="2400" y="2715"/>
                      <a:pt x="2497" y="2735"/>
                      <a:pt x="2593" y="2735"/>
                    </a:cubicBezTo>
                    <a:cubicBezTo>
                      <a:pt x="2703" y="2735"/>
                      <a:pt x="2811" y="2709"/>
                      <a:pt x="2906" y="2652"/>
                    </a:cubicBezTo>
                    <a:lnTo>
                      <a:pt x="4656" y="1640"/>
                    </a:lnTo>
                    <a:cubicBezTo>
                      <a:pt x="4823" y="1544"/>
                      <a:pt x="4847" y="1390"/>
                      <a:pt x="4692" y="1306"/>
                    </a:cubicBezTo>
                    <a:lnTo>
                      <a:pt x="2525" y="56"/>
                    </a:lnTo>
                    <a:cubicBezTo>
                      <a:pt x="2445" y="19"/>
                      <a:pt x="2355" y="0"/>
                      <a:pt x="22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5;p15">
                <a:extLst>
                  <a:ext uri="{FF2B5EF4-FFF2-40B4-BE49-F238E27FC236}">
                    <a16:creationId xmlns:a16="http://schemas.microsoft.com/office/drawing/2014/main" id="{D785BC1D-4C44-46A1-893B-FB45938F91E0}"/>
                  </a:ext>
                </a:extLst>
              </p:cNvPr>
              <p:cNvSpPr/>
              <p:nvPr/>
            </p:nvSpPr>
            <p:spPr>
              <a:xfrm>
                <a:off x="3839763" y="3868050"/>
                <a:ext cx="120875" cy="68500"/>
              </a:xfrm>
              <a:custGeom>
                <a:avLst/>
                <a:gdLst/>
                <a:ahLst/>
                <a:cxnLst/>
                <a:rect l="l" t="t" r="r" b="b"/>
                <a:pathLst>
                  <a:path w="4835" h="2740" extrusionOk="0">
                    <a:moveTo>
                      <a:pt x="2254" y="0"/>
                    </a:moveTo>
                    <a:cubicBezTo>
                      <a:pt x="2146" y="0"/>
                      <a:pt x="2038" y="30"/>
                      <a:pt x="1941" y="89"/>
                    </a:cubicBezTo>
                    <a:lnTo>
                      <a:pt x="191" y="1089"/>
                    </a:lnTo>
                    <a:cubicBezTo>
                      <a:pt x="12" y="1196"/>
                      <a:pt x="0" y="1351"/>
                      <a:pt x="155" y="1434"/>
                    </a:cubicBezTo>
                    <a:lnTo>
                      <a:pt x="2310" y="2684"/>
                    </a:lnTo>
                    <a:cubicBezTo>
                      <a:pt x="2396" y="2722"/>
                      <a:pt x="2486" y="2740"/>
                      <a:pt x="2577" y="2740"/>
                    </a:cubicBezTo>
                    <a:cubicBezTo>
                      <a:pt x="2689" y="2740"/>
                      <a:pt x="2801" y="2713"/>
                      <a:pt x="2905" y="2660"/>
                    </a:cubicBezTo>
                    <a:lnTo>
                      <a:pt x="4644" y="1648"/>
                    </a:lnTo>
                    <a:cubicBezTo>
                      <a:pt x="4822" y="1553"/>
                      <a:pt x="4834" y="1398"/>
                      <a:pt x="4691" y="1315"/>
                    </a:cubicBezTo>
                    <a:lnTo>
                      <a:pt x="2524" y="65"/>
                    </a:lnTo>
                    <a:cubicBezTo>
                      <a:pt x="2437" y="21"/>
                      <a:pt x="2346" y="0"/>
                      <a:pt x="22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6;p15">
                <a:extLst>
                  <a:ext uri="{FF2B5EF4-FFF2-40B4-BE49-F238E27FC236}">
                    <a16:creationId xmlns:a16="http://schemas.microsoft.com/office/drawing/2014/main" id="{8DA84E97-55F7-0D5C-3CAB-2153D7A6A939}"/>
                  </a:ext>
                </a:extLst>
              </p:cNvPr>
              <p:cNvSpPr/>
              <p:nvPr/>
            </p:nvSpPr>
            <p:spPr>
              <a:xfrm>
                <a:off x="3057813" y="3322350"/>
                <a:ext cx="123550" cy="69900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6" extrusionOk="0">
                    <a:moveTo>
                      <a:pt x="2263" y="1"/>
                    </a:moveTo>
                    <a:cubicBezTo>
                      <a:pt x="2157" y="1"/>
                      <a:pt x="2051" y="28"/>
                      <a:pt x="1953" y="81"/>
                    </a:cubicBezTo>
                    <a:lnTo>
                      <a:pt x="191" y="1104"/>
                    </a:lnTo>
                    <a:cubicBezTo>
                      <a:pt x="24" y="1200"/>
                      <a:pt x="0" y="1355"/>
                      <a:pt x="143" y="1438"/>
                    </a:cubicBezTo>
                    <a:lnTo>
                      <a:pt x="2417" y="2736"/>
                    </a:lnTo>
                    <a:cubicBezTo>
                      <a:pt x="2501" y="2775"/>
                      <a:pt x="2593" y="2795"/>
                      <a:pt x="2683" y="2795"/>
                    </a:cubicBezTo>
                    <a:cubicBezTo>
                      <a:pt x="2786" y="2795"/>
                      <a:pt x="2888" y="2769"/>
                      <a:pt x="2977" y="2712"/>
                    </a:cubicBezTo>
                    <a:lnTo>
                      <a:pt x="4751" y="1700"/>
                    </a:lnTo>
                    <a:cubicBezTo>
                      <a:pt x="4918" y="1605"/>
                      <a:pt x="4942" y="1450"/>
                      <a:pt x="4787" y="1366"/>
                    </a:cubicBezTo>
                    <a:lnTo>
                      <a:pt x="2525" y="57"/>
                    </a:lnTo>
                    <a:cubicBezTo>
                      <a:pt x="2439" y="19"/>
                      <a:pt x="2351" y="1"/>
                      <a:pt x="226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7;p15">
                <a:extLst>
                  <a:ext uri="{FF2B5EF4-FFF2-40B4-BE49-F238E27FC236}">
                    <a16:creationId xmlns:a16="http://schemas.microsoft.com/office/drawing/2014/main" id="{7BE75F24-1DBE-7AF7-8808-1D1B39183B91}"/>
                  </a:ext>
                </a:extLst>
              </p:cNvPr>
              <p:cNvSpPr/>
              <p:nvPr/>
            </p:nvSpPr>
            <p:spPr>
              <a:xfrm>
                <a:off x="3145313" y="33729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9" y="0"/>
                    </a:moveTo>
                    <a:cubicBezTo>
                      <a:pt x="2161" y="0"/>
                      <a:pt x="2052" y="27"/>
                      <a:pt x="1954" y="80"/>
                    </a:cubicBezTo>
                    <a:lnTo>
                      <a:pt x="191" y="1104"/>
                    </a:lnTo>
                    <a:cubicBezTo>
                      <a:pt x="25" y="1199"/>
                      <a:pt x="1" y="1342"/>
                      <a:pt x="144" y="1425"/>
                    </a:cubicBezTo>
                    <a:lnTo>
                      <a:pt x="2418" y="2735"/>
                    </a:lnTo>
                    <a:cubicBezTo>
                      <a:pt x="2498" y="2772"/>
                      <a:pt x="2586" y="2790"/>
                      <a:pt x="2674" y="2790"/>
                    </a:cubicBezTo>
                    <a:cubicBezTo>
                      <a:pt x="2782" y="2790"/>
                      <a:pt x="2891" y="2763"/>
                      <a:pt x="2989" y="2711"/>
                    </a:cubicBezTo>
                    <a:lnTo>
                      <a:pt x="4751" y="1699"/>
                    </a:lnTo>
                    <a:cubicBezTo>
                      <a:pt x="4918" y="1592"/>
                      <a:pt x="4942" y="1449"/>
                      <a:pt x="4787" y="1365"/>
                    </a:cubicBezTo>
                    <a:lnTo>
                      <a:pt x="2525" y="56"/>
                    </a:lnTo>
                    <a:cubicBezTo>
                      <a:pt x="2445" y="18"/>
                      <a:pt x="2357" y="0"/>
                      <a:pt x="2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98;p15">
                <a:extLst>
                  <a:ext uri="{FF2B5EF4-FFF2-40B4-BE49-F238E27FC236}">
                    <a16:creationId xmlns:a16="http://schemas.microsoft.com/office/drawing/2014/main" id="{81C609D1-3400-8FA8-150A-A91F21A7E1E1}"/>
                  </a:ext>
                </a:extLst>
              </p:cNvPr>
              <p:cNvSpPr/>
              <p:nvPr/>
            </p:nvSpPr>
            <p:spPr>
              <a:xfrm>
                <a:off x="3232838" y="34235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8" y="0"/>
                    </a:moveTo>
                    <a:cubicBezTo>
                      <a:pt x="2160" y="0"/>
                      <a:pt x="2051" y="27"/>
                      <a:pt x="1953" y="80"/>
                    </a:cubicBezTo>
                    <a:lnTo>
                      <a:pt x="191" y="1104"/>
                    </a:lnTo>
                    <a:cubicBezTo>
                      <a:pt x="24" y="1199"/>
                      <a:pt x="0" y="1342"/>
                      <a:pt x="155" y="1425"/>
                    </a:cubicBezTo>
                    <a:lnTo>
                      <a:pt x="2417" y="2735"/>
                    </a:lnTo>
                    <a:cubicBezTo>
                      <a:pt x="2498" y="2772"/>
                      <a:pt x="2585" y="2790"/>
                      <a:pt x="2674" y="2790"/>
                    </a:cubicBezTo>
                    <a:cubicBezTo>
                      <a:pt x="2782" y="2790"/>
                      <a:pt x="2891" y="2763"/>
                      <a:pt x="2989" y="2711"/>
                    </a:cubicBezTo>
                    <a:lnTo>
                      <a:pt x="4751" y="1699"/>
                    </a:lnTo>
                    <a:cubicBezTo>
                      <a:pt x="4918" y="1592"/>
                      <a:pt x="4941" y="1449"/>
                      <a:pt x="4787" y="1366"/>
                    </a:cubicBezTo>
                    <a:lnTo>
                      <a:pt x="2524" y="56"/>
                    </a:lnTo>
                    <a:cubicBezTo>
                      <a:pt x="2444" y="18"/>
                      <a:pt x="2356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9;p15">
                <a:extLst>
                  <a:ext uri="{FF2B5EF4-FFF2-40B4-BE49-F238E27FC236}">
                    <a16:creationId xmlns:a16="http://schemas.microsoft.com/office/drawing/2014/main" id="{156276FB-C56A-2729-384B-660CCE5CF947}"/>
                  </a:ext>
                </a:extLst>
              </p:cNvPr>
              <p:cNvSpPr/>
              <p:nvPr/>
            </p:nvSpPr>
            <p:spPr>
              <a:xfrm>
                <a:off x="3320338" y="34741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8" y="0"/>
                    </a:moveTo>
                    <a:cubicBezTo>
                      <a:pt x="2161" y="0"/>
                      <a:pt x="2052" y="27"/>
                      <a:pt x="1953" y="80"/>
                    </a:cubicBezTo>
                    <a:lnTo>
                      <a:pt x="191" y="1104"/>
                    </a:lnTo>
                    <a:cubicBezTo>
                      <a:pt x="25" y="1199"/>
                      <a:pt x="1" y="1342"/>
                      <a:pt x="156" y="1425"/>
                    </a:cubicBezTo>
                    <a:lnTo>
                      <a:pt x="2418" y="2735"/>
                    </a:lnTo>
                    <a:cubicBezTo>
                      <a:pt x="2503" y="2772"/>
                      <a:pt x="2592" y="2791"/>
                      <a:pt x="2679" y="2791"/>
                    </a:cubicBezTo>
                    <a:cubicBezTo>
                      <a:pt x="2786" y="2791"/>
                      <a:pt x="2891" y="2763"/>
                      <a:pt x="2989" y="2711"/>
                    </a:cubicBezTo>
                    <a:lnTo>
                      <a:pt x="4751" y="1699"/>
                    </a:lnTo>
                    <a:cubicBezTo>
                      <a:pt x="4918" y="1604"/>
                      <a:pt x="4942" y="1449"/>
                      <a:pt x="4799" y="1366"/>
                    </a:cubicBezTo>
                    <a:lnTo>
                      <a:pt x="2525" y="56"/>
                    </a:lnTo>
                    <a:cubicBezTo>
                      <a:pt x="2444" y="18"/>
                      <a:pt x="2357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00;p15">
                <a:extLst>
                  <a:ext uri="{FF2B5EF4-FFF2-40B4-BE49-F238E27FC236}">
                    <a16:creationId xmlns:a16="http://schemas.microsoft.com/office/drawing/2014/main" id="{BD0F2FE3-A95D-4EC6-A07E-A0EE66705B28}"/>
                  </a:ext>
                </a:extLst>
              </p:cNvPr>
              <p:cNvSpPr/>
              <p:nvPr/>
            </p:nvSpPr>
            <p:spPr>
              <a:xfrm>
                <a:off x="3407863" y="35247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9" y="0"/>
                    </a:moveTo>
                    <a:cubicBezTo>
                      <a:pt x="2162" y="0"/>
                      <a:pt x="2056" y="27"/>
                      <a:pt x="1965" y="80"/>
                    </a:cubicBezTo>
                    <a:lnTo>
                      <a:pt x="191" y="1092"/>
                    </a:lnTo>
                    <a:cubicBezTo>
                      <a:pt x="24" y="1199"/>
                      <a:pt x="0" y="1342"/>
                      <a:pt x="155" y="1425"/>
                    </a:cubicBezTo>
                    <a:lnTo>
                      <a:pt x="2417" y="2735"/>
                    </a:lnTo>
                    <a:cubicBezTo>
                      <a:pt x="2503" y="2772"/>
                      <a:pt x="2591" y="2791"/>
                      <a:pt x="2678" y="2791"/>
                    </a:cubicBezTo>
                    <a:cubicBezTo>
                      <a:pt x="2785" y="2791"/>
                      <a:pt x="2890" y="2763"/>
                      <a:pt x="2989" y="2711"/>
                    </a:cubicBezTo>
                    <a:lnTo>
                      <a:pt x="4751" y="1687"/>
                    </a:lnTo>
                    <a:cubicBezTo>
                      <a:pt x="4929" y="1592"/>
                      <a:pt x="4941" y="1449"/>
                      <a:pt x="4798" y="1366"/>
                    </a:cubicBezTo>
                    <a:lnTo>
                      <a:pt x="2524" y="56"/>
                    </a:lnTo>
                    <a:cubicBezTo>
                      <a:pt x="2444" y="18"/>
                      <a:pt x="2356" y="0"/>
                      <a:pt x="2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01;p15">
                <a:extLst>
                  <a:ext uri="{FF2B5EF4-FFF2-40B4-BE49-F238E27FC236}">
                    <a16:creationId xmlns:a16="http://schemas.microsoft.com/office/drawing/2014/main" id="{5AF820BD-3A9F-1C34-AFDC-20FD3BC484A5}"/>
                  </a:ext>
                </a:extLst>
              </p:cNvPr>
              <p:cNvSpPr/>
              <p:nvPr/>
            </p:nvSpPr>
            <p:spPr>
              <a:xfrm>
                <a:off x="3495663" y="3575275"/>
                <a:ext cx="123250" cy="69875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2795" extrusionOk="0">
                    <a:moveTo>
                      <a:pt x="2253" y="0"/>
                    </a:moveTo>
                    <a:cubicBezTo>
                      <a:pt x="2150" y="0"/>
                      <a:pt x="2048" y="27"/>
                      <a:pt x="1953" y="84"/>
                    </a:cubicBezTo>
                    <a:lnTo>
                      <a:pt x="191" y="1096"/>
                    </a:lnTo>
                    <a:cubicBezTo>
                      <a:pt x="12" y="1191"/>
                      <a:pt x="1" y="1346"/>
                      <a:pt x="143" y="1429"/>
                    </a:cubicBezTo>
                    <a:lnTo>
                      <a:pt x="2406" y="2739"/>
                    </a:lnTo>
                    <a:cubicBezTo>
                      <a:pt x="2491" y="2776"/>
                      <a:pt x="2582" y="2795"/>
                      <a:pt x="2671" y="2795"/>
                    </a:cubicBezTo>
                    <a:cubicBezTo>
                      <a:pt x="2779" y="2795"/>
                      <a:pt x="2885" y="2767"/>
                      <a:pt x="2977" y="2715"/>
                    </a:cubicBezTo>
                    <a:lnTo>
                      <a:pt x="4751" y="1691"/>
                    </a:lnTo>
                    <a:cubicBezTo>
                      <a:pt x="4918" y="1596"/>
                      <a:pt x="4930" y="1441"/>
                      <a:pt x="4787" y="1370"/>
                    </a:cubicBezTo>
                    <a:lnTo>
                      <a:pt x="2525" y="60"/>
                    </a:lnTo>
                    <a:cubicBezTo>
                      <a:pt x="2435" y="21"/>
                      <a:pt x="2343" y="0"/>
                      <a:pt x="22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02;p15">
                <a:extLst>
                  <a:ext uri="{FF2B5EF4-FFF2-40B4-BE49-F238E27FC236}">
                    <a16:creationId xmlns:a16="http://schemas.microsoft.com/office/drawing/2014/main" id="{76F62371-BA24-6853-07E6-13EFBD6BAEC8}"/>
                  </a:ext>
                </a:extLst>
              </p:cNvPr>
              <p:cNvSpPr/>
              <p:nvPr/>
            </p:nvSpPr>
            <p:spPr>
              <a:xfrm>
                <a:off x="3583163" y="3625975"/>
                <a:ext cx="123575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3" h="2791" extrusionOk="0">
                    <a:moveTo>
                      <a:pt x="2264" y="0"/>
                    </a:moveTo>
                    <a:cubicBezTo>
                      <a:pt x="2157" y="0"/>
                      <a:pt x="2052" y="28"/>
                      <a:pt x="1954" y="80"/>
                    </a:cubicBezTo>
                    <a:lnTo>
                      <a:pt x="191" y="1104"/>
                    </a:lnTo>
                    <a:cubicBezTo>
                      <a:pt x="13" y="1199"/>
                      <a:pt x="1" y="1342"/>
                      <a:pt x="144" y="1425"/>
                    </a:cubicBezTo>
                    <a:lnTo>
                      <a:pt x="2418" y="2735"/>
                    </a:lnTo>
                    <a:cubicBezTo>
                      <a:pt x="2498" y="2772"/>
                      <a:pt x="2586" y="2791"/>
                      <a:pt x="2674" y="2791"/>
                    </a:cubicBezTo>
                    <a:cubicBezTo>
                      <a:pt x="2782" y="2791"/>
                      <a:pt x="2891" y="2764"/>
                      <a:pt x="2989" y="2711"/>
                    </a:cubicBezTo>
                    <a:lnTo>
                      <a:pt x="4752" y="1687"/>
                    </a:lnTo>
                    <a:cubicBezTo>
                      <a:pt x="4918" y="1592"/>
                      <a:pt x="4942" y="1437"/>
                      <a:pt x="4799" y="1354"/>
                    </a:cubicBezTo>
                    <a:lnTo>
                      <a:pt x="2525" y="56"/>
                    </a:lnTo>
                    <a:cubicBezTo>
                      <a:pt x="2439" y="19"/>
                      <a:pt x="2351" y="0"/>
                      <a:pt x="22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03;p15">
                <a:extLst>
                  <a:ext uri="{FF2B5EF4-FFF2-40B4-BE49-F238E27FC236}">
                    <a16:creationId xmlns:a16="http://schemas.microsoft.com/office/drawing/2014/main" id="{CB924D98-7C2D-6EA6-192D-E3AFAE00D09A}"/>
                  </a:ext>
                </a:extLst>
              </p:cNvPr>
              <p:cNvSpPr/>
              <p:nvPr/>
            </p:nvSpPr>
            <p:spPr>
              <a:xfrm>
                <a:off x="3670688" y="3676275"/>
                <a:ext cx="123550" cy="698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5" extrusionOk="0">
                    <a:moveTo>
                      <a:pt x="2268" y="0"/>
                    </a:moveTo>
                    <a:cubicBezTo>
                      <a:pt x="2160" y="0"/>
                      <a:pt x="2051" y="28"/>
                      <a:pt x="1953" y="80"/>
                    </a:cubicBezTo>
                    <a:lnTo>
                      <a:pt x="191" y="1104"/>
                    </a:lnTo>
                    <a:cubicBezTo>
                      <a:pt x="24" y="1199"/>
                      <a:pt x="0" y="1342"/>
                      <a:pt x="143" y="1425"/>
                    </a:cubicBezTo>
                    <a:lnTo>
                      <a:pt x="2417" y="2735"/>
                    </a:lnTo>
                    <a:cubicBezTo>
                      <a:pt x="2501" y="2774"/>
                      <a:pt x="2593" y="2795"/>
                      <a:pt x="2685" y="2795"/>
                    </a:cubicBezTo>
                    <a:cubicBezTo>
                      <a:pt x="2789" y="2795"/>
                      <a:pt x="2894" y="2768"/>
                      <a:pt x="2989" y="2711"/>
                    </a:cubicBezTo>
                    <a:lnTo>
                      <a:pt x="4751" y="1699"/>
                    </a:lnTo>
                    <a:cubicBezTo>
                      <a:pt x="4918" y="1604"/>
                      <a:pt x="4942" y="1449"/>
                      <a:pt x="4787" y="1366"/>
                    </a:cubicBezTo>
                    <a:lnTo>
                      <a:pt x="2525" y="56"/>
                    </a:lnTo>
                    <a:cubicBezTo>
                      <a:pt x="2444" y="19"/>
                      <a:pt x="2357" y="0"/>
                      <a:pt x="22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04;p15">
                <a:extLst>
                  <a:ext uri="{FF2B5EF4-FFF2-40B4-BE49-F238E27FC236}">
                    <a16:creationId xmlns:a16="http://schemas.microsoft.com/office/drawing/2014/main" id="{1F618171-38F7-2EB1-5D13-7046FC135363}"/>
                  </a:ext>
                </a:extLst>
              </p:cNvPr>
              <p:cNvSpPr/>
              <p:nvPr/>
            </p:nvSpPr>
            <p:spPr>
              <a:xfrm>
                <a:off x="3758188" y="3726875"/>
                <a:ext cx="12355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7" extrusionOk="0">
                    <a:moveTo>
                      <a:pt x="2270" y="1"/>
                    </a:moveTo>
                    <a:cubicBezTo>
                      <a:pt x="2163" y="1"/>
                      <a:pt x="2057" y="28"/>
                      <a:pt x="1965" y="80"/>
                    </a:cubicBezTo>
                    <a:lnTo>
                      <a:pt x="191" y="1104"/>
                    </a:lnTo>
                    <a:cubicBezTo>
                      <a:pt x="25" y="1199"/>
                      <a:pt x="1" y="1342"/>
                      <a:pt x="156" y="1426"/>
                    </a:cubicBezTo>
                    <a:lnTo>
                      <a:pt x="2418" y="2735"/>
                    </a:lnTo>
                    <a:cubicBezTo>
                      <a:pt x="2504" y="2775"/>
                      <a:pt x="2599" y="2796"/>
                      <a:pt x="2694" y="2796"/>
                    </a:cubicBezTo>
                    <a:cubicBezTo>
                      <a:pt x="2795" y="2796"/>
                      <a:pt x="2897" y="2772"/>
                      <a:pt x="2989" y="2723"/>
                    </a:cubicBezTo>
                    <a:lnTo>
                      <a:pt x="4751" y="1699"/>
                    </a:lnTo>
                    <a:cubicBezTo>
                      <a:pt x="4918" y="1592"/>
                      <a:pt x="4942" y="1449"/>
                      <a:pt x="4787" y="1366"/>
                    </a:cubicBezTo>
                    <a:lnTo>
                      <a:pt x="2525" y="56"/>
                    </a:lnTo>
                    <a:cubicBezTo>
                      <a:pt x="2445" y="19"/>
                      <a:pt x="2357" y="1"/>
                      <a:pt x="2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05;p15">
                <a:extLst>
                  <a:ext uri="{FF2B5EF4-FFF2-40B4-BE49-F238E27FC236}">
                    <a16:creationId xmlns:a16="http://schemas.microsoft.com/office/drawing/2014/main" id="{91BBCBE2-BB3E-F763-BA2F-44E508C8995E}"/>
                  </a:ext>
                </a:extLst>
              </p:cNvPr>
              <p:cNvSpPr/>
              <p:nvPr/>
            </p:nvSpPr>
            <p:spPr>
              <a:xfrm>
                <a:off x="3845713" y="3777475"/>
                <a:ext cx="12355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4942" h="2791" extrusionOk="0">
                    <a:moveTo>
                      <a:pt x="2268" y="1"/>
                    </a:moveTo>
                    <a:cubicBezTo>
                      <a:pt x="2160" y="1"/>
                      <a:pt x="2051" y="28"/>
                      <a:pt x="1953" y="80"/>
                    </a:cubicBezTo>
                    <a:lnTo>
                      <a:pt x="191" y="1104"/>
                    </a:lnTo>
                    <a:cubicBezTo>
                      <a:pt x="24" y="1199"/>
                      <a:pt x="0" y="1342"/>
                      <a:pt x="155" y="1426"/>
                    </a:cubicBezTo>
                    <a:lnTo>
                      <a:pt x="2417" y="2735"/>
                    </a:lnTo>
                    <a:cubicBezTo>
                      <a:pt x="2498" y="2773"/>
                      <a:pt x="2585" y="2791"/>
                      <a:pt x="2674" y="2791"/>
                    </a:cubicBezTo>
                    <a:cubicBezTo>
                      <a:pt x="2782" y="2791"/>
                      <a:pt x="2891" y="2764"/>
                      <a:pt x="2989" y="2711"/>
                    </a:cubicBezTo>
                    <a:lnTo>
                      <a:pt x="4751" y="1687"/>
                    </a:lnTo>
                    <a:cubicBezTo>
                      <a:pt x="4918" y="1592"/>
                      <a:pt x="4941" y="1449"/>
                      <a:pt x="4799" y="1366"/>
                    </a:cubicBezTo>
                    <a:lnTo>
                      <a:pt x="2524" y="56"/>
                    </a:lnTo>
                    <a:cubicBezTo>
                      <a:pt x="2444" y="19"/>
                      <a:pt x="2356" y="1"/>
                      <a:pt x="22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06;p15">
                <a:extLst>
                  <a:ext uri="{FF2B5EF4-FFF2-40B4-BE49-F238E27FC236}">
                    <a16:creationId xmlns:a16="http://schemas.microsoft.com/office/drawing/2014/main" id="{D4BA405C-EFC2-17F7-A9AA-132817649160}"/>
                  </a:ext>
                </a:extLst>
              </p:cNvPr>
              <p:cNvSpPr/>
              <p:nvPr/>
            </p:nvSpPr>
            <p:spPr>
              <a:xfrm>
                <a:off x="3933513" y="3828075"/>
                <a:ext cx="123250" cy="69800"/>
              </a:xfrm>
              <a:custGeom>
                <a:avLst/>
                <a:gdLst/>
                <a:ahLst/>
                <a:cxnLst/>
                <a:rect l="l" t="t" r="r" b="b"/>
                <a:pathLst>
                  <a:path w="4930" h="2792" extrusionOk="0">
                    <a:moveTo>
                      <a:pt x="2258" y="1"/>
                    </a:moveTo>
                    <a:cubicBezTo>
                      <a:pt x="2151" y="1"/>
                      <a:pt x="2045" y="28"/>
                      <a:pt x="1953" y="80"/>
                    </a:cubicBezTo>
                    <a:lnTo>
                      <a:pt x="179" y="1092"/>
                    </a:lnTo>
                    <a:cubicBezTo>
                      <a:pt x="13" y="1199"/>
                      <a:pt x="1" y="1342"/>
                      <a:pt x="144" y="1426"/>
                    </a:cubicBezTo>
                    <a:lnTo>
                      <a:pt x="2406" y="2735"/>
                    </a:lnTo>
                    <a:cubicBezTo>
                      <a:pt x="2491" y="2773"/>
                      <a:pt x="2582" y="2791"/>
                      <a:pt x="2672" y="2791"/>
                    </a:cubicBezTo>
                    <a:cubicBezTo>
                      <a:pt x="2782" y="2791"/>
                      <a:pt x="2891" y="2764"/>
                      <a:pt x="2989" y="2711"/>
                    </a:cubicBezTo>
                    <a:lnTo>
                      <a:pt x="4739" y="1688"/>
                    </a:lnTo>
                    <a:cubicBezTo>
                      <a:pt x="4918" y="1592"/>
                      <a:pt x="4930" y="1449"/>
                      <a:pt x="4787" y="1366"/>
                    </a:cubicBezTo>
                    <a:lnTo>
                      <a:pt x="2513" y="56"/>
                    </a:lnTo>
                    <a:cubicBezTo>
                      <a:pt x="2432" y="19"/>
                      <a:pt x="2345" y="1"/>
                      <a:pt x="2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07;p15">
                <a:extLst>
                  <a:ext uri="{FF2B5EF4-FFF2-40B4-BE49-F238E27FC236}">
                    <a16:creationId xmlns:a16="http://schemas.microsoft.com/office/drawing/2014/main" id="{E15D6A88-2AED-A10A-A009-733565A7105A}"/>
                  </a:ext>
                </a:extLst>
              </p:cNvPr>
              <p:cNvSpPr/>
              <p:nvPr/>
            </p:nvSpPr>
            <p:spPr>
              <a:xfrm>
                <a:off x="3080738" y="3241325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85" y="0"/>
                    </a:moveTo>
                    <a:cubicBezTo>
                      <a:pt x="2192" y="0"/>
                      <a:pt x="2099" y="25"/>
                      <a:pt x="2012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19" y="1417"/>
                    </a:cubicBezTo>
                    <a:lnTo>
                      <a:pt x="2810" y="2976"/>
                    </a:lnTo>
                    <a:cubicBezTo>
                      <a:pt x="2879" y="3008"/>
                      <a:pt x="2952" y="3023"/>
                      <a:pt x="3025" y="3023"/>
                    </a:cubicBezTo>
                    <a:cubicBezTo>
                      <a:pt x="3118" y="3023"/>
                      <a:pt x="3212" y="2999"/>
                      <a:pt x="3298" y="2952"/>
                    </a:cubicBezTo>
                    <a:lnTo>
                      <a:pt x="5156" y="1881"/>
                    </a:lnTo>
                    <a:cubicBezTo>
                      <a:pt x="5299" y="1798"/>
                      <a:pt x="5310" y="1678"/>
                      <a:pt x="5191" y="1607"/>
                    </a:cubicBezTo>
                    <a:lnTo>
                      <a:pt x="2501" y="47"/>
                    </a:lnTo>
                    <a:cubicBezTo>
                      <a:pt x="2432" y="16"/>
                      <a:pt x="2359" y="0"/>
                      <a:pt x="2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08;p15">
                <a:extLst>
                  <a:ext uri="{FF2B5EF4-FFF2-40B4-BE49-F238E27FC236}">
                    <a16:creationId xmlns:a16="http://schemas.microsoft.com/office/drawing/2014/main" id="{A0ED39ED-6B16-3AFE-A521-276273CD2876}"/>
                  </a:ext>
                </a:extLst>
              </p:cNvPr>
              <p:cNvSpPr/>
              <p:nvPr/>
            </p:nvSpPr>
            <p:spPr>
              <a:xfrm>
                <a:off x="3178963" y="3298175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1"/>
                    </a:moveTo>
                    <a:cubicBezTo>
                      <a:pt x="2195" y="1"/>
                      <a:pt x="2104" y="25"/>
                      <a:pt x="2024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31" y="1417"/>
                    </a:cubicBezTo>
                    <a:lnTo>
                      <a:pt x="2822" y="2976"/>
                    </a:lnTo>
                    <a:cubicBezTo>
                      <a:pt x="2891" y="3008"/>
                      <a:pt x="2964" y="3023"/>
                      <a:pt x="3036" y="3023"/>
                    </a:cubicBezTo>
                    <a:cubicBezTo>
                      <a:pt x="3128" y="3023"/>
                      <a:pt x="3219" y="2999"/>
                      <a:pt x="3298" y="2953"/>
                    </a:cubicBezTo>
                    <a:lnTo>
                      <a:pt x="5156" y="1881"/>
                    </a:lnTo>
                    <a:cubicBezTo>
                      <a:pt x="5299" y="1798"/>
                      <a:pt x="5322" y="1679"/>
                      <a:pt x="5191" y="1607"/>
                    </a:cubicBezTo>
                    <a:lnTo>
                      <a:pt x="2501" y="47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09;p15">
                <a:extLst>
                  <a:ext uri="{FF2B5EF4-FFF2-40B4-BE49-F238E27FC236}">
                    <a16:creationId xmlns:a16="http://schemas.microsoft.com/office/drawing/2014/main" id="{37BB7B71-087D-2EB8-C577-42F496662703}"/>
                  </a:ext>
                </a:extLst>
              </p:cNvPr>
              <p:cNvSpPr/>
              <p:nvPr/>
            </p:nvSpPr>
            <p:spPr>
              <a:xfrm>
                <a:off x="3277488" y="3354900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56" y="0"/>
                    </a:moveTo>
                    <a:cubicBezTo>
                      <a:pt x="2170" y="0"/>
                      <a:pt x="2087" y="21"/>
                      <a:pt x="2012" y="64"/>
                    </a:cubicBezTo>
                    <a:lnTo>
                      <a:pt x="155" y="1148"/>
                    </a:lnTo>
                    <a:cubicBezTo>
                      <a:pt x="12" y="1231"/>
                      <a:pt x="0" y="1350"/>
                      <a:pt x="119" y="1422"/>
                    </a:cubicBezTo>
                    <a:lnTo>
                      <a:pt x="2810" y="2981"/>
                    </a:lnTo>
                    <a:cubicBezTo>
                      <a:pt x="2881" y="3009"/>
                      <a:pt x="2957" y="3023"/>
                      <a:pt x="3032" y="3023"/>
                    </a:cubicBezTo>
                    <a:cubicBezTo>
                      <a:pt x="3121" y="3023"/>
                      <a:pt x="3209" y="3003"/>
                      <a:pt x="3286" y="2958"/>
                    </a:cubicBezTo>
                    <a:lnTo>
                      <a:pt x="5156" y="1886"/>
                    </a:lnTo>
                    <a:cubicBezTo>
                      <a:pt x="5299" y="1803"/>
                      <a:pt x="5310" y="1672"/>
                      <a:pt x="5191" y="1600"/>
                    </a:cubicBezTo>
                    <a:lnTo>
                      <a:pt x="2489" y="53"/>
                    </a:lnTo>
                    <a:cubicBezTo>
                      <a:pt x="2414" y="18"/>
                      <a:pt x="2334" y="0"/>
                      <a:pt x="22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10;p15">
                <a:extLst>
                  <a:ext uri="{FF2B5EF4-FFF2-40B4-BE49-F238E27FC236}">
                    <a16:creationId xmlns:a16="http://schemas.microsoft.com/office/drawing/2014/main" id="{18A92FAA-9681-1421-4533-023F54046764}"/>
                  </a:ext>
                </a:extLst>
              </p:cNvPr>
              <p:cNvSpPr/>
              <p:nvPr/>
            </p:nvSpPr>
            <p:spPr>
              <a:xfrm>
                <a:off x="3375713" y="3411575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1"/>
                    </a:moveTo>
                    <a:cubicBezTo>
                      <a:pt x="2195" y="1"/>
                      <a:pt x="2104" y="25"/>
                      <a:pt x="2024" y="71"/>
                    </a:cubicBezTo>
                    <a:lnTo>
                      <a:pt x="167" y="1143"/>
                    </a:lnTo>
                    <a:cubicBezTo>
                      <a:pt x="24" y="1226"/>
                      <a:pt x="0" y="1345"/>
                      <a:pt x="131" y="1417"/>
                    </a:cubicBezTo>
                    <a:lnTo>
                      <a:pt x="2822" y="2977"/>
                    </a:lnTo>
                    <a:cubicBezTo>
                      <a:pt x="2891" y="3008"/>
                      <a:pt x="2964" y="3024"/>
                      <a:pt x="3036" y="3024"/>
                    </a:cubicBezTo>
                    <a:cubicBezTo>
                      <a:pt x="3128" y="3024"/>
                      <a:pt x="3219" y="2999"/>
                      <a:pt x="3298" y="2953"/>
                    </a:cubicBezTo>
                    <a:lnTo>
                      <a:pt x="5168" y="1881"/>
                    </a:lnTo>
                    <a:cubicBezTo>
                      <a:pt x="5311" y="1798"/>
                      <a:pt x="5322" y="1679"/>
                      <a:pt x="5203" y="1607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11;p15">
                <a:extLst>
                  <a:ext uri="{FF2B5EF4-FFF2-40B4-BE49-F238E27FC236}">
                    <a16:creationId xmlns:a16="http://schemas.microsoft.com/office/drawing/2014/main" id="{993FC455-1D6C-95C5-CA3F-290ACD6C16B1}"/>
                  </a:ext>
                </a:extLst>
              </p:cNvPr>
              <p:cNvSpPr/>
              <p:nvPr/>
            </p:nvSpPr>
            <p:spPr>
              <a:xfrm>
                <a:off x="3473938" y="3468425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1"/>
                    </a:moveTo>
                    <a:cubicBezTo>
                      <a:pt x="2195" y="1"/>
                      <a:pt x="2104" y="25"/>
                      <a:pt x="2024" y="72"/>
                    </a:cubicBezTo>
                    <a:lnTo>
                      <a:pt x="167" y="1143"/>
                    </a:lnTo>
                    <a:cubicBezTo>
                      <a:pt x="24" y="1226"/>
                      <a:pt x="0" y="1346"/>
                      <a:pt x="131" y="1417"/>
                    </a:cubicBezTo>
                    <a:lnTo>
                      <a:pt x="2822" y="2977"/>
                    </a:lnTo>
                    <a:cubicBezTo>
                      <a:pt x="2891" y="3008"/>
                      <a:pt x="2964" y="3024"/>
                      <a:pt x="3036" y="3024"/>
                    </a:cubicBezTo>
                    <a:cubicBezTo>
                      <a:pt x="3128" y="3024"/>
                      <a:pt x="3219" y="2999"/>
                      <a:pt x="3298" y="2953"/>
                    </a:cubicBezTo>
                    <a:lnTo>
                      <a:pt x="5168" y="1881"/>
                    </a:lnTo>
                    <a:cubicBezTo>
                      <a:pt x="5311" y="1798"/>
                      <a:pt x="5322" y="1679"/>
                      <a:pt x="5203" y="1607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12;p15">
                <a:extLst>
                  <a:ext uri="{FF2B5EF4-FFF2-40B4-BE49-F238E27FC236}">
                    <a16:creationId xmlns:a16="http://schemas.microsoft.com/office/drawing/2014/main" id="{C9E7E50F-D5EB-DABD-9C2A-7A3446963616}"/>
                  </a:ext>
                </a:extLst>
              </p:cNvPr>
              <p:cNvSpPr/>
              <p:nvPr/>
            </p:nvSpPr>
            <p:spPr>
              <a:xfrm>
                <a:off x="3572463" y="3525275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85" y="1"/>
                    </a:moveTo>
                    <a:cubicBezTo>
                      <a:pt x="2192" y="1"/>
                      <a:pt x="2099" y="25"/>
                      <a:pt x="2013" y="72"/>
                    </a:cubicBezTo>
                    <a:lnTo>
                      <a:pt x="155" y="1143"/>
                    </a:lnTo>
                    <a:cubicBezTo>
                      <a:pt x="12" y="1227"/>
                      <a:pt x="0" y="1346"/>
                      <a:pt x="119" y="1417"/>
                    </a:cubicBezTo>
                    <a:lnTo>
                      <a:pt x="2810" y="2977"/>
                    </a:lnTo>
                    <a:cubicBezTo>
                      <a:pt x="2879" y="3008"/>
                      <a:pt x="2952" y="3024"/>
                      <a:pt x="3026" y="3024"/>
                    </a:cubicBezTo>
                    <a:cubicBezTo>
                      <a:pt x="3118" y="3024"/>
                      <a:pt x="3212" y="2999"/>
                      <a:pt x="3298" y="2953"/>
                    </a:cubicBezTo>
                    <a:lnTo>
                      <a:pt x="5156" y="1881"/>
                    </a:lnTo>
                    <a:cubicBezTo>
                      <a:pt x="5299" y="1798"/>
                      <a:pt x="5311" y="1679"/>
                      <a:pt x="5191" y="1608"/>
                    </a:cubicBezTo>
                    <a:lnTo>
                      <a:pt x="2501" y="48"/>
                    </a:lnTo>
                    <a:cubicBezTo>
                      <a:pt x="2432" y="16"/>
                      <a:pt x="2359" y="1"/>
                      <a:pt x="2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13;p15">
                <a:extLst>
                  <a:ext uri="{FF2B5EF4-FFF2-40B4-BE49-F238E27FC236}">
                    <a16:creationId xmlns:a16="http://schemas.microsoft.com/office/drawing/2014/main" id="{A726FDD0-40AA-7332-25D2-A9204ED62A1D}"/>
                  </a:ext>
                </a:extLst>
              </p:cNvPr>
              <p:cNvSpPr/>
              <p:nvPr/>
            </p:nvSpPr>
            <p:spPr>
              <a:xfrm>
                <a:off x="3670688" y="3582000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68" y="1"/>
                    </a:moveTo>
                    <a:cubicBezTo>
                      <a:pt x="2182" y="1"/>
                      <a:pt x="2099" y="22"/>
                      <a:pt x="2024" y="65"/>
                    </a:cubicBezTo>
                    <a:lnTo>
                      <a:pt x="167" y="1148"/>
                    </a:lnTo>
                    <a:cubicBezTo>
                      <a:pt x="12" y="1232"/>
                      <a:pt x="0" y="1351"/>
                      <a:pt x="131" y="1422"/>
                    </a:cubicBezTo>
                    <a:lnTo>
                      <a:pt x="2822" y="2982"/>
                    </a:lnTo>
                    <a:cubicBezTo>
                      <a:pt x="2893" y="3009"/>
                      <a:pt x="2969" y="3024"/>
                      <a:pt x="3044" y="3024"/>
                    </a:cubicBezTo>
                    <a:cubicBezTo>
                      <a:pt x="3133" y="3024"/>
                      <a:pt x="3221" y="3003"/>
                      <a:pt x="3298" y="2958"/>
                    </a:cubicBezTo>
                    <a:lnTo>
                      <a:pt x="5156" y="1887"/>
                    </a:lnTo>
                    <a:cubicBezTo>
                      <a:pt x="5299" y="1803"/>
                      <a:pt x="5323" y="1672"/>
                      <a:pt x="5192" y="1601"/>
                    </a:cubicBezTo>
                    <a:lnTo>
                      <a:pt x="2501" y="53"/>
                    </a:lnTo>
                    <a:cubicBezTo>
                      <a:pt x="2426" y="19"/>
                      <a:pt x="2346" y="1"/>
                      <a:pt x="22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14;p15">
                <a:extLst>
                  <a:ext uri="{FF2B5EF4-FFF2-40B4-BE49-F238E27FC236}">
                    <a16:creationId xmlns:a16="http://schemas.microsoft.com/office/drawing/2014/main" id="{24B252B0-8B22-7C99-26C7-9D9C8EE1E396}"/>
                  </a:ext>
                </a:extLst>
              </p:cNvPr>
              <p:cNvSpPr/>
              <p:nvPr/>
            </p:nvSpPr>
            <p:spPr>
              <a:xfrm>
                <a:off x="3769213" y="3638850"/>
                <a:ext cx="132775" cy="75575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3" extrusionOk="0">
                    <a:moveTo>
                      <a:pt x="2266" y="1"/>
                    </a:moveTo>
                    <a:cubicBezTo>
                      <a:pt x="2180" y="1"/>
                      <a:pt x="2093" y="22"/>
                      <a:pt x="2013" y="65"/>
                    </a:cubicBezTo>
                    <a:lnTo>
                      <a:pt x="155" y="1137"/>
                    </a:lnTo>
                    <a:cubicBezTo>
                      <a:pt x="12" y="1220"/>
                      <a:pt x="0" y="1351"/>
                      <a:pt x="119" y="1422"/>
                    </a:cubicBezTo>
                    <a:lnTo>
                      <a:pt x="2810" y="2970"/>
                    </a:lnTo>
                    <a:cubicBezTo>
                      <a:pt x="2885" y="3004"/>
                      <a:pt x="2965" y="3022"/>
                      <a:pt x="3045" y="3022"/>
                    </a:cubicBezTo>
                    <a:cubicBezTo>
                      <a:pt x="3131" y="3022"/>
                      <a:pt x="3218" y="3001"/>
                      <a:pt x="3298" y="2958"/>
                    </a:cubicBezTo>
                    <a:lnTo>
                      <a:pt x="5156" y="1875"/>
                    </a:lnTo>
                    <a:cubicBezTo>
                      <a:pt x="5299" y="1803"/>
                      <a:pt x="5311" y="1672"/>
                      <a:pt x="5192" y="1601"/>
                    </a:cubicBezTo>
                    <a:lnTo>
                      <a:pt x="2501" y="53"/>
                    </a:lnTo>
                    <a:cubicBezTo>
                      <a:pt x="2426" y="19"/>
                      <a:pt x="2346" y="1"/>
                      <a:pt x="22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15;p15">
                <a:extLst>
                  <a:ext uri="{FF2B5EF4-FFF2-40B4-BE49-F238E27FC236}">
                    <a16:creationId xmlns:a16="http://schemas.microsoft.com/office/drawing/2014/main" id="{A510AEA1-E8C2-2F6E-F512-FE7E08DB4803}"/>
                  </a:ext>
                </a:extLst>
              </p:cNvPr>
              <p:cNvSpPr/>
              <p:nvPr/>
            </p:nvSpPr>
            <p:spPr>
              <a:xfrm>
                <a:off x="3867438" y="3695550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85" y="0"/>
                    </a:moveTo>
                    <a:cubicBezTo>
                      <a:pt x="2193" y="0"/>
                      <a:pt x="2099" y="25"/>
                      <a:pt x="2013" y="71"/>
                    </a:cubicBezTo>
                    <a:lnTo>
                      <a:pt x="155" y="1143"/>
                    </a:lnTo>
                    <a:cubicBezTo>
                      <a:pt x="12" y="1226"/>
                      <a:pt x="0" y="1357"/>
                      <a:pt x="120" y="1428"/>
                    </a:cubicBezTo>
                    <a:lnTo>
                      <a:pt x="2822" y="2976"/>
                    </a:lnTo>
                    <a:cubicBezTo>
                      <a:pt x="2891" y="3008"/>
                      <a:pt x="2962" y="3023"/>
                      <a:pt x="3033" y="3023"/>
                    </a:cubicBezTo>
                    <a:cubicBezTo>
                      <a:pt x="3122" y="3023"/>
                      <a:pt x="3212" y="2999"/>
                      <a:pt x="3298" y="2952"/>
                    </a:cubicBezTo>
                    <a:lnTo>
                      <a:pt x="5156" y="1881"/>
                    </a:lnTo>
                    <a:cubicBezTo>
                      <a:pt x="5299" y="1797"/>
                      <a:pt x="5311" y="1678"/>
                      <a:pt x="5192" y="1607"/>
                    </a:cubicBezTo>
                    <a:lnTo>
                      <a:pt x="2501" y="47"/>
                    </a:lnTo>
                    <a:cubicBezTo>
                      <a:pt x="2432" y="16"/>
                      <a:pt x="2359" y="0"/>
                      <a:pt x="2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16;p15">
                <a:extLst>
                  <a:ext uri="{FF2B5EF4-FFF2-40B4-BE49-F238E27FC236}">
                    <a16:creationId xmlns:a16="http://schemas.microsoft.com/office/drawing/2014/main" id="{2EEC1F5F-91F1-CFC6-293A-03BF9537432F}"/>
                  </a:ext>
                </a:extLst>
              </p:cNvPr>
              <p:cNvSpPr/>
              <p:nvPr/>
            </p:nvSpPr>
            <p:spPr>
              <a:xfrm>
                <a:off x="3965963" y="3752400"/>
                <a:ext cx="1327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11" h="3024" extrusionOk="0">
                    <a:moveTo>
                      <a:pt x="2274" y="0"/>
                    </a:moveTo>
                    <a:cubicBezTo>
                      <a:pt x="2183" y="0"/>
                      <a:pt x="2092" y="25"/>
                      <a:pt x="2013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19" y="1417"/>
                    </a:cubicBezTo>
                    <a:lnTo>
                      <a:pt x="2810" y="2976"/>
                    </a:lnTo>
                    <a:cubicBezTo>
                      <a:pt x="2879" y="3008"/>
                      <a:pt x="2952" y="3023"/>
                      <a:pt x="3025" y="3023"/>
                    </a:cubicBezTo>
                    <a:cubicBezTo>
                      <a:pt x="3116" y="3023"/>
                      <a:pt x="3207" y="2999"/>
                      <a:pt x="3287" y="2952"/>
                    </a:cubicBezTo>
                    <a:lnTo>
                      <a:pt x="5156" y="1881"/>
                    </a:lnTo>
                    <a:cubicBezTo>
                      <a:pt x="5299" y="1798"/>
                      <a:pt x="5311" y="1678"/>
                      <a:pt x="5192" y="1607"/>
                    </a:cubicBezTo>
                    <a:lnTo>
                      <a:pt x="2489" y="47"/>
                    </a:lnTo>
                    <a:cubicBezTo>
                      <a:pt x="2420" y="16"/>
                      <a:pt x="2347" y="0"/>
                      <a:pt x="2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17;p15">
                <a:extLst>
                  <a:ext uri="{FF2B5EF4-FFF2-40B4-BE49-F238E27FC236}">
                    <a16:creationId xmlns:a16="http://schemas.microsoft.com/office/drawing/2014/main" id="{7C285015-FA9F-9555-D005-7815DA8E82F4}"/>
                  </a:ext>
                </a:extLst>
              </p:cNvPr>
              <p:cNvSpPr/>
              <p:nvPr/>
            </p:nvSpPr>
            <p:spPr>
              <a:xfrm>
                <a:off x="4064188" y="3809250"/>
                <a:ext cx="133075" cy="75600"/>
              </a:xfrm>
              <a:custGeom>
                <a:avLst/>
                <a:gdLst/>
                <a:ahLst/>
                <a:cxnLst/>
                <a:rect l="l" t="t" r="r" b="b"/>
                <a:pathLst>
                  <a:path w="5323" h="3024" extrusionOk="0">
                    <a:moveTo>
                      <a:pt x="2286" y="0"/>
                    </a:moveTo>
                    <a:cubicBezTo>
                      <a:pt x="2195" y="0"/>
                      <a:pt x="2104" y="25"/>
                      <a:pt x="2025" y="71"/>
                    </a:cubicBezTo>
                    <a:lnTo>
                      <a:pt x="155" y="1143"/>
                    </a:lnTo>
                    <a:cubicBezTo>
                      <a:pt x="12" y="1226"/>
                      <a:pt x="0" y="1345"/>
                      <a:pt x="120" y="1417"/>
                    </a:cubicBezTo>
                    <a:lnTo>
                      <a:pt x="2822" y="2976"/>
                    </a:lnTo>
                    <a:cubicBezTo>
                      <a:pt x="2891" y="3008"/>
                      <a:pt x="2964" y="3023"/>
                      <a:pt x="3037" y="3023"/>
                    </a:cubicBezTo>
                    <a:cubicBezTo>
                      <a:pt x="3128" y="3023"/>
                      <a:pt x="3219" y="2999"/>
                      <a:pt x="3299" y="2953"/>
                    </a:cubicBezTo>
                    <a:lnTo>
                      <a:pt x="5168" y="1881"/>
                    </a:lnTo>
                    <a:cubicBezTo>
                      <a:pt x="5311" y="1798"/>
                      <a:pt x="5323" y="1667"/>
                      <a:pt x="5204" y="1607"/>
                    </a:cubicBezTo>
                    <a:lnTo>
                      <a:pt x="2501" y="47"/>
                    </a:lnTo>
                    <a:cubicBezTo>
                      <a:pt x="2432" y="16"/>
                      <a:pt x="2359" y="0"/>
                      <a:pt x="22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18;p15">
                <a:extLst>
                  <a:ext uri="{FF2B5EF4-FFF2-40B4-BE49-F238E27FC236}">
                    <a16:creationId xmlns:a16="http://schemas.microsoft.com/office/drawing/2014/main" id="{B3189F57-C568-EC3A-AB2F-689395E384E3}"/>
                  </a:ext>
                </a:extLst>
              </p:cNvPr>
              <p:cNvSpPr/>
              <p:nvPr/>
            </p:nvSpPr>
            <p:spPr>
              <a:xfrm>
                <a:off x="3915663" y="4005975"/>
                <a:ext cx="145875" cy="83075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3" extrusionOk="0">
                    <a:moveTo>
                      <a:pt x="2283" y="0"/>
                    </a:moveTo>
                    <a:cubicBezTo>
                      <a:pt x="2200" y="0"/>
                      <a:pt x="2119" y="22"/>
                      <a:pt x="2048" y="60"/>
                    </a:cubicBezTo>
                    <a:lnTo>
                      <a:pt x="155" y="1156"/>
                    </a:lnTo>
                    <a:cubicBezTo>
                      <a:pt x="12" y="1227"/>
                      <a:pt x="0" y="1346"/>
                      <a:pt x="119" y="1418"/>
                    </a:cubicBezTo>
                    <a:lnTo>
                      <a:pt x="3346" y="3275"/>
                    </a:lnTo>
                    <a:cubicBezTo>
                      <a:pt x="3411" y="3308"/>
                      <a:pt x="3482" y="3323"/>
                      <a:pt x="3553" y="3323"/>
                    </a:cubicBezTo>
                    <a:cubicBezTo>
                      <a:pt x="3637" y="3323"/>
                      <a:pt x="3721" y="3302"/>
                      <a:pt x="3798" y="3263"/>
                    </a:cubicBezTo>
                    <a:lnTo>
                      <a:pt x="5680" y="2168"/>
                    </a:lnTo>
                    <a:cubicBezTo>
                      <a:pt x="5811" y="2096"/>
                      <a:pt x="5834" y="1977"/>
                      <a:pt x="5715" y="1906"/>
                    </a:cubicBezTo>
                    <a:lnTo>
                      <a:pt x="2489" y="48"/>
                    </a:lnTo>
                    <a:cubicBezTo>
                      <a:pt x="2423" y="16"/>
                      <a:pt x="2353" y="0"/>
                      <a:pt x="2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19;p15">
                <a:extLst>
                  <a:ext uri="{FF2B5EF4-FFF2-40B4-BE49-F238E27FC236}">
                    <a16:creationId xmlns:a16="http://schemas.microsoft.com/office/drawing/2014/main" id="{7F4338E1-F6A0-2760-2D0E-A2276D38B17E}"/>
                  </a:ext>
                </a:extLst>
              </p:cNvPr>
              <p:cNvSpPr/>
              <p:nvPr/>
            </p:nvSpPr>
            <p:spPr>
              <a:xfrm>
                <a:off x="3809388" y="3944650"/>
                <a:ext cx="145875" cy="8310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24" extrusionOk="0">
                    <a:moveTo>
                      <a:pt x="2282" y="1"/>
                    </a:moveTo>
                    <a:cubicBezTo>
                      <a:pt x="2198" y="1"/>
                      <a:pt x="2114" y="22"/>
                      <a:pt x="2037" y="61"/>
                    </a:cubicBezTo>
                    <a:lnTo>
                      <a:pt x="156" y="1156"/>
                    </a:lnTo>
                    <a:cubicBezTo>
                      <a:pt x="13" y="1227"/>
                      <a:pt x="1" y="1347"/>
                      <a:pt x="120" y="1418"/>
                    </a:cubicBezTo>
                    <a:lnTo>
                      <a:pt x="3346" y="3275"/>
                    </a:lnTo>
                    <a:cubicBezTo>
                      <a:pt x="3412" y="3308"/>
                      <a:pt x="3482" y="3323"/>
                      <a:pt x="3552" y="3323"/>
                    </a:cubicBezTo>
                    <a:cubicBezTo>
                      <a:pt x="3635" y="3323"/>
                      <a:pt x="3716" y="3302"/>
                      <a:pt x="3787" y="3263"/>
                    </a:cubicBezTo>
                    <a:lnTo>
                      <a:pt x="5680" y="2168"/>
                    </a:lnTo>
                    <a:cubicBezTo>
                      <a:pt x="5811" y="2097"/>
                      <a:pt x="5835" y="1978"/>
                      <a:pt x="5716" y="1906"/>
                    </a:cubicBezTo>
                    <a:lnTo>
                      <a:pt x="2489" y="49"/>
                    </a:lnTo>
                    <a:cubicBezTo>
                      <a:pt x="2424" y="16"/>
                      <a:pt x="2353" y="1"/>
                      <a:pt x="2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20;p15">
                <a:extLst>
                  <a:ext uri="{FF2B5EF4-FFF2-40B4-BE49-F238E27FC236}">
                    <a16:creationId xmlns:a16="http://schemas.microsoft.com/office/drawing/2014/main" id="{FD3FFC1B-26FC-394D-94C1-EC8F1FCF1C69}"/>
                  </a:ext>
                </a:extLst>
              </p:cNvPr>
              <p:cNvSpPr/>
              <p:nvPr/>
            </p:nvSpPr>
            <p:spPr>
              <a:xfrm>
                <a:off x="3703138" y="3883350"/>
                <a:ext cx="145875" cy="82950"/>
              </a:xfrm>
              <a:custGeom>
                <a:avLst/>
                <a:gdLst/>
                <a:ahLst/>
                <a:cxnLst/>
                <a:rect l="l" t="t" r="r" b="b"/>
                <a:pathLst>
                  <a:path w="5835" h="3318" extrusionOk="0">
                    <a:moveTo>
                      <a:pt x="2282" y="0"/>
                    </a:moveTo>
                    <a:cubicBezTo>
                      <a:pt x="2198" y="0"/>
                      <a:pt x="2114" y="21"/>
                      <a:pt x="2036" y="60"/>
                    </a:cubicBezTo>
                    <a:lnTo>
                      <a:pt x="143" y="1155"/>
                    </a:lnTo>
                    <a:cubicBezTo>
                      <a:pt x="12" y="1227"/>
                      <a:pt x="0" y="1346"/>
                      <a:pt x="119" y="1417"/>
                    </a:cubicBezTo>
                    <a:lnTo>
                      <a:pt x="3346" y="3275"/>
                    </a:lnTo>
                    <a:cubicBezTo>
                      <a:pt x="3414" y="3303"/>
                      <a:pt x="3488" y="3318"/>
                      <a:pt x="3560" y="3318"/>
                    </a:cubicBezTo>
                    <a:cubicBezTo>
                      <a:pt x="3640" y="3318"/>
                      <a:pt x="3718" y="3300"/>
                      <a:pt x="3786" y="3263"/>
                    </a:cubicBezTo>
                    <a:lnTo>
                      <a:pt x="5679" y="2167"/>
                    </a:lnTo>
                    <a:cubicBezTo>
                      <a:pt x="5810" y="2084"/>
                      <a:pt x="5834" y="1977"/>
                      <a:pt x="5715" y="1905"/>
                    </a:cubicBezTo>
                    <a:lnTo>
                      <a:pt x="2489" y="48"/>
                    </a:lnTo>
                    <a:cubicBezTo>
                      <a:pt x="2423" y="15"/>
                      <a:pt x="2353" y="0"/>
                      <a:pt x="2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121;p15">
                <a:extLst>
                  <a:ext uri="{FF2B5EF4-FFF2-40B4-BE49-F238E27FC236}">
                    <a16:creationId xmlns:a16="http://schemas.microsoft.com/office/drawing/2014/main" id="{6E302FDB-B75B-9B1A-F308-459CE9147372}"/>
                  </a:ext>
                </a:extLst>
              </p:cNvPr>
              <p:cNvSpPr/>
              <p:nvPr/>
            </p:nvSpPr>
            <p:spPr>
              <a:xfrm>
                <a:off x="3042338" y="3501700"/>
                <a:ext cx="700400" cy="403300"/>
              </a:xfrm>
              <a:custGeom>
                <a:avLst/>
                <a:gdLst/>
                <a:ahLst/>
                <a:cxnLst/>
                <a:rect l="l" t="t" r="r" b="b"/>
                <a:pathLst>
                  <a:path w="28016" h="16132" extrusionOk="0">
                    <a:moveTo>
                      <a:pt x="2294" y="0"/>
                    </a:moveTo>
                    <a:cubicBezTo>
                      <a:pt x="2206" y="0"/>
                      <a:pt x="2117" y="22"/>
                      <a:pt x="2036" y="62"/>
                    </a:cubicBezTo>
                    <a:lnTo>
                      <a:pt x="155" y="1158"/>
                    </a:lnTo>
                    <a:cubicBezTo>
                      <a:pt x="12" y="1229"/>
                      <a:pt x="0" y="1348"/>
                      <a:pt x="119" y="1419"/>
                    </a:cubicBezTo>
                    <a:lnTo>
                      <a:pt x="25539" y="16088"/>
                    </a:lnTo>
                    <a:cubicBezTo>
                      <a:pt x="25607" y="16116"/>
                      <a:pt x="25678" y="16131"/>
                      <a:pt x="25749" y="16131"/>
                    </a:cubicBezTo>
                    <a:cubicBezTo>
                      <a:pt x="25827" y="16131"/>
                      <a:pt x="25905" y="16113"/>
                      <a:pt x="25980" y="16076"/>
                    </a:cubicBezTo>
                    <a:lnTo>
                      <a:pt x="27873" y="14981"/>
                    </a:lnTo>
                    <a:cubicBezTo>
                      <a:pt x="28004" y="14897"/>
                      <a:pt x="28016" y="14790"/>
                      <a:pt x="27909" y="14719"/>
                    </a:cubicBezTo>
                    <a:lnTo>
                      <a:pt x="2489" y="38"/>
                    </a:lnTo>
                    <a:cubicBezTo>
                      <a:pt x="2427" y="13"/>
                      <a:pt x="2361" y="0"/>
                      <a:pt x="2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" name="Google Shape;122;p15">
              <a:extLst>
                <a:ext uri="{FF2B5EF4-FFF2-40B4-BE49-F238E27FC236}">
                  <a16:creationId xmlns:a16="http://schemas.microsoft.com/office/drawing/2014/main" id="{CDC6A462-7E75-26A4-0EDD-CA690C4D1F89}"/>
                </a:ext>
              </a:extLst>
            </p:cNvPr>
            <p:cNvSpPr/>
            <p:nvPr/>
          </p:nvSpPr>
          <p:spPr>
            <a:xfrm>
              <a:off x="3548638" y="2988300"/>
              <a:ext cx="838525" cy="489075"/>
            </a:xfrm>
            <a:custGeom>
              <a:avLst/>
              <a:gdLst/>
              <a:ahLst/>
              <a:cxnLst/>
              <a:rect l="l" t="t" r="r" b="b"/>
              <a:pathLst>
                <a:path w="33541" h="19563" extrusionOk="0">
                  <a:moveTo>
                    <a:pt x="32481" y="13526"/>
                  </a:moveTo>
                  <a:lnTo>
                    <a:pt x="9585" y="298"/>
                  </a:lnTo>
                  <a:cubicBezTo>
                    <a:pt x="9073" y="0"/>
                    <a:pt x="8180" y="48"/>
                    <a:pt x="7585" y="381"/>
                  </a:cubicBezTo>
                  <a:lnTo>
                    <a:pt x="680" y="4370"/>
                  </a:lnTo>
                  <a:lnTo>
                    <a:pt x="1" y="4215"/>
                  </a:lnTo>
                  <a:lnTo>
                    <a:pt x="1" y="5132"/>
                  </a:lnTo>
                  <a:cubicBezTo>
                    <a:pt x="25" y="5346"/>
                    <a:pt x="156" y="5537"/>
                    <a:pt x="346" y="5632"/>
                  </a:cubicBezTo>
                  <a:lnTo>
                    <a:pt x="23968" y="19265"/>
                  </a:lnTo>
                  <a:cubicBezTo>
                    <a:pt x="24480" y="19562"/>
                    <a:pt x="25373" y="19527"/>
                    <a:pt x="25968" y="19181"/>
                  </a:cubicBezTo>
                  <a:lnTo>
                    <a:pt x="33053" y="15098"/>
                  </a:lnTo>
                  <a:cubicBezTo>
                    <a:pt x="33374" y="14907"/>
                    <a:pt x="33541" y="14669"/>
                    <a:pt x="33541" y="14443"/>
                  </a:cubicBezTo>
                  <a:lnTo>
                    <a:pt x="33541" y="1352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23;p15">
              <a:extLst>
                <a:ext uri="{FF2B5EF4-FFF2-40B4-BE49-F238E27FC236}">
                  <a16:creationId xmlns:a16="http://schemas.microsoft.com/office/drawing/2014/main" id="{EF86F466-AE30-7040-29DD-B8B6E4C1E869}"/>
                </a:ext>
              </a:extLst>
            </p:cNvPr>
            <p:cNvSpPr/>
            <p:nvPr/>
          </p:nvSpPr>
          <p:spPr>
            <a:xfrm>
              <a:off x="3548638" y="2968000"/>
              <a:ext cx="838525" cy="484075"/>
            </a:xfrm>
            <a:custGeom>
              <a:avLst/>
              <a:gdLst/>
              <a:ahLst/>
              <a:cxnLst/>
              <a:rect l="l" t="t" r="r" b="b"/>
              <a:pathLst>
                <a:path w="33541" h="19363" extrusionOk="0">
                  <a:moveTo>
                    <a:pt x="8720" y="1"/>
                  </a:moveTo>
                  <a:cubicBezTo>
                    <a:pt x="8327" y="1"/>
                    <a:pt x="7911" y="94"/>
                    <a:pt x="7585" y="277"/>
                  </a:cubicBezTo>
                  <a:lnTo>
                    <a:pt x="489" y="4372"/>
                  </a:lnTo>
                  <a:cubicBezTo>
                    <a:pt x="168" y="4563"/>
                    <a:pt x="1" y="4801"/>
                    <a:pt x="1" y="5027"/>
                  </a:cubicBezTo>
                  <a:cubicBezTo>
                    <a:pt x="25" y="5242"/>
                    <a:pt x="156" y="5432"/>
                    <a:pt x="346" y="5527"/>
                  </a:cubicBezTo>
                  <a:lnTo>
                    <a:pt x="23968" y="19160"/>
                  </a:lnTo>
                  <a:cubicBezTo>
                    <a:pt x="24202" y="19296"/>
                    <a:pt x="24517" y="19363"/>
                    <a:pt x="24845" y="19363"/>
                  </a:cubicBezTo>
                  <a:cubicBezTo>
                    <a:pt x="25235" y="19363"/>
                    <a:pt x="25646" y="19269"/>
                    <a:pt x="25968" y="19088"/>
                  </a:cubicBezTo>
                  <a:lnTo>
                    <a:pt x="33053" y="14993"/>
                  </a:lnTo>
                  <a:cubicBezTo>
                    <a:pt x="33374" y="14802"/>
                    <a:pt x="33541" y="14564"/>
                    <a:pt x="33541" y="14338"/>
                  </a:cubicBezTo>
                  <a:cubicBezTo>
                    <a:pt x="33529" y="14112"/>
                    <a:pt x="33398" y="13921"/>
                    <a:pt x="33195" y="13838"/>
                  </a:cubicBezTo>
                  <a:lnTo>
                    <a:pt x="9585" y="193"/>
                  </a:lnTo>
                  <a:cubicBezTo>
                    <a:pt x="9354" y="64"/>
                    <a:pt x="9045" y="1"/>
                    <a:pt x="8720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4;p15">
              <a:extLst>
                <a:ext uri="{FF2B5EF4-FFF2-40B4-BE49-F238E27FC236}">
                  <a16:creationId xmlns:a16="http://schemas.microsoft.com/office/drawing/2014/main" id="{0CB63DE8-C942-B655-9426-DA88629A41BB}"/>
                </a:ext>
              </a:extLst>
            </p:cNvPr>
            <p:cNvSpPr/>
            <p:nvPr/>
          </p:nvSpPr>
          <p:spPr>
            <a:xfrm>
              <a:off x="3760888" y="2885900"/>
              <a:ext cx="414350" cy="444425"/>
            </a:xfrm>
            <a:custGeom>
              <a:avLst/>
              <a:gdLst/>
              <a:ahLst/>
              <a:cxnLst/>
              <a:rect l="l" t="t" r="r" b="b"/>
              <a:pathLst>
                <a:path w="16574" h="17777" extrusionOk="0">
                  <a:moveTo>
                    <a:pt x="14323" y="8073"/>
                  </a:moveTo>
                  <a:lnTo>
                    <a:pt x="0" y="1"/>
                  </a:lnTo>
                  <a:lnTo>
                    <a:pt x="0" y="8680"/>
                  </a:lnTo>
                  <a:cubicBezTo>
                    <a:pt x="0" y="8728"/>
                    <a:pt x="24" y="8764"/>
                    <a:pt x="71" y="8787"/>
                  </a:cubicBezTo>
                  <a:lnTo>
                    <a:pt x="15526" y="17705"/>
                  </a:lnTo>
                  <a:cubicBezTo>
                    <a:pt x="15669" y="17777"/>
                    <a:pt x="15835" y="17765"/>
                    <a:pt x="15966" y="17693"/>
                  </a:cubicBezTo>
                  <a:lnTo>
                    <a:pt x="16466" y="17408"/>
                  </a:lnTo>
                  <a:cubicBezTo>
                    <a:pt x="16526" y="17372"/>
                    <a:pt x="16574" y="17324"/>
                    <a:pt x="16574" y="17253"/>
                  </a:cubicBezTo>
                  <a:lnTo>
                    <a:pt x="16574" y="8573"/>
                  </a:lnTo>
                  <a:close/>
                </a:path>
              </a:pathLst>
            </a:custGeom>
            <a:solidFill>
              <a:srgbClr val="1BBB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5;p15">
              <a:extLst>
                <a:ext uri="{FF2B5EF4-FFF2-40B4-BE49-F238E27FC236}">
                  <a16:creationId xmlns:a16="http://schemas.microsoft.com/office/drawing/2014/main" id="{AD001CD4-1F89-FC08-5062-60A290A95A0F}"/>
                </a:ext>
              </a:extLst>
            </p:cNvPr>
            <p:cNvSpPr/>
            <p:nvPr/>
          </p:nvSpPr>
          <p:spPr>
            <a:xfrm>
              <a:off x="3759688" y="2873400"/>
              <a:ext cx="415550" cy="239350"/>
            </a:xfrm>
            <a:custGeom>
              <a:avLst/>
              <a:gdLst/>
              <a:ahLst/>
              <a:cxnLst/>
              <a:rect l="l" t="t" r="r" b="b"/>
              <a:pathLst>
                <a:path w="16622" h="9574" extrusionOk="0">
                  <a:moveTo>
                    <a:pt x="878" y="0"/>
                  </a:moveTo>
                  <a:cubicBezTo>
                    <a:pt x="796" y="0"/>
                    <a:pt x="714" y="21"/>
                    <a:pt x="643" y="60"/>
                  </a:cubicBezTo>
                  <a:lnTo>
                    <a:pt x="143" y="346"/>
                  </a:lnTo>
                  <a:cubicBezTo>
                    <a:pt x="12" y="429"/>
                    <a:pt x="0" y="536"/>
                    <a:pt x="119" y="608"/>
                  </a:cubicBezTo>
                  <a:lnTo>
                    <a:pt x="15574" y="9526"/>
                  </a:lnTo>
                  <a:cubicBezTo>
                    <a:pt x="15639" y="9558"/>
                    <a:pt x="15707" y="9574"/>
                    <a:pt x="15776" y="9574"/>
                  </a:cubicBezTo>
                  <a:cubicBezTo>
                    <a:pt x="15856" y="9574"/>
                    <a:pt x="15937" y="9552"/>
                    <a:pt x="16014" y="9514"/>
                  </a:cubicBezTo>
                  <a:lnTo>
                    <a:pt x="16502" y="9228"/>
                  </a:lnTo>
                  <a:cubicBezTo>
                    <a:pt x="16562" y="9204"/>
                    <a:pt x="16610" y="9145"/>
                    <a:pt x="16622" y="9073"/>
                  </a:cubicBezTo>
                  <a:cubicBezTo>
                    <a:pt x="16610" y="9026"/>
                    <a:pt x="16586" y="8990"/>
                    <a:pt x="16538" y="8966"/>
                  </a:cubicBezTo>
                  <a:lnTo>
                    <a:pt x="1084" y="48"/>
                  </a:lnTo>
                  <a:cubicBezTo>
                    <a:pt x="1018" y="15"/>
                    <a:pt x="948" y="0"/>
                    <a:pt x="87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6;p15">
              <a:extLst>
                <a:ext uri="{FF2B5EF4-FFF2-40B4-BE49-F238E27FC236}">
                  <a16:creationId xmlns:a16="http://schemas.microsoft.com/office/drawing/2014/main" id="{9379161B-2CDC-A917-7A85-5602B702CDA0}"/>
                </a:ext>
              </a:extLst>
            </p:cNvPr>
            <p:cNvSpPr/>
            <p:nvPr/>
          </p:nvSpPr>
          <p:spPr>
            <a:xfrm>
              <a:off x="3248613" y="1504175"/>
              <a:ext cx="1450200" cy="1892225"/>
            </a:xfrm>
            <a:custGeom>
              <a:avLst/>
              <a:gdLst/>
              <a:ahLst/>
              <a:cxnLst/>
              <a:rect l="l" t="t" r="r" b="b"/>
              <a:pathLst>
                <a:path w="58008" h="75689" extrusionOk="0">
                  <a:moveTo>
                    <a:pt x="56710" y="31219"/>
                  </a:moveTo>
                  <a:lnTo>
                    <a:pt x="2977" y="203"/>
                  </a:lnTo>
                  <a:cubicBezTo>
                    <a:pt x="2655" y="13"/>
                    <a:pt x="2358" y="1"/>
                    <a:pt x="2132" y="132"/>
                  </a:cubicBezTo>
                  <a:lnTo>
                    <a:pt x="0" y="1358"/>
                  </a:lnTo>
                  <a:lnTo>
                    <a:pt x="1679" y="2549"/>
                  </a:lnTo>
                  <a:lnTo>
                    <a:pt x="1679" y="40875"/>
                  </a:lnTo>
                  <a:cubicBezTo>
                    <a:pt x="1679" y="41828"/>
                    <a:pt x="2263" y="42947"/>
                    <a:pt x="2977" y="43363"/>
                  </a:cubicBezTo>
                  <a:lnTo>
                    <a:pt x="55353" y="73605"/>
                  </a:lnTo>
                  <a:lnTo>
                    <a:pt x="55424" y="75689"/>
                  </a:lnTo>
                  <a:lnTo>
                    <a:pt x="57555" y="74451"/>
                  </a:lnTo>
                  <a:cubicBezTo>
                    <a:pt x="57829" y="74296"/>
                    <a:pt x="58008" y="73927"/>
                    <a:pt x="58008" y="73403"/>
                  </a:cubicBezTo>
                  <a:lnTo>
                    <a:pt x="58008" y="33707"/>
                  </a:lnTo>
                  <a:cubicBezTo>
                    <a:pt x="58008" y="32743"/>
                    <a:pt x="57424" y="31636"/>
                    <a:pt x="56710" y="3121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7;p15">
              <a:extLst>
                <a:ext uri="{FF2B5EF4-FFF2-40B4-BE49-F238E27FC236}">
                  <a16:creationId xmlns:a16="http://schemas.microsoft.com/office/drawing/2014/main" id="{3925392F-13F5-C785-CA05-65D589232824}"/>
                </a:ext>
              </a:extLst>
            </p:cNvPr>
            <p:cNvSpPr/>
            <p:nvPr/>
          </p:nvSpPr>
          <p:spPr>
            <a:xfrm>
              <a:off x="3237288" y="1535150"/>
              <a:ext cx="1408250" cy="1864225"/>
            </a:xfrm>
            <a:custGeom>
              <a:avLst/>
              <a:gdLst/>
              <a:ahLst/>
              <a:cxnLst/>
              <a:rect l="l" t="t" r="r" b="b"/>
              <a:pathLst>
                <a:path w="56330" h="74569" extrusionOk="0">
                  <a:moveTo>
                    <a:pt x="55032" y="31206"/>
                  </a:moveTo>
                  <a:lnTo>
                    <a:pt x="1299" y="203"/>
                  </a:lnTo>
                  <a:cubicBezTo>
                    <a:pt x="977" y="12"/>
                    <a:pt x="680" y="0"/>
                    <a:pt x="453" y="131"/>
                  </a:cubicBezTo>
                  <a:cubicBezTo>
                    <a:pt x="180" y="286"/>
                    <a:pt x="1" y="655"/>
                    <a:pt x="1" y="1179"/>
                  </a:cubicBezTo>
                  <a:lnTo>
                    <a:pt x="1" y="40862"/>
                  </a:lnTo>
                  <a:cubicBezTo>
                    <a:pt x="1" y="41827"/>
                    <a:pt x="584" y="42934"/>
                    <a:pt x="1299" y="43351"/>
                  </a:cubicBezTo>
                  <a:lnTo>
                    <a:pt x="55032" y="74367"/>
                  </a:lnTo>
                  <a:cubicBezTo>
                    <a:pt x="55353" y="74557"/>
                    <a:pt x="55651" y="74569"/>
                    <a:pt x="55877" y="74438"/>
                  </a:cubicBezTo>
                  <a:cubicBezTo>
                    <a:pt x="56151" y="74283"/>
                    <a:pt x="56329" y="73914"/>
                    <a:pt x="56329" y="73390"/>
                  </a:cubicBezTo>
                  <a:lnTo>
                    <a:pt x="56329" y="33695"/>
                  </a:lnTo>
                  <a:cubicBezTo>
                    <a:pt x="56329" y="32742"/>
                    <a:pt x="55746" y="31623"/>
                    <a:pt x="55032" y="3120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8;p15">
              <a:extLst>
                <a:ext uri="{FF2B5EF4-FFF2-40B4-BE49-F238E27FC236}">
                  <a16:creationId xmlns:a16="http://schemas.microsoft.com/office/drawing/2014/main" id="{03621DBD-3375-E0DA-B340-7F558AE37C7B}"/>
                </a:ext>
              </a:extLst>
            </p:cNvPr>
            <p:cNvSpPr/>
            <p:nvPr/>
          </p:nvSpPr>
          <p:spPr>
            <a:xfrm>
              <a:off x="3266763" y="1573550"/>
              <a:ext cx="1349000" cy="1787150"/>
            </a:xfrm>
            <a:custGeom>
              <a:avLst/>
              <a:gdLst/>
              <a:ahLst/>
              <a:cxnLst/>
              <a:rect l="l" t="t" r="r" b="b"/>
              <a:pathLst>
                <a:path w="53960" h="71486" extrusionOk="0">
                  <a:moveTo>
                    <a:pt x="53174" y="30492"/>
                  </a:moveTo>
                  <a:lnTo>
                    <a:pt x="798" y="250"/>
                  </a:lnTo>
                  <a:cubicBezTo>
                    <a:pt x="358" y="0"/>
                    <a:pt x="1" y="274"/>
                    <a:pt x="1" y="845"/>
                  </a:cubicBezTo>
                  <a:lnTo>
                    <a:pt x="1" y="39481"/>
                  </a:lnTo>
                  <a:cubicBezTo>
                    <a:pt x="1" y="40065"/>
                    <a:pt x="358" y="40743"/>
                    <a:pt x="798" y="40993"/>
                  </a:cubicBezTo>
                  <a:lnTo>
                    <a:pt x="53174" y="71235"/>
                  </a:lnTo>
                  <a:cubicBezTo>
                    <a:pt x="53603" y="71485"/>
                    <a:pt x="53960" y="71223"/>
                    <a:pt x="53960" y="70640"/>
                  </a:cubicBezTo>
                  <a:lnTo>
                    <a:pt x="53960" y="32004"/>
                  </a:lnTo>
                  <a:cubicBezTo>
                    <a:pt x="53960" y="31421"/>
                    <a:pt x="53614" y="30742"/>
                    <a:pt x="53174" y="30492"/>
                  </a:cubicBezTo>
                  <a:close/>
                </a:path>
              </a:pathLst>
            </a:custGeom>
            <a:solidFill>
              <a:srgbClr val="1BBB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1" name="Google Shape;129;p15">
            <a:extLst>
              <a:ext uri="{FF2B5EF4-FFF2-40B4-BE49-F238E27FC236}">
                <a16:creationId xmlns:a16="http://schemas.microsoft.com/office/drawing/2014/main" id="{2074155A-22B8-82A5-7AC8-9CEB66DEDF0D}"/>
              </a:ext>
            </a:extLst>
          </p:cNvPr>
          <p:cNvSpPr/>
          <p:nvPr/>
        </p:nvSpPr>
        <p:spPr>
          <a:xfrm>
            <a:off x="3002535" y="2099322"/>
            <a:ext cx="1236307" cy="1672149"/>
          </a:xfrm>
          <a:custGeom>
            <a:avLst/>
            <a:gdLst/>
            <a:ahLst/>
            <a:cxnLst/>
            <a:rect l="l" t="t" r="r" b="b"/>
            <a:pathLst>
              <a:path w="52721" h="71307" extrusionOk="0">
                <a:moveTo>
                  <a:pt x="52709" y="0"/>
                </a:moveTo>
                <a:lnTo>
                  <a:pt x="0" y="0"/>
                </a:lnTo>
                <a:lnTo>
                  <a:pt x="0" y="55495"/>
                </a:lnTo>
                <a:cubicBezTo>
                  <a:pt x="0" y="56090"/>
                  <a:pt x="321" y="56650"/>
                  <a:pt x="845" y="56948"/>
                </a:cubicBezTo>
                <a:lnTo>
                  <a:pt x="24646" y="70699"/>
                </a:lnTo>
                <a:cubicBezTo>
                  <a:pt x="25706" y="71306"/>
                  <a:pt x="27027" y="71306"/>
                  <a:pt x="28087" y="70699"/>
                </a:cubicBezTo>
                <a:lnTo>
                  <a:pt x="51876" y="56948"/>
                </a:lnTo>
                <a:cubicBezTo>
                  <a:pt x="52399" y="56650"/>
                  <a:pt x="52721" y="56090"/>
                  <a:pt x="52721" y="55495"/>
                </a:cubicBezTo>
                <a:lnTo>
                  <a:pt x="52721" y="55495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130;p15">
            <a:extLst>
              <a:ext uri="{FF2B5EF4-FFF2-40B4-BE49-F238E27FC236}">
                <a16:creationId xmlns:a16="http://schemas.microsoft.com/office/drawing/2014/main" id="{15F69630-C99F-8A5F-3A0D-46619ED06732}"/>
              </a:ext>
            </a:extLst>
          </p:cNvPr>
          <p:cNvSpPr/>
          <p:nvPr/>
        </p:nvSpPr>
        <p:spPr>
          <a:xfrm>
            <a:off x="2996110" y="1728531"/>
            <a:ext cx="1249158" cy="741583"/>
          </a:xfrm>
          <a:custGeom>
            <a:avLst/>
            <a:gdLst/>
            <a:ahLst/>
            <a:cxnLst/>
            <a:rect l="l" t="t" r="r" b="b"/>
            <a:pathLst>
              <a:path w="53269" h="31624" extrusionOk="0">
                <a:moveTo>
                  <a:pt x="24920" y="31004"/>
                </a:moveTo>
                <a:lnTo>
                  <a:pt x="1119" y="17265"/>
                </a:lnTo>
                <a:cubicBezTo>
                  <a:pt x="0" y="16622"/>
                  <a:pt x="0" y="15002"/>
                  <a:pt x="1119" y="14359"/>
                </a:cubicBezTo>
                <a:lnTo>
                  <a:pt x="24920" y="620"/>
                </a:lnTo>
                <a:cubicBezTo>
                  <a:pt x="25980" y="1"/>
                  <a:pt x="27301" y="1"/>
                  <a:pt x="28361" y="620"/>
                </a:cubicBezTo>
                <a:lnTo>
                  <a:pt x="52150" y="14359"/>
                </a:lnTo>
                <a:cubicBezTo>
                  <a:pt x="53269" y="15002"/>
                  <a:pt x="53269" y="16622"/>
                  <a:pt x="52150" y="17265"/>
                </a:cubicBezTo>
                <a:lnTo>
                  <a:pt x="28361" y="31004"/>
                </a:lnTo>
                <a:cubicBezTo>
                  <a:pt x="27289" y="31624"/>
                  <a:pt x="25980" y="31624"/>
                  <a:pt x="24920" y="31004"/>
                </a:cubicBez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131;p15">
            <a:extLst>
              <a:ext uri="{FF2B5EF4-FFF2-40B4-BE49-F238E27FC236}">
                <a16:creationId xmlns:a16="http://schemas.microsoft.com/office/drawing/2014/main" id="{A85AC3D6-FF5A-B3DC-EA8F-FF4C3835526C}"/>
              </a:ext>
            </a:extLst>
          </p:cNvPr>
          <p:cNvSpPr/>
          <p:nvPr/>
        </p:nvSpPr>
        <p:spPr>
          <a:xfrm>
            <a:off x="3022632" y="2212656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7"/>
                </a:moveTo>
                <a:lnTo>
                  <a:pt x="0" y="1561"/>
                </a:lnTo>
                <a:lnTo>
                  <a:pt x="0" y="1"/>
                </a:lnTo>
                <a:lnTo>
                  <a:pt x="24194" y="13955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132;p15">
            <a:extLst>
              <a:ext uri="{FF2B5EF4-FFF2-40B4-BE49-F238E27FC236}">
                <a16:creationId xmlns:a16="http://schemas.microsoft.com/office/drawing/2014/main" id="{FDA0AEAB-9019-F44A-4F18-918CCEDE5382}"/>
              </a:ext>
            </a:extLst>
          </p:cNvPr>
          <p:cNvSpPr/>
          <p:nvPr/>
        </p:nvSpPr>
        <p:spPr>
          <a:xfrm>
            <a:off x="3022632" y="2263753"/>
            <a:ext cx="567349" cy="364390"/>
          </a:xfrm>
          <a:custGeom>
            <a:avLst/>
            <a:gdLst/>
            <a:ahLst/>
            <a:cxnLst/>
            <a:rect l="l" t="t" r="r" b="b"/>
            <a:pathLst>
              <a:path w="24194" h="15539" extrusionOk="0">
                <a:moveTo>
                  <a:pt x="24194" y="15538"/>
                </a:moveTo>
                <a:lnTo>
                  <a:pt x="0" y="1572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133;p15">
            <a:extLst>
              <a:ext uri="{FF2B5EF4-FFF2-40B4-BE49-F238E27FC236}">
                <a16:creationId xmlns:a16="http://schemas.microsoft.com/office/drawing/2014/main" id="{E98E054C-116B-F15E-18D9-1701447D0D0F}"/>
              </a:ext>
            </a:extLst>
          </p:cNvPr>
          <p:cNvSpPr/>
          <p:nvPr/>
        </p:nvSpPr>
        <p:spPr>
          <a:xfrm>
            <a:off x="3022632" y="2315132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72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34;p15">
            <a:extLst>
              <a:ext uri="{FF2B5EF4-FFF2-40B4-BE49-F238E27FC236}">
                <a16:creationId xmlns:a16="http://schemas.microsoft.com/office/drawing/2014/main" id="{338F8C4B-78ED-196F-C2BF-39C0344E8AB4}"/>
              </a:ext>
            </a:extLst>
          </p:cNvPr>
          <p:cNvSpPr/>
          <p:nvPr/>
        </p:nvSpPr>
        <p:spPr>
          <a:xfrm>
            <a:off x="3022632" y="2366511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135;p15">
            <a:extLst>
              <a:ext uri="{FF2B5EF4-FFF2-40B4-BE49-F238E27FC236}">
                <a16:creationId xmlns:a16="http://schemas.microsoft.com/office/drawing/2014/main" id="{CE73E1E9-5866-E271-CD5C-C3AF7F3F0F98}"/>
              </a:ext>
            </a:extLst>
          </p:cNvPr>
          <p:cNvSpPr/>
          <p:nvPr/>
        </p:nvSpPr>
        <p:spPr>
          <a:xfrm>
            <a:off x="3022632" y="2417890"/>
            <a:ext cx="567349" cy="364085"/>
          </a:xfrm>
          <a:custGeom>
            <a:avLst/>
            <a:gdLst/>
            <a:ahLst/>
            <a:cxnLst/>
            <a:rect l="l" t="t" r="r" b="b"/>
            <a:pathLst>
              <a:path w="24194" h="15526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136;p15">
            <a:extLst>
              <a:ext uri="{FF2B5EF4-FFF2-40B4-BE49-F238E27FC236}">
                <a16:creationId xmlns:a16="http://schemas.microsoft.com/office/drawing/2014/main" id="{79A405DA-0B0D-DD97-EA25-21204375318A}"/>
              </a:ext>
            </a:extLst>
          </p:cNvPr>
          <p:cNvSpPr/>
          <p:nvPr/>
        </p:nvSpPr>
        <p:spPr>
          <a:xfrm>
            <a:off x="3022632" y="2509463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137;p15">
            <a:extLst>
              <a:ext uri="{FF2B5EF4-FFF2-40B4-BE49-F238E27FC236}">
                <a16:creationId xmlns:a16="http://schemas.microsoft.com/office/drawing/2014/main" id="{EC4F7FF8-C916-F8D2-1D02-63FE5B66980F}"/>
              </a:ext>
            </a:extLst>
          </p:cNvPr>
          <p:cNvSpPr/>
          <p:nvPr/>
        </p:nvSpPr>
        <p:spPr>
          <a:xfrm>
            <a:off x="3022632" y="2560842"/>
            <a:ext cx="567349" cy="364085"/>
          </a:xfrm>
          <a:custGeom>
            <a:avLst/>
            <a:gdLst/>
            <a:ahLst/>
            <a:cxnLst/>
            <a:rect l="l" t="t" r="r" b="b"/>
            <a:pathLst>
              <a:path w="24194" h="15526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5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138;p15">
            <a:extLst>
              <a:ext uri="{FF2B5EF4-FFF2-40B4-BE49-F238E27FC236}">
                <a16:creationId xmlns:a16="http://schemas.microsoft.com/office/drawing/2014/main" id="{9B892F7F-F837-3FC0-F57B-EBEAB683EBBC}"/>
              </a:ext>
            </a:extLst>
          </p:cNvPr>
          <p:cNvSpPr/>
          <p:nvPr/>
        </p:nvSpPr>
        <p:spPr>
          <a:xfrm>
            <a:off x="3022632" y="2611916"/>
            <a:ext cx="567349" cy="364390"/>
          </a:xfrm>
          <a:custGeom>
            <a:avLst/>
            <a:gdLst/>
            <a:ahLst/>
            <a:cxnLst/>
            <a:rect l="l" t="t" r="r" b="b"/>
            <a:pathLst>
              <a:path w="24194" h="15539" extrusionOk="0">
                <a:moveTo>
                  <a:pt x="24194" y="15538"/>
                </a:moveTo>
                <a:lnTo>
                  <a:pt x="0" y="1572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139;p15">
            <a:extLst>
              <a:ext uri="{FF2B5EF4-FFF2-40B4-BE49-F238E27FC236}">
                <a16:creationId xmlns:a16="http://schemas.microsoft.com/office/drawing/2014/main" id="{EC7C0303-C320-55AA-A416-F92385826D0D}"/>
              </a:ext>
            </a:extLst>
          </p:cNvPr>
          <p:cNvSpPr/>
          <p:nvPr/>
        </p:nvSpPr>
        <p:spPr>
          <a:xfrm>
            <a:off x="3022632" y="2663295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72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140;p15">
            <a:extLst>
              <a:ext uri="{FF2B5EF4-FFF2-40B4-BE49-F238E27FC236}">
                <a16:creationId xmlns:a16="http://schemas.microsoft.com/office/drawing/2014/main" id="{BF034A4B-5956-E0E2-BE42-99C48516A9DA}"/>
              </a:ext>
            </a:extLst>
          </p:cNvPr>
          <p:cNvSpPr/>
          <p:nvPr/>
        </p:nvSpPr>
        <p:spPr>
          <a:xfrm>
            <a:off x="3022632" y="2714674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141;p15">
            <a:extLst>
              <a:ext uri="{FF2B5EF4-FFF2-40B4-BE49-F238E27FC236}">
                <a16:creationId xmlns:a16="http://schemas.microsoft.com/office/drawing/2014/main" id="{8ED010CE-38B9-464D-CBF9-5DED511572A3}"/>
              </a:ext>
            </a:extLst>
          </p:cNvPr>
          <p:cNvSpPr/>
          <p:nvPr/>
        </p:nvSpPr>
        <p:spPr>
          <a:xfrm>
            <a:off x="3022632" y="2806246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142;p15">
            <a:extLst>
              <a:ext uri="{FF2B5EF4-FFF2-40B4-BE49-F238E27FC236}">
                <a16:creationId xmlns:a16="http://schemas.microsoft.com/office/drawing/2014/main" id="{87ABC88F-73C6-D28D-92A2-4D2FD3F78D01}"/>
              </a:ext>
            </a:extLst>
          </p:cNvPr>
          <p:cNvSpPr/>
          <p:nvPr/>
        </p:nvSpPr>
        <p:spPr>
          <a:xfrm>
            <a:off x="3022632" y="2857625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143;p15">
            <a:extLst>
              <a:ext uri="{FF2B5EF4-FFF2-40B4-BE49-F238E27FC236}">
                <a16:creationId xmlns:a16="http://schemas.microsoft.com/office/drawing/2014/main" id="{05AE9779-1C5A-C152-0BE1-02FF876A8CCA}"/>
              </a:ext>
            </a:extLst>
          </p:cNvPr>
          <p:cNvSpPr/>
          <p:nvPr/>
        </p:nvSpPr>
        <p:spPr>
          <a:xfrm>
            <a:off x="3022632" y="2909004"/>
            <a:ext cx="567349" cy="364085"/>
          </a:xfrm>
          <a:custGeom>
            <a:avLst/>
            <a:gdLst/>
            <a:ahLst/>
            <a:cxnLst/>
            <a:rect l="l" t="t" r="r" b="b"/>
            <a:pathLst>
              <a:path w="24194" h="15526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5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144;p15">
            <a:extLst>
              <a:ext uri="{FF2B5EF4-FFF2-40B4-BE49-F238E27FC236}">
                <a16:creationId xmlns:a16="http://schemas.microsoft.com/office/drawing/2014/main" id="{A8665BC9-D020-7AAF-7142-46E8FE0B5290}"/>
              </a:ext>
            </a:extLst>
          </p:cNvPr>
          <p:cNvSpPr/>
          <p:nvPr/>
        </p:nvSpPr>
        <p:spPr>
          <a:xfrm>
            <a:off x="3022632" y="2960078"/>
            <a:ext cx="567349" cy="364390"/>
          </a:xfrm>
          <a:custGeom>
            <a:avLst/>
            <a:gdLst/>
            <a:ahLst/>
            <a:cxnLst/>
            <a:rect l="l" t="t" r="r" b="b"/>
            <a:pathLst>
              <a:path w="24194" h="15539" extrusionOk="0">
                <a:moveTo>
                  <a:pt x="24194" y="15539"/>
                </a:moveTo>
                <a:lnTo>
                  <a:pt x="0" y="1573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145;p15">
            <a:extLst>
              <a:ext uri="{FF2B5EF4-FFF2-40B4-BE49-F238E27FC236}">
                <a16:creationId xmlns:a16="http://schemas.microsoft.com/office/drawing/2014/main" id="{54AABE95-D17B-4870-7C44-57AC7F18F852}"/>
              </a:ext>
            </a:extLst>
          </p:cNvPr>
          <p:cNvSpPr/>
          <p:nvPr/>
        </p:nvSpPr>
        <p:spPr>
          <a:xfrm>
            <a:off x="3022632" y="3011457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72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146;p15">
            <a:extLst>
              <a:ext uri="{FF2B5EF4-FFF2-40B4-BE49-F238E27FC236}">
                <a16:creationId xmlns:a16="http://schemas.microsoft.com/office/drawing/2014/main" id="{03B99CDC-852B-1A86-4200-68A3DB38C0C6}"/>
              </a:ext>
            </a:extLst>
          </p:cNvPr>
          <p:cNvSpPr/>
          <p:nvPr/>
        </p:nvSpPr>
        <p:spPr>
          <a:xfrm>
            <a:off x="3022632" y="3103029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7"/>
                </a:moveTo>
                <a:lnTo>
                  <a:pt x="0" y="1573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147;p15">
            <a:extLst>
              <a:ext uri="{FF2B5EF4-FFF2-40B4-BE49-F238E27FC236}">
                <a16:creationId xmlns:a16="http://schemas.microsoft.com/office/drawing/2014/main" id="{9674AFED-EA97-DAE6-E687-5E4B71FBFA99}"/>
              </a:ext>
            </a:extLst>
          </p:cNvPr>
          <p:cNvSpPr/>
          <p:nvPr/>
        </p:nvSpPr>
        <p:spPr>
          <a:xfrm>
            <a:off x="3022632" y="3154408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1"/>
                </a:lnTo>
                <a:lnTo>
                  <a:pt x="24194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148;p15">
            <a:extLst>
              <a:ext uri="{FF2B5EF4-FFF2-40B4-BE49-F238E27FC236}">
                <a16:creationId xmlns:a16="http://schemas.microsoft.com/office/drawing/2014/main" id="{860C83D3-E0EB-0861-3BC3-BAC4C2023563}"/>
              </a:ext>
            </a:extLst>
          </p:cNvPr>
          <p:cNvSpPr/>
          <p:nvPr/>
        </p:nvSpPr>
        <p:spPr>
          <a:xfrm>
            <a:off x="3022632" y="3205787"/>
            <a:ext cx="567349" cy="364108"/>
          </a:xfrm>
          <a:custGeom>
            <a:avLst/>
            <a:gdLst/>
            <a:ahLst/>
            <a:cxnLst/>
            <a:rect l="l" t="t" r="r" b="b"/>
            <a:pathLst>
              <a:path w="24194" h="15527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149;p15">
            <a:extLst>
              <a:ext uri="{FF2B5EF4-FFF2-40B4-BE49-F238E27FC236}">
                <a16:creationId xmlns:a16="http://schemas.microsoft.com/office/drawing/2014/main" id="{02966B90-EF09-FCB6-9E67-F05B9A286165}"/>
              </a:ext>
            </a:extLst>
          </p:cNvPr>
          <p:cNvSpPr/>
          <p:nvPr/>
        </p:nvSpPr>
        <p:spPr>
          <a:xfrm>
            <a:off x="3022632" y="3257166"/>
            <a:ext cx="567349" cy="364085"/>
          </a:xfrm>
          <a:custGeom>
            <a:avLst/>
            <a:gdLst/>
            <a:ahLst/>
            <a:cxnLst/>
            <a:rect l="l" t="t" r="r" b="b"/>
            <a:pathLst>
              <a:path w="24194" h="15526" extrusionOk="0">
                <a:moveTo>
                  <a:pt x="24194" y="15526"/>
                </a:moveTo>
                <a:lnTo>
                  <a:pt x="0" y="1560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150;p15">
            <a:extLst>
              <a:ext uri="{FF2B5EF4-FFF2-40B4-BE49-F238E27FC236}">
                <a16:creationId xmlns:a16="http://schemas.microsoft.com/office/drawing/2014/main" id="{A82EF3F7-B274-8041-CEE7-1A106D3E745C}"/>
              </a:ext>
            </a:extLst>
          </p:cNvPr>
          <p:cNvSpPr/>
          <p:nvPr/>
        </p:nvSpPr>
        <p:spPr>
          <a:xfrm>
            <a:off x="3022632" y="3308263"/>
            <a:ext cx="567349" cy="364366"/>
          </a:xfrm>
          <a:custGeom>
            <a:avLst/>
            <a:gdLst/>
            <a:ahLst/>
            <a:cxnLst/>
            <a:rect l="l" t="t" r="r" b="b"/>
            <a:pathLst>
              <a:path w="24194" h="15538" extrusionOk="0">
                <a:moveTo>
                  <a:pt x="24194" y="15538"/>
                </a:moveTo>
                <a:lnTo>
                  <a:pt x="0" y="1572"/>
                </a:lnTo>
                <a:lnTo>
                  <a:pt x="0" y="0"/>
                </a:lnTo>
                <a:lnTo>
                  <a:pt x="24194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151;p15">
            <a:extLst>
              <a:ext uri="{FF2B5EF4-FFF2-40B4-BE49-F238E27FC236}">
                <a16:creationId xmlns:a16="http://schemas.microsoft.com/office/drawing/2014/main" id="{05DBFC8C-FF47-8507-7B55-2C0D3AD432EE}"/>
              </a:ext>
            </a:extLst>
          </p:cNvPr>
          <p:cNvSpPr/>
          <p:nvPr/>
        </p:nvSpPr>
        <p:spPr>
          <a:xfrm>
            <a:off x="3651397" y="2212656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7"/>
                </a:moveTo>
                <a:lnTo>
                  <a:pt x="24182" y="1561"/>
                </a:lnTo>
                <a:lnTo>
                  <a:pt x="24182" y="1"/>
                </a:lnTo>
                <a:lnTo>
                  <a:pt x="0" y="13955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152;p15">
            <a:extLst>
              <a:ext uri="{FF2B5EF4-FFF2-40B4-BE49-F238E27FC236}">
                <a16:creationId xmlns:a16="http://schemas.microsoft.com/office/drawing/2014/main" id="{47644427-66E7-7F40-66EC-7127EFC7D0CA}"/>
              </a:ext>
            </a:extLst>
          </p:cNvPr>
          <p:cNvSpPr/>
          <p:nvPr/>
        </p:nvSpPr>
        <p:spPr>
          <a:xfrm>
            <a:off x="3651397" y="2263753"/>
            <a:ext cx="567068" cy="364390"/>
          </a:xfrm>
          <a:custGeom>
            <a:avLst/>
            <a:gdLst/>
            <a:ahLst/>
            <a:cxnLst/>
            <a:rect l="l" t="t" r="r" b="b"/>
            <a:pathLst>
              <a:path w="24182" h="15539" extrusionOk="0">
                <a:moveTo>
                  <a:pt x="0" y="15538"/>
                </a:moveTo>
                <a:lnTo>
                  <a:pt x="24182" y="1572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153;p15">
            <a:extLst>
              <a:ext uri="{FF2B5EF4-FFF2-40B4-BE49-F238E27FC236}">
                <a16:creationId xmlns:a16="http://schemas.microsoft.com/office/drawing/2014/main" id="{A772CCF2-7C5E-6FB5-9964-409C31E5EA12}"/>
              </a:ext>
            </a:extLst>
          </p:cNvPr>
          <p:cNvSpPr/>
          <p:nvPr/>
        </p:nvSpPr>
        <p:spPr>
          <a:xfrm>
            <a:off x="3651397" y="2315132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72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154;p15">
            <a:extLst>
              <a:ext uri="{FF2B5EF4-FFF2-40B4-BE49-F238E27FC236}">
                <a16:creationId xmlns:a16="http://schemas.microsoft.com/office/drawing/2014/main" id="{6C2D4FEF-B803-30E3-235D-B6F1D8F66CCC}"/>
              </a:ext>
            </a:extLst>
          </p:cNvPr>
          <p:cNvSpPr/>
          <p:nvPr/>
        </p:nvSpPr>
        <p:spPr>
          <a:xfrm>
            <a:off x="3651397" y="2366511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155;p15">
            <a:extLst>
              <a:ext uri="{FF2B5EF4-FFF2-40B4-BE49-F238E27FC236}">
                <a16:creationId xmlns:a16="http://schemas.microsoft.com/office/drawing/2014/main" id="{7FAC8979-84AB-8551-C912-A406145F7F5D}"/>
              </a:ext>
            </a:extLst>
          </p:cNvPr>
          <p:cNvSpPr/>
          <p:nvPr/>
        </p:nvSpPr>
        <p:spPr>
          <a:xfrm>
            <a:off x="3651397" y="2417890"/>
            <a:ext cx="567068" cy="364085"/>
          </a:xfrm>
          <a:custGeom>
            <a:avLst/>
            <a:gdLst/>
            <a:ahLst/>
            <a:cxnLst/>
            <a:rect l="l" t="t" r="r" b="b"/>
            <a:pathLst>
              <a:path w="24182" h="15526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156;p15">
            <a:extLst>
              <a:ext uri="{FF2B5EF4-FFF2-40B4-BE49-F238E27FC236}">
                <a16:creationId xmlns:a16="http://schemas.microsoft.com/office/drawing/2014/main" id="{2A6AC3E4-131B-83CB-0718-99FA4B54C8FE}"/>
              </a:ext>
            </a:extLst>
          </p:cNvPr>
          <p:cNvSpPr/>
          <p:nvPr/>
        </p:nvSpPr>
        <p:spPr>
          <a:xfrm>
            <a:off x="3651397" y="2509463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157;p15">
            <a:extLst>
              <a:ext uri="{FF2B5EF4-FFF2-40B4-BE49-F238E27FC236}">
                <a16:creationId xmlns:a16="http://schemas.microsoft.com/office/drawing/2014/main" id="{45BAF5CC-0159-6FD2-241A-667E7086FDEE}"/>
              </a:ext>
            </a:extLst>
          </p:cNvPr>
          <p:cNvSpPr/>
          <p:nvPr/>
        </p:nvSpPr>
        <p:spPr>
          <a:xfrm>
            <a:off x="3651397" y="2560842"/>
            <a:ext cx="567068" cy="364085"/>
          </a:xfrm>
          <a:custGeom>
            <a:avLst/>
            <a:gdLst/>
            <a:ahLst/>
            <a:cxnLst/>
            <a:rect l="l" t="t" r="r" b="b"/>
            <a:pathLst>
              <a:path w="24182" h="15526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5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58;p15">
            <a:extLst>
              <a:ext uri="{FF2B5EF4-FFF2-40B4-BE49-F238E27FC236}">
                <a16:creationId xmlns:a16="http://schemas.microsoft.com/office/drawing/2014/main" id="{7493C267-DFE1-64AB-A538-5BA3E5267DE8}"/>
              </a:ext>
            </a:extLst>
          </p:cNvPr>
          <p:cNvSpPr/>
          <p:nvPr/>
        </p:nvSpPr>
        <p:spPr>
          <a:xfrm>
            <a:off x="3651397" y="2611916"/>
            <a:ext cx="567068" cy="364390"/>
          </a:xfrm>
          <a:custGeom>
            <a:avLst/>
            <a:gdLst/>
            <a:ahLst/>
            <a:cxnLst/>
            <a:rect l="l" t="t" r="r" b="b"/>
            <a:pathLst>
              <a:path w="24182" h="15539" extrusionOk="0">
                <a:moveTo>
                  <a:pt x="0" y="15538"/>
                </a:moveTo>
                <a:lnTo>
                  <a:pt x="24182" y="1572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59;p15">
            <a:extLst>
              <a:ext uri="{FF2B5EF4-FFF2-40B4-BE49-F238E27FC236}">
                <a16:creationId xmlns:a16="http://schemas.microsoft.com/office/drawing/2014/main" id="{5AA6182A-F15B-184E-3A37-0422F1AE1BD3}"/>
              </a:ext>
            </a:extLst>
          </p:cNvPr>
          <p:cNvSpPr/>
          <p:nvPr/>
        </p:nvSpPr>
        <p:spPr>
          <a:xfrm>
            <a:off x="3651397" y="2663295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72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60;p15">
            <a:extLst>
              <a:ext uri="{FF2B5EF4-FFF2-40B4-BE49-F238E27FC236}">
                <a16:creationId xmlns:a16="http://schemas.microsoft.com/office/drawing/2014/main" id="{0C7940BA-89C2-4609-2A76-D9BBFBA840A5}"/>
              </a:ext>
            </a:extLst>
          </p:cNvPr>
          <p:cNvSpPr/>
          <p:nvPr/>
        </p:nvSpPr>
        <p:spPr>
          <a:xfrm>
            <a:off x="3651397" y="2714674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61;p15">
            <a:extLst>
              <a:ext uri="{FF2B5EF4-FFF2-40B4-BE49-F238E27FC236}">
                <a16:creationId xmlns:a16="http://schemas.microsoft.com/office/drawing/2014/main" id="{4AA19781-5348-2696-B48E-1F6FD499547C}"/>
              </a:ext>
            </a:extLst>
          </p:cNvPr>
          <p:cNvSpPr/>
          <p:nvPr/>
        </p:nvSpPr>
        <p:spPr>
          <a:xfrm>
            <a:off x="3651397" y="2806246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62;p15">
            <a:extLst>
              <a:ext uri="{FF2B5EF4-FFF2-40B4-BE49-F238E27FC236}">
                <a16:creationId xmlns:a16="http://schemas.microsoft.com/office/drawing/2014/main" id="{18A3F35C-C621-453C-EC5D-178B1D88E722}"/>
              </a:ext>
            </a:extLst>
          </p:cNvPr>
          <p:cNvSpPr/>
          <p:nvPr/>
        </p:nvSpPr>
        <p:spPr>
          <a:xfrm>
            <a:off x="3651397" y="2857625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63;p15">
            <a:extLst>
              <a:ext uri="{FF2B5EF4-FFF2-40B4-BE49-F238E27FC236}">
                <a16:creationId xmlns:a16="http://schemas.microsoft.com/office/drawing/2014/main" id="{13EC2892-E9DE-ED57-96F0-40C6FD1AB197}"/>
              </a:ext>
            </a:extLst>
          </p:cNvPr>
          <p:cNvSpPr/>
          <p:nvPr/>
        </p:nvSpPr>
        <p:spPr>
          <a:xfrm>
            <a:off x="3651397" y="2909004"/>
            <a:ext cx="567068" cy="364085"/>
          </a:xfrm>
          <a:custGeom>
            <a:avLst/>
            <a:gdLst/>
            <a:ahLst/>
            <a:cxnLst/>
            <a:rect l="l" t="t" r="r" b="b"/>
            <a:pathLst>
              <a:path w="24182" h="15526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54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64;p15">
            <a:extLst>
              <a:ext uri="{FF2B5EF4-FFF2-40B4-BE49-F238E27FC236}">
                <a16:creationId xmlns:a16="http://schemas.microsoft.com/office/drawing/2014/main" id="{3911CE01-7C62-7002-E0BF-2F6FF0B2A7F7}"/>
              </a:ext>
            </a:extLst>
          </p:cNvPr>
          <p:cNvSpPr/>
          <p:nvPr/>
        </p:nvSpPr>
        <p:spPr>
          <a:xfrm>
            <a:off x="3651397" y="2960078"/>
            <a:ext cx="567068" cy="364390"/>
          </a:xfrm>
          <a:custGeom>
            <a:avLst/>
            <a:gdLst/>
            <a:ahLst/>
            <a:cxnLst/>
            <a:rect l="l" t="t" r="r" b="b"/>
            <a:pathLst>
              <a:path w="24182" h="15539" extrusionOk="0">
                <a:moveTo>
                  <a:pt x="0" y="15539"/>
                </a:moveTo>
                <a:lnTo>
                  <a:pt x="24182" y="1573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65;p15">
            <a:extLst>
              <a:ext uri="{FF2B5EF4-FFF2-40B4-BE49-F238E27FC236}">
                <a16:creationId xmlns:a16="http://schemas.microsoft.com/office/drawing/2014/main" id="{EBC93DEB-3D7D-CF99-0CD8-B667D729B2E0}"/>
              </a:ext>
            </a:extLst>
          </p:cNvPr>
          <p:cNvSpPr/>
          <p:nvPr/>
        </p:nvSpPr>
        <p:spPr>
          <a:xfrm>
            <a:off x="3651397" y="3011457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72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66;p15">
            <a:extLst>
              <a:ext uri="{FF2B5EF4-FFF2-40B4-BE49-F238E27FC236}">
                <a16:creationId xmlns:a16="http://schemas.microsoft.com/office/drawing/2014/main" id="{2B4FB888-2007-9B0A-5340-FD286D9C5657}"/>
              </a:ext>
            </a:extLst>
          </p:cNvPr>
          <p:cNvSpPr/>
          <p:nvPr/>
        </p:nvSpPr>
        <p:spPr>
          <a:xfrm>
            <a:off x="3651397" y="3103029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7"/>
                </a:moveTo>
                <a:lnTo>
                  <a:pt x="24182" y="1573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67;p15">
            <a:extLst>
              <a:ext uri="{FF2B5EF4-FFF2-40B4-BE49-F238E27FC236}">
                <a16:creationId xmlns:a16="http://schemas.microsoft.com/office/drawing/2014/main" id="{F3A58EEB-FD9F-00E6-485B-17EC85C59C9F}"/>
              </a:ext>
            </a:extLst>
          </p:cNvPr>
          <p:cNvSpPr/>
          <p:nvPr/>
        </p:nvSpPr>
        <p:spPr>
          <a:xfrm>
            <a:off x="3651397" y="3154408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1"/>
                </a:lnTo>
                <a:lnTo>
                  <a:pt x="0" y="13967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68;p15">
            <a:extLst>
              <a:ext uri="{FF2B5EF4-FFF2-40B4-BE49-F238E27FC236}">
                <a16:creationId xmlns:a16="http://schemas.microsoft.com/office/drawing/2014/main" id="{C58F4957-E91D-912D-F14D-E1F4BA13B8B5}"/>
              </a:ext>
            </a:extLst>
          </p:cNvPr>
          <p:cNvSpPr/>
          <p:nvPr/>
        </p:nvSpPr>
        <p:spPr>
          <a:xfrm>
            <a:off x="3651397" y="3205787"/>
            <a:ext cx="567068" cy="364108"/>
          </a:xfrm>
          <a:custGeom>
            <a:avLst/>
            <a:gdLst/>
            <a:ahLst/>
            <a:cxnLst/>
            <a:rect l="l" t="t" r="r" b="b"/>
            <a:pathLst>
              <a:path w="24182" h="15527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69;p15">
            <a:extLst>
              <a:ext uri="{FF2B5EF4-FFF2-40B4-BE49-F238E27FC236}">
                <a16:creationId xmlns:a16="http://schemas.microsoft.com/office/drawing/2014/main" id="{B8595940-7968-824F-945A-7359DE79AEEC}"/>
              </a:ext>
            </a:extLst>
          </p:cNvPr>
          <p:cNvSpPr/>
          <p:nvPr/>
        </p:nvSpPr>
        <p:spPr>
          <a:xfrm>
            <a:off x="3651397" y="3257166"/>
            <a:ext cx="567068" cy="364085"/>
          </a:xfrm>
          <a:custGeom>
            <a:avLst/>
            <a:gdLst/>
            <a:ahLst/>
            <a:cxnLst/>
            <a:rect l="l" t="t" r="r" b="b"/>
            <a:pathLst>
              <a:path w="24182" h="15526" extrusionOk="0">
                <a:moveTo>
                  <a:pt x="0" y="15526"/>
                </a:moveTo>
                <a:lnTo>
                  <a:pt x="24182" y="1560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70;p15">
            <a:extLst>
              <a:ext uri="{FF2B5EF4-FFF2-40B4-BE49-F238E27FC236}">
                <a16:creationId xmlns:a16="http://schemas.microsoft.com/office/drawing/2014/main" id="{2D044590-8ABE-056B-4509-9E331DDE25C0}"/>
              </a:ext>
            </a:extLst>
          </p:cNvPr>
          <p:cNvSpPr/>
          <p:nvPr/>
        </p:nvSpPr>
        <p:spPr>
          <a:xfrm>
            <a:off x="3651397" y="3308263"/>
            <a:ext cx="567068" cy="364366"/>
          </a:xfrm>
          <a:custGeom>
            <a:avLst/>
            <a:gdLst/>
            <a:ahLst/>
            <a:cxnLst/>
            <a:rect l="l" t="t" r="r" b="b"/>
            <a:pathLst>
              <a:path w="24182" h="15538" extrusionOk="0">
                <a:moveTo>
                  <a:pt x="0" y="15538"/>
                </a:moveTo>
                <a:lnTo>
                  <a:pt x="24182" y="1572"/>
                </a:lnTo>
                <a:lnTo>
                  <a:pt x="24182" y="0"/>
                </a:lnTo>
                <a:lnTo>
                  <a:pt x="0" y="1396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F587E6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72;p15">
            <a:extLst>
              <a:ext uri="{FF2B5EF4-FFF2-40B4-BE49-F238E27FC236}">
                <a16:creationId xmlns:a16="http://schemas.microsoft.com/office/drawing/2014/main" id="{EF39BDF7-8A36-26DC-3A96-7626B7CF6B9A}"/>
              </a:ext>
            </a:extLst>
          </p:cNvPr>
          <p:cNvSpPr/>
          <p:nvPr/>
        </p:nvSpPr>
        <p:spPr>
          <a:xfrm>
            <a:off x="2760748" y="2102208"/>
            <a:ext cx="1720937" cy="985300"/>
          </a:xfrm>
          <a:custGeom>
            <a:avLst/>
            <a:gdLst/>
            <a:ahLst/>
            <a:cxnLst/>
            <a:rect l="l" t="t" r="r" b="b"/>
            <a:pathLst>
              <a:path w="78439" h="44914" extrusionOk="0">
                <a:moveTo>
                  <a:pt x="12" y="1"/>
                </a:moveTo>
                <a:cubicBezTo>
                  <a:pt x="12" y="72"/>
                  <a:pt x="12" y="132"/>
                  <a:pt x="12" y="191"/>
                </a:cubicBezTo>
                <a:cubicBezTo>
                  <a:pt x="12" y="263"/>
                  <a:pt x="12" y="322"/>
                  <a:pt x="12" y="394"/>
                </a:cubicBezTo>
                <a:cubicBezTo>
                  <a:pt x="12" y="453"/>
                  <a:pt x="12" y="525"/>
                  <a:pt x="12" y="584"/>
                </a:cubicBezTo>
                <a:cubicBezTo>
                  <a:pt x="12" y="656"/>
                  <a:pt x="12" y="715"/>
                  <a:pt x="12" y="775"/>
                </a:cubicBezTo>
                <a:cubicBezTo>
                  <a:pt x="12" y="846"/>
                  <a:pt x="12" y="906"/>
                  <a:pt x="12" y="977"/>
                </a:cubicBezTo>
                <a:cubicBezTo>
                  <a:pt x="12" y="1037"/>
                  <a:pt x="12" y="1108"/>
                  <a:pt x="12" y="1167"/>
                </a:cubicBezTo>
                <a:cubicBezTo>
                  <a:pt x="12" y="1239"/>
                  <a:pt x="12" y="1298"/>
                  <a:pt x="12" y="1358"/>
                </a:cubicBezTo>
                <a:cubicBezTo>
                  <a:pt x="12" y="1429"/>
                  <a:pt x="12" y="1489"/>
                  <a:pt x="12" y="1560"/>
                </a:cubicBezTo>
                <a:cubicBezTo>
                  <a:pt x="12" y="1620"/>
                  <a:pt x="12" y="1691"/>
                  <a:pt x="12" y="1751"/>
                </a:cubicBezTo>
                <a:cubicBezTo>
                  <a:pt x="12" y="1822"/>
                  <a:pt x="12" y="1882"/>
                  <a:pt x="12" y="1941"/>
                </a:cubicBezTo>
                <a:cubicBezTo>
                  <a:pt x="12" y="2013"/>
                  <a:pt x="12" y="2072"/>
                  <a:pt x="12" y="2144"/>
                </a:cubicBezTo>
                <a:cubicBezTo>
                  <a:pt x="12" y="2203"/>
                  <a:pt x="12" y="2275"/>
                  <a:pt x="12" y="2334"/>
                </a:cubicBezTo>
                <a:cubicBezTo>
                  <a:pt x="12" y="2406"/>
                  <a:pt x="12" y="2465"/>
                  <a:pt x="12" y="2525"/>
                </a:cubicBezTo>
                <a:cubicBezTo>
                  <a:pt x="12" y="2596"/>
                  <a:pt x="12" y="2656"/>
                  <a:pt x="12" y="2727"/>
                </a:cubicBezTo>
                <a:cubicBezTo>
                  <a:pt x="12" y="2787"/>
                  <a:pt x="12" y="2858"/>
                  <a:pt x="12" y="2918"/>
                </a:cubicBezTo>
                <a:cubicBezTo>
                  <a:pt x="12" y="2989"/>
                  <a:pt x="12" y="3049"/>
                  <a:pt x="12" y="3108"/>
                </a:cubicBezTo>
                <a:cubicBezTo>
                  <a:pt x="12" y="3180"/>
                  <a:pt x="12" y="3239"/>
                  <a:pt x="12" y="3311"/>
                </a:cubicBezTo>
                <a:cubicBezTo>
                  <a:pt x="12" y="3370"/>
                  <a:pt x="12" y="3442"/>
                  <a:pt x="12" y="3501"/>
                </a:cubicBezTo>
                <a:cubicBezTo>
                  <a:pt x="12" y="3573"/>
                  <a:pt x="12" y="3632"/>
                  <a:pt x="12" y="3692"/>
                </a:cubicBezTo>
                <a:cubicBezTo>
                  <a:pt x="12" y="3763"/>
                  <a:pt x="12" y="3823"/>
                  <a:pt x="12" y="3894"/>
                </a:cubicBezTo>
                <a:cubicBezTo>
                  <a:pt x="12" y="3954"/>
                  <a:pt x="12" y="4025"/>
                  <a:pt x="12" y="4085"/>
                </a:cubicBezTo>
                <a:cubicBezTo>
                  <a:pt x="12" y="4156"/>
                  <a:pt x="12" y="4215"/>
                  <a:pt x="12" y="4275"/>
                </a:cubicBezTo>
                <a:cubicBezTo>
                  <a:pt x="12" y="4346"/>
                  <a:pt x="12" y="4406"/>
                  <a:pt x="12" y="4477"/>
                </a:cubicBezTo>
                <a:cubicBezTo>
                  <a:pt x="12" y="4537"/>
                  <a:pt x="12" y="4608"/>
                  <a:pt x="12" y="4668"/>
                </a:cubicBezTo>
                <a:cubicBezTo>
                  <a:pt x="12" y="4739"/>
                  <a:pt x="12" y="4799"/>
                  <a:pt x="12" y="4858"/>
                </a:cubicBezTo>
                <a:cubicBezTo>
                  <a:pt x="12" y="4930"/>
                  <a:pt x="12" y="4989"/>
                  <a:pt x="12" y="5061"/>
                </a:cubicBezTo>
                <a:cubicBezTo>
                  <a:pt x="12" y="5120"/>
                  <a:pt x="12" y="5192"/>
                  <a:pt x="12" y="5251"/>
                </a:cubicBezTo>
                <a:cubicBezTo>
                  <a:pt x="12" y="5323"/>
                  <a:pt x="12" y="5382"/>
                  <a:pt x="12" y="5442"/>
                </a:cubicBezTo>
                <a:cubicBezTo>
                  <a:pt x="12" y="5513"/>
                  <a:pt x="12" y="5573"/>
                  <a:pt x="12" y="5644"/>
                </a:cubicBezTo>
                <a:cubicBezTo>
                  <a:pt x="12" y="5704"/>
                  <a:pt x="12" y="5775"/>
                  <a:pt x="12" y="5835"/>
                </a:cubicBezTo>
                <a:cubicBezTo>
                  <a:pt x="12" y="5906"/>
                  <a:pt x="12" y="5966"/>
                  <a:pt x="12" y="6025"/>
                </a:cubicBezTo>
                <a:cubicBezTo>
                  <a:pt x="12" y="6097"/>
                  <a:pt x="12" y="6156"/>
                  <a:pt x="12" y="6228"/>
                </a:cubicBezTo>
                <a:cubicBezTo>
                  <a:pt x="12" y="6287"/>
                  <a:pt x="12" y="6359"/>
                  <a:pt x="12" y="6418"/>
                </a:cubicBezTo>
                <a:cubicBezTo>
                  <a:pt x="12" y="6490"/>
                  <a:pt x="12" y="6549"/>
                  <a:pt x="12" y="6609"/>
                </a:cubicBezTo>
                <a:cubicBezTo>
                  <a:pt x="12" y="6680"/>
                  <a:pt x="12" y="6740"/>
                  <a:pt x="12" y="6811"/>
                </a:cubicBezTo>
                <a:cubicBezTo>
                  <a:pt x="12" y="6871"/>
                  <a:pt x="12" y="6942"/>
                  <a:pt x="12" y="7002"/>
                </a:cubicBezTo>
                <a:cubicBezTo>
                  <a:pt x="12" y="7073"/>
                  <a:pt x="12" y="7132"/>
                  <a:pt x="12" y="7192"/>
                </a:cubicBezTo>
                <a:cubicBezTo>
                  <a:pt x="12" y="7263"/>
                  <a:pt x="12" y="7323"/>
                  <a:pt x="12" y="7394"/>
                </a:cubicBezTo>
                <a:cubicBezTo>
                  <a:pt x="12" y="7454"/>
                  <a:pt x="12" y="7525"/>
                  <a:pt x="12" y="7585"/>
                </a:cubicBezTo>
                <a:cubicBezTo>
                  <a:pt x="12" y="7656"/>
                  <a:pt x="12" y="7716"/>
                  <a:pt x="12" y="7775"/>
                </a:cubicBezTo>
                <a:cubicBezTo>
                  <a:pt x="12" y="7847"/>
                  <a:pt x="12" y="7906"/>
                  <a:pt x="12" y="7978"/>
                </a:cubicBezTo>
                <a:cubicBezTo>
                  <a:pt x="12" y="8037"/>
                  <a:pt x="12" y="8109"/>
                  <a:pt x="12" y="8168"/>
                </a:cubicBezTo>
                <a:cubicBezTo>
                  <a:pt x="12" y="8228"/>
                  <a:pt x="12" y="8299"/>
                  <a:pt x="12" y="8359"/>
                </a:cubicBezTo>
                <a:cubicBezTo>
                  <a:pt x="12" y="8430"/>
                  <a:pt x="12" y="8490"/>
                  <a:pt x="12" y="8561"/>
                </a:cubicBezTo>
                <a:cubicBezTo>
                  <a:pt x="12" y="8621"/>
                  <a:pt x="12" y="8692"/>
                  <a:pt x="12" y="8752"/>
                </a:cubicBezTo>
                <a:cubicBezTo>
                  <a:pt x="12" y="8811"/>
                  <a:pt x="12" y="8883"/>
                  <a:pt x="12" y="8942"/>
                </a:cubicBezTo>
                <a:cubicBezTo>
                  <a:pt x="12" y="9014"/>
                  <a:pt x="12" y="9073"/>
                  <a:pt x="12" y="9145"/>
                </a:cubicBezTo>
                <a:cubicBezTo>
                  <a:pt x="12" y="9204"/>
                  <a:pt x="12" y="9276"/>
                  <a:pt x="12" y="9335"/>
                </a:cubicBezTo>
                <a:cubicBezTo>
                  <a:pt x="12" y="9395"/>
                  <a:pt x="12" y="9466"/>
                  <a:pt x="12" y="9526"/>
                </a:cubicBezTo>
                <a:cubicBezTo>
                  <a:pt x="12" y="9597"/>
                  <a:pt x="12" y="9657"/>
                  <a:pt x="12" y="9728"/>
                </a:cubicBezTo>
                <a:cubicBezTo>
                  <a:pt x="12" y="9788"/>
                  <a:pt x="12" y="9859"/>
                  <a:pt x="12" y="9919"/>
                </a:cubicBezTo>
                <a:cubicBezTo>
                  <a:pt x="12" y="9978"/>
                  <a:pt x="12" y="10050"/>
                  <a:pt x="12" y="10109"/>
                </a:cubicBezTo>
                <a:cubicBezTo>
                  <a:pt x="12" y="10180"/>
                  <a:pt x="12" y="10240"/>
                  <a:pt x="12" y="10311"/>
                </a:cubicBezTo>
                <a:cubicBezTo>
                  <a:pt x="12" y="10371"/>
                  <a:pt x="12" y="10442"/>
                  <a:pt x="12" y="10502"/>
                </a:cubicBezTo>
                <a:cubicBezTo>
                  <a:pt x="12" y="10561"/>
                  <a:pt x="12" y="10633"/>
                  <a:pt x="12" y="10692"/>
                </a:cubicBezTo>
                <a:cubicBezTo>
                  <a:pt x="12" y="10764"/>
                  <a:pt x="12" y="10823"/>
                  <a:pt x="12" y="10895"/>
                </a:cubicBezTo>
                <a:cubicBezTo>
                  <a:pt x="12" y="10954"/>
                  <a:pt x="12" y="11026"/>
                  <a:pt x="12" y="11085"/>
                </a:cubicBezTo>
                <a:cubicBezTo>
                  <a:pt x="12" y="11145"/>
                  <a:pt x="12" y="11216"/>
                  <a:pt x="12" y="11276"/>
                </a:cubicBezTo>
                <a:cubicBezTo>
                  <a:pt x="12" y="11347"/>
                  <a:pt x="12" y="11407"/>
                  <a:pt x="12" y="11478"/>
                </a:cubicBezTo>
                <a:cubicBezTo>
                  <a:pt x="12" y="11538"/>
                  <a:pt x="12" y="11609"/>
                  <a:pt x="12" y="11669"/>
                </a:cubicBezTo>
                <a:cubicBezTo>
                  <a:pt x="12" y="11728"/>
                  <a:pt x="12" y="11800"/>
                  <a:pt x="12" y="11859"/>
                </a:cubicBezTo>
                <a:cubicBezTo>
                  <a:pt x="12" y="11931"/>
                  <a:pt x="12" y="11990"/>
                  <a:pt x="12" y="12062"/>
                </a:cubicBezTo>
                <a:cubicBezTo>
                  <a:pt x="12" y="12121"/>
                  <a:pt x="12" y="12193"/>
                  <a:pt x="12" y="12252"/>
                </a:cubicBezTo>
                <a:cubicBezTo>
                  <a:pt x="12" y="12312"/>
                  <a:pt x="12" y="12383"/>
                  <a:pt x="12" y="12443"/>
                </a:cubicBezTo>
                <a:cubicBezTo>
                  <a:pt x="12" y="12514"/>
                  <a:pt x="12" y="12574"/>
                  <a:pt x="12" y="12645"/>
                </a:cubicBezTo>
                <a:cubicBezTo>
                  <a:pt x="12" y="12705"/>
                  <a:pt x="12" y="12776"/>
                  <a:pt x="12" y="12836"/>
                </a:cubicBezTo>
                <a:cubicBezTo>
                  <a:pt x="12" y="12895"/>
                  <a:pt x="12" y="12967"/>
                  <a:pt x="12" y="13026"/>
                </a:cubicBezTo>
                <a:cubicBezTo>
                  <a:pt x="12" y="13098"/>
                  <a:pt x="12" y="13157"/>
                  <a:pt x="12" y="13228"/>
                </a:cubicBezTo>
                <a:cubicBezTo>
                  <a:pt x="12" y="13288"/>
                  <a:pt x="12" y="13359"/>
                  <a:pt x="12" y="13419"/>
                </a:cubicBezTo>
                <a:cubicBezTo>
                  <a:pt x="12" y="13479"/>
                  <a:pt x="12" y="13550"/>
                  <a:pt x="12" y="13609"/>
                </a:cubicBezTo>
                <a:cubicBezTo>
                  <a:pt x="12" y="13681"/>
                  <a:pt x="12" y="13740"/>
                  <a:pt x="12" y="13812"/>
                </a:cubicBezTo>
                <a:cubicBezTo>
                  <a:pt x="12" y="13871"/>
                  <a:pt x="12" y="13943"/>
                  <a:pt x="12" y="14002"/>
                </a:cubicBezTo>
                <a:cubicBezTo>
                  <a:pt x="12" y="14062"/>
                  <a:pt x="12" y="14133"/>
                  <a:pt x="12" y="14193"/>
                </a:cubicBezTo>
                <a:cubicBezTo>
                  <a:pt x="12" y="14264"/>
                  <a:pt x="12" y="14324"/>
                  <a:pt x="12" y="14395"/>
                </a:cubicBezTo>
                <a:cubicBezTo>
                  <a:pt x="12" y="14455"/>
                  <a:pt x="12" y="14526"/>
                  <a:pt x="12" y="14586"/>
                </a:cubicBezTo>
                <a:cubicBezTo>
                  <a:pt x="12" y="14645"/>
                  <a:pt x="12" y="14717"/>
                  <a:pt x="12" y="14776"/>
                </a:cubicBezTo>
                <a:cubicBezTo>
                  <a:pt x="12" y="14848"/>
                  <a:pt x="12" y="14907"/>
                  <a:pt x="12" y="14979"/>
                </a:cubicBezTo>
                <a:cubicBezTo>
                  <a:pt x="12" y="15038"/>
                  <a:pt x="12" y="15110"/>
                  <a:pt x="12" y="15169"/>
                </a:cubicBezTo>
                <a:cubicBezTo>
                  <a:pt x="12" y="15229"/>
                  <a:pt x="12" y="15300"/>
                  <a:pt x="12" y="15360"/>
                </a:cubicBezTo>
                <a:cubicBezTo>
                  <a:pt x="12" y="15431"/>
                  <a:pt x="12" y="15491"/>
                  <a:pt x="12" y="15562"/>
                </a:cubicBezTo>
                <a:cubicBezTo>
                  <a:pt x="12" y="15622"/>
                  <a:pt x="12" y="15693"/>
                  <a:pt x="12" y="15753"/>
                </a:cubicBezTo>
                <a:cubicBezTo>
                  <a:pt x="12" y="15812"/>
                  <a:pt x="12" y="15884"/>
                  <a:pt x="12" y="15943"/>
                </a:cubicBezTo>
                <a:cubicBezTo>
                  <a:pt x="12" y="16015"/>
                  <a:pt x="12" y="16074"/>
                  <a:pt x="12" y="16146"/>
                </a:cubicBezTo>
                <a:cubicBezTo>
                  <a:pt x="12" y="16205"/>
                  <a:pt x="12" y="16276"/>
                  <a:pt x="12" y="16336"/>
                </a:cubicBezTo>
                <a:cubicBezTo>
                  <a:pt x="12" y="16396"/>
                  <a:pt x="12" y="16467"/>
                  <a:pt x="12" y="16527"/>
                </a:cubicBezTo>
                <a:cubicBezTo>
                  <a:pt x="12" y="16598"/>
                  <a:pt x="12" y="16657"/>
                  <a:pt x="12" y="16729"/>
                </a:cubicBezTo>
                <a:cubicBezTo>
                  <a:pt x="12" y="16788"/>
                  <a:pt x="12" y="16860"/>
                  <a:pt x="12" y="16919"/>
                </a:cubicBezTo>
                <a:cubicBezTo>
                  <a:pt x="12" y="16979"/>
                  <a:pt x="12" y="17050"/>
                  <a:pt x="12" y="17110"/>
                </a:cubicBezTo>
                <a:cubicBezTo>
                  <a:pt x="12" y="17181"/>
                  <a:pt x="12" y="17241"/>
                  <a:pt x="12" y="17312"/>
                </a:cubicBezTo>
                <a:cubicBezTo>
                  <a:pt x="12" y="17372"/>
                  <a:pt x="12" y="17443"/>
                  <a:pt x="12" y="17503"/>
                </a:cubicBezTo>
                <a:cubicBezTo>
                  <a:pt x="12" y="17562"/>
                  <a:pt x="12" y="17634"/>
                  <a:pt x="12" y="17693"/>
                </a:cubicBezTo>
                <a:cubicBezTo>
                  <a:pt x="12" y="17765"/>
                  <a:pt x="12" y="17824"/>
                  <a:pt x="12" y="17896"/>
                </a:cubicBezTo>
                <a:cubicBezTo>
                  <a:pt x="12" y="17955"/>
                  <a:pt x="12" y="18015"/>
                  <a:pt x="12" y="18086"/>
                </a:cubicBezTo>
                <a:cubicBezTo>
                  <a:pt x="12" y="18146"/>
                  <a:pt x="12" y="18217"/>
                  <a:pt x="12" y="18277"/>
                </a:cubicBezTo>
                <a:cubicBezTo>
                  <a:pt x="12" y="18348"/>
                  <a:pt x="12" y="18408"/>
                  <a:pt x="12" y="18479"/>
                </a:cubicBezTo>
                <a:cubicBezTo>
                  <a:pt x="12" y="18539"/>
                  <a:pt x="12" y="18598"/>
                  <a:pt x="12" y="18670"/>
                </a:cubicBezTo>
                <a:cubicBezTo>
                  <a:pt x="12" y="18729"/>
                  <a:pt x="12" y="18801"/>
                  <a:pt x="12" y="18860"/>
                </a:cubicBezTo>
                <a:cubicBezTo>
                  <a:pt x="12" y="18932"/>
                  <a:pt x="12" y="18991"/>
                  <a:pt x="12" y="19063"/>
                </a:cubicBezTo>
                <a:cubicBezTo>
                  <a:pt x="12" y="19122"/>
                  <a:pt x="12" y="19182"/>
                  <a:pt x="12" y="19253"/>
                </a:cubicBezTo>
                <a:cubicBezTo>
                  <a:pt x="12" y="19313"/>
                  <a:pt x="12" y="19384"/>
                  <a:pt x="12" y="19444"/>
                </a:cubicBezTo>
                <a:cubicBezTo>
                  <a:pt x="12" y="19515"/>
                  <a:pt x="12" y="19575"/>
                  <a:pt x="12" y="19646"/>
                </a:cubicBezTo>
                <a:cubicBezTo>
                  <a:pt x="12" y="19705"/>
                  <a:pt x="12" y="19765"/>
                  <a:pt x="12" y="19836"/>
                </a:cubicBezTo>
                <a:cubicBezTo>
                  <a:pt x="12" y="19896"/>
                  <a:pt x="12" y="19967"/>
                  <a:pt x="12" y="20027"/>
                </a:cubicBezTo>
                <a:cubicBezTo>
                  <a:pt x="12" y="20098"/>
                  <a:pt x="12" y="20158"/>
                  <a:pt x="12" y="20229"/>
                </a:cubicBezTo>
                <a:cubicBezTo>
                  <a:pt x="12" y="20289"/>
                  <a:pt x="12" y="20348"/>
                  <a:pt x="12" y="20420"/>
                </a:cubicBezTo>
                <a:cubicBezTo>
                  <a:pt x="12" y="20479"/>
                  <a:pt x="12" y="20551"/>
                  <a:pt x="12" y="20610"/>
                </a:cubicBezTo>
                <a:cubicBezTo>
                  <a:pt x="12" y="20682"/>
                  <a:pt x="12" y="20741"/>
                  <a:pt x="12" y="20813"/>
                </a:cubicBezTo>
                <a:cubicBezTo>
                  <a:pt x="12" y="20872"/>
                  <a:pt x="12" y="20932"/>
                  <a:pt x="12" y="21003"/>
                </a:cubicBezTo>
                <a:cubicBezTo>
                  <a:pt x="12" y="21063"/>
                  <a:pt x="12" y="21134"/>
                  <a:pt x="12" y="21194"/>
                </a:cubicBezTo>
                <a:cubicBezTo>
                  <a:pt x="12" y="21265"/>
                  <a:pt x="12" y="21325"/>
                  <a:pt x="12" y="21396"/>
                </a:cubicBezTo>
                <a:cubicBezTo>
                  <a:pt x="12" y="21456"/>
                  <a:pt x="12" y="21515"/>
                  <a:pt x="12" y="21587"/>
                </a:cubicBezTo>
                <a:cubicBezTo>
                  <a:pt x="0" y="22515"/>
                  <a:pt x="500" y="23373"/>
                  <a:pt x="1310" y="23837"/>
                </a:cubicBezTo>
                <a:lnTo>
                  <a:pt x="36612" y="44208"/>
                </a:lnTo>
                <a:cubicBezTo>
                  <a:pt x="37416" y="44679"/>
                  <a:pt x="38315" y="44914"/>
                  <a:pt x="39215" y="44914"/>
                </a:cubicBezTo>
                <a:cubicBezTo>
                  <a:pt x="40115" y="44914"/>
                  <a:pt x="41017" y="44679"/>
                  <a:pt x="41827" y="44208"/>
                </a:cubicBezTo>
                <a:lnTo>
                  <a:pt x="77129" y="23837"/>
                </a:lnTo>
                <a:cubicBezTo>
                  <a:pt x="77939" y="23373"/>
                  <a:pt x="78439" y="22515"/>
                  <a:pt x="78427" y="21587"/>
                </a:cubicBezTo>
                <a:lnTo>
                  <a:pt x="78427" y="21384"/>
                </a:lnTo>
                <a:lnTo>
                  <a:pt x="78427" y="21194"/>
                </a:lnTo>
                <a:lnTo>
                  <a:pt x="78427" y="21003"/>
                </a:lnTo>
                <a:lnTo>
                  <a:pt x="78427" y="20801"/>
                </a:lnTo>
                <a:lnTo>
                  <a:pt x="78427" y="20610"/>
                </a:lnTo>
                <a:lnTo>
                  <a:pt x="78427" y="20420"/>
                </a:lnTo>
                <a:lnTo>
                  <a:pt x="78427" y="20217"/>
                </a:lnTo>
                <a:lnTo>
                  <a:pt x="78427" y="20027"/>
                </a:lnTo>
                <a:lnTo>
                  <a:pt x="78427" y="19836"/>
                </a:lnTo>
                <a:lnTo>
                  <a:pt x="78427" y="19634"/>
                </a:lnTo>
                <a:lnTo>
                  <a:pt x="78427" y="19444"/>
                </a:lnTo>
                <a:lnTo>
                  <a:pt x="78427" y="19253"/>
                </a:lnTo>
                <a:lnTo>
                  <a:pt x="78427" y="19051"/>
                </a:lnTo>
                <a:lnTo>
                  <a:pt x="78427" y="18860"/>
                </a:lnTo>
                <a:lnTo>
                  <a:pt x="78427" y="18670"/>
                </a:lnTo>
                <a:lnTo>
                  <a:pt x="78427" y="18467"/>
                </a:lnTo>
                <a:lnTo>
                  <a:pt x="78427" y="18277"/>
                </a:lnTo>
                <a:lnTo>
                  <a:pt x="78427" y="18086"/>
                </a:lnTo>
                <a:lnTo>
                  <a:pt x="78427" y="17884"/>
                </a:lnTo>
                <a:lnTo>
                  <a:pt x="78427" y="17693"/>
                </a:lnTo>
                <a:lnTo>
                  <a:pt x="78427" y="17503"/>
                </a:lnTo>
                <a:lnTo>
                  <a:pt x="78427" y="17300"/>
                </a:lnTo>
                <a:lnTo>
                  <a:pt x="78427" y="17110"/>
                </a:lnTo>
                <a:lnTo>
                  <a:pt x="78427" y="16919"/>
                </a:lnTo>
                <a:lnTo>
                  <a:pt x="78427" y="16717"/>
                </a:lnTo>
                <a:lnTo>
                  <a:pt x="78427" y="16527"/>
                </a:lnTo>
                <a:lnTo>
                  <a:pt x="78427" y="16336"/>
                </a:lnTo>
                <a:lnTo>
                  <a:pt x="78427" y="16146"/>
                </a:lnTo>
                <a:lnTo>
                  <a:pt x="78427" y="15943"/>
                </a:lnTo>
                <a:lnTo>
                  <a:pt x="78427" y="15753"/>
                </a:lnTo>
                <a:lnTo>
                  <a:pt x="78427" y="15562"/>
                </a:lnTo>
                <a:lnTo>
                  <a:pt x="78427" y="15360"/>
                </a:lnTo>
                <a:lnTo>
                  <a:pt x="78427" y="15169"/>
                </a:lnTo>
                <a:lnTo>
                  <a:pt x="78427" y="14979"/>
                </a:lnTo>
                <a:lnTo>
                  <a:pt x="78427" y="14776"/>
                </a:lnTo>
                <a:lnTo>
                  <a:pt x="78427" y="14586"/>
                </a:lnTo>
                <a:lnTo>
                  <a:pt x="78427" y="14395"/>
                </a:lnTo>
                <a:lnTo>
                  <a:pt x="78427" y="14193"/>
                </a:lnTo>
                <a:lnTo>
                  <a:pt x="78427" y="14002"/>
                </a:lnTo>
                <a:lnTo>
                  <a:pt x="78427" y="13812"/>
                </a:lnTo>
                <a:lnTo>
                  <a:pt x="78427" y="13609"/>
                </a:lnTo>
                <a:lnTo>
                  <a:pt x="78427" y="13419"/>
                </a:lnTo>
                <a:lnTo>
                  <a:pt x="78427" y="13228"/>
                </a:lnTo>
                <a:lnTo>
                  <a:pt x="78427" y="13026"/>
                </a:lnTo>
                <a:lnTo>
                  <a:pt x="78427" y="12836"/>
                </a:lnTo>
                <a:lnTo>
                  <a:pt x="78427" y="12645"/>
                </a:lnTo>
                <a:lnTo>
                  <a:pt x="78427" y="12443"/>
                </a:lnTo>
                <a:lnTo>
                  <a:pt x="78427" y="12252"/>
                </a:lnTo>
                <a:lnTo>
                  <a:pt x="78427" y="12062"/>
                </a:lnTo>
                <a:lnTo>
                  <a:pt x="78427" y="11859"/>
                </a:lnTo>
                <a:lnTo>
                  <a:pt x="78427" y="11669"/>
                </a:lnTo>
                <a:lnTo>
                  <a:pt x="78427" y="11478"/>
                </a:lnTo>
                <a:lnTo>
                  <a:pt x="78427" y="11276"/>
                </a:lnTo>
                <a:lnTo>
                  <a:pt x="78427" y="11085"/>
                </a:lnTo>
                <a:lnTo>
                  <a:pt x="78427" y="10895"/>
                </a:lnTo>
                <a:lnTo>
                  <a:pt x="78427" y="10692"/>
                </a:lnTo>
                <a:lnTo>
                  <a:pt x="78427" y="10502"/>
                </a:lnTo>
                <a:lnTo>
                  <a:pt x="78427" y="10311"/>
                </a:lnTo>
                <a:lnTo>
                  <a:pt x="78427" y="10109"/>
                </a:lnTo>
                <a:lnTo>
                  <a:pt x="78427" y="9919"/>
                </a:lnTo>
                <a:lnTo>
                  <a:pt x="78427" y="9728"/>
                </a:lnTo>
                <a:lnTo>
                  <a:pt x="78427" y="9526"/>
                </a:lnTo>
                <a:lnTo>
                  <a:pt x="78427" y="9335"/>
                </a:lnTo>
                <a:lnTo>
                  <a:pt x="78427" y="9145"/>
                </a:lnTo>
                <a:lnTo>
                  <a:pt x="78427" y="8942"/>
                </a:lnTo>
                <a:lnTo>
                  <a:pt x="78427" y="8752"/>
                </a:lnTo>
                <a:lnTo>
                  <a:pt x="78427" y="8561"/>
                </a:lnTo>
                <a:lnTo>
                  <a:pt x="78427" y="8359"/>
                </a:lnTo>
                <a:lnTo>
                  <a:pt x="78427" y="8168"/>
                </a:lnTo>
                <a:lnTo>
                  <a:pt x="78427" y="7978"/>
                </a:lnTo>
                <a:lnTo>
                  <a:pt x="78427" y="7775"/>
                </a:lnTo>
                <a:lnTo>
                  <a:pt x="78427" y="7585"/>
                </a:lnTo>
                <a:lnTo>
                  <a:pt x="78427" y="7394"/>
                </a:lnTo>
                <a:lnTo>
                  <a:pt x="78427" y="7192"/>
                </a:lnTo>
                <a:lnTo>
                  <a:pt x="78427" y="7002"/>
                </a:lnTo>
                <a:lnTo>
                  <a:pt x="78427" y="6811"/>
                </a:lnTo>
                <a:lnTo>
                  <a:pt x="78427" y="6609"/>
                </a:lnTo>
                <a:lnTo>
                  <a:pt x="78427" y="6418"/>
                </a:lnTo>
                <a:lnTo>
                  <a:pt x="78427" y="6228"/>
                </a:lnTo>
                <a:lnTo>
                  <a:pt x="78427" y="6025"/>
                </a:lnTo>
                <a:lnTo>
                  <a:pt x="78427" y="5835"/>
                </a:lnTo>
                <a:lnTo>
                  <a:pt x="78427" y="5644"/>
                </a:lnTo>
                <a:lnTo>
                  <a:pt x="78427" y="5442"/>
                </a:lnTo>
                <a:lnTo>
                  <a:pt x="78427" y="5251"/>
                </a:lnTo>
                <a:lnTo>
                  <a:pt x="78427" y="5061"/>
                </a:lnTo>
                <a:lnTo>
                  <a:pt x="78427" y="4858"/>
                </a:lnTo>
                <a:lnTo>
                  <a:pt x="78427" y="4668"/>
                </a:lnTo>
                <a:lnTo>
                  <a:pt x="78427" y="4477"/>
                </a:lnTo>
                <a:lnTo>
                  <a:pt x="78427" y="4275"/>
                </a:lnTo>
                <a:lnTo>
                  <a:pt x="78427" y="4085"/>
                </a:lnTo>
                <a:lnTo>
                  <a:pt x="78427" y="3894"/>
                </a:lnTo>
                <a:lnTo>
                  <a:pt x="78427" y="3692"/>
                </a:lnTo>
                <a:lnTo>
                  <a:pt x="78427" y="3501"/>
                </a:lnTo>
                <a:lnTo>
                  <a:pt x="78427" y="3311"/>
                </a:lnTo>
                <a:lnTo>
                  <a:pt x="78427" y="3108"/>
                </a:lnTo>
                <a:lnTo>
                  <a:pt x="78427" y="2918"/>
                </a:lnTo>
                <a:lnTo>
                  <a:pt x="78427" y="2727"/>
                </a:lnTo>
                <a:lnTo>
                  <a:pt x="78427" y="2525"/>
                </a:lnTo>
                <a:lnTo>
                  <a:pt x="78427" y="2334"/>
                </a:lnTo>
                <a:lnTo>
                  <a:pt x="78427" y="2144"/>
                </a:lnTo>
                <a:lnTo>
                  <a:pt x="78427" y="1941"/>
                </a:lnTo>
                <a:lnTo>
                  <a:pt x="78427" y="1751"/>
                </a:lnTo>
                <a:lnTo>
                  <a:pt x="78427" y="1560"/>
                </a:lnTo>
                <a:lnTo>
                  <a:pt x="78427" y="1358"/>
                </a:lnTo>
                <a:lnTo>
                  <a:pt x="78427" y="1167"/>
                </a:lnTo>
                <a:lnTo>
                  <a:pt x="78427" y="977"/>
                </a:lnTo>
                <a:lnTo>
                  <a:pt x="78427" y="775"/>
                </a:lnTo>
                <a:lnTo>
                  <a:pt x="78427" y="584"/>
                </a:lnTo>
                <a:lnTo>
                  <a:pt x="78427" y="394"/>
                </a:lnTo>
                <a:lnTo>
                  <a:pt x="78427" y="191"/>
                </a:lnTo>
                <a:lnTo>
                  <a:pt x="78427" y="1"/>
                </a:lnTo>
                <a:lnTo>
                  <a:pt x="78212" y="1"/>
                </a:lnTo>
                <a:cubicBezTo>
                  <a:pt x="78224" y="858"/>
                  <a:pt x="77760" y="1644"/>
                  <a:pt x="77022" y="2072"/>
                </a:cubicBezTo>
                <a:lnTo>
                  <a:pt x="41720" y="22444"/>
                </a:lnTo>
                <a:cubicBezTo>
                  <a:pt x="40946" y="22890"/>
                  <a:pt x="40083" y="23114"/>
                  <a:pt x="39218" y="23114"/>
                </a:cubicBezTo>
                <a:cubicBezTo>
                  <a:pt x="38353" y="23114"/>
                  <a:pt x="37487" y="22890"/>
                  <a:pt x="36707" y="22444"/>
                </a:cubicBezTo>
                <a:lnTo>
                  <a:pt x="1417" y="2072"/>
                </a:lnTo>
                <a:cubicBezTo>
                  <a:pt x="667" y="1644"/>
                  <a:pt x="215" y="858"/>
                  <a:pt x="226" y="1"/>
                </a:cubicBezTo>
                <a:close/>
              </a:path>
            </a:pathLst>
          </a:custGeom>
          <a:gradFill>
            <a:gsLst>
              <a:gs pos="0">
                <a:srgbClr val="A0FDF1">
                  <a:alpha val="41568"/>
                  <a:alpha val="41520"/>
                </a:srgbClr>
              </a:gs>
              <a:gs pos="100000">
                <a:srgbClr val="FFFFFF">
                  <a:alpha val="37254"/>
                  <a:alpha val="4152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74;p15">
            <a:extLst>
              <a:ext uri="{FF2B5EF4-FFF2-40B4-BE49-F238E27FC236}">
                <a16:creationId xmlns:a16="http://schemas.microsoft.com/office/drawing/2014/main" id="{5E611FE6-C3AF-CC4D-CF62-0650E77172FE}"/>
              </a:ext>
            </a:extLst>
          </p:cNvPr>
          <p:cNvSpPr/>
          <p:nvPr/>
        </p:nvSpPr>
        <p:spPr>
          <a:xfrm>
            <a:off x="1570072" y="1715825"/>
            <a:ext cx="216600" cy="2166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75;p15">
            <a:extLst>
              <a:ext uri="{FF2B5EF4-FFF2-40B4-BE49-F238E27FC236}">
                <a16:creationId xmlns:a16="http://schemas.microsoft.com/office/drawing/2014/main" id="{DC00A75E-CB87-C235-72A6-AF38FA5CF02C}"/>
              </a:ext>
            </a:extLst>
          </p:cNvPr>
          <p:cNvSpPr/>
          <p:nvPr/>
        </p:nvSpPr>
        <p:spPr>
          <a:xfrm>
            <a:off x="1708147" y="1438775"/>
            <a:ext cx="162600" cy="1626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76;p15">
            <a:extLst>
              <a:ext uri="{FF2B5EF4-FFF2-40B4-BE49-F238E27FC236}">
                <a16:creationId xmlns:a16="http://schemas.microsoft.com/office/drawing/2014/main" id="{96B0E0DD-A664-484C-2492-87DB7F1F2D52}"/>
              </a:ext>
            </a:extLst>
          </p:cNvPr>
          <p:cNvSpPr/>
          <p:nvPr/>
        </p:nvSpPr>
        <p:spPr>
          <a:xfrm>
            <a:off x="1958647" y="1505825"/>
            <a:ext cx="183600" cy="1836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77;p15">
            <a:extLst>
              <a:ext uri="{FF2B5EF4-FFF2-40B4-BE49-F238E27FC236}">
                <a16:creationId xmlns:a16="http://schemas.microsoft.com/office/drawing/2014/main" id="{A106BE61-10E4-BDA7-E962-D4B68685D049}"/>
              </a:ext>
            </a:extLst>
          </p:cNvPr>
          <p:cNvSpPr/>
          <p:nvPr/>
        </p:nvSpPr>
        <p:spPr>
          <a:xfrm>
            <a:off x="2004072" y="1230450"/>
            <a:ext cx="148500" cy="1485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78;p15">
            <a:extLst>
              <a:ext uri="{FF2B5EF4-FFF2-40B4-BE49-F238E27FC236}">
                <a16:creationId xmlns:a16="http://schemas.microsoft.com/office/drawing/2014/main" id="{69CBE036-4F77-1B5F-1FC5-5DA0471ED920}"/>
              </a:ext>
            </a:extLst>
          </p:cNvPr>
          <p:cNvSpPr/>
          <p:nvPr/>
        </p:nvSpPr>
        <p:spPr>
          <a:xfrm>
            <a:off x="2238572" y="1327775"/>
            <a:ext cx="125100" cy="1251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79;p15">
            <a:extLst>
              <a:ext uri="{FF2B5EF4-FFF2-40B4-BE49-F238E27FC236}">
                <a16:creationId xmlns:a16="http://schemas.microsoft.com/office/drawing/2014/main" id="{2C854793-D40E-8198-2C70-EBA19698B3CF}"/>
              </a:ext>
            </a:extLst>
          </p:cNvPr>
          <p:cNvSpPr/>
          <p:nvPr/>
        </p:nvSpPr>
        <p:spPr>
          <a:xfrm>
            <a:off x="2497097" y="1488450"/>
            <a:ext cx="100800" cy="1008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80;p15">
            <a:extLst>
              <a:ext uri="{FF2B5EF4-FFF2-40B4-BE49-F238E27FC236}">
                <a16:creationId xmlns:a16="http://schemas.microsoft.com/office/drawing/2014/main" id="{FCBF3D01-FD0F-6C0A-0DEC-8BE8A207893A}"/>
              </a:ext>
            </a:extLst>
          </p:cNvPr>
          <p:cNvSpPr/>
          <p:nvPr/>
        </p:nvSpPr>
        <p:spPr>
          <a:xfrm>
            <a:off x="2497097" y="1267775"/>
            <a:ext cx="100800" cy="1008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81;p15">
            <a:extLst>
              <a:ext uri="{FF2B5EF4-FFF2-40B4-BE49-F238E27FC236}">
                <a16:creationId xmlns:a16="http://schemas.microsoft.com/office/drawing/2014/main" id="{71029407-6584-C5A6-9D87-2DD275CA2F4E}"/>
              </a:ext>
            </a:extLst>
          </p:cNvPr>
          <p:cNvSpPr/>
          <p:nvPr/>
        </p:nvSpPr>
        <p:spPr>
          <a:xfrm>
            <a:off x="2731497" y="1438775"/>
            <a:ext cx="82200" cy="822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82;p15">
            <a:extLst>
              <a:ext uri="{FF2B5EF4-FFF2-40B4-BE49-F238E27FC236}">
                <a16:creationId xmlns:a16="http://schemas.microsoft.com/office/drawing/2014/main" id="{F1F8D596-608E-3EE5-0A44-7215EB33ADA7}"/>
              </a:ext>
            </a:extLst>
          </p:cNvPr>
          <p:cNvSpPr/>
          <p:nvPr/>
        </p:nvSpPr>
        <p:spPr>
          <a:xfrm>
            <a:off x="2851622" y="1601375"/>
            <a:ext cx="70500" cy="705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83;p15">
            <a:extLst>
              <a:ext uri="{FF2B5EF4-FFF2-40B4-BE49-F238E27FC236}">
                <a16:creationId xmlns:a16="http://schemas.microsoft.com/office/drawing/2014/main" id="{248D04FB-78DA-1D18-DF47-94F751D8B17C}"/>
              </a:ext>
            </a:extLst>
          </p:cNvPr>
          <p:cNvSpPr/>
          <p:nvPr/>
        </p:nvSpPr>
        <p:spPr>
          <a:xfrm>
            <a:off x="3038747" y="1618675"/>
            <a:ext cx="53100" cy="531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84;p15">
            <a:extLst>
              <a:ext uri="{FF2B5EF4-FFF2-40B4-BE49-F238E27FC236}">
                <a16:creationId xmlns:a16="http://schemas.microsoft.com/office/drawing/2014/main" id="{261AE706-6E45-9C31-D0B5-3802ECBB8C05}"/>
              </a:ext>
            </a:extLst>
          </p:cNvPr>
          <p:cNvSpPr/>
          <p:nvPr/>
        </p:nvSpPr>
        <p:spPr>
          <a:xfrm>
            <a:off x="3119297" y="1776250"/>
            <a:ext cx="53100" cy="531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85;p15">
            <a:extLst>
              <a:ext uri="{FF2B5EF4-FFF2-40B4-BE49-F238E27FC236}">
                <a16:creationId xmlns:a16="http://schemas.microsoft.com/office/drawing/2014/main" id="{E0CCDA82-1477-A655-3A0B-58EB36762AF8}"/>
              </a:ext>
            </a:extLst>
          </p:cNvPr>
          <p:cNvSpPr/>
          <p:nvPr/>
        </p:nvSpPr>
        <p:spPr>
          <a:xfrm>
            <a:off x="3247222" y="1797575"/>
            <a:ext cx="53100" cy="53100"/>
          </a:xfrm>
          <a:prstGeom prst="rect">
            <a:avLst/>
          </a:prstGeom>
          <a:solidFill>
            <a:srgbClr val="1BBB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73;p15">
            <a:extLst>
              <a:ext uri="{FF2B5EF4-FFF2-40B4-BE49-F238E27FC236}">
                <a16:creationId xmlns:a16="http://schemas.microsoft.com/office/drawing/2014/main" id="{589CECB5-B207-EDC4-2D76-9480927DCFEB}"/>
              </a:ext>
            </a:extLst>
          </p:cNvPr>
          <p:cNvSpPr/>
          <p:nvPr/>
        </p:nvSpPr>
        <p:spPr>
          <a:xfrm>
            <a:off x="2751599" y="1589551"/>
            <a:ext cx="1738972" cy="1021672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A0FDF1">
              <a:alpha val="415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15AC977-A21D-7946-8FDF-F41E6E0DB1DA}"/>
              </a:ext>
            </a:extLst>
          </p:cNvPr>
          <p:cNvSpPr txBox="1"/>
          <p:nvPr/>
        </p:nvSpPr>
        <p:spPr>
          <a:xfrm>
            <a:off x="4992648" y="1057642"/>
            <a:ext cx="3978402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dirty="0">
              <a:solidFill>
                <a:srgbClr val="0B5394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B7E198F-9C4F-E6B5-31E6-BB83CDEB0793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60129422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70;p17">
            <a:extLst>
              <a:ext uri="{FF2B5EF4-FFF2-40B4-BE49-F238E27FC236}">
                <a16:creationId xmlns:a16="http://schemas.microsoft.com/office/drawing/2014/main" id="{2B2075EF-81A3-5F9B-2186-CCB1E11C87E9}"/>
              </a:ext>
            </a:extLst>
          </p:cNvPr>
          <p:cNvSpPr/>
          <p:nvPr/>
        </p:nvSpPr>
        <p:spPr>
          <a:xfrm>
            <a:off x="2419074" y="1627851"/>
            <a:ext cx="1561250" cy="1362900"/>
          </a:xfrm>
          <a:custGeom>
            <a:avLst/>
            <a:gdLst/>
            <a:ahLst/>
            <a:cxnLst/>
            <a:rect l="l" t="t" r="r" b="b"/>
            <a:pathLst>
              <a:path w="62450" h="54516" extrusionOk="0">
                <a:moveTo>
                  <a:pt x="62450" y="54516"/>
                </a:moveTo>
                <a:lnTo>
                  <a:pt x="6906" y="16384"/>
                </a:lnTo>
                <a:lnTo>
                  <a:pt x="6906" y="0"/>
                </a:lnTo>
                <a:lnTo>
                  <a:pt x="0" y="0"/>
                </a:lnTo>
              </a:path>
            </a:pathLst>
          </a:cu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Google Shape;271;p17">
            <a:extLst>
              <a:ext uri="{FF2B5EF4-FFF2-40B4-BE49-F238E27FC236}">
                <a16:creationId xmlns:a16="http://schemas.microsoft.com/office/drawing/2014/main" id="{24099AF8-B110-BD0C-17D2-B1746755CEC2}"/>
              </a:ext>
            </a:extLst>
          </p:cNvPr>
          <p:cNvSpPr/>
          <p:nvPr/>
        </p:nvSpPr>
        <p:spPr>
          <a:xfrm flipH="1">
            <a:off x="5221411" y="1627851"/>
            <a:ext cx="1561250" cy="1362900"/>
          </a:xfrm>
          <a:custGeom>
            <a:avLst/>
            <a:gdLst/>
            <a:ahLst/>
            <a:cxnLst/>
            <a:rect l="l" t="t" r="r" b="b"/>
            <a:pathLst>
              <a:path w="62450" h="54516" extrusionOk="0">
                <a:moveTo>
                  <a:pt x="62450" y="54516"/>
                </a:moveTo>
                <a:lnTo>
                  <a:pt x="6906" y="16384"/>
                </a:lnTo>
                <a:lnTo>
                  <a:pt x="6906" y="0"/>
                </a:lnTo>
                <a:lnTo>
                  <a:pt x="0" y="0"/>
                </a:lnTo>
              </a:path>
            </a:pathLst>
          </a:cu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Google Shape;272;p17">
            <a:extLst>
              <a:ext uri="{FF2B5EF4-FFF2-40B4-BE49-F238E27FC236}">
                <a16:creationId xmlns:a16="http://schemas.microsoft.com/office/drawing/2014/main" id="{F7E78006-F878-309E-E59B-5516CD3F28E8}"/>
              </a:ext>
            </a:extLst>
          </p:cNvPr>
          <p:cNvSpPr/>
          <p:nvPr/>
        </p:nvSpPr>
        <p:spPr>
          <a:xfrm>
            <a:off x="2418775" y="3231450"/>
            <a:ext cx="1631125" cy="839600"/>
          </a:xfrm>
          <a:custGeom>
            <a:avLst/>
            <a:gdLst/>
            <a:ahLst/>
            <a:cxnLst/>
            <a:rect l="l" t="t" r="r" b="b"/>
            <a:pathLst>
              <a:path w="65245" h="33584" extrusionOk="0">
                <a:moveTo>
                  <a:pt x="65245" y="13264"/>
                </a:moveTo>
                <a:lnTo>
                  <a:pt x="33918" y="33584"/>
                </a:lnTo>
                <a:lnTo>
                  <a:pt x="6260" y="33584"/>
                </a:lnTo>
                <a:lnTo>
                  <a:pt x="5978" y="0"/>
                </a:lnTo>
                <a:lnTo>
                  <a:pt x="0" y="51"/>
                </a:lnTo>
              </a:path>
            </a:pathLst>
          </a:cu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Google Shape;273;p17">
            <a:extLst>
              <a:ext uri="{FF2B5EF4-FFF2-40B4-BE49-F238E27FC236}">
                <a16:creationId xmlns:a16="http://schemas.microsoft.com/office/drawing/2014/main" id="{A2ABF082-DD8A-AA16-88CD-9AD9B646179C}"/>
              </a:ext>
            </a:extLst>
          </p:cNvPr>
          <p:cNvSpPr/>
          <p:nvPr/>
        </p:nvSpPr>
        <p:spPr>
          <a:xfrm>
            <a:off x="5150525" y="3231450"/>
            <a:ext cx="1619900" cy="839600"/>
          </a:xfrm>
          <a:custGeom>
            <a:avLst/>
            <a:gdLst/>
            <a:ahLst/>
            <a:cxnLst/>
            <a:rect l="l" t="t" r="r" b="b"/>
            <a:pathLst>
              <a:path w="64796" h="33584" extrusionOk="0">
                <a:moveTo>
                  <a:pt x="0" y="13635"/>
                </a:moveTo>
                <a:lnTo>
                  <a:pt x="30878" y="33584"/>
                </a:lnTo>
                <a:lnTo>
                  <a:pt x="58536" y="33584"/>
                </a:lnTo>
                <a:lnTo>
                  <a:pt x="58818" y="0"/>
                </a:lnTo>
                <a:lnTo>
                  <a:pt x="64796" y="51"/>
                </a:lnTo>
              </a:path>
            </a:pathLst>
          </a:cu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6" name="Google Shape;274;p17">
            <a:extLst>
              <a:ext uri="{FF2B5EF4-FFF2-40B4-BE49-F238E27FC236}">
                <a16:creationId xmlns:a16="http://schemas.microsoft.com/office/drawing/2014/main" id="{CDC43032-5411-4CC6-9045-9DE81342E1D1}"/>
              </a:ext>
            </a:extLst>
          </p:cNvPr>
          <p:cNvGrpSpPr/>
          <p:nvPr/>
        </p:nvGrpSpPr>
        <p:grpSpPr>
          <a:xfrm>
            <a:off x="3189100" y="2403814"/>
            <a:ext cx="2827819" cy="1666506"/>
            <a:chOff x="3189100" y="2403814"/>
            <a:chExt cx="2827819" cy="1666506"/>
          </a:xfrm>
        </p:grpSpPr>
        <p:cxnSp>
          <p:nvCxnSpPr>
            <p:cNvPr id="7" name="Google Shape;275;p17">
              <a:extLst>
                <a:ext uri="{FF2B5EF4-FFF2-40B4-BE49-F238E27FC236}">
                  <a16:creationId xmlns:a16="http://schemas.microsoft.com/office/drawing/2014/main" id="{714C8952-3377-D124-09C6-BED5FD21CE97}"/>
                </a:ext>
              </a:extLst>
            </p:cNvPr>
            <p:cNvCxnSpPr/>
            <p:nvPr/>
          </p:nvCxnSpPr>
          <p:spPr>
            <a:xfrm rot="10800000" flipH="1">
              <a:off x="4380086" y="3097333"/>
              <a:ext cx="1594500" cy="945600"/>
            </a:xfrm>
            <a:prstGeom prst="straightConnector1">
              <a:avLst/>
            </a:pr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276;p17">
              <a:extLst>
                <a:ext uri="{FF2B5EF4-FFF2-40B4-BE49-F238E27FC236}">
                  <a16:creationId xmlns:a16="http://schemas.microsoft.com/office/drawing/2014/main" id="{0EA18348-F6B5-0B94-62C5-53DCDA7B1F95}"/>
                </a:ext>
              </a:extLst>
            </p:cNvPr>
            <p:cNvCxnSpPr/>
            <p:nvPr/>
          </p:nvCxnSpPr>
          <p:spPr>
            <a:xfrm>
              <a:off x="3189100" y="3055719"/>
              <a:ext cx="1735800" cy="1014600"/>
            </a:xfrm>
            <a:prstGeom prst="straightConnector1">
              <a:avLst/>
            </a:pr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277;p17">
              <a:extLst>
                <a:ext uri="{FF2B5EF4-FFF2-40B4-BE49-F238E27FC236}">
                  <a16:creationId xmlns:a16="http://schemas.microsoft.com/office/drawing/2014/main" id="{95FFFD28-9EDF-4ABF-931D-5293C8A7E19F}"/>
                </a:ext>
              </a:extLst>
            </p:cNvPr>
            <p:cNvCxnSpPr/>
            <p:nvPr/>
          </p:nvCxnSpPr>
          <p:spPr>
            <a:xfrm>
              <a:off x="4169825" y="2404544"/>
              <a:ext cx="1735800" cy="1014600"/>
            </a:xfrm>
            <a:prstGeom prst="straightConnector1">
              <a:avLst/>
            </a:pr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278;p17">
              <a:extLst>
                <a:ext uri="{FF2B5EF4-FFF2-40B4-BE49-F238E27FC236}">
                  <a16:creationId xmlns:a16="http://schemas.microsoft.com/office/drawing/2014/main" id="{3581A402-63EC-56BE-DAD0-E5BA533C9249}"/>
                </a:ext>
              </a:extLst>
            </p:cNvPr>
            <p:cNvCxnSpPr/>
            <p:nvPr/>
          </p:nvCxnSpPr>
          <p:spPr>
            <a:xfrm rot="10800000" flipH="1">
              <a:off x="3301997" y="2439067"/>
              <a:ext cx="1594500" cy="945600"/>
            </a:xfrm>
            <a:prstGeom prst="straightConnector1">
              <a:avLst/>
            </a:pr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279;p17">
              <a:extLst>
                <a:ext uri="{FF2B5EF4-FFF2-40B4-BE49-F238E27FC236}">
                  <a16:creationId xmlns:a16="http://schemas.microsoft.com/office/drawing/2014/main" id="{2F2FA5BD-2C59-B631-CD0D-858B142C3D93}"/>
                </a:ext>
              </a:extLst>
            </p:cNvPr>
            <p:cNvCxnSpPr/>
            <p:nvPr/>
          </p:nvCxnSpPr>
          <p:spPr>
            <a:xfrm>
              <a:off x="3189100" y="3054989"/>
              <a:ext cx="1735800" cy="1014600"/>
            </a:xfrm>
            <a:prstGeom prst="straightConnector1">
              <a:avLst/>
            </a:pr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280;p17">
              <a:extLst>
                <a:ext uri="{FF2B5EF4-FFF2-40B4-BE49-F238E27FC236}">
                  <a16:creationId xmlns:a16="http://schemas.microsoft.com/office/drawing/2014/main" id="{A535A156-1001-39FD-77B5-3AF190799DE0}"/>
                </a:ext>
              </a:extLst>
            </p:cNvPr>
            <p:cNvCxnSpPr/>
            <p:nvPr/>
          </p:nvCxnSpPr>
          <p:spPr>
            <a:xfrm>
              <a:off x="4169825" y="2403814"/>
              <a:ext cx="1735800" cy="1014600"/>
            </a:xfrm>
            <a:prstGeom prst="straightConnector1">
              <a:avLst/>
            </a:pr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281;p17">
              <a:extLst>
                <a:ext uri="{FF2B5EF4-FFF2-40B4-BE49-F238E27FC236}">
                  <a16:creationId xmlns:a16="http://schemas.microsoft.com/office/drawing/2014/main" id="{7EB34124-86EB-1457-2B61-CA0F172367C6}"/>
                </a:ext>
              </a:extLst>
            </p:cNvPr>
            <p:cNvCxnSpPr/>
            <p:nvPr/>
          </p:nvCxnSpPr>
          <p:spPr>
            <a:xfrm rot="10800000" flipH="1">
              <a:off x="3301997" y="2438336"/>
              <a:ext cx="1594500" cy="945600"/>
            </a:xfrm>
            <a:prstGeom prst="straightConnector1">
              <a:avLst/>
            </a:pr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282;p17">
              <a:extLst>
                <a:ext uri="{FF2B5EF4-FFF2-40B4-BE49-F238E27FC236}">
                  <a16:creationId xmlns:a16="http://schemas.microsoft.com/office/drawing/2014/main" id="{29EB5B78-736D-8ADE-C735-C9B1786E2475}"/>
                </a:ext>
              </a:extLst>
            </p:cNvPr>
            <p:cNvCxnSpPr/>
            <p:nvPr/>
          </p:nvCxnSpPr>
          <p:spPr>
            <a:xfrm rot="10800000" flipH="1">
              <a:off x="4422419" y="3069111"/>
              <a:ext cx="1594500" cy="945600"/>
            </a:xfrm>
            <a:prstGeom prst="straightConnector1">
              <a:avLst/>
            </a:prstGeom>
            <a:noFill/>
            <a:ln w="28575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" name="Google Shape;284;p17">
            <a:extLst>
              <a:ext uri="{FF2B5EF4-FFF2-40B4-BE49-F238E27FC236}">
                <a16:creationId xmlns:a16="http://schemas.microsoft.com/office/drawing/2014/main" id="{28D570AB-ED67-46C9-3B18-49F42156F46D}"/>
              </a:ext>
            </a:extLst>
          </p:cNvPr>
          <p:cNvSpPr/>
          <p:nvPr/>
        </p:nvSpPr>
        <p:spPr>
          <a:xfrm>
            <a:off x="2419074" y="1627851"/>
            <a:ext cx="1561250" cy="1362900"/>
          </a:xfrm>
          <a:custGeom>
            <a:avLst/>
            <a:gdLst/>
            <a:ahLst/>
            <a:cxnLst/>
            <a:rect l="l" t="t" r="r" b="b"/>
            <a:pathLst>
              <a:path w="62450" h="54516" extrusionOk="0">
                <a:moveTo>
                  <a:pt x="62450" y="54516"/>
                </a:moveTo>
                <a:lnTo>
                  <a:pt x="6906" y="16384"/>
                </a:lnTo>
                <a:lnTo>
                  <a:pt x="6906" y="0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" name="Google Shape;288;p17">
            <a:extLst>
              <a:ext uri="{FF2B5EF4-FFF2-40B4-BE49-F238E27FC236}">
                <a16:creationId xmlns:a16="http://schemas.microsoft.com/office/drawing/2014/main" id="{F19929D9-08DC-E0A1-67EA-DA439097DF6B}"/>
              </a:ext>
            </a:extLst>
          </p:cNvPr>
          <p:cNvSpPr/>
          <p:nvPr/>
        </p:nvSpPr>
        <p:spPr>
          <a:xfrm flipH="1">
            <a:off x="5221411" y="1627851"/>
            <a:ext cx="1561250" cy="1362900"/>
          </a:xfrm>
          <a:custGeom>
            <a:avLst/>
            <a:gdLst/>
            <a:ahLst/>
            <a:cxnLst/>
            <a:rect l="l" t="t" r="r" b="b"/>
            <a:pathLst>
              <a:path w="62450" h="54516" extrusionOk="0">
                <a:moveTo>
                  <a:pt x="62450" y="54516"/>
                </a:moveTo>
                <a:lnTo>
                  <a:pt x="6906" y="16384"/>
                </a:lnTo>
                <a:lnTo>
                  <a:pt x="6906" y="0"/>
                </a:lnTo>
                <a:lnTo>
                  <a:pt x="0" y="0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7" name="Google Shape;292;p17">
            <a:extLst>
              <a:ext uri="{FF2B5EF4-FFF2-40B4-BE49-F238E27FC236}">
                <a16:creationId xmlns:a16="http://schemas.microsoft.com/office/drawing/2014/main" id="{747ED1E2-9B94-63FF-3E34-0095AA22CC45}"/>
              </a:ext>
            </a:extLst>
          </p:cNvPr>
          <p:cNvGrpSpPr/>
          <p:nvPr/>
        </p:nvGrpSpPr>
        <p:grpSpPr>
          <a:xfrm>
            <a:off x="3966966" y="1499699"/>
            <a:ext cx="1162408" cy="1475785"/>
            <a:chOff x="3485139" y="1482593"/>
            <a:chExt cx="2180470" cy="2768307"/>
          </a:xfrm>
        </p:grpSpPr>
        <p:sp>
          <p:nvSpPr>
            <p:cNvPr id="18" name="Google Shape;293;p17">
              <a:extLst>
                <a:ext uri="{FF2B5EF4-FFF2-40B4-BE49-F238E27FC236}">
                  <a16:creationId xmlns:a16="http://schemas.microsoft.com/office/drawing/2014/main" id="{47EAECFD-8DBF-67EE-D300-8306A9CC8473}"/>
                </a:ext>
              </a:extLst>
            </p:cNvPr>
            <p:cNvSpPr/>
            <p:nvPr/>
          </p:nvSpPr>
          <p:spPr>
            <a:xfrm>
              <a:off x="3485139" y="2969821"/>
              <a:ext cx="2180470" cy="1281079"/>
            </a:xfrm>
            <a:custGeom>
              <a:avLst/>
              <a:gdLst/>
              <a:ahLst/>
              <a:cxnLst/>
              <a:rect l="l" t="t" r="r" b="b"/>
              <a:pathLst>
                <a:path w="79261" h="46572" extrusionOk="0">
                  <a:moveTo>
                    <a:pt x="39635" y="1"/>
                  </a:moveTo>
                  <a:cubicBezTo>
                    <a:pt x="38749" y="1"/>
                    <a:pt x="37862" y="230"/>
                    <a:pt x="37065" y="688"/>
                  </a:cubicBezTo>
                  <a:lnTo>
                    <a:pt x="1679" y="21119"/>
                  </a:lnTo>
                  <a:cubicBezTo>
                    <a:pt x="1" y="22084"/>
                    <a:pt x="1" y="24489"/>
                    <a:pt x="1679" y="25453"/>
                  </a:cubicBezTo>
                  <a:lnTo>
                    <a:pt x="37065" y="45884"/>
                  </a:lnTo>
                  <a:cubicBezTo>
                    <a:pt x="37862" y="46343"/>
                    <a:pt x="38749" y="46572"/>
                    <a:pt x="39635" y="46572"/>
                  </a:cubicBezTo>
                  <a:cubicBezTo>
                    <a:pt x="40520" y="46572"/>
                    <a:pt x="41405" y="46343"/>
                    <a:pt x="42196" y="45884"/>
                  </a:cubicBezTo>
                  <a:lnTo>
                    <a:pt x="77594" y="25453"/>
                  </a:lnTo>
                  <a:cubicBezTo>
                    <a:pt x="79260" y="24489"/>
                    <a:pt x="79260" y="22084"/>
                    <a:pt x="77594" y="21119"/>
                  </a:cubicBezTo>
                  <a:lnTo>
                    <a:pt x="42196" y="688"/>
                  </a:lnTo>
                  <a:cubicBezTo>
                    <a:pt x="41405" y="230"/>
                    <a:pt x="40520" y="1"/>
                    <a:pt x="39635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94;p17">
              <a:extLst>
                <a:ext uri="{FF2B5EF4-FFF2-40B4-BE49-F238E27FC236}">
                  <a16:creationId xmlns:a16="http://schemas.microsoft.com/office/drawing/2014/main" id="{91DEAB8C-CBA3-DBFF-4FFF-1FFDB2184D2B}"/>
                </a:ext>
              </a:extLst>
            </p:cNvPr>
            <p:cNvSpPr/>
            <p:nvPr/>
          </p:nvSpPr>
          <p:spPr>
            <a:xfrm>
              <a:off x="3793045" y="1947520"/>
              <a:ext cx="1550129" cy="2096604"/>
            </a:xfrm>
            <a:custGeom>
              <a:avLst/>
              <a:gdLst/>
              <a:ahLst/>
              <a:cxnLst/>
              <a:rect l="l" t="t" r="r" b="b"/>
              <a:pathLst>
                <a:path w="52721" h="71307" extrusionOk="0">
                  <a:moveTo>
                    <a:pt x="52709" y="0"/>
                  </a:moveTo>
                  <a:lnTo>
                    <a:pt x="0" y="0"/>
                  </a:lnTo>
                  <a:lnTo>
                    <a:pt x="0" y="55495"/>
                  </a:lnTo>
                  <a:cubicBezTo>
                    <a:pt x="0" y="56090"/>
                    <a:pt x="321" y="56650"/>
                    <a:pt x="845" y="56948"/>
                  </a:cubicBezTo>
                  <a:lnTo>
                    <a:pt x="24646" y="70699"/>
                  </a:lnTo>
                  <a:cubicBezTo>
                    <a:pt x="25706" y="71306"/>
                    <a:pt x="27027" y="71306"/>
                    <a:pt x="28087" y="70699"/>
                  </a:cubicBezTo>
                  <a:lnTo>
                    <a:pt x="51876" y="56948"/>
                  </a:lnTo>
                  <a:cubicBezTo>
                    <a:pt x="52399" y="56650"/>
                    <a:pt x="52721" y="56090"/>
                    <a:pt x="52721" y="55495"/>
                  </a:cubicBezTo>
                  <a:lnTo>
                    <a:pt x="52721" y="55495"/>
                  </a:ln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95;p17">
              <a:extLst>
                <a:ext uri="{FF2B5EF4-FFF2-40B4-BE49-F238E27FC236}">
                  <a16:creationId xmlns:a16="http://schemas.microsoft.com/office/drawing/2014/main" id="{552F2A75-2F73-3C83-5714-5D0253AE809E}"/>
                </a:ext>
              </a:extLst>
            </p:cNvPr>
            <p:cNvSpPr/>
            <p:nvPr/>
          </p:nvSpPr>
          <p:spPr>
            <a:xfrm>
              <a:off x="3784988" y="1482593"/>
              <a:ext cx="1566242" cy="929825"/>
            </a:xfrm>
            <a:custGeom>
              <a:avLst/>
              <a:gdLst/>
              <a:ahLst/>
              <a:cxnLst/>
              <a:rect l="l" t="t" r="r" b="b"/>
              <a:pathLst>
                <a:path w="53269" h="31624" extrusionOk="0">
                  <a:moveTo>
                    <a:pt x="24920" y="31004"/>
                  </a:moveTo>
                  <a:lnTo>
                    <a:pt x="1119" y="17265"/>
                  </a:lnTo>
                  <a:cubicBezTo>
                    <a:pt x="0" y="16622"/>
                    <a:pt x="0" y="15002"/>
                    <a:pt x="1119" y="14359"/>
                  </a:cubicBezTo>
                  <a:lnTo>
                    <a:pt x="24920" y="620"/>
                  </a:lnTo>
                  <a:cubicBezTo>
                    <a:pt x="25980" y="1"/>
                    <a:pt x="27301" y="1"/>
                    <a:pt x="28361" y="620"/>
                  </a:cubicBezTo>
                  <a:lnTo>
                    <a:pt x="52150" y="14359"/>
                  </a:lnTo>
                  <a:cubicBezTo>
                    <a:pt x="53269" y="15002"/>
                    <a:pt x="53269" y="16622"/>
                    <a:pt x="52150" y="17265"/>
                  </a:cubicBezTo>
                  <a:lnTo>
                    <a:pt x="28361" y="31004"/>
                  </a:lnTo>
                  <a:cubicBezTo>
                    <a:pt x="27289" y="31624"/>
                    <a:pt x="25980" y="31624"/>
                    <a:pt x="24920" y="3100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96;p17">
              <a:extLst>
                <a:ext uri="{FF2B5EF4-FFF2-40B4-BE49-F238E27FC236}">
                  <a16:creationId xmlns:a16="http://schemas.microsoft.com/office/drawing/2014/main" id="{0BAA83A1-2844-9B73-45F4-30C10915B90A}"/>
                </a:ext>
              </a:extLst>
            </p:cNvPr>
            <p:cNvSpPr/>
            <p:nvPr/>
          </p:nvSpPr>
          <p:spPr>
            <a:xfrm>
              <a:off x="3818244" y="2089627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61"/>
                  </a:lnTo>
                  <a:lnTo>
                    <a:pt x="0" y="1"/>
                  </a:lnTo>
                  <a:lnTo>
                    <a:pt x="24194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97;p17">
              <a:extLst>
                <a:ext uri="{FF2B5EF4-FFF2-40B4-BE49-F238E27FC236}">
                  <a16:creationId xmlns:a16="http://schemas.microsoft.com/office/drawing/2014/main" id="{FE52BA6D-7D37-A1F7-AFAB-B80C86D53284}"/>
                </a:ext>
              </a:extLst>
            </p:cNvPr>
            <p:cNvSpPr/>
            <p:nvPr/>
          </p:nvSpPr>
          <p:spPr>
            <a:xfrm>
              <a:off x="3818244" y="2153697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98;p17">
              <a:extLst>
                <a:ext uri="{FF2B5EF4-FFF2-40B4-BE49-F238E27FC236}">
                  <a16:creationId xmlns:a16="http://schemas.microsoft.com/office/drawing/2014/main" id="{9BFC6CEA-9E62-3E0C-9318-FF7D4140B215}"/>
                </a:ext>
              </a:extLst>
            </p:cNvPr>
            <p:cNvSpPr/>
            <p:nvPr/>
          </p:nvSpPr>
          <p:spPr>
            <a:xfrm>
              <a:off x="3818244" y="2218120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99;p17">
              <a:extLst>
                <a:ext uri="{FF2B5EF4-FFF2-40B4-BE49-F238E27FC236}">
                  <a16:creationId xmlns:a16="http://schemas.microsoft.com/office/drawing/2014/main" id="{E6CC1281-B8E8-A3C1-1AF4-EC5B123211EB}"/>
                </a:ext>
              </a:extLst>
            </p:cNvPr>
            <p:cNvSpPr/>
            <p:nvPr/>
          </p:nvSpPr>
          <p:spPr>
            <a:xfrm>
              <a:off x="3818244" y="228254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00;p17">
              <a:extLst>
                <a:ext uri="{FF2B5EF4-FFF2-40B4-BE49-F238E27FC236}">
                  <a16:creationId xmlns:a16="http://schemas.microsoft.com/office/drawing/2014/main" id="{0F727707-4485-1341-D7D3-9ED209D201CA}"/>
                </a:ext>
              </a:extLst>
            </p:cNvPr>
            <p:cNvSpPr/>
            <p:nvPr/>
          </p:nvSpPr>
          <p:spPr>
            <a:xfrm>
              <a:off x="3818244" y="2346966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01;p17">
              <a:extLst>
                <a:ext uri="{FF2B5EF4-FFF2-40B4-BE49-F238E27FC236}">
                  <a16:creationId xmlns:a16="http://schemas.microsoft.com/office/drawing/2014/main" id="{02D8B702-ECFF-C3E7-C251-D8EF204F41D8}"/>
                </a:ext>
              </a:extLst>
            </p:cNvPr>
            <p:cNvSpPr/>
            <p:nvPr/>
          </p:nvSpPr>
          <p:spPr>
            <a:xfrm>
              <a:off x="3818244" y="246178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02;p17">
              <a:extLst>
                <a:ext uri="{FF2B5EF4-FFF2-40B4-BE49-F238E27FC236}">
                  <a16:creationId xmlns:a16="http://schemas.microsoft.com/office/drawing/2014/main" id="{806902C0-6860-6D77-3A5B-80A95FE3DC73}"/>
                </a:ext>
              </a:extLst>
            </p:cNvPr>
            <p:cNvSpPr/>
            <p:nvPr/>
          </p:nvSpPr>
          <p:spPr>
            <a:xfrm>
              <a:off x="3818244" y="2526209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03;p17">
              <a:extLst>
                <a:ext uri="{FF2B5EF4-FFF2-40B4-BE49-F238E27FC236}">
                  <a16:creationId xmlns:a16="http://schemas.microsoft.com/office/drawing/2014/main" id="{51A1380C-DEA7-8B12-FFF2-E0029C8FAC1D}"/>
                </a:ext>
              </a:extLst>
            </p:cNvPr>
            <p:cNvSpPr/>
            <p:nvPr/>
          </p:nvSpPr>
          <p:spPr>
            <a:xfrm>
              <a:off x="3818244" y="2590250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04;p17">
              <a:extLst>
                <a:ext uri="{FF2B5EF4-FFF2-40B4-BE49-F238E27FC236}">
                  <a16:creationId xmlns:a16="http://schemas.microsoft.com/office/drawing/2014/main" id="{C1AF6E26-C429-8707-968E-4B7F045924A4}"/>
                </a:ext>
              </a:extLst>
            </p:cNvPr>
            <p:cNvSpPr/>
            <p:nvPr/>
          </p:nvSpPr>
          <p:spPr>
            <a:xfrm>
              <a:off x="3818244" y="265467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5;p17">
              <a:extLst>
                <a:ext uri="{FF2B5EF4-FFF2-40B4-BE49-F238E27FC236}">
                  <a16:creationId xmlns:a16="http://schemas.microsoft.com/office/drawing/2014/main" id="{7295AFC6-3813-E24A-3518-417B6E15721E}"/>
                </a:ext>
              </a:extLst>
            </p:cNvPr>
            <p:cNvSpPr/>
            <p:nvPr/>
          </p:nvSpPr>
          <p:spPr>
            <a:xfrm>
              <a:off x="3818244" y="271909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06;p17">
              <a:extLst>
                <a:ext uri="{FF2B5EF4-FFF2-40B4-BE49-F238E27FC236}">
                  <a16:creationId xmlns:a16="http://schemas.microsoft.com/office/drawing/2014/main" id="{E06E8E9E-FE01-AC3C-2E87-A64760EC70E6}"/>
                </a:ext>
              </a:extLst>
            </p:cNvPr>
            <p:cNvSpPr/>
            <p:nvPr/>
          </p:nvSpPr>
          <p:spPr>
            <a:xfrm>
              <a:off x="3818244" y="283391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07;p17">
              <a:extLst>
                <a:ext uri="{FF2B5EF4-FFF2-40B4-BE49-F238E27FC236}">
                  <a16:creationId xmlns:a16="http://schemas.microsoft.com/office/drawing/2014/main" id="{D6C283DC-FF89-051E-4CF7-DF14A3445DED}"/>
                </a:ext>
              </a:extLst>
            </p:cNvPr>
            <p:cNvSpPr/>
            <p:nvPr/>
          </p:nvSpPr>
          <p:spPr>
            <a:xfrm>
              <a:off x="3818244" y="289833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08;p17">
              <a:extLst>
                <a:ext uri="{FF2B5EF4-FFF2-40B4-BE49-F238E27FC236}">
                  <a16:creationId xmlns:a16="http://schemas.microsoft.com/office/drawing/2014/main" id="{DFE5473D-BFD7-5017-F4F0-75649C49FE82}"/>
                </a:ext>
              </a:extLst>
            </p:cNvPr>
            <p:cNvSpPr/>
            <p:nvPr/>
          </p:nvSpPr>
          <p:spPr>
            <a:xfrm>
              <a:off x="3818244" y="2962762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09;p17">
              <a:extLst>
                <a:ext uri="{FF2B5EF4-FFF2-40B4-BE49-F238E27FC236}">
                  <a16:creationId xmlns:a16="http://schemas.microsoft.com/office/drawing/2014/main" id="{5C3A2CFA-7CBC-316C-5B07-FEC8E4D76DA6}"/>
                </a:ext>
              </a:extLst>
            </p:cNvPr>
            <p:cNvSpPr/>
            <p:nvPr/>
          </p:nvSpPr>
          <p:spPr>
            <a:xfrm>
              <a:off x="3818244" y="3026803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9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10;p17">
              <a:extLst>
                <a:ext uri="{FF2B5EF4-FFF2-40B4-BE49-F238E27FC236}">
                  <a16:creationId xmlns:a16="http://schemas.microsoft.com/office/drawing/2014/main" id="{7D6346F1-38F9-6167-DA9C-78552EA35A06}"/>
                </a:ext>
              </a:extLst>
            </p:cNvPr>
            <p:cNvSpPr/>
            <p:nvPr/>
          </p:nvSpPr>
          <p:spPr>
            <a:xfrm>
              <a:off x="3818244" y="309122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11;p17">
              <a:extLst>
                <a:ext uri="{FF2B5EF4-FFF2-40B4-BE49-F238E27FC236}">
                  <a16:creationId xmlns:a16="http://schemas.microsoft.com/office/drawing/2014/main" id="{533641B5-179D-4CBA-DC27-7BD9B3062651}"/>
                </a:ext>
              </a:extLst>
            </p:cNvPr>
            <p:cNvSpPr/>
            <p:nvPr/>
          </p:nvSpPr>
          <p:spPr>
            <a:xfrm>
              <a:off x="3818244" y="320604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12;p17">
              <a:extLst>
                <a:ext uri="{FF2B5EF4-FFF2-40B4-BE49-F238E27FC236}">
                  <a16:creationId xmlns:a16="http://schemas.microsoft.com/office/drawing/2014/main" id="{FD11DD19-65ED-AA8D-A02A-E2EB0A0852DB}"/>
                </a:ext>
              </a:extLst>
            </p:cNvPr>
            <p:cNvSpPr/>
            <p:nvPr/>
          </p:nvSpPr>
          <p:spPr>
            <a:xfrm>
              <a:off x="3818244" y="327046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13;p17">
              <a:extLst>
                <a:ext uri="{FF2B5EF4-FFF2-40B4-BE49-F238E27FC236}">
                  <a16:creationId xmlns:a16="http://schemas.microsoft.com/office/drawing/2014/main" id="{EC4F9F97-953B-D470-D663-E975161771EC}"/>
                </a:ext>
              </a:extLst>
            </p:cNvPr>
            <p:cNvSpPr/>
            <p:nvPr/>
          </p:nvSpPr>
          <p:spPr>
            <a:xfrm>
              <a:off x="3818244" y="3334892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14;p17">
              <a:extLst>
                <a:ext uri="{FF2B5EF4-FFF2-40B4-BE49-F238E27FC236}">
                  <a16:creationId xmlns:a16="http://schemas.microsoft.com/office/drawing/2014/main" id="{24E36E37-2933-845B-F539-F038BC801653}"/>
                </a:ext>
              </a:extLst>
            </p:cNvPr>
            <p:cNvSpPr/>
            <p:nvPr/>
          </p:nvSpPr>
          <p:spPr>
            <a:xfrm>
              <a:off x="3818244" y="3399315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15;p17">
              <a:extLst>
                <a:ext uri="{FF2B5EF4-FFF2-40B4-BE49-F238E27FC236}">
                  <a16:creationId xmlns:a16="http://schemas.microsoft.com/office/drawing/2014/main" id="{60A0600F-E437-A6AE-4B03-37411FCED699}"/>
                </a:ext>
              </a:extLst>
            </p:cNvPr>
            <p:cNvSpPr/>
            <p:nvPr/>
          </p:nvSpPr>
          <p:spPr>
            <a:xfrm>
              <a:off x="3818244" y="3463385"/>
              <a:ext cx="711364" cy="456856"/>
            </a:xfrm>
            <a:custGeom>
              <a:avLst/>
              <a:gdLst/>
              <a:ahLst/>
              <a:cxnLst/>
              <a:rect l="l" t="t" r="r" b="b"/>
              <a:pathLst>
                <a:path w="24194" h="15538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16;p17">
              <a:extLst>
                <a:ext uri="{FF2B5EF4-FFF2-40B4-BE49-F238E27FC236}">
                  <a16:creationId xmlns:a16="http://schemas.microsoft.com/office/drawing/2014/main" id="{EB07299D-B4DC-1ED7-2C67-0165E74E6ACD}"/>
                </a:ext>
              </a:extLst>
            </p:cNvPr>
            <p:cNvSpPr/>
            <p:nvPr/>
          </p:nvSpPr>
          <p:spPr>
            <a:xfrm>
              <a:off x="4606639" y="2089627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61"/>
                  </a:lnTo>
                  <a:lnTo>
                    <a:pt x="24182" y="1"/>
                  </a:lnTo>
                  <a:lnTo>
                    <a:pt x="0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17;p17">
              <a:extLst>
                <a:ext uri="{FF2B5EF4-FFF2-40B4-BE49-F238E27FC236}">
                  <a16:creationId xmlns:a16="http://schemas.microsoft.com/office/drawing/2014/main" id="{7C8ED668-3517-43D3-3BA9-F31D6797EF60}"/>
                </a:ext>
              </a:extLst>
            </p:cNvPr>
            <p:cNvSpPr/>
            <p:nvPr/>
          </p:nvSpPr>
          <p:spPr>
            <a:xfrm>
              <a:off x="4606639" y="2153697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18;p17">
              <a:extLst>
                <a:ext uri="{FF2B5EF4-FFF2-40B4-BE49-F238E27FC236}">
                  <a16:creationId xmlns:a16="http://schemas.microsoft.com/office/drawing/2014/main" id="{7F065FE6-2C30-E8B5-A968-D1FF3812CEBF}"/>
                </a:ext>
              </a:extLst>
            </p:cNvPr>
            <p:cNvSpPr/>
            <p:nvPr/>
          </p:nvSpPr>
          <p:spPr>
            <a:xfrm>
              <a:off x="4606639" y="2218120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19;p17">
              <a:extLst>
                <a:ext uri="{FF2B5EF4-FFF2-40B4-BE49-F238E27FC236}">
                  <a16:creationId xmlns:a16="http://schemas.microsoft.com/office/drawing/2014/main" id="{693C8F4F-6FCB-0828-B029-C01C5B5191B8}"/>
                </a:ext>
              </a:extLst>
            </p:cNvPr>
            <p:cNvSpPr/>
            <p:nvPr/>
          </p:nvSpPr>
          <p:spPr>
            <a:xfrm>
              <a:off x="4606639" y="228254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20;p17">
              <a:extLst>
                <a:ext uri="{FF2B5EF4-FFF2-40B4-BE49-F238E27FC236}">
                  <a16:creationId xmlns:a16="http://schemas.microsoft.com/office/drawing/2014/main" id="{7438B816-5D9E-9E6F-1C23-C11120F6E97A}"/>
                </a:ext>
              </a:extLst>
            </p:cNvPr>
            <p:cNvSpPr/>
            <p:nvPr/>
          </p:nvSpPr>
          <p:spPr>
            <a:xfrm>
              <a:off x="4606639" y="2346966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21;p17">
              <a:extLst>
                <a:ext uri="{FF2B5EF4-FFF2-40B4-BE49-F238E27FC236}">
                  <a16:creationId xmlns:a16="http://schemas.microsoft.com/office/drawing/2014/main" id="{34759576-0E1E-4345-EBB9-51BEB52D8265}"/>
                </a:ext>
              </a:extLst>
            </p:cNvPr>
            <p:cNvSpPr/>
            <p:nvPr/>
          </p:nvSpPr>
          <p:spPr>
            <a:xfrm>
              <a:off x="4606639" y="246178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22;p17">
              <a:extLst>
                <a:ext uri="{FF2B5EF4-FFF2-40B4-BE49-F238E27FC236}">
                  <a16:creationId xmlns:a16="http://schemas.microsoft.com/office/drawing/2014/main" id="{814BFA76-9517-0E6E-7767-A3E0B6EBC23C}"/>
                </a:ext>
              </a:extLst>
            </p:cNvPr>
            <p:cNvSpPr/>
            <p:nvPr/>
          </p:nvSpPr>
          <p:spPr>
            <a:xfrm>
              <a:off x="4606639" y="2526209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23;p17">
              <a:extLst>
                <a:ext uri="{FF2B5EF4-FFF2-40B4-BE49-F238E27FC236}">
                  <a16:creationId xmlns:a16="http://schemas.microsoft.com/office/drawing/2014/main" id="{2E660E75-A572-7B41-0FB4-2A1837BAD200}"/>
                </a:ext>
              </a:extLst>
            </p:cNvPr>
            <p:cNvSpPr/>
            <p:nvPr/>
          </p:nvSpPr>
          <p:spPr>
            <a:xfrm>
              <a:off x="4606639" y="2590250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24;p17">
              <a:extLst>
                <a:ext uri="{FF2B5EF4-FFF2-40B4-BE49-F238E27FC236}">
                  <a16:creationId xmlns:a16="http://schemas.microsoft.com/office/drawing/2014/main" id="{20018766-3573-280B-40AF-5D0910628B6E}"/>
                </a:ext>
              </a:extLst>
            </p:cNvPr>
            <p:cNvSpPr/>
            <p:nvPr/>
          </p:nvSpPr>
          <p:spPr>
            <a:xfrm>
              <a:off x="4606639" y="265467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25;p17">
              <a:extLst>
                <a:ext uri="{FF2B5EF4-FFF2-40B4-BE49-F238E27FC236}">
                  <a16:creationId xmlns:a16="http://schemas.microsoft.com/office/drawing/2014/main" id="{94B67D97-7E31-25C4-7CAE-5920DB98CF2F}"/>
                </a:ext>
              </a:extLst>
            </p:cNvPr>
            <p:cNvSpPr/>
            <p:nvPr/>
          </p:nvSpPr>
          <p:spPr>
            <a:xfrm>
              <a:off x="4606639" y="271909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26;p17">
              <a:extLst>
                <a:ext uri="{FF2B5EF4-FFF2-40B4-BE49-F238E27FC236}">
                  <a16:creationId xmlns:a16="http://schemas.microsoft.com/office/drawing/2014/main" id="{D80542D3-D2D8-45CF-83E9-CF64DE6FC20E}"/>
                </a:ext>
              </a:extLst>
            </p:cNvPr>
            <p:cNvSpPr/>
            <p:nvPr/>
          </p:nvSpPr>
          <p:spPr>
            <a:xfrm>
              <a:off x="4606639" y="283391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27;p17">
              <a:extLst>
                <a:ext uri="{FF2B5EF4-FFF2-40B4-BE49-F238E27FC236}">
                  <a16:creationId xmlns:a16="http://schemas.microsoft.com/office/drawing/2014/main" id="{BA8158AE-CDEC-2468-533F-C166DA64F682}"/>
                </a:ext>
              </a:extLst>
            </p:cNvPr>
            <p:cNvSpPr/>
            <p:nvPr/>
          </p:nvSpPr>
          <p:spPr>
            <a:xfrm>
              <a:off x="4606639" y="289833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28;p17">
              <a:extLst>
                <a:ext uri="{FF2B5EF4-FFF2-40B4-BE49-F238E27FC236}">
                  <a16:creationId xmlns:a16="http://schemas.microsoft.com/office/drawing/2014/main" id="{A5904F5E-90E9-F3C6-9471-095A3BFDABEB}"/>
                </a:ext>
              </a:extLst>
            </p:cNvPr>
            <p:cNvSpPr/>
            <p:nvPr/>
          </p:nvSpPr>
          <p:spPr>
            <a:xfrm>
              <a:off x="4606639" y="2962762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29;p17">
              <a:extLst>
                <a:ext uri="{FF2B5EF4-FFF2-40B4-BE49-F238E27FC236}">
                  <a16:creationId xmlns:a16="http://schemas.microsoft.com/office/drawing/2014/main" id="{B1DFCAC4-0AF6-C0DE-68F7-F7BD2D67145F}"/>
                </a:ext>
              </a:extLst>
            </p:cNvPr>
            <p:cNvSpPr/>
            <p:nvPr/>
          </p:nvSpPr>
          <p:spPr>
            <a:xfrm>
              <a:off x="4606639" y="3026803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9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30;p17">
              <a:extLst>
                <a:ext uri="{FF2B5EF4-FFF2-40B4-BE49-F238E27FC236}">
                  <a16:creationId xmlns:a16="http://schemas.microsoft.com/office/drawing/2014/main" id="{F2053CC5-3B5A-7546-228F-967C049D04F7}"/>
                </a:ext>
              </a:extLst>
            </p:cNvPr>
            <p:cNvSpPr/>
            <p:nvPr/>
          </p:nvSpPr>
          <p:spPr>
            <a:xfrm>
              <a:off x="4606639" y="309122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31;p17">
              <a:extLst>
                <a:ext uri="{FF2B5EF4-FFF2-40B4-BE49-F238E27FC236}">
                  <a16:creationId xmlns:a16="http://schemas.microsoft.com/office/drawing/2014/main" id="{696D2F75-DB94-A0EE-ED76-AED042751218}"/>
                </a:ext>
              </a:extLst>
            </p:cNvPr>
            <p:cNvSpPr/>
            <p:nvPr/>
          </p:nvSpPr>
          <p:spPr>
            <a:xfrm>
              <a:off x="4606639" y="320604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32;p17">
              <a:extLst>
                <a:ext uri="{FF2B5EF4-FFF2-40B4-BE49-F238E27FC236}">
                  <a16:creationId xmlns:a16="http://schemas.microsoft.com/office/drawing/2014/main" id="{3E26DA06-F9BF-8378-EF76-ED26D529174D}"/>
                </a:ext>
              </a:extLst>
            </p:cNvPr>
            <p:cNvSpPr/>
            <p:nvPr/>
          </p:nvSpPr>
          <p:spPr>
            <a:xfrm>
              <a:off x="4606639" y="327046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3;p17">
              <a:extLst>
                <a:ext uri="{FF2B5EF4-FFF2-40B4-BE49-F238E27FC236}">
                  <a16:creationId xmlns:a16="http://schemas.microsoft.com/office/drawing/2014/main" id="{01B57211-5D2A-63A9-1A4E-1B81C459B47B}"/>
                </a:ext>
              </a:extLst>
            </p:cNvPr>
            <p:cNvSpPr/>
            <p:nvPr/>
          </p:nvSpPr>
          <p:spPr>
            <a:xfrm>
              <a:off x="4606639" y="3334892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34;p17">
              <a:extLst>
                <a:ext uri="{FF2B5EF4-FFF2-40B4-BE49-F238E27FC236}">
                  <a16:creationId xmlns:a16="http://schemas.microsoft.com/office/drawing/2014/main" id="{EB61329A-B111-699E-CC51-E45FB0A932CA}"/>
                </a:ext>
              </a:extLst>
            </p:cNvPr>
            <p:cNvSpPr/>
            <p:nvPr/>
          </p:nvSpPr>
          <p:spPr>
            <a:xfrm>
              <a:off x="4606639" y="3399315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35;p17">
              <a:extLst>
                <a:ext uri="{FF2B5EF4-FFF2-40B4-BE49-F238E27FC236}">
                  <a16:creationId xmlns:a16="http://schemas.microsoft.com/office/drawing/2014/main" id="{B6CE9EA6-5BA9-F397-E87D-C2B163F39C19}"/>
                </a:ext>
              </a:extLst>
            </p:cNvPr>
            <p:cNvSpPr/>
            <p:nvPr/>
          </p:nvSpPr>
          <p:spPr>
            <a:xfrm>
              <a:off x="4606639" y="3463385"/>
              <a:ext cx="711011" cy="456856"/>
            </a:xfrm>
            <a:custGeom>
              <a:avLst/>
              <a:gdLst/>
              <a:ahLst/>
              <a:cxnLst/>
              <a:rect l="l" t="t" r="r" b="b"/>
              <a:pathLst>
                <a:path w="24182" h="15538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37;p17">
              <a:extLst>
                <a:ext uri="{FF2B5EF4-FFF2-40B4-BE49-F238E27FC236}">
                  <a16:creationId xmlns:a16="http://schemas.microsoft.com/office/drawing/2014/main" id="{62DB666F-1765-8A7F-D99F-BE58BEB87A9C}"/>
                </a:ext>
              </a:extLst>
            </p:cNvPr>
            <p:cNvSpPr/>
            <p:nvPr/>
          </p:nvSpPr>
          <p:spPr>
            <a:xfrm>
              <a:off x="3489897" y="1951187"/>
              <a:ext cx="2157857" cy="1235472"/>
            </a:xfrm>
            <a:custGeom>
              <a:avLst/>
              <a:gdLst/>
              <a:ahLst/>
              <a:cxnLst/>
              <a:rect l="l" t="t" r="r" b="b"/>
              <a:pathLst>
                <a:path w="78439" h="44914" extrusionOk="0">
                  <a:moveTo>
                    <a:pt x="12" y="1"/>
                  </a:moveTo>
                  <a:cubicBezTo>
                    <a:pt x="12" y="72"/>
                    <a:pt x="12" y="132"/>
                    <a:pt x="12" y="191"/>
                  </a:cubicBezTo>
                  <a:cubicBezTo>
                    <a:pt x="12" y="263"/>
                    <a:pt x="12" y="322"/>
                    <a:pt x="12" y="394"/>
                  </a:cubicBezTo>
                  <a:cubicBezTo>
                    <a:pt x="12" y="453"/>
                    <a:pt x="12" y="525"/>
                    <a:pt x="12" y="584"/>
                  </a:cubicBezTo>
                  <a:cubicBezTo>
                    <a:pt x="12" y="656"/>
                    <a:pt x="12" y="715"/>
                    <a:pt x="12" y="775"/>
                  </a:cubicBezTo>
                  <a:cubicBezTo>
                    <a:pt x="12" y="846"/>
                    <a:pt x="12" y="906"/>
                    <a:pt x="12" y="977"/>
                  </a:cubicBezTo>
                  <a:cubicBezTo>
                    <a:pt x="12" y="1037"/>
                    <a:pt x="12" y="1108"/>
                    <a:pt x="12" y="1167"/>
                  </a:cubicBezTo>
                  <a:cubicBezTo>
                    <a:pt x="12" y="1239"/>
                    <a:pt x="12" y="1298"/>
                    <a:pt x="12" y="1358"/>
                  </a:cubicBezTo>
                  <a:cubicBezTo>
                    <a:pt x="12" y="1429"/>
                    <a:pt x="12" y="1489"/>
                    <a:pt x="12" y="1560"/>
                  </a:cubicBezTo>
                  <a:cubicBezTo>
                    <a:pt x="12" y="1620"/>
                    <a:pt x="12" y="1691"/>
                    <a:pt x="12" y="1751"/>
                  </a:cubicBezTo>
                  <a:cubicBezTo>
                    <a:pt x="12" y="1822"/>
                    <a:pt x="12" y="1882"/>
                    <a:pt x="12" y="1941"/>
                  </a:cubicBezTo>
                  <a:cubicBezTo>
                    <a:pt x="12" y="2013"/>
                    <a:pt x="12" y="2072"/>
                    <a:pt x="12" y="2144"/>
                  </a:cubicBezTo>
                  <a:cubicBezTo>
                    <a:pt x="12" y="2203"/>
                    <a:pt x="12" y="2275"/>
                    <a:pt x="12" y="2334"/>
                  </a:cubicBezTo>
                  <a:cubicBezTo>
                    <a:pt x="12" y="2406"/>
                    <a:pt x="12" y="2465"/>
                    <a:pt x="12" y="2525"/>
                  </a:cubicBezTo>
                  <a:cubicBezTo>
                    <a:pt x="12" y="2596"/>
                    <a:pt x="12" y="2656"/>
                    <a:pt x="12" y="2727"/>
                  </a:cubicBezTo>
                  <a:cubicBezTo>
                    <a:pt x="12" y="2787"/>
                    <a:pt x="12" y="2858"/>
                    <a:pt x="12" y="2918"/>
                  </a:cubicBezTo>
                  <a:cubicBezTo>
                    <a:pt x="12" y="2989"/>
                    <a:pt x="12" y="3049"/>
                    <a:pt x="12" y="3108"/>
                  </a:cubicBezTo>
                  <a:cubicBezTo>
                    <a:pt x="12" y="3180"/>
                    <a:pt x="12" y="3239"/>
                    <a:pt x="12" y="3311"/>
                  </a:cubicBezTo>
                  <a:cubicBezTo>
                    <a:pt x="12" y="3370"/>
                    <a:pt x="12" y="3442"/>
                    <a:pt x="12" y="3501"/>
                  </a:cubicBezTo>
                  <a:cubicBezTo>
                    <a:pt x="12" y="3573"/>
                    <a:pt x="12" y="3632"/>
                    <a:pt x="12" y="3692"/>
                  </a:cubicBezTo>
                  <a:cubicBezTo>
                    <a:pt x="12" y="3763"/>
                    <a:pt x="12" y="3823"/>
                    <a:pt x="12" y="3894"/>
                  </a:cubicBezTo>
                  <a:cubicBezTo>
                    <a:pt x="12" y="3954"/>
                    <a:pt x="12" y="4025"/>
                    <a:pt x="12" y="4085"/>
                  </a:cubicBezTo>
                  <a:cubicBezTo>
                    <a:pt x="12" y="4156"/>
                    <a:pt x="12" y="4215"/>
                    <a:pt x="12" y="4275"/>
                  </a:cubicBezTo>
                  <a:cubicBezTo>
                    <a:pt x="12" y="4346"/>
                    <a:pt x="12" y="4406"/>
                    <a:pt x="12" y="4477"/>
                  </a:cubicBezTo>
                  <a:cubicBezTo>
                    <a:pt x="12" y="4537"/>
                    <a:pt x="12" y="4608"/>
                    <a:pt x="12" y="4668"/>
                  </a:cubicBezTo>
                  <a:cubicBezTo>
                    <a:pt x="12" y="4739"/>
                    <a:pt x="12" y="4799"/>
                    <a:pt x="12" y="4858"/>
                  </a:cubicBezTo>
                  <a:cubicBezTo>
                    <a:pt x="12" y="4930"/>
                    <a:pt x="12" y="4989"/>
                    <a:pt x="12" y="5061"/>
                  </a:cubicBezTo>
                  <a:cubicBezTo>
                    <a:pt x="12" y="5120"/>
                    <a:pt x="12" y="5192"/>
                    <a:pt x="12" y="5251"/>
                  </a:cubicBezTo>
                  <a:cubicBezTo>
                    <a:pt x="12" y="5323"/>
                    <a:pt x="12" y="5382"/>
                    <a:pt x="12" y="5442"/>
                  </a:cubicBezTo>
                  <a:cubicBezTo>
                    <a:pt x="12" y="5513"/>
                    <a:pt x="12" y="5573"/>
                    <a:pt x="12" y="5644"/>
                  </a:cubicBezTo>
                  <a:cubicBezTo>
                    <a:pt x="12" y="5704"/>
                    <a:pt x="12" y="5775"/>
                    <a:pt x="12" y="5835"/>
                  </a:cubicBezTo>
                  <a:cubicBezTo>
                    <a:pt x="12" y="5906"/>
                    <a:pt x="12" y="5966"/>
                    <a:pt x="12" y="6025"/>
                  </a:cubicBezTo>
                  <a:cubicBezTo>
                    <a:pt x="12" y="6097"/>
                    <a:pt x="12" y="6156"/>
                    <a:pt x="12" y="6228"/>
                  </a:cubicBezTo>
                  <a:cubicBezTo>
                    <a:pt x="12" y="6287"/>
                    <a:pt x="12" y="6359"/>
                    <a:pt x="12" y="6418"/>
                  </a:cubicBezTo>
                  <a:cubicBezTo>
                    <a:pt x="12" y="6490"/>
                    <a:pt x="12" y="6549"/>
                    <a:pt x="12" y="6609"/>
                  </a:cubicBezTo>
                  <a:cubicBezTo>
                    <a:pt x="12" y="6680"/>
                    <a:pt x="12" y="6740"/>
                    <a:pt x="12" y="6811"/>
                  </a:cubicBezTo>
                  <a:cubicBezTo>
                    <a:pt x="12" y="6871"/>
                    <a:pt x="12" y="6942"/>
                    <a:pt x="12" y="7002"/>
                  </a:cubicBezTo>
                  <a:cubicBezTo>
                    <a:pt x="12" y="7073"/>
                    <a:pt x="12" y="7132"/>
                    <a:pt x="12" y="7192"/>
                  </a:cubicBezTo>
                  <a:cubicBezTo>
                    <a:pt x="12" y="7263"/>
                    <a:pt x="12" y="7323"/>
                    <a:pt x="12" y="7394"/>
                  </a:cubicBezTo>
                  <a:cubicBezTo>
                    <a:pt x="12" y="7454"/>
                    <a:pt x="12" y="7525"/>
                    <a:pt x="12" y="7585"/>
                  </a:cubicBezTo>
                  <a:cubicBezTo>
                    <a:pt x="12" y="7656"/>
                    <a:pt x="12" y="7716"/>
                    <a:pt x="12" y="7775"/>
                  </a:cubicBezTo>
                  <a:cubicBezTo>
                    <a:pt x="12" y="7847"/>
                    <a:pt x="12" y="7906"/>
                    <a:pt x="12" y="7978"/>
                  </a:cubicBezTo>
                  <a:cubicBezTo>
                    <a:pt x="12" y="8037"/>
                    <a:pt x="12" y="8109"/>
                    <a:pt x="12" y="8168"/>
                  </a:cubicBezTo>
                  <a:cubicBezTo>
                    <a:pt x="12" y="8228"/>
                    <a:pt x="12" y="8299"/>
                    <a:pt x="12" y="8359"/>
                  </a:cubicBezTo>
                  <a:cubicBezTo>
                    <a:pt x="12" y="8430"/>
                    <a:pt x="12" y="8490"/>
                    <a:pt x="12" y="8561"/>
                  </a:cubicBezTo>
                  <a:cubicBezTo>
                    <a:pt x="12" y="8621"/>
                    <a:pt x="12" y="8692"/>
                    <a:pt x="12" y="8752"/>
                  </a:cubicBezTo>
                  <a:cubicBezTo>
                    <a:pt x="12" y="8811"/>
                    <a:pt x="12" y="8883"/>
                    <a:pt x="12" y="8942"/>
                  </a:cubicBezTo>
                  <a:cubicBezTo>
                    <a:pt x="12" y="9014"/>
                    <a:pt x="12" y="9073"/>
                    <a:pt x="12" y="9145"/>
                  </a:cubicBezTo>
                  <a:cubicBezTo>
                    <a:pt x="12" y="9204"/>
                    <a:pt x="12" y="9276"/>
                    <a:pt x="12" y="9335"/>
                  </a:cubicBezTo>
                  <a:cubicBezTo>
                    <a:pt x="12" y="9395"/>
                    <a:pt x="12" y="9466"/>
                    <a:pt x="12" y="9526"/>
                  </a:cubicBezTo>
                  <a:cubicBezTo>
                    <a:pt x="12" y="9597"/>
                    <a:pt x="12" y="9657"/>
                    <a:pt x="12" y="9728"/>
                  </a:cubicBezTo>
                  <a:cubicBezTo>
                    <a:pt x="12" y="9788"/>
                    <a:pt x="12" y="9859"/>
                    <a:pt x="12" y="9919"/>
                  </a:cubicBezTo>
                  <a:cubicBezTo>
                    <a:pt x="12" y="9978"/>
                    <a:pt x="12" y="10050"/>
                    <a:pt x="12" y="10109"/>
                  </a:cubicBezTo>
                  <a:cubicBezTo>
                    <a:pt x="12" y="10180"/>
                    <a:pt x="12" y="10240"/>
                    <a:pt x="12" y="10311"/>
                  </a:cubicBezTo>
                  <a:cubicBezTo>
                    <a:pt x="12" y="10371"/>
                    <a:pt x="12" y="10442"/>
                    <a:pt x="12" y="10502"/>
                  </a:cubicBezTo>
                  <a:cubicBezTo>
                    <a:pt x="12" y="10561"/>
                    <a:pt x="12" y="10633"/>
                    <a:pt x="12" y="10692"/>
                  </a:cubicBezTo>
                  <a:cubicBezTo>
                    <a:pt x="12" y="10764"/>
                    <a:pt x="12" y="10823"/>
                    <a:pt x="12" y="10895"/>
                  </a:cubicBezTo>
                  <a:cubicBezTo>
                    <a:pt x="12" y="10954"/>
                    <a:pt x="12" y="11026"/>
                    <a:pt x="12" y="11085"/>
                  </a:cubicBezTo>
                  <a:cubicBezTo>
                    <a:pt x="12" y="11145"/>
                    <a:pt x="12" y="11216"/>
                    <a:pt x="12" y="11276"/>
                  </a:cubicBezTo>
                  <a:cubicBezTo>
                    <a:pt x="12" y="11347"/>
                    <a:pt x="12" y="11407"/>
                    <a:pt x="12" y="11478"/>
                  </a:cubicBezTo>
                  <a:cubicBezTo>
                    <a:pt x="12" y="11538"/>
                    <a:pt x="12" y="11609"/>
                    <a:pt x="12" y="11669"/>
                  </a:cubicBezTo>
                  <a:cubicBezTo>
                    <a:pt x="12" y="11728"/>
                    <a:pt x="12" y="11800"/>
                    <a:pt x="12" y="11859"/>
                  </a:cubicBezTo>
                  <a:cubicBezTo>
                    <a:pt x="12" y="11931"/>
                    <a:pt x="12" y="11990"/>
                    <a:pt x="12" y="12062"/>
                  </a:cubicBezTo>
                  <a:cubicBezTo>
                    <a:pt x="12" y="12121"/>
                    <a:pt x="12" y="12193"/>
                    <a:pt x="12" y="12252"/>
                  </a:cubicBezTo>
                  <a:cubicBezTo>
                    <a:pt x="12" y="12312"/>
                    <a:pt x="12" y="12383"/>
                    <a:pt x="12" y="12443"/>
                  </a:cubicBezTo>
                  <a:cubicBezTo>
                    <a:pt x="12" y="12514"/>
                    <a:pt x="12" y="12574"/>
                    <a:pt x="12" y="12645"/>
                  </a:cubicBezTo>
                  <a:cubicBezTo>
                    <a:pt x="12" y="12705"/>
                    <a:pt x="12" y="12776"/>
                    <a:pt x="12" y="12836"/>
                  </a:cubicBezTo>
                  <a:cubicBezTo>
                    <a:pt x="12" y="12895"/>
                    <a:pt x="12" y="12967"/>
                    <a:pt x="12" y="13026"/>
                  </a:cubicBezTo>
                  <a:cubicBezTo>
                    <a:pt x="12" y="13098"/>
                    <a:pt x="12" y="13157"/>
                    <a:pt x="12" y="13228"/>
                  </a:cubicBezTo>
                  <a:cubicBezTo>
                    <a:pt x="12" y="13288"/>
                    <a:pt x="12" y="13359"/>
                    <a:pt x="12" y="13419"/>
                  </a:cubicBezTo>
                  <a:cubicBezTo>
                    <a:pt x="12" y="13479"/>
                    <a:pt x="12" y="13550"/>
                    <a:pt x="12" y="13609"/>
                  </a:cubicBezTo>
                  <a:cubicBezTo>
                    <a:pt x="12" y="13681"/>
                    <a:pt x="12" y="13740"/>
                    <a:pt x="12" y="13812"/>
                  </a:cubicBezTo>
                  <a:cubicBezTo>
                    <a:pt x="12" y="13871"/>
                    <a:pt x="12" y="13943"/>
                    <a:pt x="12" y="14002"/>
                  </a:cubicBezTo>
                  <a:cubicBezTo>
                    <a:pt x="12" y="14062"/>
                    <a:pt x="12" y="14133"/>
                    <a:pt x="12" y="14193"/>
                  </a:cubicBezTo>
                  <a:cubicBezTo>
                    <a:pt x="12" y="14264"/>
                    <a:pt x="12" y="14324"/>
                    <a:pt x="12" y="14395"/>
                  </a:cubicBezTo>
                  <a:cubicBezTo>
                    <a:pt x="12" y="14455"/>
                    <a:pt x="12" y="14526"/>
                    <a:pt x="12" y="14586"/>
                  </a:cubicBezTo>
                  <a:cubicBezTo>
                    <a:pt x="12" y="14645"/>
                    <a:pt x="12" y="14717"/>
                    <a:pt x="12" y="14776"/>
                  </a:cubicBezTo>
                  <a:cubicBezTo>
                    <a:pt x="12" y="14848"/>
                    <a:pt x="12" y="14907"/>
                    <a:pt x="12" y="14979"/>
                  </a:cubicBezTo>
                  <a:cubicBezTo>
                    <a:pt x="12" y="15038"/>
                    <a:pt x="12" y="15110"/>
                    <a:pt x="12" y="15169"/>
                  </a:cubicBezTo>
                  <a:cubicBezTo>
                    <a:pt x="12" y="15229"/>
                    <a:pt x="12" y="15300"/>
                    <a:pt x="12" y="15360"/>
                  </a:cubicBezTo>
                  <a:cubicBezTo>
                    <a:pt x="12" y="15431"/>
                    <a:pt x="12" y="15491"/>
                    <a:pt x="12" y="15562"/>
                  </a:cubicBezTo>
                  <a:cubicBezTo>
                    <a:pt x="12" y="15622"/>
                    <a:pt x="12" y="15693"/>
                    <a:pt x="12" y="15753"/>
                  </a:cubicBezTo>
                  <a:cubicBezTo>
                    <a:pt x="12" y="15812"/>
                    <a:pt x="12" y="15884"/>
                    <a:pt x="12" y="15943"/>
                  </a:cubicBezTo>
                  <a:cubicBezTo>
                    <a:pt x="12" y="16015"/>
                    <a:pt x="12" y="16074"/>
                    <a:pt x="12" y="16146"/>
                  </a:cubicBezTo>
                  <a:cubicBezTo>
                    <a:pt x="12" y="16205"/>
                    <a:pt x="12" y="16276"/>
                    <a:pt x="12" y="16336"/>
                  </a:cubicBezTo>
                  <a:cubicBezTo>
                    <a:pt x="12" y="16396"/>
                    <a:pt x="12" y="16467"/>
                    <a:pt x="12" y="16527"/>
                  </a:cubicBezTo>
                  <a:cubicBezTo>
                    <a:pt x="12" y="16598"/>
                    <a:pt x="12" y="16657"/>
                    <a:pt x="12" y="16729"/>
                  </a:cubicBezTo>
                  <a:cubicBezTo>
                    <a:pt x="12" y="16788"/>
                    <a:pt x="12" y="16860"/>
                    <a:pt x="12" y="16919"/>
                  </a:cubicBezTo>
                  <a:cubicBezTo>
                    <a:pt x="12" y="16979"/>
                    <a:pt x="12" y="17050"/>
                    <a:pt x="12" y="17110"/>
                  </a:cubicBezTo>
                  <a:cubicBezTo>
                    <a:pt x="12" y="17181"/>
                    <a:pt x="12" y="17241"/>
                    <a:pt x="12" y="17312"/>
                  </a:cubicBezTo>
                  <a:cubicBezTo>
                    <a:pt x="12" y="17372"/>
                    <a:pt x="12" y="17443"/>
                    <a:pt x="12" y="17503"/>
                  </a:cubicBezTo>
                  <a:cubicBezTo>
                    <a:pt x="12" y="17562"/>
                    <a:pt x="12" y="17634"/>
                    <a:pt x="12" y="17693"/>
                  </a:cubicBezTo>
                  <a:cubicBezTo>
                    <a:pt x="12" y="17765"/>
                    <a:pt x="12" y="17824"/>
                    <a:pt x="12" y="17896"/>
                  </a:cubicBezTo>
                  <a:cubicBezTo>
                    <a:pt x="12" y="17955"/>
                    <a:pt x="12" y="18015"/>
                    <a:pt x="12" y="18086"/>
                  </a:cubicBezTo>
                  <a:cubicBezTo>
                    <a:pt x="12" y="18146"/>
                    <a:pt x="12" y="18217"/>
                    <a:pt x="12" y="18277"/>
                  </a:cubicBezTo>
                  <a:cubicBezTo>
                    <a:pt x="12" y="18348"/>
                    <a:pt x="12" y="18408"/>
                    <a:pt x="12" y="18479"/>
                  </a:cubicBezTo>
                  <a:cubicBezTo>
                    <a:pt x="12" y="18539"/>
                    <a:pt x="12" y="18598"/>
                    <a:pt x="12" y="18670"/>
                  </a:cubicBezTo>
                  <a:cubicBezTo>
                    <a:pt x="12" y="18729"/>
                    <a:pt x="12" y="18801"/>
                    <a:pt x="12" y="18860"/>
                  </a:cubicBezTo>
                  <a:cubicBezTo>
                    <a:pt x="12" y="18932"/>
                    <a:pt x="12" y="18991"/>
                    <a:pt x="12" y="19063"/>
                  </a:cubicBezTo>
                  <a:cubicBezTo>
                    <a:pt x="12" y="19122"/>
                    <a:pt x="12" y="19182"/>
                    <a:pt x="12" y="19253"/>
                  </a:cubicBezTo>
                  <a:cubicBezTo>
                    <a:pt x="12" y="19313"/>
                    <a:pt x="12" y="19384"/>
                    <a:pt x="12" y="19444"/>
                  </a:cubicBezTo>
                  <a:cubicBezTo>
                    <a:pt x="12" y="19515"/>
                    <a:pt x="12" y="19575"/>
                    <a:pt x="12" y="19646"/>
                  </a:cubicBezTo>
                  <a:cubicBezTo>
                    <a:pt x="12" y="19705"/>
                    <a:pt x="12" y="19765"/>
                    <a:pt x="12" y="19836"/>
                  </a:cubicBezTo>
                  <a:cubicBezTo>
                    <a:pt x="12" y="19896"/>
                    <a:pt x="12" y="19967"/>
                    <a:pt x="12" y="20027"/>
                  </a:cubicBezTo>
                  <a:cubicBezTo>
                    <a:pt x="12" y="20098"/>
                    <a:pt x="12" y="20158"/>
                    <a:pt x="12" y="20229"/>
                  </a:cubicBezTo>
                  <a:cubicBezTo>
                    <a:pt x="12" y="20289"/>
                    <a:pt x="12" y="20348"/>
                    <a:pt x="12" y="20420"/>
                  </a:cubicBezTo>
                  <a:cubicBezTo>
                    <a:pt x="12" y="20479"/>
                    <a:pt x="12" y="20551"/>
                    <a:pt x="12" y="20610"/>
                  </a:cubicBezTo>
                  <a:cubicBezTo>
                    <a:pt x="12" y="20682"/>
                    <a:pt x="12" y="20741"/>
                    <a:pt x="12" y="20813"/>
                  </a:cubicBezTo>
                  <a:cubicBezTo>
                    <a:pt x="12" y="20872"/>
                    <a:pt x="12" y="20932"/>
                    <a:pt x="12" y="21003"/>
                  </a:cubicBezTo>
                  <a:cubicBezTo>
                    <a:pt x="12" y="21063"/>
                    <a:pt x="12" y="21134"/>
                    <a:pt x="12" y="21194"/>
                  </a:cubicBezTo>
                  <a:cubicBezTo>
                    <a:pt x="12" y="21265"/>
                    <a:pt x="12" y="21325"/>
                    <a:pt x="12" y="21396"/>
                  </a:cubicBezTo>
                  <a:cubicBezTo>
                    <a:pt x="12" y="21456"/>
                    <a:pt x="12" y="21515"/>
                    <a:pt x="12" y="21587"/>
                  </a:cubicBezTo>
                  <a:cubicBezTo>
                    <a:pt x="0" y="22515"/>
                    <a:pt x="500" y="23373"/>
                    <a:pt x="1310" y="23837"/>
                  </a:cubicBezTo>
                  <a:lnTo>
                    <a:pt x="36612" y="44208"/>
                  </a:lnTo>
                  <a:cubicBezTo>
                    <a:pt x="37416" y="44679"/>
                    <a:pt x="38315" y="44914"/>
                    <a:pt x="39215" y="44914"/>
                  </a:cubicBezTo>
                  <a:cubicBezTo>
                    <a:pt x="40115" y="44914"/>
                    <a:pt x="41017" y="44679"/>
                    <a:pt x="41827" y="44208"/>
                  </a:cubicBezTo>
                  <a:lnTo>
                    <a:pt x="77129" y="23837"/>
                  </a:lnTo>
                  <a:cubicBezTo>
                    <a:pt x="77939" y="23373"/>
                    <a:pt x="78439" y="22515"/>
                    <a:pt x="78427" y="21587"/>
                  </a:cubicBezTo>
                  <a:lnTo>
                    <a:pt x="78427" y="21384"/>
                  </a:lnTo>
                  <a:lnTo>
                    <a:pt x="78427" y="21194"/>
                  </a:lnTo>
                  <a:lnTo>
                    <a:pt x="78427" y="21003"/>
                  </a:lnTo>
                  <a:lnTo>
                    <a:pt x="78427" y="20801"/>
                  </a:lnTo>
                  <a:lnTo>
                    <a:pt x="78427" y="20610"/>
                  </a:lnTo>
                  <a:lnTo>
                    <a:pt x="78427" y="20420"/>
                  </a:lnTo>
                  <a:lnTo>
                    <a:pt x="78427" y="20217"/>
                  </a:lnTo>
                  <a:lnTo>
                    <a:pt x="78427" y="20027"/>
                  </a:lnTo>
                  <a:lnTo>
                    <a:pt x="78427" y="19836"/>
                  </a:lnTo>
                  <a:lnTo>
                    <a:pt x="78427" y="19634"/>
                  </a:lnTo>
                  <a:lnTo>
                    <a:pt x="78427" y="19444"/>
                  </a:lnTo>
                  <a:lnTo>
                    <a:pt x="78427" y="19253"/>
                  </a:lnTo>
                  <a:lnTo>
                    <a:pt x="78427" y="19051"/>
                  </a:lnTo>
                  <a:lnTo>
                    <a:pt x="78427" y="18860"/>
                  </a:lnTo>
                  <a:lnTo>
                    <a:pt x="78427" y="18670"/>
                  </a:lnTo>
                  <a:lnTo>
                    <a:pt x="78427" y="18467"/>
                  </a:lnTo>
                  <a:lnTo>
                    <a:pt x="78427" y="18277"/>
                  </a:lnTo>
                  <a:lnTo>
                    <a:pt x="78427" y="18086"/>
                  </a:lnTo>
                  <a:lnTo>
                    <a:pt x="78427" y="17884"/>
                  </a:lnTo>
                  <a:lnTo>
                    <a:pt x="78427" y="17693"/>
                  </a:lnTo>
                  <a:lnTo>
                    <a:pt x="78427" y="17503"/>
                  </a:lnTo>
                  <a:lnTo>
                    <a:pt x="78427" y="17300"/>
                  </a:lnTo>
                  <a:lnTo>
                    <a:pt x="78427" y="17110"/>
                  </a:lnTo>
                  <a:lnTo>
                    <a:pt x="78427" y="16919"/>
                  </a:lnTo>
                  <a:lnTo>
                    <a:pt x="78427" y="16717"/>
                  </a:lnTo>
                  <a:lnTo>
                    <a:pt x="78427" y="16527"/>
                  </a:lnTo>
                  <a:lnTo>
                    <a:pt x="78427" y="16336"/>
                  </a:lnTo>
                  <a:lnTo>
                    <a:pt x="78427" y="16146"/>
                  </a:lnTo>
                  <a:lnTo>
                    <a:pt x="78427" y="15943"/>
                  </a:lnTo>
                  <a:lnTo>
                    <a:pt x="78427" y="15753"/>
                  </a:lnTo>
                  <a:lnTo>
                    <a:pt x="78427" y="15562"/>
                  </a:lnTo>
                  <a:lnTo>
                    <a:pt x="78427" y="15360"/>
                  </a:lnTo>
                  <a:lnTo>
                    <a:pt x="78427" y="15169"/>
                  </a:lnTo>
                  <a:lnTo>
                    <a:pt x="78427" y="14979"/>
                  </a:lnTo>
                  <a:lnTo>
                    <a:pt x="78427" y="14776"/>
                  </a:lnTo>
                  <a:lnTo>
                    <a:pt x="78427" y="14586"/>
                  </a:lnTo>
                  <a:lnTo>
                    <a:pt x="78427" y="14395"/>
                  </a:lnTo>
                  <a:lnTo>
                    <a:pt x="78427" y="14193"/>
                  </a:lnTo>
                  <a:lnTo>
                    <a:pt x="78427" y="14002"/>
                  </a:lnTo>
                  <a:lnTo>
                    <a:pt x="78427" y="13812"/>
                  </a:lnTo>
                  <a:lnTo>
                    <a:pt x="78427" y="13609"/>
                  </a:lnTo>
                  <a:lnTo>
                    <a:pt x="78427" y="13419"/>
                  </a:lnTo>
                  <a:lnTo>
                    <a:pt x="78427" y="13228"/>
                  </a:lnTo>
                  <a:lnTo>
                    <a:pt x="78427" y="13026"/>
                  </a:lnTo>
                  <a:lnTo>
                    <a:pt x="78427" y="12836"/>
                  </a:lnTo>
                  <a:lnTo>
                    <a:pt x="78427" y="12645"/>
                  </a:lnTo>
                  <a:lnTo>
                    <a:pt x="78427" y="12443"/>
                  </a:lnTo>
                  <a:lnTo>
                    <a:pt x="78427" y="12252"/>
                  </a:lnTo>
                  <a:lnTo>
                    <a:pt x="78427" y="12062"/>
                  </a:lnTo>
                  <a:lnTo>
                    <a:pt x="78427" y="11859"/>
                  </a:lnTo>
                  <a:lnTo>
                    <a:pt x="78427" y="11669"/>
                  </a:lnTo>
                  <a:lnTo>
                    <a:pt x="78427" y="11478"/>
                  </a:lnTo>
                  <a:lnTo>
                    <a:pt x="78427" y="11276"/>
                  </a:lnTo>
                  <a:lnTo>
                    <a:pt x="78427" y="11085"/>
                  </a:lnTo>
                  <a:lnTo>
                    <a:pt x="78427" y="10895"/>
                  </a:lnTo>
                  <a:lnTo>
                    <a:pt x="78427" y="10692"/>
                  </a:lnTo>
                  <a:lnTo>
                    <a:pt x="78427" y="10502"/>
                  </a:lnTo>
                  <a:lnTo>
                    <a:pt x="78427" y="10311"/>
                  </a:lnTo>
                  <a:lnTo>
                    <a:pt x="78427" y="10109"/>
                  </a:lnTo>
                  <a:lnTo>
                    <a:pt x="78427" y="9919"/>
                  </a:lnTo>
                  <a:lnTo>
                    <a:pt x="78427" y="9728"/>
                  </a:lnTo>
                  <a:lnTo>
                    <a:pt x="78427" y="9526"/>
                  </a:lnTo>
                  <a:lnTo>
                    <a:pt x="78427" y="9335"/>
                  </a:lnTo>
                  <a:lnTo>
                    <a:pt x="78427" y="9145"/>
                  </a:lnTo>
                  <a:lnTo>
                    <a:pt x="78427" y="8942"/>
                  </a:lnTo>
                  <a:lnTo>
                    <a:pt x="78427" y="8752"/>
                  </a:lnTo>
                  <a:lnTo>
                    <a:pt x="78427" y="8561"/>
                  </a:lnTo>
                  <a:lnTo>
                    <a:pt x="78427" y="8359"/>
                  </a:lnTo>
                  <a:lnTo>
                    <a:pt x="78427" y="8168"/>
                  </a:lnTo>
                  <a:lnTo>
                    <a:pt x="78427" y="7978"/>
                  </a:lnTo>
                  <a:lnTo>
                    <a:pt x="78427" y="7775"/>
                  </a:lnTo>
                  <a:lnTo>
                    <a:pt x="78427" y="7585"/>
                  </a:lnTo>
                  <a:lnTo>
                    <a:pt x="78427" y="7394"/>
                  </a:lnTo>
                  <a:lnTo>
                    <a:pt x="78427" y="7192"/>
                  </a:lnTo>
                  <a:lnTo>
                    <a:pt x="78427" y="7002"/>
                  </a:lnTo>
                  <a:lnTo>
                    <a:pt x="78427" y="6811"/>
                  </a:lnTo>
                  <a:lnTo>
                    <a:pt x="78427" y="6609"/>
                  </a:lnTo>
                  <a:lnTo>
                    <a:pt x="78427" y="6418"/>
                  </a:lnTo>
                  <a:lnTo>
                    <a:pt x="78427" y="6228"/>
                  </a:lnTo>
                  <a:lnTo>
                    <a:pt x="78427" y="6025"/>
                  </a:lnTo>
                  <a:lnTo>
                    <a:pt x="78427" y="5835"/>
                  </a:lnTo>
                  <a:lnTo>
                    <a:pt x="78427" y="5644"/>
                  </a:lnTo>
                  <a:lnTo>
                    <a:pt x="78427" y="5442"/>
                  </a:lnTo>
                  <a:lnTo>
                    <a:pt x="78427" y="5251"/>
                  </a:lnTo>
                  <a:lnTo>
                    <a:pt x="78427" y="5061"/>
                  </a:lnTo>
                  <a:lnTo>
                    <a:pt x="78427" y="4858"/>
                  </a:lnTo>
                  <a:lnTo>
                    <a:pt x="78427" y="4668"/>
                  </a:lnTo>
                  <a:lnTo>
                    <a:pt x="78427" y="4477"/>
                  </a:lnTo>
                  <a:lnTo>
                    <a:pt x="78427" y="4275"/>
                  </a:lnTo>
                  <a:lnTo>
                    <a:pt x="78427" y="4085"/>
                  </a:lnTo>
                  <a:lnTo>
                    <a:pt x="78427" y="3894"/>
                  </a:lnTo>
                  <a:lnTo>
                    <a:pt x="78427" y="3692"/>
                  </a:lnTo>
                  <a:lnTo>
                    <a:pt x="78427" y="3501"/>
                  </a:lnTo>
                  <a:lnTo>
                    <a:pt x="78427" y="3311"/>
                  </a:lnTo>
                  <a:lnTo>
                    <a:pt x="78427" y="3108"/>
                  </a:lnTo>
                  <a:lnTo>
                    <a:pt x="78427" y="2918"/>
                  </a:lnTo>
                  <a:lnTo>
                    <a:pt x="78427" y="2727"/>
                  </a:lnTo>
                  <a:lnTo>
                    <a:pt x="78427" y="2525"/>
                  </a:lnTo>
                  <a:lnTo>
                    <a:pt x="78427" y="2334"/>
                  </a:lnTo>
                  <a:lnTo>
                    <a:pt x="78427" y="2144"/>
                  </a:lnTo>
                  <a:lnTo>
                    <a:pt x="78427" y="1941"/>
                  </a:lnTo>
                  <a:lnTo>
                    <a:pt x="78427" y="1751"/>
                  </a:lnTo>
                  <a:lnTo>
                    <a:pt x="78427" y="1560"/>
                  </a:lnTo>
                  <a:lnTo>
                    <a:pt x="78427" y="1358"/>
                  </a:lnTo>
                  <a:lnTo>
                    <a:pt x="78427" y="1167"/>
                  </a:lnTo>
                  <a:lnTo>
                    <a:pt x="78427" y="977"/>
                  </a:lnTo>
                  <a:lnTo>
                    <a:pt x="78427" y="775"/>
                  </a:lnTo>
                  <a:lnTo>
                    <a:pt x="78427" y="584"/>
                  </a:lnTo>
                  <a:lnTo>
                    <a:pt x="78427" y="394"/>
                  </a:lnTo>
                  <a:lnTo>
                    <a:pt x="78427" y="191"/>
                  </a:lnTo>
                  <a:lnTo>
                    <a:pt x="78427" y="1"/>
                  </a:lnTo>
                  <a:lnTo>
                    <a:pt x="78212" y="1"/>
                  </a:lnTo>
                  <a:cubicBezTo>
                    <a:pt x="78224" y="858"/>
                    <a:pt x="77760" y="1644"/>
                    <a:pt x="77022" y="2072"/>
                  </a:cubicBezTo>
                  <a:lnTo>
                    <a:pt x="41720" y="22444"/>
                  </a:lnTo>
                  <a:cubicBezTo>
                    <a:pt x="40946" y="22890"/>
                    <a:pt x="40083" y="23114"/>
                    <a:pt x="39218" y="23114"/>
                  </a:cubicBezTo>
                  <a:cubicBezTo>
                    <a:pt x="38353" y="23114"/>
                    <a:pt x="37487" y="22890"/>
                    <a:pt x="36707" y="22444"/>
                  </a:cubicBezTo>
                  <a:lnTo>
                    <a:pt x="1417" y="2072"/>
                  </a:lnTo>
                  <a:cubicBezTo>
                    <a:pt x="667" y="1644"/>
                    <a:pt x="215" y="858"/>
                    <a:pt x="226" y="1"/>
                  </a:cubicBez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  <a:alpha val="41520"/>
                  </a:srgbClr>
                </a:gs>
                <a:gs pos="100000">
                  <a:srgbClr val="FFFFFF">
                    <a:alpha val="37254"/>
                    <a:alpha val="4152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339;p17">
            <a:extLst>
              <a:ext uri="{FF2B5EF4-FFF2-40B4-BE49-F238E27FC236}">
                <a16:creationId xmlns:a16="http://schemas.microsoft.com/office/drawing/2014/main" id="{95C4D554-64D6-C862-6711-3CC32B36A0CF}"/>
              </a:ext>
            </a:extLst>
          </p:cNvPr>
          <p:cNvGrpSpPr/>
          <p:nvPr/>
        </p:nvGrpSpPr>
        <p:grpSpPr>
          <a:xfrm>
            <a:off x="5087488" y="2152670"/>
            <a:ext cx="1162408" cy="1475785"/>
            <a:chOff x="3485139" y="1482593"/>
            <a:chExt cx="2180470" cy="2768307"/>
          </a:xfrm>
        </p:grpSpPr>
        <p:sp>
          <p:nvSpPr>
            <p:cNvPr id="65" name="Google Shape;340;p17">
              <a:extLst>
                <a:ext uri="{FF2B5EF4-FFF2-40B4-BE49-F238E27FC236}">
                  <a16:creationId xmlns:a16="http://schemas.microsoft.com/office/drawing/2014/main" id="{0B0A884E-9264-755C-1EE9-9A330E225FE4}"/>
                </a:ext>
              </a:extLst>
            </p:cNvPr>
            <p:cNvSpPr/>
            <p:nvPr/>
          </p:nvSpPr>
          <p:spPr>
            <a:xfrm>
              <a:off x="3485139" y="2969821"/>
              <a:ext cx="2180470" cy="1281079"/>
            </a:xfrm>
            <a:custGeom>
              <a:avLst/>
              <a:gdLst/>
              <a:ahLst/>
              <a:cxnLst/>
              <a:rect l="l" t="t" r="r" b="b"/>
              <a:pathLst>
                <a:path w="79261" h="46572" extrusionOk="0">
                  <a:moveTo>
                    <a:pt x="39635" y="1"/>
                  </a:moveTo>
                  <a:cubicBezTo>
                    <a:pt x="38749" y="1"/>
                    <a:pt x="37862" y="230"/>
                    <a:pt x="37065" y="688"/>
                  </a:cubicBezTo>
                  <a:lnTo>
                    <a:pt x="1679" y="21119"/>
                  </a:lnTo>
                  <a:cubicBezTo>
                    <a:pt x="1" y="22084"/>
                    <a:pt x="1" y="24489"/>
                    <a:pt x="1679" y="25453"/>
                  </a:cubicBezTo>
                  <a:lnTo>
                    <a:pt x="37065" y="45884"/>
                  </a:lnTo>
                  <a:cubicBezTo>
                    <a:pt x="37862" y="46343"/>
                    <a:pt x="38749" y="46572"/>
                    <a:pt x="39635" y="46572"/>
                  </a:cubicBezTo>
                  <a:cubicBezTo>
                    <a:pt x="40520" y="46572"/>
                    <a:pt x="41405" y="46343"/>
                    <a:pt x="42196" y="45884"/>
                  </a:cubicBezTo>
                  <a:lnTo>
                    <a:pt x="77594" y="25453"/>
                  </a:lnTo>
                  <a:cubicBezTo>
                    <a:pt x="79260" y="24489"/>
                    <a:pt x="79260" y="22084"/>
                    <a:pt x="77594" y="21119"/>
                  </a:cubicBezTo>
                  <a:lnTo>
                    <a:pt x="42196" y="688"/>
                  </a:lnTo>
                  <a:cubicBezTo>
                    <a:pt x="41405" y="230"/>
                    <a:pt x="40520" y="1"/>
                    <a:pt x="39635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41;p17">
              <a:extLst>
                <a:ext uri="{FF2B5EF4-FFF2-40B4-BE49-F238E27FC236}">
                  <a16:creationId xmlns:a16="http://schemas.microsoft.com/office/drawing/2014/main" id="{029390C2-FF2D-5F17-90D0-39C8F3224818}"/>
                </a:ext>
              </a:extLst>
            </p:cNvPr>
            <p:cNvSpPr/>
            <p:nvPr/>
          </p:nvSpPr>
          <p:spPr>
            <a:xfrm>
              <a:off x="3793045" y="1947520"/>
              <a:ext cx="1550129" cy="2096604"/>
            </a:xfrm>
            <a:custGeom>
              <a:avLst/>
              <a:gdLst/>
              <a:ahLst/>
              <a:cxnLst/>
              <a:rect l="l" t="t" r="r" b="b"/>
              <a:pathLst>
                <a:path w="52721" h="71307" extrusionOk="0">
                  <a:moveTo>
                    <a:pt x="52709" y="0"/>
                  </a:moveTo>
                  <a:lnTo>
                    <a:pt x="0" y="0"/>
                  </a:lnTo>
                  <a:lnTo>
                    <a:pt x="0" y="55495"/>
                  </a:lnTo>
                  <a:cubicBezTo>
                    <a:pt x="0" y="56090"/>
                    <a:pt x="321" y="56650"/>
                    <a:pt x="845" y="56948"/>
                  </a:cubicBezTo>
                  <a:lnTo>
                    <a:pt x="24646" y="70699"/>
                  </a:lnTo>
                  <a:cubicBezTo>
                    <a:pt x="25706" y="71306"/>
                    <a:pt x="27027" y="71306"/>
                    <a:pt x="28087" y="70699"/>
                  </a:cubicBezTo>
                  <a:lnTo>
                    <a:pt x="51876" y="56948"/>
                  </a:lnTo>
                  <a:cubicBezTo>
                    <a:pt x="52399" y="56650"/>
                    <a:pt x="52721" y="56090"/>
                    <a:pt x="52721" y="55495"/>
                  </a:cubicBezTo>
                  <a:lnTo>
                    <a:pt x="52721" y="55495"/>
                  </a:ln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42;p17">
              <a:extLst>
                <a:ext uri="{FF2B5EF4-FFF2-40B4-BE49-F238E27FC236}">
                  <a16:creationId xmlns:a16="http://schemas.microsoft.com/office/drawing/2014/main" id="{30ACA8E9-A1D0-B1B1-C496-279580FD5194}"/>
                </a:ext>
              </a:extLst>
            </p:cNvPr>
            <p:cNvSpPr/>
            <p:nvPr/>
          </p:nvSpPr>
          <p:spPr>
            <a:xfrm>
              <a:off x="3784988" y="1482593"/>
              <a:ext cx="1566242" cy="929825"/>
            </a:xfrm>
            <a:custGeom>
              <a:avLst/>
              <a:gdLst/>
              <a:ahLst/>
              <a:cxnLst/>
              <a:rect l="l" t="t" r="r" b="b"/>
              <a:pathLst>
                <a:path w="53269" h="31624" extrusionOk="0">
                  <a:moveTo>
                    <a:pt x="24920" y="31004"/>
                  </a:moveTo>
                  <a:lnTo>
                    <a:pt x="1119" y="17265"/>
                  </a:lnTo>
                  <a:cubicBezTo>
                    <a:pt x="0" y="16622"/>
                    <a:pt x="0" y="15002"/>
                    <a:pt x="1119" y="14359"/>
                  </a:cubicBezTo>
                  <a:lnTo>
                    <a:pt x="24920" y="620"/>
                  </a:lnTo>
                  <a:cubicBezTo>
                    <a:pt x="25980" y="1"/>
                    <a:pt x="27301" y="1"/>
                    <a:pt x="28361" y="620"/>
                  </a:cubicBezTo>
                  <a:lnTo>
                    <a:pt x="52150" y="14359"/>
                  </a:lnTo>
                  <a:cubicBezTo>
                    <a:pt x="53269" y="15002"/>
                    <a:pt x="53269" y="16622"/>
                    <a:pt x="52150" y="17265"/>
                  </a:cubicBezTo>
                  <a:lnTo>
                    <a:pt x="28361" y="31004"/>
                  </a:lnTo>
                  <a:cubicBezTo>
                    <a:pt x="27289" y="31624"/>
                    <a:pt x="25980" y="31624"/>
                    <a:pt x="24920" y="3100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43;p17">
              <a:extLst>
                <a:ext uri="{FF2B5EF4-FFF2-40B4-BE49-F238E27FC236}">
                  <a16:creationId xmlns:a16="http://schemas.microsoft.com/office/drawing/2014/main" id="{533780F2-7C20-23E7-7DB5-7218B55C1CFC}"/>
                </a:ext>
              </a:extLst>
            </p:cNvPr>
            <p:cNvSpPr/>
            <p:nvPr/>
          </p:nvSpPr>
          <p:spPr>
            <a:xfrm>
              <a:off x="3818244" y="2089627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61"/>
                  </a:lnTo>
                  <a:lnTo>
                    <a:pt x="0" y="1"/>
                  </a:lnTo>
                  <a:lnTo>
                    <a:pt x="24194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44;p17">
              <a:extLst>
                <a:ext uri="{FF2B5EF4-FFF2-40B4-BE49-F238E27FC236}">
                  <a16:creationId xmlns:a16="http://schemas.microsoft.com/office/drawing/2014/main" id="{AE0AD841-DCD7-CFAA-9628-E9A02E2219B7}"/>
                </a:ext>
              </a:extLst>
            </p:cNvPr>
            <p:cNvSpPr/>
            <p:nvPr/>
          </p:nvSpPr>
          <p:spPr>
            <a:xfrm>
              <a:off x="3818244" y="2153697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45;p17">
              <a:extLst>
                <a:ext uri="{FF2B5EF4-FFF2-40B4-BE49-F238E27FC236}">
                  <a16:creationId xmlns:a16="http://schemas.microsoft.com/office/drawing/2014/main" id="{725C9859-EFE5-B7EA-BADB-CF1CED30FE36}"/>
                </a:ext>
              </a:extLst>
            </p:cNvPr>
            <p:cNvSpPr/>
            <p:nvPr/>
          </p:nvSpPr>
          <p:spPr>
            <a:xfrm>
              <a:off x="3818244" y="2218120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46;p17">
              <a:extLst>
                <a:ext uri="{FF2B5EF4-FFF2-40B4-BE49-F238E27FC236}">
                  <a16:creationId xmlns:a16="http://schemas.microsoft.com/office/drawing/2014/main" id="{77923C47-456E-C7DE-2621-F8CABD681E37}"/>
                </a:ext>
              </a:extLst>
            </p:cNvPr>
            <p:cNvSpPr/>
            <p:nvPr/>
          </p:nvSpPr>
          <p:spPr>
            <a:xfrm>
              <a:off x="3818244" y="228254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47;p17">
              <a:extLst>
                <a:ext uri="{FF2B5EF4-FFF2-40B4-BE49-F238E27FC236}">
                  <a16:creationId xmlns:a16="http://schemas.microsoft.com/office/drawing/2014/main" id="{7921A091-71AA-9F64-5584-7B038EC0953B}"/>
                </a:ext>
              </a:extLst>
            </p:cNvPr>
            <p:cNvSpPr/>
            <p:nvPr/>
          </p:nvSpPr>
          <p:spPr>
            <a:xfrm>
              <a:off x="3818244" y="2346966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48;p17">
              <a:extLst>
                <a:ext uri="{FF2B5EF4-FFF2-40B4-BE49-F238E27FC236}">
                  <a16:creationId xmlns:a16="http://schemas.microsoft.com/office/drawing/2014/main" id="{926A9803-B1BD-F62D-3194-96A4B8FA237E}"/>
                </a:ext>
              </a:extLst>
            </p:cNvPr>
            <p:cNvSpPr/>
            <p:nvPr/>
          </p:nvSpPr>
          <p:spPr>
            <a:xfrm>
              <a:off x="3818244" y="246178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49;p17">
              <a:extLst>
                <a:ext uri="{FF2B5EF4-FFF2-40B4-BE49-F238E27FC236}">
                  <a16:creationId xmlns:a16="http://schemas.microsoft.com/office/drawing/2014/main" id="{87B61890-CF35-C271-5072-169F11C9E4D9}"/>
                </a:ext>
              </a:extLst>
            </p:cNvPr>
            <p:cNvSpPr/>
            <p:nvPr/>
          </p:nvSpPr>
          <p:spPr>
            <a:xfrm>
              <a:off x="3818244" y="2526209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50;p17">
              <a:extLst>
                <a:ext uri="{FF2B5EF4-FFF2-40B4-BE49-F238E27FC236}">
                  <a16:creationId xmlns:a16="http://schemas.microsoft.com/office/drawing/2014/main" id="{A0302271-0C25-9D05-75BE-B3C6A4318B9C}"/>
                </a:ext>
              </a:extLst>
            </p:cNvPr>
            <p:cNvSpPr/>
            <p:nvPr/>
          </p:nvSpPr>
          <p:spPr>
            <a:xfrm>
              <a:off x="3818244" y="2590250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51;p17">
              <a:extLst>
                <a:ext uri="{FF2B5EF4-FFF2-40B4-BE49-F238E27FC236}">
                  <a16:creationId xmlns:a16="http://schemas.microsoft.com/office/drawing/2014/main" id="{B8D97148-825E-0CA5-1856-9774E8812095}"/>
                </a:ext>
              </a:extLst>
            </p:cNvPr>
            <p:cNvSpPr/>
            <p:nvPr/>
          </p:nvSpPr>
          <p:spPr>
            <a:xfrm>
              <a:off x="3818244" y="265467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52;p17">
              <a:extLst>
                <a:ext uri="{FF2B5EF4-FFF2-40B4-BE49-F238E27FC236}">
                  <a16:creationId xmlns:a16="http://schemas.microsoft.com/office/drawing/2014/main" id="{BB3B2E68-A6AE-1107-9FA1-8DEF94BF53C8}"/>
                </a:ext>
              </a:extLst>
            </p:cNvPr>
            <p:cNvSpPr/>
            <p:nvPr/>
          </p:nvSpPr>
          <p:spPr>
            <a:xfrm>
              <a:off x="3818244" y="271909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53;p17">
              <a:extLst>
                <a:ext uri="{FF2B5EF4-FFF2-40B4-BE49-F238E27FC236}">
                  <a16:creationId xmlns:a16="http://schemas.microsoft.com/office/drawing/2014/main" id="{239F569C-8B20-B5E9-5F5F-23FCA7820001}"/>
                </a:ext>
              </a:extLst>
            </p:cNvPr>
            <p:cNvSpPr/>
            <p:nvPr/>
          </p:nvSpPr>
          <p:spPr>
            <a:xfrm>
              <a:off x="3818244" y="283391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54;p17">
              <a:extLst>
                <a:ext uri="{FF2B5EF4-FFF2-40B4-BE49-F238E27FC236}">
                  <a16:creationId xmlns:a16="http://schemas.microsoft.com/office/drawing/2014/main" id="{9299FDAD-5070-5460-45FB-49A5ACA36D5A}"/>
                </a:ext>
              </a:extLst>
            </p:cNvPr>
            <p:cNvSpPr/>
            <p:nvPr/>
          </p:nvSpPr>
          <p:spPr>
            <a:xfrm>
              <a:off x="3818244" y="289833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55;p17">
              <a:extLst>
                <a:ext uri="{FF2B5EF4-FFF2-40B4-BE49-F238E27FC236}">
                  <a16:creationId xmlns:a16="http://schemas.microsoft.com/office/drawing/2014/main" id="{AEA77AD7-8423-5D2B-93D5-5BC11AB53656}"/>
                </a:ext>
              </a:extLst>
            </p:cNvPr>
            <p:cNvSpPr/>
            <p:nvPr/>
          </p:nvSpPr>
          <p:spPr>
            <a:xfrm>
              <a:off x="3818244" y="2962762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56;p17">
              <a:extLst>
                <a:ext uri="{FF2B5EF4-FFF2-40B4-BE49-F238E27FC236}">
                  <a16:creationId xmlns:a16="http://schemas.microsoft.com/office/drawing/2014/main" id="{6A630C80-6D0C-E6C3-E242-A45E3FCD02E9}"/>
                </a:ext>
              </a:extLst>
            </p:cNvPr>
            <p:cNvSpPr/>
            <p:nvPr/>
          </p:nvSpPr>
          <p:spPr>
            <a:xfrm>
              <a:off x="3818244" y="3026803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9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57;p17">
              <a:extLst>
                <a:ext uri="{FF2B5EF4-FFF2-40B4-BE49-F238E27FC236}">
                  <a16:creationId xmlns:a16="http://schemas.microsoft.com/office/drawing/2014/main" id="{60F81B23-061B-6D96-7716-A2A453DE31F0}"/>
                </a:ext>
              </a:extLst>
            </p:cNvPr>
            <p:cNvSpPr/>
            <p:nvPr/>
          </p:nvSpPr>
          <p:spPr>
            <a:xfrm>
              <a:off x="3818244" y="309122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58;p17">
              <a:extLst>
                <a:ext uri="{FF2B5EF4-FFF2-40B4-BE49-F238E27FC236}">
                  <a16:creationId xmlns:a16="http://schemas.microsoft.com/office/drawing/2014/main" id="{A1C27497-AF47-F580-6210-26D8230140AD}"/>
                </a:ext>
              </a:extLst>
            </p:cNvPr>
            <p:cNvSpPr/>
            <p:nvPr/>
          </p:nvSpPr>
          <p:spPr>
            <a:xfrm>
              <a:off x="3818244" y="320604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59;p17">
              <a:extLst>
                <a:ext uri="{FF2B5EF4-FFF2-40B4-BE49-F238E27FC236}">
                  <a16:creationId xmlns:a16="http://schemas.microsoft.com/office/drawing/2014/main" id="{B5F1E67E-2A5C-CA01-AF92-F0BE28646602}"/>
                </a:ext>
              </a:extLst>
            </p:cNvPr>
            <p:cNvSpPr/>
            <p:nvPr/>
          </p:nvSpPr>
          <p:spPr>
            <a:xfrm>
              <a:off x="3818244" y="327046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60;p17">
              <a:extLst>
                <a:ext uri="{FF2B5EF4-FFF2-40B4-BE49-F238E27FC236}">
                  <a16:creationId xmlns:a16="http://schemas.microsoft.com/office/drawing/2014/main" id="{744688F9-FF89-886A-323A-331C27485BB3}"/>
                </a:ext>
              </a:extLst>
            </p:cNvPr>
            <p:cNvSpPr/>
            <p:nvPr/>
          </p:nvSpPr>
          <p:spPr>
            <a:xfrm>
              <a:off x="3818244" y="3334892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61;p17">
              <a:extLst>
                <a:ext uri="{FF2B5EF4-FFF2-40B4-BE49-F238E27FC236}">
                  <a16:creationId xmlns:a16="http://schemas.microsoft.com/office/drawing/2014/main" id="{C241E496-2201-88B5-6326-97F048DB5421}"/>
                </a:ext>
              </a:extLst>
            </p:cNvPr>
            <p:cNvSpPr/>
            <p:nvPr/>
          </p:nvSpPr>
          <p:spPr>
            <a:xfrm>
              <a:off x="3818244" y="3399315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62;p17">
              <a:extLst>
                <a:ext uri="{FF2B5EF4-FFF2-40B4-BE49-F238E27FC236}">
                  <a16:creationId xmlns:a16="http://schemas.microsoft.com/office/drawing/2014/main" id="{D94137E9-3B56-8EEF-D0E5-047DCFD49331}"/>
                </a:ext>
              </a:extLst>
            </p:cNvPr>
            <p:cNvSpPr/>
            <p:nvPr/>
          </p:nvSpPr>
          <p:spPr>
            <a:xfrm>
              <a:off x="3818244" y="3463385"/>
              <a:ext cx="711364" cy="456856"/>
            </a:xfrm>
            <a:custGeom>
              <a:avLst/>
              <a:gdLst/>
              <a:ahLst/>
              <a:cxnLst/>
              <a:rect l="l" t="t" r="r" b="b"/>
              <a:pathLst>
                <a:path w="24194" h="15538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63;p17">
              <a:extLst>
                <a:ext uri="{FF2B5EF4-FFF2-40B4-BE49-F238E27FC236}">
                  <a16:creationId xmlns:a16="http://schemas.microsoft.com/office/drawing/2014/main" id="{3C820006-E7DE-E2E9-9218-F3A728112500}"/>
                </a:ext>
              </a:extLst>
            </p:cNvPr>
            <p:cNvSpPr/>
            <p:nvPr/>
          </p:nvSpPr>
          <p:spPr>
            <a:xfrm>
              <a:off x="4606639" y="2089627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61"/>
                  </a:lnTo>
                  <a:lnTo>
                    <a:pt x="24182" y="1"/>
                  </a:lnTo>
                  <a:lnTo>
                    <a:pt x="0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64;p17">
              <a:extLst>
                <a:ext uri="{FF2B5EF4-FFF2-40B4-BE49-F238E27FC236}">
                  <a16:creationId xmlns:a16="http://schemas.microsoft.com/office/drawing/2014/main" id="{1031B172-FFAB-906E-FF60-F08FB462E6F1}"/>
                </a:ext>
              </a:extLst>
            </p:cNvPr>
            <p:cNvSpPr/>
            <p:nvPr/>
          </p:nvSpPr>
          <p:spPr>
            <a:xfrm>
              <a:off x="4606639" y="2153697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65;p17">
              <a:extLst>
                <a:ext uri="{FF2B5EF4-FFF2-40B4-BE49-F238E27FC236}">
                  <a16:creationId xmlns:a16="http://schemas.microsoft.com/office/drawing/2014/main" id="{632A6E47-BC73-49AA-CFB1-A97AB912AADD}"/>
                </a:ext>
              </a:extLst>
            </p:cNvPr>
            <p:cNvSpPr/>
            <p:nvPr/>
          </p:nvSpPr>
          <p:spPr>
            <a:xfrm>
              <a:off x="4606639" y="2218120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66;p17">
              <a:extLst>
                <a:ext uri="{FF2B5EF4-FFF2-40B4-BE49-F238E27FC236}">
                  <a16:creationId xmlns:a16="http://schemas.microsoft.com/office/drawing/2014/main" id="{23FF9AE6-65DF-ADF7-026D-998DB4B25AC0}"/>
                </a:ext>
              </a:extLst>
            </p:cNvPr>
            <p:cNvSpPr/>
            <p:nvPr/>
          </p:nvSpPr>
          <p:spPr>
            <a:xfrm>
              <a:off x="4606639" y="228254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67;p17">
              <a:extLst>
                <a:ext uri="{FF2B5EF4-FFF2-40B4-BE49-F238E27FC236}">
                  <a16:creationId xmlns:a16="http://schemas.microsoft.com/office/drawing/2014/main" id="{A191143A-30FF-8C96-BB95-DDC3D630BD48}"/>
                </a:ext>
              </a:extLst>
            </p:cNvPr>
            <p:cNvSpPr/>
            <p:nvPr/>
          </p:nvSpPr>
          <p:spPr>
            <a:xfrm>
              <a:off x="4606639" y="2346966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68;p17">
              <a:extLst>
                <a:ext uri="{FF2B5EF4-FFF2-40B4-BE49-F238E27FC236}">
                  <a16:creationId xmlns:a16="http://schemas.microsoft.com/office/drawing/2014/main" id="{9454DF8A-421A-9796-D5D0-65C3AF76F89A}"/>
                </a:ext>
              </a:extLst>
            </p:cNvPr>
            <p:cNvSpPr/>
            <p:nvPr/>
          </p:nvSpPr>
          <p:spPr>
            <a:xfrm>
              <a:off x="4606639" y="246178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69;p17">
              <a:extLst>
                <a:ext uri="{FF2B5EF4-FFF2-40B4-BE49-F238E27FC236}">
                  <a16:creationId xmlns:a16="http://schemas.microsoft.com/office/drawing/2014/main" id="{86794923-E26C-49EA-8046-7474D32F2463}"/>
                </a:ext>
              </a:extLst>
            </p:cNvPr>
            <p:cNvSpPr/>
            <p:nvPr/>
          </p:nvSpPr>
          <p:spPr>
            <a:xfrm>
              <a:off x="4606639" y="2526209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70;p17">
              <a:extLst>
                <a:ext uri="{FF2B5EF4-FFF2-40B4-BE49-F238E27FC236}">
                  <a16:creationId xmlns:a16="http://schemas.microsoft.com/office/drawing/2014/main" id="{E13BDF43-294A-40DD-8365-B2D7AF527983}"/>
                </a:ext>
              </a:extLst>
            </p:cNvPr>
            <p:cNvSpPr/>
            <p:nvPr/>
          </p:nvSpPr>
          <p:spPr>
            <a:xfrm>
              <a:off x="4606639" y="2590250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71;p17">
              <a:extLst>
                <a:ext uri="{FF2B5EF4-FFF2-40B4-BE49-F238E27FC236}">
                  <a16:creationId xmlns:a16="http://schemas.microsoft.com/office/drawing/2014/main" id="{DFEFE572-7809-7299-8B95-E9D0AD219A5E}"/>
                </a:ext>
              </a:extLst>
            </p:cNvPr>
            <p:cNvSpPr/>
            <p:nvPr/>
          </p:nvSpPr>
          <p:spPr>
            <a:xfrm>
              <a:off x="4606639" y="265467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72;p17">
              <a:extLst>
                <a:ext uri="{FF2B5EF4-FFF2-40B4-BE49-F238E27FC236}">
                  <a16:creationId xmlns:a16="http://schemas.microsoft.com/office/drawing/2014/main" id="{A2644D7C-0DC5-FDF2-3578-41DD9136DC12}"/>
                </a:ext>
              </a:extLst>
            </p:cNvPr>
            <p:cNvSpPr/>
            <p:nvPr/>
          </p:nvSpPr>
          <p:spPr>
            <a:xfrm>
              <a:off x="4606639" y="271909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73;p17">
              <a:extLst>
                <a:ext uri="{FF2B5EF4-FFF2-40B4-BE49-F238E27FC236}">
                  <a16:creationId xmlns:a16="http://schemas.microsoft.com/office/drawing/2014/main" id="{8CF008E0-2EE0-DD21-5ED8-6D41274EA9BA}"/>
                </a:ext>
              </a:extLst>
            </p:cNvPr>
            <p:cNvSpPr/>
            <p:nvPr/>
          </p:nvSpPr>
          <p:spPr>
            <a:xfrm>
              <a:off x="4606639" y="283391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74;p17">
              <a:extLst>
                <a:ext uri="{FF2B5EF4-FFF2-40B4-BE49-F238E27FC236}">
                  <a16:creationId xmlns:a16="http://schemas.microsoft.com/office/drawing/2014/main" id="{9713AE0D-A184-642C-25E3-C5C210C06B4A}"/>
                </a:ext>
              </a:extLst>
            </p:cNvPr>
            <p:cNvSpPr/>
            <p:nvPr/>
          </p:nvSpPr>
          <p:spPr>
            <a:xfrm>
              <a:off x="4606639" y="289833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75;p17">
              <a:extLst>
                <a:ext uri="{FF2B5EF4-FFF2-40B4-BE49-F238E27FC236}">
                  <a16:creationId xmlns:a16="http://schemas.microsoft.com/office/drawing/2014/main" id="{2921CF0E-7144-2455-CE78-853109E9EA1D}"/>
                </a:ext>
              </a:extLst>
            </p:cNvPr>
            <p:cNvSpPr/>
            <p:nvPr/>
          </p:nvSpPr>
          <p:spPr>
            <a:xfrm>
              <a:off x="4606639" y="2962762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76;p17">
              <a:extLst>
                <a:ext uri="{FF2B5EF4-FFF2-40B4-BE49-F238E27FC236}">
                  <a16:creationId xmlns:a16="http://schemas.microsoft.com/office/drawing/2014/main" id="{73DA7F7D-5BCE-FBEC-E941-8E7F90FFB424}"/>
                </a:ext>
              </a:extLst>
            </p:cNvPr>
            <p:cNvSpPr/>
            <p:nvPr/>
          </p:nvSpPr>
          <p:spPr>
            <a:xfrm>
              <a:off x="4606639" y="3026803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9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77;p17">
              <a:extLst>
                <a:ext uri="{FF2B5EF4-FFF2-40B4-BE49-F238E27FC236}">
                  <a16:creationId xmlns:a16="http://schemas.microsoft.com/office/drawing/2014/main" id="{A12F5B29-CA3B-FF60-7796-1CD7FE8C4D9A}"/>
                </a:ext>
              </a:extLst>
            </p:cNvPr>
            <p:cNvSpPr/>
            <p:nvPr/>
          </p:nvSpPr>
          <p:spPr>
            <a:xfrm>
              <a:off x="4606639" y="309122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78;p17">
              <a:extLst>
                <a:ext uri="{FF2B5EF4-FFF2-40B4-BE49-F238E27FC236}">
                  <a16:creationId xmlns:a16="http://schemas.microsoft.com/office/drawing/2014/main" id="{F76DB203-33B9-E8F4-5D2B-288D6CB6C111}"/>
                </a:ext>
              </a:extLst>
            </p:cNvPr>
            <p:cNvSpPr/>
            <p:nvPr/>
          </p:nvSpPr>
          <p:spPr>
            <a:xfrm>
              <a:off x="4606639" y="320604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79;p17">
              <a:extLst>
                <a:ext uri="{FF2B5EF4-FFF2-40B4-BE49-F238E27FC236}">
                  <a16:creationId xmlns:a16="http://schemas.microsoft.com/office/drawing/2014/main" id="{54ABB4B6-B236-3003-4C00-23C094ED3559}"/>
                </a:ext>
              </a:extLst>
            </p:cNvPr>
            <p:cNvSpPr/>
            <p:nvPr/>
          </p:nvSpPr>
          <p:spPr>
            <a:xfrm>
              <a:off x="4606639" y="327046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80;p17">
              <a:extLst>
                <a:ext uri="{FF2B5EF4-FFF2-40B4-BE49-F238E27FC236}">
                  <a16:creationId xmlns:a16="http://schemas.microsoft.com/office/drawing/2014/main" id="{35679C3B-671C-494A-3C97-999E849AB9F4}"/>
                </a:ext>
              </a:extLst>
            </p:cNvPr>
            <p:cNvSpPr/>
            <p:nvPr/>
          </p:nvSpPr>
          <p:spPr>
            <a:xfrm>
              <a:off x="4606639" y="3334892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81;p17">
              <a:extLst>
                <a:ext uri="{FF2B5EF4-FFF2-40B4-BE49-F238E27FC236}">
                  <a16:creationId xmlns:a16="http://schemas.microsoft.com/office/drawing/2014/main" id="{53F37D11-9C8B-623B-EEFF-09A98FD03690}"/>
                </a:ext>
              </a:extLst>
            </p:cNvPr>
            <p:cNvSpPr/>
            <p:nvPr/>
          </p:nvSpPr>
          <p:spPr>
            <a:xfrm>
              <a:off x="4606639" y="3399315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82;p17">
              <a:extLst>
                <a:ext uri="{FF2B5EF4-FFF2-40B4-BE49-F238E27FC236}">
                  <a16:creationId xmlns:a16="http://schemas.microsoft.com/office/drawing/2014/main" id="{FC9D0689-0530-0FDA-F4CA-539B15CC2552}"/>
                </a:ext>
              </a:extLst>
            </p:cNvPr>
            <p:cNvSpPr/>
            <p:nvPr/>
          </p:nvSpPr>
          <p:spPr>
            <a:xfrm>
              <a:off x="4606639" y="3463385"/>
              <a:ext cx="711011" cy="456856"/>
            </a:xfrm>
            <a:custGeom>
              <a:avLst/>
              <a:gdLst/>
              <a:ahLst/>
              <a:cxnLst/>
              <a:rect l="l" t="t" r="r" b="b"/>
              <a:pathLst>
                <a:path w="24182" h="15538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384;p17">
              <a:extLst>
                <a:ext uri="{FF2B5EF4-FFF2-40B4-BE49-F238E27FC236}">
                  <a16:creationId xmlns:a16="http://schemas.microsoft.com/office/drawing/2014/main" id="{50E37E58-AE62-66B4-6FC8-A58FF50D871F}"/>
                </a:ext>
              </a:extLst>
            </p:cNvPr>
            <p:cNvSpPr/>
            <p:nvPr/>
          </p:nvSpPr>
          <p:spPr>
            <a:xfrm>
              <a:off x="3489897" y="1951187"/>
              <a:ext cx="2157857" cy="1235472"/>
            </a:xfrm>
            <a:custGeom>
              <a:avLst/>
              <a:gdLst/>
              <a:ahLst/>
              <a:cxnLst/>
              <a:rect l="l" t="t" r="r" b="b"/>
              <a:pathLst>
                <a:path w="78439" h="44914" extrusionOk="0">
                  <a:moveTo>
                    <a:pt x="12" y="1"/>
                  </a:moveTo>
                  <a:cubicBezTo>
                    <a:pt x="12" y="72"/>
                    <a:pt x="12" y="132"/>
                    <a:pt x="12" y="191"/>
                  </a:cubicBezTo>
                  <a:cubicBezTo>
                    <a:pt x="12" y="263"/>
                    <a:pt x="12" y="322"/>
                    <a:pt x="12" y="394"/>
                  </a:cubicBezTo>
                  <a:cubicBezTo>
                    <a:pt x="12" y="453"/>
                    <a:pt x="12" y="525"/>
                    <a:pt x="12" y="584"/>
                  </a:cubicBezTo>
                  <a:cubicBezTo>
                    <a:pt x="12" y="656"/>
                    <a:pt x="12" y="715"/>
                    <a:pt x="12" y="775"/>
                  </a:cubicBezTo>
                  <a:cubicBezTo>
                    <a:pt x="12" y="846"/>
                    <a:pt x="12" y="906"/>
                    <a:pt x="12" y="977"/>
                  </a:cubicBezTo>
                  <a:cubicBezTo>
                    <a:pt x="12" y="1037"/>
                    <a:pt x="12" y="1108"/>
                    <a:pt x="12" y="1167"/>
                  </a:cubicBezTo>
                  <a:cubicBezTo>
                    <a:pt x="12" y="1239"/>
                    <a:pt x="12" y="1298"/>
                    <a:pt x="12" y="1358"/>
                  </a:cubicBezTo>
                  <a:cubicBezTo>
                    <a:pt x="12" y="1429"/>
                    <a:pt x="12" y="1489"/>
                    <a:pt x="12" y="1560"/>
                  </a:cubicBezTo>
                  <a:cubicBezTo>
                    <a:pt x="12" y="1620"/>
                    <a:pt x="12" y="1691"/>
                    <a:pt x="12" y="1751"/>
                  </a:cubicBezTo>
                  <a:cubicBezTo>
                    <a:pt x="12" y="1822"/>
                    <a:pt x="12" y="1882"/>
                    <a:pt x="12" y="1941"/>
                  </a:cubicBezTo>
                  <a:cubicBezTo>
                    <a:pt x="12" y="2013"/>
                    <a:pt x="12" y="2072"/>
                    <a:pt x="12" y="2144"/>
                  </a:cubicBezTo>
                  <a:cubicBezTo>
                    <a:pt x="12" y="2203"/>
                    <a:pt x="12" y="2275"/>
                    <a:pt x="12" y="2334"/>
                  </a:cubicBezTo>
                  <a:cubicBezTo>
                    <a:pt x="12" y="2406"/>
                    <a:pt x="12" y="2465"/>
                    <a:pt x="12" y="2525"/>
                  </a:cubicBezTo>
                  <a:cubicBezTo>
                    <a:pt x="12" y="2596"/>
                    <a:pt x="12" y="2656"/>
                    <a:pt x="12" y="2727"/>
                  </a:cubicBezTo>
                  <a:cubicBezTo>
                    <a:pt x="12" y="2787"/>
                    <a:pt x="12" y="2858"/>
                    <a:pt x="12" y="2918"/>
                  </a:cubicBezTo>
                  <a:cubicBezTo>
                    <a:pt x="12" y="2989"/>
                    <a:pt x="12" y="3049"/>
                    <a:pt x="12" y="3108"/>
                  </a:cubicBezTo>
                  <a:cubicBezTo>
                    <a:pt x="12" y="3180"/>
                    <a:pt x="12" y="3239"/>
                    <a:pt x="12" y="3311"/>
                  </a:cubicBezTo>
                  <a:cubicBezTo>
                    <a:pt x="12" y="3370"/>
                    <a:pt x="12" y="3442"/>
                    <a:pt x="12" y="3501"/>
                  </a:cubicBezTo>
                  <a:cubicBezTo>
                    <a:pt x="12" y="3573"/>
                    <a:pt x="12" y="3632"/>
                    <a:pt x="12" y="3692"/>
                  </a:cubicBezTo>
                  <a:cubicBezTo>
                    <a:pt x="12" y="3763"/>
                    <a:pt x="12" y="3823"/>
                    <a:pt x="12" y="3894"/>
                  </a:cubicBezTo>
                  <a:cubicBezTo>
                    <a:pt x="12" y="3954"/>
                    <a:pt x="12" y="4025"/>
                    <a:pt x="12" y="4085"/>
                  </a:cubicBezTo>
                  <a:cubicBezTo>
                    <a:pt x="12" y="4156"/>
                    <a:pt x="12" y="4215"/>
                    <a:pt x="12" y="4275"/>
                  </a:cubicBezTo>
                  <a:cubicBezTo>
                    <a:pt x="12" y="4346"/>
                    <a:pt x="12" y="4406"/>
                    <a:pt x="12" y="4477"/>
                  </a:cubicBezTo>
                  <a:cubicBezTo>
                    <a:pt x="12" y="4537"/>
                    <a:pt x="12" y="4608"/>
                    <a:pt x="12" y="4668"/>
                  </a:cubicBezTo>
                  <a:cubicBezTo>
                    <a:pt x="12" y="4739"/>
                    <a:pt x="12" y="4799"/>
                    <a:pt x="12" y="4858"/>
                  </a:cubicBezTo>
                  <a:cubicBezTo>
                    <a:pt x="12" y="4930"/>
                    <a:pt x="12" y="4989"/>
                    <a:pt x="12" y="5061"/>
                  </a:cubicBezTo>
                  <a:cubicBezTo>
                    <a:pt x="12" y="5120"/>
                    <a:pt x="12" y="5192"/>
                    <a:pt x="12" y="5251"/>
                  </a:cubicBezTo>
                  <a:cubicBezTo>
                    <a:pt x="12" y="5323"/>
                    <a:pt x="12" y="5382"/>
                    <a:pt x="12" y="5442"/>
                  </a:cubicBezTo>
                  <a:cubicBezTo>
                    <a:pt x="12" y="5513"/>
                    <a:pt x="12" y="5573"/>
                    <a:pt x="12" y="5644"/>
                  </a:cubicBezTo>
                  <a:cubicBezTo>
                    <a:pt x="12" y="5704"/>
                    <a:pt x="12" y="5775"/>
                    <a:pt x="12" y="5835"/>
                  </a:cubicBezTo>
                  <a:cubicBezTo>
                    <a:pt x="12" y="5906"/>
                    <a:pt x="12" y="5966"/>
                    <a:pt x="12" y="6025"/>
                  </a:cubicBezTo>
                  <a:cubicBezTo>
                    <a:pt x="12" y="6097"/>
                    <a:pt x="12" y="6156"/>
                    <a:pt x="12" y="6228"/>
                  </a:cubicBezTo>
                  <a:cubicBezTo>
                    <a:pt x="12" y="6287"/>
                    <a:pt x="12" y="6359"/>
                    <a:pt x="12" y="6418"/>
                  </a:cubicBezTo>
                  <a:cubicBezTo>
                    <a:pt x="12" y="6490"/>
                    <a:pt x="12" y="6549"/>
                    <a:pt x="12" y="6609"/>
                  </a:cubicBezTo>
                  <a:cubicBezTo>
                    <a:pt x="12" y="6680"/>
                    <a:pt x="12" y="6740"/>
                    <a:pt x="12" y="6811"/>
                  </a:cubicBezTo>
                  <a:cubicBezTo>
                    <a:pt x="12" y="6871"/>
                    <a:pt x="12" y="6942"/>
                    <a:pt x="12" y="7002"/>
                  </a:cubicBezTo>
                  <a:cubicBezTo>
                    <a:pt x="12" y="7073"/>
                    <a:pt x="12" y="7132"/>
                    <a:pt x="12" y="7192"/>
                  </a:cubicBezTo>
                  <a:cubicBezTo>
                    <a:pt x="12" y="7263"/>
                    <a:pt x="12" y="7323"/>
                    <a:pt x="12" y="7394"/>
                  </a:cubicBezTo>
                  <a:cubicBezTo>
                    <a:pt x="12" y="7454"/>
                    <a:pt x="12" y="7525"/>
                    <a:pt x="12" y="7585"/>
                  </a:cubicBezTo>
                  <a:cubicBezTo>
                    <a:pt x="12" y="7656"/>
                    <a:pt x="12" y="7716"/>
                    <a:pt x="12" y="7775"/>
                  </a:cubicBezTo>
                  <a:cubicBezTo>
                    <a:pt x="12" y="7847"/>
                    <a:pt x="12" y="7906"/>
                    <a:pt x="12" y="7978"/>
                  </a:cubicBezTo>
                  <a:cubicBezTo>
                    <a:pt x="12" y="8037"/>
                    <a:pt x="12" y="8109"/>
                    <a:pt x="12" y="8168"/>
                  </a:cubicBezTo>
                  <a:cubicBezTo>
                    <a:pt x="12" y="8228"/>
                    <a:pt x="12" y="8299"/>
                    <a:pt x="12" y="8359"/>
                  </a:cubicBezTo>
                  <a:cubicBezTo>
                    <a:pt x="12" y="8430"/>
                    <a:pt x="12" y="8490"/>
                    <a:pt x="12" y="8561"/>
                  </a:cubicBezTo>
                  <a:cubicBezTo>
                    <a:pt x="12" y="8621"/>
                    <a:pt x="12" y="8692"/>
                    <a:pt x="12" y="8752"/>
                  </a:cubicBezTo>
                  <a:cubicBezTo>
                    <a:pt x="12" y="8811"/>
                    <a:pt x="12" y="8883"/>
                    <a:pt x="12" y="8942"/>
                  </a:cubicBezTo>
                  <a:cubicBezTo>
                    <a:pt x="12" y="9014"/>
                    <a:pt x="12" y="9073"/>
                    <a:pt x="12" y="9145"/>
                  </a:cubicBezTo>
                  <a:cubicBezTo>
                    <a:pt x="12" y="9204"/>
                    <a:pt x="12" y="9276"/>
                    <a:pt x="12" y="9335"/>
                  </a:cubicBezTo>
                  <a:cubicBezTo>
                    <a:pt x="12" y="9395"/>
                    <a:pt x="12" y="9466"/>
                    <a:pt x="12" y="9526"/>
                  </a:cubicBezTo>
                  <a:cubicBezTo>
                    <a:pt x="12" y="9597"/>
                    <a:pt x="12" y="9657"/>
                    <a:pt x="12" y="9728"/>
                  </a:cubicBezTo>
                  <a:cubicBezTo>
                    <a:pt x="12" y="9788"/>
                    <a:pt x="12" y="9859"/>
                    <a:pt x="12" y="9919"/>
                  </a:cubicBezTo>
                  <a:cubicBezTo>
                    <a:pt x="12" y="9978"/>
                    <a:pt x="12" y="10050"/>
                    <a:pt x="12" y="10109"/>
                  </a:cubicBezTo>
                  <a:cubicBezTo>
                    <a:pt x="12" y="10180"/>
                    <a:pt x="12" y="10240"/>
                    <a:pt x="12" y="10311"/>
                  </a:cubicBezTo>
                  <a:cubicBezTo>
                    <a:pt x="12" y="10371"/>
                    <a:pt x="12" y="10442"/>
                    <a:pt x="12" y="10502"/>
                  </a:cubicBezTo>
                  <a:cubicBezTo>
                    <a:pt x="12" y="10561"/>
                    <a:pt x="12" y="10633"/>
                    <a:pt x="12" y="10692"/>
                  </a:cubicBezTo>
                  <a:cubicBezTo>
                    <a:pt x="12" y="10764"/>
                    <a:pt x="12" y="10823"/>
                    <a:pt x="12" y="10895"/>
                  </a:cubicBezTo>
                  <a:cubicBezTo>
                    <a:pt x="12" y="10954"/>
                    <a:pt x="12" y="11026"/>
                    <a:pt x="12" y="11085"/>
                  </a:cubicBezTo>
                  <a:cubicBezTo>
                    <a:pt x="12" y="11145"/>
                    <a:pt x="12" y="11216"/>
                    <a:pt x="12" y="11276"/>
                  </a:cubicBezTo>
                  <a:cubicBezTo>
                    <a:pt x="12" y="11347"/>
                    <a:pt x="12" y="11407"/>
                    <a:pt x="12" y="11478"/>
                  </a:cubicBezTo>
                  <a:cubicBezTo>
                    <a:pt x="12" y="11538"/>
                    <a:pt x="12" y="11609"/>
                    <a:pt x="12" y="11669"/>
                  </a:cubicBezTo>
                  <a:cubicBezTo>
                    <a:pt x="12" y="11728"/>
                    <a:pt x="12" y="11800"/>
                    <a:pt x="12" y="11859"/>
                  </a:cubicBezTo>
                  <a:cubicBezTo>
                    <a:pt x="12" y="11931"/>
                    <a:pt x="12" y="11990"/>
                    <a:pt x="12" y="12062"/>
                  </a:cubicBezTo>
                  <a:cubicBezTo>
                    <a:pt x="12" y="12121"/>
                    <a:pt x="12" y="12193"/>
                    <a:pt x="12" y="12252"/>
                  </a:cubicBezTo>
                  <a:cubicBezTo>
                    <a:pt x="12" y="12312"/>
                    <a:pt x="12" y="12383"/>
                    <a:pt x="12" y="12443"/>
                  </a:cubicBezTo>
                  <a:cubicBezTo>
                    <a:pt x="12" y="12514"/>
                    <a:pt x="12" y="12574"/>
                    <a:pt x="12" y="12645"/>
                  </a:cubicBezTo>
                  <a:cubicBezTo>
                    <a:pt x="12" y="12705"/>
                    <a:pt x="12" y="12776"/>
                    <a:pt x="12" y="12836"/>
                  </a:cubicBezTo>
                  <a:cubicBezTo>
                    <a:pt x="12" y="12895"/>
                    <a:pt x="12" y="12967"/>
                    <a:pt x="12" y="13026"/>
                  </a:cubicBezTo>
                  <a:cubicBezTo>
                    <a:pt x="12" y="13098"/>
                    <a:pt x="12" y="13157"/>
                    <a:pt x="12" y="13228"/>
                  </a:cubicBezTo>
                  <a:cubicBezTo>
                    <a:pt x="12" y="13288"/>
                    <a:pt x="12" y="13359"/>
                    <a:pt x="12" y="13419"/>
                  </a:cubicBezTo>
                  <a:cubicBezTo>
                    <a:pt x="12" y="13479"/>
                    <a:pt x="12" y="13550"/>
                    <a:pt x="12" y="13609"/>
                  </a:cubicBezTo>
                  <a:cubicBezTo>
                    <a:pt x="12" y="13681"/>
                    <a:pt x="12" y="13740"/>
                    <a:pt x="12" y="13812"/>
                  </a:cubicBezTo>
                  <a:cubicBezTo>
                    <a:pt x="12" y="13871"/>
                    <a:pt x="12" y="13943"/>
                    <a:pt x="12" y="14002"/>
                  </a:cubicBezTo>
                  <a:cubicBezTo>
                    <a:pt x="12" y="14062"/>
                    <a:pt x="12" y="14133"/>
                    <a:pt x="12" y="14193"/>
                  </a:cubicBezTo>
                  <a:cubicBezTo>
                    <a:pt x="12" y="14264"/>
                    <a:pt x="12" y="14324"/>
                    <a:pt x="12" y="14395"/>
                  </a:cubicBezTo>
                  <a:cubicBezTo>
                    <a:pt x="12" y="14455"/>
                    <a:pt x="12" y="14526"/>
                    <a:pt x="12" y="14586"/>
                  </a:cubicBezTo>
                  <a:cubicBezTo>
                    <a:pt x="12" y="14645"/>
                    <a:pt x="12" y="14717"/>
                    <a:pt x="12" y="14776"/>
                  </a:cubicBezTo>
                  <a:cubicBezTo>
                    <a:pt x="12" y="14848"/>
                    <a:pt x="12" y="14907"/>
                    <a:pt x="12" y="14979"/>
                  </a:cubicBezTo>
                  <a:cubicBezTo>
                    <a:pt x="12" y="15038"/>
                    <a:pt x="12" y="15110"/>
                    <a:pt x="12" y="15169"/>
                  </a:cubicBezTo>
                  <a:cubicBezTo>
                    <a:pt x="12" y="15229"/>
                    <a:pt x="12" y="15300"/>
                    <a:pt x="12" y="15360"/>
                  </a:cubicBezTo>
                  <a:cubicBezTo>
                    <a:pt x="12" y="15431"/>
                    <a:pt x="12" y="15491"/>
                    <a:pt x="12" y="15562"/>
                  </a:cubicBezTo>
                  <a:cubicBezTo>
                    <a:pt x="12" y="15622"/>
                    <a:pt x="12" y="15693"/>
                    <a:pt x="12" y="15753"/>
                  </a:cubicBezTo>
                  <a:cubicBezTo>
                    <a:pt x="12" y="15812"/>
                    <a:pt x="12" y="15884"/>
                    <a:pt x="12" y="15943"/>
                  </a:cubicBezTo>
                  <a:cubicBezTo>
                    <a:pt x="12" y="16015"/>
                    <a:pt x="12" y="16074"/>
                    <a:pt x="12" y="16146"/>
                  </a:cubicBezTo>
                  <a:cubicBezTo>
                    <a:pt x="12" y="16205"/>
                    <a:pt x="12" y="16276"/>
                    <a:pt x="12" y="16336"/>
                  </a:cubicBezTo>
                  <a:cubicBezTo>
                    <a:pt x="12" y="16396"/>
                    <a:pt x="12" y="16467"/>
                    <a:pt x="12" y="16527"/>
                  </a:cubicBezTo>
                  <a:cubicBezTo>
                    <a:pt x="12" y="16598"/>
                    <a:pt x="12" y="16657"/>
                    <a:pt x="12" y="16729"/>
                  </a:cubicBezTo>
                  <a:cubicBezTo>
                    <a:pt x="12" y="16788"/>
                    <a:pt x="12" y="16860"/>
                    <a:pt x="12" y="16919"/>
                  </a:cubicBezTo>
                  <a:cubicBezTo>
                    <a:pt x="12" y="16979"/>
                    <a:pt x="12" y="17050"/>
                    <a:pt x="12" y="17110"/>
                  </a:cubicBezTo>
                  <a:cubicBezTo>
                    <a:pt x="12" y="17181"/>
                    <a:pt x="12" y="17241"/>
                    <a:pt x="12" y="17312"/>
                  </a:cubicBezTo>
                  <a:cubicBezTo>
                    <a:pt x="12" y="17372"/>
                    <a:pt x="12" y="17443"/>
                    <a:pt x="12" y="17503"/>
                  </a:cubicBezTo>
                  <a:cubicBezTo>
                    <a:pt x="12" y="17562"/>
                    <a:pt x="12" y="17634"/>
                    <a:pt x="12" y="17693"/>
                  </a:cubicBezTo>
                  <a:cubicBezTo>
                    <a:pt x="12" y="17765"/>
                    <a:pt x="12" y="17824"/>
                    <a:pt x="12" y="17896"/>
                  </a:cubicBezTo>
                  <a:cubicBezTo>
                    <a:pt x="12" y="17955"/>
                    <a:pt x="12" y="18015"/>
                    <a:pt x="12" y="18086"/>
                  </a:cubicBezTo>
                  <a:cubicBezTo>
                    <a:pt x="12" y="18146"/>
                    <a:pt x="12" y="18217"/>
                    <a:pt x="12" y="18277"/>
                  </a:cubicBezTo>
                  <a:cubicBezTo>
                    <a:pt x="12" y="18348"/>
                    <a:pt x="12" y="18408"/>
                    <a:pt x="12" y="18479"/>
                  </a:cubicBezTo>
                  <a:cubicBezTo>
                    <a:pt x="12" y="18539"/>
                    <a:pt x="12" y="18598"/>
                    <a:pt x="12" y="18670"/>
                  </a:cubicBezTo>
                  <a:cubicBezTo>
                    <a:pt x="12" y="18729"/>
                    <a:pt x="12" y="18801"/>
                    <a:pt x="12" y="18860"/>
                  </a:cubicBezTo>
                  <a:cubicBezTo>
                    <a:pt x="12" y="18932"/>
                    <a:pt x="12" y="18991"/>
                    <a:pt x="12" y="19063"/>
                  </a:cubicBezTo>
                  <a:cubicBezTo>
                    <a:pt x="12" y="19122"/>
                    <a:pt x="12" y="19182"/>
                    <a:pt x="12" y="19253"/>
                  </a:cubicBezTo>
                  <a:cubicBezTo>
                    <a:pt x="12" y="19313"/>
                    <a:pt x="12" y="19384"/>
                    <a:pt x="12" y="19444"/>
                  </a:cubicBezTo>
                  <a:cubicBezTo>
                    <a:pt x="12" y="19515"/>
                    <a:pt x="12" y="19575"/>
                    <a:pt x="12" y="19646"/>
                  </a:cubicBezTo>
                  <a:cubicBezTo>
                    <a:pt x="12" y="19705"/>
                    <a:pt x="12" y="19765"/>
                    <a:pt x="12" y="19836"/>
                  </a:cubicBezTo>
                  <a:cubicBezTo>
                    <a:pt x="12" y="19896"/>
                    <a:pt x="12" y="19967"/>
                    <a:pt x="12" y="20027"/>
                  </a:cubicBezTo>
                  <a:cubicBezTo>
                    <a:pt x="12" y="20098"/>
                    <a:pt x="12" y="20158"/>
                    <a:pt x="12" y="20229"/>
                  </a:cubicBezTo>
                  <a:cubicBezTo>
                    <a:pt x="12" y="20289"/>
                    <a:pt x="12" y="20348"/>
                    <a:pt x="12" y="20420"/>
                  </a:cubicBezTo>
                  <a:cubicBezTo>
                    <a:pt x="12" y="20479"/>
                    <a:pt x="12" y="20551"/>
                    <a:pt x="12" y="20610"/>
                  </a:cubicBezTo>
                  <a:cubicBezTo>
                    <a:pt x="12" y="20682"/>
                    <a:pt x="12" y="20741"/>
                    <a:pt x="12" y="20813"/>
                  </a:cubicBezTo>
                  <a:cubicBezTo>
                    <a:pt x="12" y="20872"/>
                    <a:pt x="12" y="20932"/>
                    <a:pt x="12" y="21003"/>
                  </a:cubicBezTo>
                  <a:cubicBezTo>
                    <a:pt x="12" y="21063"/>
                    <a:pt x="12" y="21134"/>
                    <a:pt x="12" y="21194"/>
                  </a:cubicBezTo>
                  <a:cubicBezTo>
                    <a:pt x="12" y="21265"/>
                    <a:pt x="12" y="21325"/>
                    <a:pt x="12" y="21396"/>
                  </a:cubicBezTo>
                  <a:cubicBezTo>
                    <a:pt x="12" y="21456"/>
                    <a:pt x="12" y="21515"/>
                    <a:pt x="12" y="21587"/>
                  </a:cubicBezTo>
                  <a:cubicBezTo>
                    <a:pt x="0" y="22515"/>
                    <a:pt x="500" y="23373"/>
                    <a:pt x="1310" y="23837"/>
                  </a:cubicBezTo>
                  <a:lnTo>
                    <a:pt x="36612" y="44208"/>
                  </a:lnTo>
                  <a:cubicBezTo>
                    <a:pt x="37416" y="44679"/>
                    <a:pt x="38315" y="44914"/>
                    <a:pt x="39215" y="44914"/>
                  </a:cubicBezTo>
                  <a:cubicBezTo>
                    <a:pt x="40115" y="44914"/>
                    <a:pt x="41017" y="44679"/>
                    <a:pt x="41827" y="44208"/>
                  </a:cubicBezTo>
                  <a:lnTo>
                    <a:pt x="77129" y="23837"/>
                  </a:lnTo>
                  <a:cubicBezTo>
                    <a:pt x="77939" y="23373"/>
                    <a:pt x="78439" y="22515"/>
                    <a:pt x="78427" y="21587"/>
                  </a:cubicBezTo>
                  <a:lnTo>
                    <a:pt x="78427" y="21384"/>
                  </a:lnTo>
                  <a:lnTo>
                    <a:pt x="78427" y="21194"/>
                  </a:lnTo>
                  <a:lnTo>
                    <a:pt x="78427" y="21003"/>
                  </a:lnTo>
                  <a:lnTo>
                    <a:pt x="78427" y="20801"/>
                  </a:lnTo>
                  <a:lnTo>
                    <a:pt x="78427" y="20610"/>
                  </a:lnTo>
                  <a:lnTo>
                    <a:pt x="78427" y="20420"/>
                  </a:lnTo>
                  <a:lnTo>
                    <a:pt x="78427" y="20217"/>
                  </a:lnTo>
                  <a:lnTo>
                    <a:pt x="78427" y="20027"/>
                  </a:lnTo>
                  <a:lnTo>
                    <a:pt x="78427" y="19836"/>
                  </a:lnTo>
                  <a:lnTo>
                    <a:pt x="78427" y="19634"/>
                  </a:lnTo>
                  <a:lnTo>
                    <a:pt x="78427" y="19444"/>
                  </a:lnTo>
                  <a:lnTo>
                    <a:pt x="78427" y="19253"/>
                  </a:lnTo>
                  <a:lnTo>
                    <a:pt x="78427" y="19051"/>
                  </a:lnTo>
                  <a:lnTo>
                    <a:pt x="78427" y="18860"/>
                  </a:lnTo>
                  <a:lnTo>
                    <a:pt x="78427" y="18670"/>
                  </a:lnTo>
                  <a:lnTo>
                    <a:pt x="78427" y="18467"/>
                  </a:lnTo>
                  <a:lnTo>
                    <a:pt x="78427" y="18277"/>
                  </a:lnTo>
                  <a:lnTo>
                    <a:pt x="78427" y="18086"/>
                  </a:lnTo>
                  <a:lnTo>
                    <a:pt x="78427" y="17884"/>
                  </a:lnTo>
                  <a:lnTo>
                    <a:pt x="78427" y="17693"/>
                  </a:lnTo>
                  <a:lnTo>
                    <a:pt x="78427" y="17503"/>
                  </a:lnTo>
                  <a:lnTo>
                    <a:pt x="78427" y="17300"/>
                  </a:lnTo>
                  <a:lnTo>
                    <a:pt x="78427" y="17110"/>
                  </a:lnTo>
                  <a:lnTo>
                    <a:pt x="78427" y="16919"/>
                  </a:lnTo>
                  <a:lnTo>
                    <a:pt x="78427" y="16717"/>
                  </a:lnTo>
                  <a:lnTo>
                    <a:pt x="78427" y="16527"/>
                  </a:lnTo>
                  <a:lnTo>
                    <a:pt x="78427" y="16336"/>
                  </a:lnTo>
                  <a:lnTo>
                    <a:pt x="78427" y="16146"/>
                  </a:lnTo>
                  <a:lnTo>
                    <a:pt x="78427" y="15943"/>
                  </a:lnTo>
                  <a:lnTo>
                    <a:pt x="78427" y="15753"/>
                  </a:lnTo>
                  <a:lnTo>
                    <a:pt x="78427" y="15562"/>
                  </a:lnTo>
                  <a:lnTo>
                    <a:pt x="78427" y="15360"/>
                  </a:lnTo>
                  <a:lnTo>
                    <a:pt x="78427" y="15169"/>
                  </a:lnTo>
                  <a:lnTo>
                    <a:pt x="78427" y="14979"/>
                  </a:lnTo>
                  <a:lnTo>
                    <a:pt x="78427" y="14776"/>
                  </a:lnTo>
                  <a:lnTo>
                    <a:pt x="78427" y="14586"/>
                  </a:lnTo>
                  <a:lnTo>
                    <a:pt x="78427" y="14395"/>
                  </a:lnTo>
                  <a:lnTo>
                    <a:pt x="78427" y="14193"/>
                  </a:lnTo>
                  <a:lnTo>
                    <a:pt x="78427" y="14002"/>
                  </a:lnTo>
                  <a:lnTo>
                    <a:pt x="78427" y="13812"/>
                  </a:lnTo>
                  <a:lnTo>
                    <a:pt x="78427" y="13609"/>
                  </a:lnTo>
                  <a:lnTo>
                    <a:pt x="78427" y="13419"/>
                  </a:lnTo>
                  <a:lnTo>
                    <a:pt x="78427" y="13228"/>
                  </a:lnTo>
                  <a:lnTo>
                    <a:pt x="78427" y="13026"/>
                  </a:lnTo>
                  <a:lnTo>
                    <a:pt x="78427" y="12836"/>
                  </a:lnTo>
                  <a:lnTo>
                    <a:pt x="78427" y="12645"/>
                  </a:lnTo>
                  <a:lnTo>
                    <a:pt x="78427" y="12443"/>
                  </a:lnTo>
                  <a:lnTo>
                    <a:pt x="78427" y="12252"/>
                  </a:lnTo>
                  <a:lnTo>
                    <a:pt x="78427" y="12062"/>
                  </a:lnTo>
                  <a:lnTo>
                    <a:pt x="78427" y="11859"/>
                  </a:lnTo>
                  <a:lnTo>
                    <a:pt x="78427" y="11669"/>
                  </a:lnTo>
                  <a:lnTo>
                    <a:pt x="78427" y="11478"/>
                  </a:lnTo>
                  <a:lnTo>
                    <a:pt x="78427" y="11276"/>
                  </a:lnTo>
                  <a:lnTo>
                    <a:pt x="78427" y="11085"/>
                  </a:lnTo>
                  <a:lnTo>
                    <a:pt x="78427" y="10895"/>
                  </a:lnTo>
                  <a:lnTo>
                    <a:pt x="78427" y="10692"/>
                  </a:lnTo>
                  <a:lnTo>
                    <a:pt x="78427" y="10502"/>
                  </a:lnTo>
                  <a:lnTo>
                    <a:pt x="78427" y="10311"/>
                  </a:lnTo>
                  <a:lnTo>
                    <a:pt x="78427" y="10109"/>
                  </a:lnTo>
                  <a:lnTo>
                    <a:pt x="78427" y="9919"/>
                  </a:lnTo>
                  <a:lnTo>
                    <a:pt x="78427" y="9728"/>
                  </a:lnTo>
                  <a:lnTo>
                    <a:pt x="78427" y="9526"/>
                  </a:lnTo>
                  <a:lnTo>
                    <a:pt x="78427" y="9335"/>
                  </a:lnTo>
                  <a:lnTo>
                    <a:pt x="78427" y="9145"/>
                  </a:lnTo>
                  <a:lnTo>
                    <a:pt x="78427" y="8942"/>
                  </a:lnTo>
                  <a:lnTo>
                    <a:pt x="78427" y="8752"/>
                  </a:lnTo>
                  <a:lnTo>
                    <a:pt x="78427" y="8561"/>
                  </a:lnTo>
                  <a:lnTo>
                    <a:pt x="78427" y="8359"/>
                  </a:lnTo>
                  <a:lnTo>
                    <a:pt x="78427" y="8168"/>
                  </a:lnTo>
                  <a:lnTo>
                    <a:pt x="78427" y="7978"/>
                  </a:lnTo>
                  <a:lnTo>
                    <a:pt x="78427" y="7775"/>
                  </a:lnTo>
                  <a:lnTo>
                    <a:pt x="78427" y="7585"/>
                  </a:lnTo>
                  <a:lnTo>
                    <a:pt x="78427" y="7394"/>
                  </a:lnTo>
                  <a:lnTo>
                    <a:pt x="78427" y="7192"/>
                  </a:lnTo>
                  <a:lnTo>
                    <a:pt x="78427" y="7002"/>
                  </a:lnTo>
                  <a:lnTo>
                    <a:pt x="78427" y="6811"/>
                  </a:lnTo>
                  <a:lnTo>
                    <a:pt x="78427" y="6609"/>
                  </a:lnTo>
                  <a:lnTo>
                    <a:pt x="78427" y="6418"/>
                  </a:lnTo>
                  <a:lnTo>
                    <a:pt x="78427" y="6228"/>
                  </a:lnTo>
                  <a:lnTo>
                    <a:pt x="78427" y="6025"/>
                  </a:lnTo>
                  <a:lnTo>
                    <a:pt x="78427" y="5835"/>
                  </a:lnTo>
                  <a:lnTo>
                    <a:pt x="78427" y="5644"/>
                  </a:lnTo>
                  <a:lnTo>
                    <a:pt x="78427" y="5442"/>
                  </a:lnTo>
                  <a:lnTo>
                    <a:pt x="78427" y="5251"/>
                  </a:lnTo>
                  <a:lnTo>
                    <a:pt x="78427" y="5061"/>
                  </a:lnTo>
                  <a:lnTo>
                    <a:pt x="78427" y="4858"/>
                  </a:lnTo>
                  <a:lnTo>
                    <a:pt x="78427" y="4668"/>
                  </a:lnTo>
                  <a:lnTo>
                    <a:pt x="78427" y="4477"/>
                  </a:lnTo>
                  <a:lnTo>
                    <a:pt x="78427" y="4275"/>
                  </a:lnTo>
                  <a:lnTo>
                    <a:pt x="78427" y="4085"/>
                  </a:lnTo>
                  <a:lnTo>
                    <a:pt x="78427" y="3894"/>
                  </a:lnTo>
                  <a:lnTo>
                    <a:pt x="78427" y="3692"/>
                  </a:lnTo>
                  <a:lnTo>
                    <a:pt x="78427" y="3501"/>
                  </a:lnTo>
                  <a:lnTo>
                    <a:pt x="78427" y="3311"/>
                  </a:lnTo>
                  <a:lnTo>
                    <a:pt x="78427" y="3108"/>
                  </a:lnTo>
                  <a:lnTo>
                    <a:pt x="78427" y="2918"/>
                  </a:lnTo>
                  <a:lnTo>
                    <a:pt x="78427" y="2727"/>
                  </a:lnTo>
                  <a:lnTo>
                    <a:pt x="78427" y="2525"/>
                  </a:lnTo>
                  <a:lnTo>
                    <a:pt x="78427" y="2334"/>
                  </a:lnTo>
                  <a:lnTo>
                    <a:pt x="78427" y="2144"/>
                  </a:lnTo>
                  <a:lnTo>
                    <a:pt x="78427" y="1941"/>
                  </a:lnTo>
                  <a:lnTo>
                    <a:pt x="78427" y="1751"/>
                  </a:lnTo>
                  <a:lnTo>
                    <a:pt x="78427" y="1560"/>
                  </a:lnTo>
                  <a:lnTo>
                    <a:pt x="78427" y="1358"/>
                  </a:lnTo>
                  <a:lnTo>
                    <a:pt x="78427" y="1167"/>
                  </a:lnTo>
                  <a:lnTo>
                    <a:pt x="78427" y="977"/>
                  </a:lnTo>
                  <a:lnTo>
                    <a:pt x="78427" y="775"/>
                  </a:lnTo>
                  <a:lnTo>
                    <a:pt x="78427" y="584"/>
                  </a:lnTo>
                  <a:lnTo>
                    <a:pt x="78427" y="394"/>
                  </a:lnTo>
                  <a:lnTo>
                    <a:pt x="78427" y="191"/>
                  </a:lnTo>
                  <a:lnTo>
                    <a:pt x="78427" y="1"/>
                  </a:lnTo>
                  <a:lnTo>
                    <a:pt x="78212" y="1"/>
                  </a:lnTo>
                  <a:cubicBezTo>
                    <a:pt x="78224" y="858"/>
                    <a:pt x="77760" y="1644"/>
                    <a:pt x="77022" y="2072"/>
                  </a:cubicBezTo>
                  <a:lnTo>
                    <a:pt x="41720" y="22444"/>
                  </a:lnTo>
                  <a:cubicBezTo>
                    <a:pt x="40946" y="22890"/>
                    <a:pt x="40083" y="23114"/>
                    <a:pt x="39218" y="23114"/>
                  </a:cubicBezTo>
                  <a:cubicBezTo>
                    <a:pt x="38353" y="23114"/>
                    <a:pt x="37487" y="22890"/>
                    <a:pt x="36707" y="22444"/>
                  </a:cubicBezTo>
                  <a:lnTo>
                    <a:pt x="1417" y="2072"/>
                  </a:lnTo>
                  <a:cubicBezTo>
                    <a:pt x="667" y="1644"/>
                    <a:pt x="215" y="858"/>
                    <a:pt x="226" y="1"/>
                  </a:cubicBez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  <a:alpha val="41520"/>
                  </a:srgbClr>
                </a:gs>
                <a:gs pos="100000">
                  <a:srgbClr val="FFFFFF">
                    <a:alpha val="37254"/>
                    <a:alpha val="4152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" name="Google Shape;386;p17">
            <a:extLst>
              <a:ext uri="{FF2B5EF4-FFF2-40B4-BE49-F238E27FC236}">
                <a16:creationId xmlns:a16="http://schemas.microsoft.com/office/drawing/2014/main" id="{ECD2CDC9-5A79-3CA2-40C2-3853335C2EA4}"/>
              </a:ext>
            </a:extLst>
          </p:cNvPr>
          <p:cNvGrpSpPr/>
          <p:nvPr/>
        </p:nvGrpSpPr>
        <p:grpSpPr>
          <a:xfrm>
            <a:off x="2929822" y="2123401"/>
            <a:ext cx="1162408" cy="1475785"/>
            <a:chOff x="3485139" y="1482593"/>
            <a:chExt cx="2180470" cy="2768307"/>
          </a:xfrm>
        </p:grpSpPr>
        <p:sp>
          <p:nvSpPr>
            <p:cNvPr id="112" name="Google Shape;387;p17">
              <a:extLst>
                <a:ext uri="{FF2B5EF4-FFF2-40B4-BE49-F238E27FC236}">
                  <a16:creationId xmlns:a16="http://schemas.microsoft.com/office/drawing/2014/main" id="{ED814C1E-1FF4-1278-10D0-EAC879CC7AC6}"/>
                </a:ext>
              </a:extLst>
            </p:cNvPr>
            <p:cNvSpPr/>
            <p:nvPr/>
          </p:nvSpPr>
          <p:spPr>
            <a:xfrm>
              <a:off x="3485139" y="2969821"/>
              <a:ext cx="2180470" cy="1281079"/>
            </a:xfrm>
            <a:custGeom>
              <a:avLst/>
              <a:gdLst/>
              <a:ahLst/>
              <a:cxnLst/>
              <a:rect l="l" t="t" r="r" b="b"/>
              <a:pathLst>
                <a:path w="79261" h="46572" extrusionOk="0">
                  <a:moveTo>
                    <a:pt x="39635" y="1"/>
                  </a:moveTo>
                  <a:cubicBezTo>
                    <a:pt x="38749" y="1"/>
                    <a:pt x="37862" y="230"/>
                    <a:pt x="37065" y="688"/>
                  </a:cubicBezTo>
                  <a:lnTo>
                    <a:pt x="1679" y="21119"/>
                  </a:lnTo>
                  <a:cubicBezTo>
                    <a:pt x="1" y="22084"/>
                    <a:pt x="1" y="24489"/>
                    <a:pt x="1679" y="25453"/>
                  </a:cubicBezTo>
                  <a:lnTo>
                    <a:pt x="37065" y="45884"/>
                  </a:lnTo>
                  <a:cubicBezTo>
                    <a:pt x="37862" y="46343"/>
                    <a:pt x="38749" y="46572"/>
                    <a:pt x="39635" y="46572"/>
                  </a:cubicBezTo>
                  <a:cubicBezTo>
                    <a:pt x="40520" y="46572"/>
                    <a:pt x="41405" y="46343"/>
                    <a:pt x="42196" y="45884"/>
                  </a:cubicBezTo>
                  <a:lnTo>
                    <a:pt x="77594" y="25453"/>
                  </a:lnTo>
                  <a:cubicBezTo>
                    <a:pt x="79260" y="24489"/>
                    <a:pt x="79260" y="22084"/>
                    <a:pt x="77594" y="21119"/>
                  </a:cubicBezTo>
                  <a:lnTo>
                    <a:pt x="42196" y="688"/>
                  </a:lnTo>
                  <a:cubicBezTo>
                    <a:pt x="41405" y="230"/>
                    <a:pt x="40520" y="1"/>
                    <a:pt x="39635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88;p17">
              <a:extLst>
                <a:ext uri="{FF2B5EF4-FFF2-40B4-BE49-F238E27FC236}">
                  <a16:creationId xmlns:a16="http://schemas.microsoft.com/office/drawing/2014/main" id="{290385DB-1371-EA93-518D-483696598E76}"/>
                </a:ext>
              </a:extLst>
            </p:cNvPr>
            <p:cNvSpPr/>
            <p:nvPr/>
          </p:nvSpPr>
          <p:spPr>
            <a:xfrm>
              <a:off x="3793045" y="1947520"/>
              <a:ext cx="1550129" cy="2096604"/>
            </a:xfrm>
            <a:custGeom>
              <a:avLst/>
              <a:gdLst/>
              <a:ahLst/>
              <a:cxnLst/>
              <a:rect l="l" t="t" r="r" b="b"/>
              <a:pathLst>
                <a:path w="52721" h="71307" extrusionOk="0">
                  <a:moveTo>
                    <a:pt x="52709" y="0"/>
                  </a:moveTo>
                  <a:lnTo>
                    <a:pt x="0" y="0"/>
                  </a:lnTo>
                  <a:lnTo>
                    <a:pt x="0" y="55495"/>
                  </a:lnTo>
                  <a:cubicBezTo>
                    <a:pt x="0" y="56090"/>
                    <a:pt x="321" y="56650"/>
                    <a:pt x="845" y="56948"/>
                  </a:cubicBezTo>
                  <a:lnTo>
                    <a:pt x="24646" y="70699"/>
                  </a:lnTo>
                  <a:cubicBezTo>
                    <a:pt x="25706" y="71306"/>
                    <a:pt x="27027" y="71306"/>
                    <a:pt x="28087" y="70699"/>
                  </a:cubicBezTo>
                  <a:lnTo>
                    <a:pt x="51876" y="56948"/>
                  </a:lnTo>
                  <a:cubicBezTo>
                    <a:pt x="52399" y="56650"/>
                    <a:pt x="52721" y="56090"/>
                    <a:pt x="52721" y="55495"/>
                  </a:cubicBezTo>
                  <a:lnTo>
                    <a:pt x="52721" y="55495"/>
                  </a:ln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89;p17">
              <a:extLst>
                <a:ext uri="{FF2B5EF4-FFF2-40B4-BE49-F238E27FC236}">
                  <a16:creationId xmlns:a16="http://schemas.microsoft.com/office/drawing/2014/main" id="{99BA9D5A-2B3F-7741-58FC-AF78743DC393}"/>
                </a:ext>
              </a:extLst>
            </p:cNvPr>
            <p:cNvSpPr/>
            <p:nvPr/>
          </p:nvSpPr>
          <p:spPr>
            <a:xfrm>
              <a:off x="3784988" y="1482593"/>
              <a:ext cx="1566242" cy="929825"/>
            </a:xfrm>
            <a:custGeom>
              <a:avLst/>
              <a:gdLst/>
              <a:ahLst/>
              <a:cxnLst/>
              <a:rect l="l" t="t" r="r" b="b"/>
              <a:pathLst>
                <a:path w="53269" h="31624" extrusionOk="0">
                  <a:moveTo>
                    <a:pt x="24920" y="31004"/>
                  </a:moveTo>
                  <a:lnTo>
                    <a:pt x="1119" y="17265"/>
                  </a:lnTo>
                  <a:cubicBezTo>
                    <a:pt x="0" y="16622"/>
                    <a:pt x="0" y="15002"/>
                    <a:pt x="1119" y="14359"/>
                  </a:cubicBezTo>
                  <a:lnTo>
                    <a:pt x="24920" y="620"/>
                  </a:lnTo>
                  <a:cubicBezTo>
                    <a:pt x="25980" y="1"/>
                    <a:pt x="27301" y="1"/>
                    <a:pt x="28361" y="620"/>
                  </a:cubicBezTo>
                  <a:lnTo>
                    <a:pt x="52150" y="14359"/>
                  </a:lnTo>
                  <a:cubicBezTo>
                    <a:pt x="53269" y="15002"/>
                    <a:pt x="53269" y="16622"/>
                    <a:pt x="52150" y="17265"/>
                  </a:cubicBezTo>
                  <a:lnTo>
                    <a:pt x="28361" y="31004"/>
                  </a:lnTo>
                  <a:cubicBezTo>
                    <a:pt x="27289" y="31624"/>
                    <a:pt x="25980" y="31624"/>
                    <a:pt x="24920" y="3100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90;p17">
              <a:extLst>
                <a:ext uri="{FF2B5EF4-FFF2-40B4-BE49-F238E27FC236}">
                  <a16:creationId xmlns:a16="http://schemas.microsoft.com/office/drawing/2014/main" id="{B395CFE6-484E-DAA7-CE92-270FB60EE198}"/>
                </a:ext>
              </a:extLst>
            </p:cNvPr>
            <p:cNvSpPr/>
            <p:nvPr/>
          </p:nvSpPr>
          <p:spPr>
            <a:xfrm>
              <a:off x="3818244" y="2089627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61"/>
                  </a:lnTo>
                  <a:lnTo>
                    <a:pt x="0" y="1"/>
                  </a:lnTo>
                  <a:lnTo>
                    <a:pt x="24194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391;p17">
              <a:extLst>
                <a:ext uri="{FF2B5EF4-FFF2-40B4-BE49-F238E27FC236}">
                  <a16:creationId xmlns:a16="http://schemas.microsoft.com/office/drawing/2014/main" id="{43E0F3E9-1375-7AFA-D161-8985A742D1FA}"/>
                </a:ext>
              </a:extLst>
            </p:cNvPr>
            <p:cNvSpPr/>
            <p:nvPr/>
          </p:nvSpPr>
          <p:spPr>
            <a:xfrm>
              <a:off x="3818244" y="2153697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392;p17">
              <a:extLst>
                <a:ext uri="{FF2B5EF4-FFF2-40B4-BE49-F238E27FC236}">
                  <a16:creationId xmlns:a16="http://schemas.microsoft.com/office/drawing/2014/main" id="{3006D00D-3149-3A23-A9F2-862F040149BC}"/>
                </a:ext>
              </a:extLst>
            </p:cNvPr>
            <p:cNvSpPr/>
            <p:nvPr/>
          </p:nvSpPr>
          <p:spPr>
            <a:xfrm>
              <a:off x="3818244" y="2218120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93;p17">
              <a:extLst>
                <a:ext uri="{FF2B5EF4-FFF2-40B4-BE49-F238E27FC236}">
                  <a16:creationId xmlns:a16="http://schemas.microsoft.com/office/drawing/2014/main" id="{06A7AC68-751E-A1E9-73AA-A3A4131A21A8}"/>
                </a:ext>
              </a:extLst>
            </p:cNvPr>
            <p:cNvSpPr/>
            <p:nvPr/>
          </p:nvSpPr>
          <p:spPr>
            <a:xfrm>
              <a:off x="3818244" y="228254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94;p17">
              <a:extLst>
                <a:ext uri="{FF2B5EF4-FFF2-40B4-BE49-F238E27FC236}">
                  <a16:creationId xmlns:a16="http://schemas.microsoft.com/office/drawing/2014/main" id="{04C6A314-B90F-96AF-9BF1-2CCC49E978FF}"/>
                </a:ext>
              </a:extLst>
            </p:cNvPr>
            <p:cNvSpPr/>
            <p:nvPr/>
          </p:nvSpPr>
          <p:spPr>
            <a:xfrm>
              <a:off x="3818244" y="2346966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95;p17">
              <a:extLst>
                <a:ext uri="{FF2B5EF4-FFF2-40B4-BE49-F238E27FC236}">
                  <a16:creationId xmlns:a16="http://schemas.microsoft.com/office/drawing/2014/main" id="{D6736594-0B38-8780-41A6-746810B6EB63}"/>
                </a:ext>
              </a:extLst>
            </p:cNvPr>
            <p:cNvSpPr/>
            <p:nvPr/>
          </p:nvSpPr>
          <p:spPr>
            <a:xfrm>
              <a:off x="3818244" y="246178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96;p17">
              <a:extLst>
                <a:ext uri="{FF2B5EF4-FFF2-40B4-BE49-F238E27FC236}">
                  <a16:creationId xmlns:a16="http://schemas.microsoft.com/office/drawing/2014/main" id="{AA41AE1D-092C-5CF1-0C53-00B25590FB5A}"/>
                </a:ext>
              </a:extLst>
            </p:cNvPr>
            <p:cNvSpPr/>
            <p:nvPr/>
          </p:nvSpPr>
          <p:spPr>
            <a:xfrm>
              <a:off x="3818244" y="2526209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97;p17">
              <a:extLst>
                <a:ext uri="{FF2B5EF4-FFF2-40B4-BE49-F238E27FC236}">
                  <a16:creationId xmlns:a16="http://schemas.microsoft.com/office/drawing/2014/main" id="{3F3E66FE-CC4C-3336-0505-44069FB995E3}"/>
                </a:ext>
              </a:extLst>
            </p:cNvPr>
            <p:cNvSpPr/>
            <p:nvPr/>
          </p:nvSpPr>
          <p:spPr>
            <a:xfrm>
              <a:off x="3818244" y="2590250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98;p17">
              <a:extLst>
                <a:ext uri="{FF2B5EF4-FFF2-40B4-BE49-F238E27FC236}">
                  <a16:creationId xmlns:a16="http://schemas.microsoft.com/office/drawing/2014/main" id="{24DF37B1-4920-375E-C102-76B29235BE56}"/>
                </a:ext>
              </a:extLst>
            </p:cNvPr>
            <p:cNvSpPr/>
            <p:nvPr/>
          </p:nvSpPr>
          <p:spPr>
            <a:xfrm>
              <a:off x="3818244" y="265467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99;p17">
              <a:extLst>
                <a:ext uri="{FF2B5EF4-FFF2-40B4-BE49-F238E27FC236}">
                  <a16:creationId xmlns:a16="http://schemas.microsoft.com/office/drawing/2014/main" id="{1E05162A-2EB7-1777-C4B4-8C38DE6DC913}"/>
                </a:ext>
              </a:extLst>
            </p:cNvPr>
            <p:cNvSpPr/>
            <p:nvPr/>
          </p:nvSpPr>
          <p:spPr>
            <a:xfrm>
              <a:off x="3818244" y="271909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400;p17">
              <a:extLst>
                <a:ext uri="{FF2B5EF4-FFF2-40B4-BE49-F238E27FC236}">
                  <a16:creationId xmlns:a16="http://schemas.microsoft.com/office/drawing/2014/main" id="{71E689E9-8206-4F98-F995-E0F095C4650A}"/>
                </a:ext>
              </a:extLst>
            </p:cNvPr>
            <p:cNvSpPr/>
            <p:nvPr/>
          </p:nvSpPr>
          <p:spPr>
            <a:xfrm>
              <a:off x="3818244" y="283391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401;p17">
              <a:extLst>
                <a:ext uri="{FF2B5EF4-FFF2-40B4-BE49-F238E27FC236}">
                  <a16:creationId xmlns:a16="http://schemas.microsoft.com/office/drawing/2014/main" id="{FA1F7225-8E0B-050C-654D-AA8B356B53BF}"/>
                </a:ext>
              </a:extLst>
            </p:cNvPr>
            <p:cNvSpPr/>
            <p:nvPr/>
          </p:nvSpPr>
          <p:spPr>
            <a:xfrm>
              <a:off x="3818244" y="289833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02;p17">
              <a:extLst>
                <a:ext uri="{FF2B5EF4-FFF2-40B4-BE49-F238E27FC236}">
                  <a16:creationId xmlns:a16="http://schemas.microsoft.com/office/drawing/2014/main" id="{A99B622E-AE5F-7828-0DDC-8EF8C39F88D3}"/>
                </a:ext>
              </a:extLst>
            </p:cNvPr>
            <p:cNvSpPr/>
            <p:nvPr/>
          </p:nvSpPr>
          <p:spPr>
            <a:xfrm>
              <a:off x="3818244" y="2962762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403;p17">
              <a:extLst>
                <a:ext uri="{FF2B5EF4-FFF2-40B4-BE49-F238E27FC236}">
                  <a16:creationId xmlns:a16="http://schemas.microsoft.com/office/drawing/2014/main" id="{9FD1AD8D-4E83-3B4C-7C46-4D9AE1D9184F}"/>
                </a:ext>
              </a:extLst>
            </p:cNvPr>
            <p:cNvSpPr/>
            <p:nvPr/>
          </p:nvSpPr>
          <p:spPr>
            <a:xfrm>
              <a:off x="3818244" y="3026803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9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404;p17">
              <a:extLst>
                <a:ext uri="{FF2B5EF4-FFF2-40B4-BE49-F238E27FC236}">
                  <a16:creationId xmlns:a16="http://schemas.microsoft.com/office/drawing/2014/main" id="{C21AD09C-8E2D-9CB2-56D1-E8ECD9E7ECE0}"/>
                </a:ext>
              </a:extLst>
            </p:cNvPr>
            <p:cNvSpPr/>
            <p:nvPr/>
          </p:nvSpPr>
          <p:spPr>
            <a:xfrm>
              <a:off x="3818244" y="309122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405;p17">
              <a:extLst>
                <a:ext uri="{FF2B5EF4-FFF2-40B4-BE49-F238E27FC236}">
                  <a16:creationId xmlns:a16="http://schemas.microsoft.com/office/drawing/2014/main" id="{D7342160-DE32-F974-F544-0D657D032BC0}"/>
                </a:ext>
              </a:extLst>
            </p:cNvPr>
            <p:cNvSpPr/>
            <p:nvPr/>
          </p:nvSpPr>
          <p:spPr>
            <a:xfrm>
              <a:off x="3818244" y="320604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406;p17">
              <a:extLst>
                <a:ext uri="{FF2B5EF4-FFF2-40B4-BE49-F238E27FC236}">
                  <a16:creationId xmlns:a16="http://schemas.microsoft.com/office/drawing/2014/main" id="{AFF4AE85-E94B-BE2F-2011-B0713A601B2E}"/>
                </a:ext>
              </a:extLst>
            </p:cNvPr>
            <p:cNvSpPr/>
            <p:nvPr/>
          </p:nvSpPr>
          <p:spPr>
            <a:xfrm>
              <a:off x="3818244" y="327046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407;p17">
              <a:extLst>
                <a:ext uri="{FF2B5EF4-FFF2-40B4-BE49-F238E27FC236}">
                  <a16:creationId xmlns:a16="http://schemas.microsoft.com/office/drawing/2014/main" id="{B72562D4-9C3E-0386-DE77-B65ACA494FF0}"/>
                </a:ext>
              </a:extLst>
            </p:cNvPr>
            <p:cNvSpPr/>
            <p:nvPr/>
          </p:nvSpPr>
          <p:spPr>
            <a:xfrm>
              <a:off x="3818244" y="3334892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408;p17">
              <a:extLst>
                <a:ext uri="{FF2B5EF4-FFF2-40B4-BE49-F238E27FC236}">
                  <a16:creationId xmlns:a16="http://schemas.microsoft.com/office/drawing/2014/main" id="{87D0BC33-D6F1-606A-DA0F-C5C2CD3B3878}"/>
                </a:ext>
              </a:extLst>
            </p:cNvPr>
            <p:cNvSpPr/>
            <p:nvPr/>
          </p:nvSpPr>
          <p:spPr>
            <a:xfrm>
              <a:off x="3818244" y="3399315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409;p17">
              <a:extLst>
                <a:ext uri="{FF2B5EF4-FFF2-40B4-BE49-F238E27FC236}">
                  <a16:creationId xmlns:a16="http://schemas.microsoft.com/office/drawing/2014/main" id="{DDEBC5BC-EAB3-2661-DB30-D43491B8695E}"/>
                </a:ext>
              </a:extLst>
            </p:cNvPr>
            <p:cNvSpPr/>
            <p:nvPr/>
          </p:nvSpPr>
          <p:spPr>
            <a:xfrm>
              <a:off x="3818244" y="3463385"/>
              <a:ext cx="711364" cy="456856"/>
            </a:xfrm>
            <a:custGeom>
              <a:avLst/>
              <a:gdLst/>
              <a:ahLst/>
              <a:cxnLst/>
              <a:rect l="l" t="t" r="r" b="b"/>
              <a:pathLst>
                <a:path w="24194" h="15538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410;p17">
              <a:extLst>
                <a:ext uri="{FF2B5EF4-FFF2-40B4-BE49-F238E27FC236}">
                  <a16:creationId xmlns:a16="http://schemas.microsoft.com/office/drawing/2014/main" id="{534BCB0E-47FD-8E36-958E-E211C7651727}"/>
                </a:ext>
              </a:extLst>
            </p:cNvPr>
            <p:cNvSpPr/>
            <p:nvPr/>
          </p:nvSpPr>
          <p:spPr>
            <a:xfrm>
              <a:off x="4606639" y="2089627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61"/>
                  </a:lnTo>
                  <a:lnTo>
                    <a:pt x="24182" y="1"/>
                  </a:lnTo>
                  <a:lnTo>
                    <a:pt x="0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411;p17">
              <a:extLst>
                <a:ext uri="{FF2B5EF4-FFF2-40B4-BE49-F238E27FC236}">
                  <a16:creationId xmlns:a16="http://schemas.microsoft.com/office/drawing/2014/main" id="{20669951-BC0F-F79E-9F6A-C82E51C07733}"/>
                </a:ext>
              </a:extLst>
            </p:cNvPr>
            <p:cNvSpPr/>
            <p:nvPr/>
          </p:nvSpPr>
          <p:spPr>
            <a:xfrm>
              <a:off x="4606639" y="2153697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412;p17">
              <a:extLst>
                <a:ext uri="{FF2B5EF4-FFF2-40B4-BE49-F238E27FC236}">
                  <a16:creationId xmlns:a16="http://schemas.microsoft.com/office/drawing/2014/main" id="{7FC80F55-F8F9-0B7F-94FB-C11105723B2B}"/>
                </a:ext>
              </a:extLst>
            </p:cNvPr>
            <p:cNvSpPr/>
            <p:nvPr/>
          </p:nvSpPr>
          <p:spPr>
            <a:xfrm>
              <a:off x="4606639" y="2218120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413;p17">
              <a:extLst>
                <a:ext uri="{FF2B5EF4-FFF2-40B4-BE49-F238E27FC236}">
                  <a16:creationId xmlns:a16="http://schemas.microsoft.com/office/drawing/2014/main" id="{DC214EC4-CBD5-0C53-2D05-0F74A529DC41}"/>
                </a:ext>
              </a:extLst>
            </p:cNvPr>
            <p:cNvSpPr/>
            <p:nvPr/>
          </p:nvSpPr>
          <p:spPr>
            <a:xfrm>
              <a:off x="4606639" y="228254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414;p17">
              <a:extLst>
                <a:ext uri="{FF2B5EF4-FFF2-40B4-BE49-F238E27FC236}">
                  <a16:creationId xmlns:a16="http://schemas.microsoft.com/office/drawing/2014/main" id="{0EDFFC32-94AC-69BB-9005-951C415D414B}"/>
                </a:ext>
              </a:extLst>
            </p:cNvPr>
            <p:cNvSpPr/>
            <p:nvPr/>
          </p:nvSpPr>
          <p:spPr>
            <a:xfrm>
              <a:off x="4606639" y="2346966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415;p17">
              <a:extLst>
                <a:ext uri="{FF2B5EF4-FFF2-40B4-BE49-F238E27FC236}">
                  <a16:creationId xmlns:a16="http://schemas.microsoft.com/office/drawing/2014/main" id="{5B0DEC6F-7159-8808-2613-EFD3F569E2DB}"/>
                </a:ext>
              </a:extLst>
            </p:cNvPr>
            <p:cNvSpPr/>
            <p:nvPr/>
          </p:nvSpPr>
          <p:spPr>
            <a:xfrm>
              <a:off x="4606639" y="246178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416;p17">
              <a:extLst>
                <a:ext uri="{FF2B5EF4-FFF2-40B4-BE49-F238E27FC236}">
                  <a16:creationId xmlns:a16="http://schemas.microsoft.com/office/drawing/2014/main" id="{9C801535-7EAB-80F9-666A-B65D02795BD7}"/>
                </a:ext>
              </a:extLst>
            </p:cNvPr>
            <p:cNvSpPr/>
            <p:nvPr/>
          </p:nvSpPr>
          <p:spPr>
            <a:xfrm>
              <a:off x="4606639" y="2526209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417;p17">
              <a:extLst>
                <a:ext uri="{FF2B5EF4-FFF2-40B4-BE49-F238E27FC236}">
                  <a16:creationId xmlns:a16="http://schemas.microsoft.com/office/drawing/2014/main" id="{804DB81B-5826-679D-7BD6-A25A85C09149}"/>
                </a:ext>
              </a:extLst>
            </p:cNvPr>
            <p:cNvSpPr/>
            <p:nvPr/>
          </p:nvSpPr>
          <p:spPr>
            <a:xfrm>
              <a:off x="4606639" y="2590250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418;p17">
              <a:extLst>
                <a:ext uri="{FF2B5EF4-FFF2-40B4-BE49-F238E27FC236}">
                  <a16:creationId xmlns:a16="http://schemas.microsoft.com/office/drawing/2014/main" id="{F424AF7B-C7CC-C892-FDD3-6E2AB29FD7FA}"/>
                </a:ext>
              </a:extLst>
            </p:cNvPr>
            <p:cNvSpPr/>
            <p:nvPr/>
          </p:nvSpPr>
          <p:spPr>
            <a:xfrm>
              <a:off x="4606639" y="265467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419;p17">
              <a:extLst>
                <a:ext uri="{FF2B5EF4-FFF2-40B4-BE49-F238E27FC236}">
                  <a16:creationId xmlns:a16="http://schemas.microsoft.com/office/drawing/2014/main" id="{E77D9309-7CF4-129E-E402-52DE3ACD966D}"/>
                </a:ext>
              </a:extLst>
            </p:cNvPr>
            <p:cNvSpPr/>
            <p:nvPr/>
          </p:nvSpPr>
          <p:spPr>
            <a:xfrm>
              <a:off x="4606639" y="271909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420;p17">
              <a:extLst>
                <a:ext uri="{FF2B5EF4-FFF2-40B4-BE49-F238E27FC236}">
                  <a16:creationId xmlns:a16="http://schemas.microsoft.com/office/drawing/2014/main" id="{038E837C-D54A-14E5-F2C9-D62EDCEBB0BA}"/>
                </a:ext>
              </a:extLst>
            </p:cNvPr>
            <p:cNvSpPr/>
            <p:nvPr/>
          </p:nvSpPr>
          <p:spPr>
            <a:xfrm>
              <a:off x="4606639" y="283391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421;p17">
              <a:extLst>
                <a:ext uri="{FF2B5EF4-FFF2-40B4-BE49-F238E27FC236}">
                  <a16:creationId xmlns:a16="http://schemas.microsoft.com/office/drawing/2014/main" id="{21E27C88-5569-EB59-F31B-6C73D7BE655B}"/>
                </a:ext>
              </a:extLst>
            </p:cNvPr>
            <p:cNvSpPr/>
            <p:nvPr/>
          </p:nvSpPr>
          <p:spPr>
            <a:xfrm>
              <a:off x="4606639" y="289833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422;p17">
              <a:extLst>
                <a:ext uri="{FF2B5EF4-FFF2-40B4-BE49-F238E27FC236}">
                  <a16:creationId xmlns:a16="http://schemas.microsoft.com/office/drawing/2014/main" id="{48BB2E07-A83E-D2FD-EC3D-3A4996A3F89B}"/>
                </a:ext>
              </a:extLst>
            </p:cNvPr>
            <p:cNvSpPr/>
            <p:nvPr/>
          </p:nvSpPr>
          <p:spPr>
            <a:xfrm>
              <a:off x="4606639" y="2962762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423;p17">
              <a:extLst>
                <a:ext uri="{FF2B5EF4-FFF2-40B4-BE49-F238E27FC236}">
                  <a16:creationId xmlns:a16="http://schemas.microsoft.com/office/drawing/2014/main" id="{8223EAFE-6364-947A-1A9F-1BEE3E72130A}"/>
                </a:ext>
              </a:extLst>
            </p:cNvPr>
            <p:cNvSpPr/>
            <p:nvPr/>
          </p:nvSpPr>
          <p:spPr>
            <a:xfrm>
              <a:off x="4606639" y="3026803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9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424;p17">
              <a:extLst>
                <a:ext uri="{FF2B5EF4-FFF2-40B4-BE49-F238E27FC236}">
                  <a16:creationId xmlns:a16="http://schemas.microsoft.com/office/drawing/2014/main" id="{7EE24A75-59B1-AEDC-7C7A-F9362B31419E}"/>
                </a:ext>
              </a:extLst>
            </p:cNvPr>
            <p:cNvSpPr/>
            <p:nvPr/>
          </p:nvSpPr>
          <p:spPr>
            <a:xfrm>
              <a:off x="4606639" y="309122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425;p17">
              <a:extLst>
                <a:ext uri="{FF2B5EF4-FFF2-40B4-BE49-F238E27FC236}">
                  <a16:creationId xmlns:a16="http://schemas.microsoft.com/office/drawing/2014/main" id="{3776A8F5-039C-2BC9-359B-799EB4302EEE}"/>
                </a:ext>
              </a:extLst>
            </p:cNvPr>
            <p:cNvSpPr/>
            <p:nvPr/>
          </p:nvSpPr>
          <p:spPr>
            <a:xfrm>
              <a:off x="4606639" y="320604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426;p17">
              <a:extLst>
                <a:ext uri="{FF2B5EF4-FFF2-40B4-BE49-F238E27FC236}">
                  <a16:creationId xmlns:a16="http://schemas.microsoft.com/office/drawing/2014/main" id="{C4FF220B-2A9F-1A69-ED99-BDFEF0F2E151}"/>
                </a:ext>
              </a:extLst>
            </p:cNvPr>
            <p:cNvSpPr/>
            <p:nvPr/>
          </p:nvSpPr>
          <p:spPr>
            <a:xfrm>
              <a:off x="4606639" y="327046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427;p17">
              <a:extLst>
                <a:ext uri="{FF2B5EF4-FFF2-40B4-BE49-F238E27FC236}">
                  <a16:creationId xmlns:a16="http://schemas.microsoft.com/office/drawing/2014/main" id="{CE2D2279-2A67-965F-1065-29A8FD4BB9EA}"/>
                </a:ext>
              </a:extLst>
            </p:cNvPr>
            <p:cNvSpPr/>
            <p:nvPr/>
          </p:nvSpPr>
          <p:spPr>
            <a:xfrm>
              <a:off x="4606639" y="3334892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428;p17">
              <a:extLst>
                <a:ext uri="{FF2B5EF4-FFF2-40B4-BE49-F238E27FC236}">
                  <a16:creationId xmlns:a16="http://schemas.microsoft.com/office/drawing/2014/main" id="{FBE188C5-33F0-54F9-2818-9DB5F95BA56D}"/>
                </a:ext>
              </a:extLst>
            </p:cNvPr>
            <p:cNvSpPr/>
            <p:nvPr/>
          </p:nvSpPr>
          <p:spPr>
            <a:xfrm>
              <a:off x="4606639" y="3399315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429;p17">
              <a:extLst>
                <a:ext uri="{FF2B5EF4-FFF2-40B4-BE49-F238E27FC236}">
                  <a16:creationId xmlns:a16="http://schemas.microsoft.com/office/drawing/2014/main" id="{4F7668B4-EAC8-7576-73CE-88BC2CAACE4E}"/>
                </a:ext>
              </a:extLst>
            </p:cNvPr>
            <p:cNvSpPr/>
            <p:nvPr/>
          </p:nvSpPr>
          <p:spPr>
            <a:xfrm>
              <a:off x="4606639" y="3463385"/>
              <a:ext cx="711011" cy="456856"/>
            </a:xfrm>
            <a:custGeom>
              <a:avLst/>
              <a:gdLst/>
              <a:ahLst/>
              <a:cxnLst/>
              <a:rect l="l" t="t" r="r" b="b"/>
              <a:pathLst>
                <a:path w="24182" h="15538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431;p17">
              <a:extLst>
                <a:ext uri="{FF2B5EF4-FFF2-40B4-BE49-F238E27FC236}">
                  <a16:creationId xmlns:a16="http://schemas.microsoft.com/office/drawing/2014/main" id="{7F86E453-4B0C-B2EC-8BF7-348A7AA65FA6}"/>
                </a:ext>
              </a:extLst>
            </p:cNvPr>
            <p:cNvSpPr/>
            <p:nvPr/>
          </p:nvSpPr>
          <p:spPr>
            <a:xfrm>
              <a:off x="3489897" y="1951187"/>
              <a:ext cx="2157857" cy="1235472"/>
            </a:xfrm>
            <a:custGeom>
              <a:avLst/>
              <a:gdLst/>
              <a:ahLst/>
              <a:cxnLst/>
              <a:rect l="l" t="t" r="r" b="b"/>
              <a:pathLst>
                <a:path w="78439" h="44914" extrusionOk="0">
                  <a:moveTo>
                    <a:pt x="12" y="1"/>
                  </a:moveTo>
                  <a:cubicBezTo>
                    <a:pt x="12" y="72"/>
                    <a:pt x="12" y="132"/>
                    <a:pt x="12" y="191"/>
                  </a:cubicBezTo>
                  <a:cubicBezTo>
                    <a:pt x="12" y="263"/>
                    <a:pt x="12" y="322"/>
                    <a:pt x="12" y="394"/>
                  </a:cubicBezTo>
                  <a:cubicBezTo>
                    <a:pt x="12" y="453"/>
                    <a:pt x="12" y="525"/>
                    <a:pt x="12" y="584"/>
                  </a:cubicBezTo>
                  <a:cubicBezTo>
                    <a:pt x="12" y="656"/>
                    <a:pt x="12" y="715"/>
                    <a:pt x="12" y="775"/>
                  </a:cubicBezTo>
                  <a:cubicBezTo>
                    <a:pt x="12" y="846"/>
                    <a:pt x="12" y="906"/>
                    <a:pt x="12" y="977"/>
                  </a:cubicBezTo>
                  <a:cubicBezTo>
                    <a:pt x="12" y="1037"/>
                    <a:pt x="12" y="1108"/>
                    <a:pt x="12" y="1167"/>
                  </a:cubicBezTo>
                  <a:cubicBezTo>
                    <a:pt x="12" y="1239"/>
                    <a:pt x="12" y="1298"/>
                    <a:pt x="12" y="1358"/>
                  </a:cubicBezTo>
                  <a:cubicBezTo>
                    <a:pt x="12" y="1429"/>
                    <a:pt x="12" y="1489"/>
                    <a:pt x="12" y="1560"/>
                  </a:cubicBezTo>
                  <a:cubicBezTo>
                    <a:pt x="12" y="1620"/>
                    <a:pt x="12" y="1691"/>
                    <a:pt x="12" y="1751"/>
                  </a:cubicBezTo>
                  <a:cubicBezTo>
                    <a:pt x="12" y="1822"/>
                    <a:pt x="12" y="1882"/>
                    <a:pt x="12" y="1941"/>
                  </a:cubicBezTo>
                  <a:cubicBezTo>
                    <a:pt x="12" y="2013"/>
                    <a:pt x="12" y="2072"/>
                    <a:pt x="12" y="2144"/>
                  </a:cubicBezTo>
                  <a:cubicBezTo>
                    <a:pt x="12" y="2203"/>
                    <a:pt x="12" y="2275"/>
                    <a:pt x="12" y="2334"/>
                  </a:cubicBezTo>
                  <a:cubicBezTo>
                    <a:pt x="12" y="2406"/>
                    <a:pt x="12" y="2465"/>
                    <a:pt x="12" y="2525"/>
                  </a:cubicBezTo>
                  <a:cubicBezTo>
                    <a:pt x="12" y="2596"/>
                    <a:pt x="12" y="2656"/>
                    <a:pt x="12" y="2727"/>
                  </a:cubicBezTo>
                  <a:cubicBezTo>
                    <a:pt x="12" y="2787"/>
                    <a:pt x="12" y="2858"/>
                    <a:pt x="12" y="2918"/>
                  </a:cubicBezTo>
                  <a:cubicBezTo>
                    <a:pt x="12" y="2989"/>
                    <a:pt x="12" y="3049"/>
                    <a:pt x="12" y="3108"/>
                  </a:cubicBezTo>
                  <a:cubicBezTo>
                    <a:pt x="12" y="3180"/>
                    <a:pt x="12" y="3239"/>
                    <a:pt x="12" y="3311"/>
                  </a:cubicBezTo>
                  <a:cubicBezTo>
                    <a:pt x="12" y="3370"/>
                    <a:pt x="12" y="3442"/>
                    <a:pt x="12" y="3501"/>
                  </a:cubicBezTo>
                  <a:cubicBezTo>
                    <a:pt x="12" y="3573"/>
                    <a:pt x="12" y="3632"/>
                    <a:pt x="12" y="3692"/>
                  </a:cubicBezTo>
                  <a:cubicBezTo>
                    <a:pt x="12" y="3763"/>
                    <a:pt x="12" y="3823"/>
                    <a:pt x="12" y="3894"/>
                  </a:cubicBezTo>
                  <a:cubicBezTo>
                    <a:pt x="12" y="3954"/>
                    <a:pt x="12" y="4025"/>
                    <a:pt x="12" y="4085"/>
                  </a:cubicBezTo>
                  <a:cubicBezTo>
                    <a:pt x="12" y="4156"/>
                    <a:pt x="12" y="4215"/>
                    <a:pt x="12" y="4275"/>
                  </a:cubicBezTo>
                  <a:cubicBezTo>
                    <a:pt x="12" y="4346"/>
                    <a:pt x="12" y="4406"/>
                    <a:pt x="12" y="4477"/>
                  </a:cubicBezTo>
                  <a:cubicBezTo>
                    <a:pt x="12" y="4537"/>
                    <a:pt x="12" y="4608"/>
                    <a:pt x="12" y="4668"/>
                  </a:cubicBezTo>
                  <a:cubicBezTo>
                    <a:pt x="12" y="4739"/>
                    <a:pt x="12" y="4799"/>
                    <a:pt x="12" y="4858"/>
                  </a:cubicBezTo>
                  <a:cubicBezTo>
                    <a:pt x="12" y="4930"/>
                    <a:pt x="12" y="4989"/>
                    <a:pt x="12" y="5061"/>
                  </a:cubicBezTo>
                  <a:cubicBezTo>
                    <a:pt x="12" y="5120"/>
                    <a:pt x="12" y="5192"/>
                    <a:pt x="12" y="5251"/>
                  </a:cubicBezTo>
                  <a:cubicBezTo>
                    <a:pt x="12" y="5323"/>
                    <a:pt x="12" y="5382"/>
                    <a:pt x="12" y="5442"/>
                  </a:cubicBezTo>
                  <a:cubicBezTo>
                    <a:pt x="12" y="5513"/>
                    <a:pt x="12" y="5573"/>
                    <a:pt x="12" y="5644"/>
                  </a:cubicBezTo>
                  <a:cubicBezTo>
                    <a:pt x="12" y="5704"/>
                    <a:pt x="12" y="5775"/>
                    <a:pt x="12" y="5835"/>
                  </a:cubicBezTo>
                  <a:cubicBezTo>
                    <a:pt x="12" y="5906"/>
                    <a:pt x="12" y="5966"/>
                    <a:pt x="12" y="6025"/>
                  </a:cubicBezTo>
                  <a:cubicBezTo>
                    <a:pt x="12" y="6097"/>
                    <a:pt x="12" y="6156"/>
                    <a:pt x="12" y="6228"/>
                  </a:cubicBezTo>
                  <a:cubicBezTo>
                    <a:pt x="12" y="6287"/>
                    <a:pt x="12" y="6359"/>
                    <a:pt x="12" y="6418"/>
                  </a:cubicBezTo>
                  <a:cubicBezTo>
                    <a:pt x="12" y="6490"/>
                    <a:pt x="12" y="6549"/>
                    <a:pt x="12" y="6609"/>
                  </a:cubicBezTo>
                  <a:cubicBezTo>
                    <a:pt x="12" y="6680"/>
                    <a:pt x="12" y="6740"/>
                    <a:pt x="12" y="6811"/>
                  </a:cubicBezTo>
                  <a:cubicBezTo>
                    <a:pt x="12" y="6871"/>
                    <a:pt x="12" y="6942"/>
                    <a:pt x="12" y="7002"/>
                  </a:cubicBezTo>
                  <a:cubicBezTo>
                    <a:pt x="12" y="7073"/>
                    <a:pt x="12" y="7132"/>
                    <a:pt x="12" y="7192"/>
                  </a:cubicBezTo>
                  <a:cubicBezTo>
                    <a:pt x="12" y="7263"/>
                    <a:pt x="12" y="7323"/>
                    <a:pt x="12" y="7394"/>
                  </a:cubicBezTo>
                  <a:cubicBezTo>
                    <a:pt x="12" y="7454"/>
                    <a:pt x="12" y="7525"/>
                    <a:pt x="12" y="7585"/>
                  </a:cubicBezTo>
                  <a:cubicBezTo>
                    <a:pt x="12" y="7656"/>
                    <a:pt x="12" y="7716"/>
                    <a:pt x="12" y="7775"/>
                  </a:cubicBezTo>
                  <a:cubicBezTo>
                    <a:pt x="12" y="7847"/>
                    <a:pt x="12" y="7906"/>
                    <a:pt x="12" y="7978"/>
                  </a:cubicBezTo>
                  <a:cubicBezTo>
                    <a:pt x="12" y="8037"/>
                    <a:pt x="12" y="8109"/>
                    <a:pt x="12" y="8168"/>
                  </a:cubicBezTo>
                  <a:cubicBezTo>
                    <a:pt x="12" y="8228"/>
                    <a:pt x="12" y="8299"/>
                    <a:pt x="12" y="8359"/>
                  </a:cubicBezTo>
                  <a:cubicBezTo>
                    <a:pt x="12" y="8430"/>
                    <a:pt x="12" y="8490"/>
                    <a:pt x="12" y="8561"/>
                  </a:cubicBezTo>
                  <a:cubicBezTo>
                    <a:pt x="12" y="8621"/>
                    <a:pt x="12" y="8692"/>
                    <a:pt x="12" y="8752"/>
                  </a:cubicBezTo>
                  <a:cubicBezTo>
                    <a:pt x="12" y="8811"/>
                    <a:pt x="12" y="8883"/>
                    <a:pt x="12" y="8942"/>
                  </a:cubicBezTo>
                  <a:cubicBezTo>
                    <a:pt x="12" y="9014"/>
                    <a:pt x="12" y="9073"/>
                    <a:pt x="12" y="9145"/>
                  </a:cubicBezTo>
                  <a:cubicBezTo>
                    <a:pt x="12" y="9204"/>
                    <a:pt x="12" y="9276"/>
                    <a:pt x="12" y="9335"/>
                  </a:cubicBezTo>
                  <a:cubicBezTo>
                    <a:pt x="12" y="9395"/>
                    <a:pt x="12" y="9466"/>
                    <a:pt x="12" y="9526"/>
                  </a:cubicBezTo>
                  <a:cubicBezTo>
                    <a:pt x="12" y="9597"/>
                    <a:pt x="12" y="9657"/>
                    <a:pt x="12" y="9728"/>
                  </a:cubicBezTo>
                  <a:cubicBezTo>
                    <a:pt x="12" y="9788"/>
                    <a:pt x="12" y="9859"/>
                    <a:pt x="12" y="9919"/>
                  </a:cubicBezTo>
                  <a:cubicBezTo>
                    <a:pt x="12" y="9978"/>
                    <a:pt x="12" y="10050"/>
                    <a:pt x="12" y="10109"/>
                  </a:cubicBezTo>
                  <a:cubicBezTo>
                    <a:pt x="12" y="10180"/>
                    <a:pt x="12" y="10240"/>
                    <a:pt x="12" y="10311"/>
                  </a:cubicBezTo>
                  <a:cubicBezTo>
                    <a:pt x="12" y="10371"/>
                    <a:pt x="12" y="10442"/>
                    <a:pt x="12" y="10502"/>
                  </a:cubicBezTo>
                  <a:cubicBezTo>
                    <a:pt x="12" y="10561"/>
                    <a:pt x="12" y="10633"/>
                    <a:pt x="12" y="10692"/>
                  </a:cubicBezTo>
                  <a:cubicBezTo>
                    <a:pt x="12" y="10764"/>
                    <a:pt x="12" y="10823"/>
                    <a:pt x="12" y="10895"/>
                  </a:cubicBezTo>
                  <a:cubicBezTo>
                    <a:pt x="12" y="10954"/>
                    <a:pt x="12" y="11026"/>
                    <a:pt x="12" y="11085"/>
                  </a:cubicBezTo>
                  <a:cubicBezTo>
                    <a:pt x="12" y="11145"/>
                    <a:pt x="12" y="11216"/>
                    <a:pt x="12" y="11276"/>
                  </a:cubicBezTo>
                  <a:cubicBezTo>
                    <a:pt x="12" y="11347"/>
                    <a:pt x="12" y="11407"/>
                    <a:pt x="12" y="11478"/>
                  </a:cubicBezTo>
                  <a:cubicBezTo>
                    <a:pt x="12" y="11538"/>
                    <a:pt x="12" y="11609"/>
                    <a:pt x="12" y="11669"/>
                  </a:cubicBezTo>
                  <a:cubicBezTo>
                    <a:pt x="12" y="11728"/>
                    <a:pt x="12" y="11800"/>
                    <a:pt x="12" y="11859"/>
                  </a:cubicBezTo>
                  <a:cubicBezTo>
                    <a:pt x="12" y="11931"/>
                    <a:pt x="12" y="11990"/>
                    <a:pt x="12" y="12062"/>
                  </a:cubicBezTo>
                  <a:cubicBezTo>
                    <a:pt x="12" y="12121"/>
                    <a:pt x="12" y="12193"/>
                    <a:pt x="12" y="12252"/>
                  </a:cubicBezTo>
                  <a:cubicBezTo>
                    <a:pt x="12" y="12312"/>
                    <a:pt x="12" y="12383"/>
                    <a:pt x="12" y="12443"/>
                  </a:cubicBezTo>
                  <a:cubicBezTo>
                    <a:pt x="12" y="12514"/>
                    <a:pt x="12" y="12574"/>
                    <a:pt x="12" y="12645"/>
                  </a:cubicBezTo>
                  <a:cubicBezTo>
                    <a:pt x="12" y="12705"/>
                    <a:pt x="12" y="12776"/>
                    <a:pt x="12" y="12836"/>
                  </a:cubicBezTo>
                  <a:cubicBezTo>
                    <a:pt x="12" y="12895"/>
                    <a:pt x="12" y="12967"/>
                    <a:pt x="12" y="13026"/>
                  </a:cubicBezTo>
                  <a:cubicBezTo>
                    <a:pt x="12" y="13098"/>
                    <a:pt x="12" y="13157"/>
                    <a:pt x="12" y="13228"/>
                  </a:cubicBezTo>
                  <a:cubicBezTo>
                    <a:pt x="12" y="13288"/>
                    <a:pt x="12" y="13359"/>
                    <a:pt x="12" y="13419"/>
                  </a:cubicBezTo>
                  <a:cubicBezTo>
                    <a:pt x="12" y="13479"/>
                    <a:pt x="12" y="13550"/>
                    <a:pt x="12" y="13609"/>
                  </a:cubicBezTo>
                  <a:cubicBezTo>
                    <a:pt x="12" y="13681"/>
                    <a:pt x="12" y="13740"/>
                    <a:pt x="12" y="13812"/>
                  </a:cubicBezTo>
                  <a:cubicBezTo>
                    <a:pt x="12" y="13871"/>
                    <a:pt x="12" y="13943"/>
                    <a:pt x="12" y="14002"/>
                  </a:cubicBezTo>
                  <a:cubicBezTo>
                    <a:pt x="12" y="14062"/>
                    <a:pt x="12" y="14133"/>
                    <a:pt x="12" y="14193"/>
                  </a:cubicBezTo>
                  <a:cubicBezTo>
                    <a:pt x="12" y="14264"/>
                    <a:pt x="12" y="14324"/>
                    <a:pt x="12" y="14395"/>
                  </a:cubicBezTo>
                  <a:cubicBezTo>
                    <a:pt x="12" y="14455"/>
                    <a:pt x="12" y="14526"/>
                    <a:pt x="12" y="14586"/>
                  </a:cubicBezTo>
                  <a:cubicBezTo>
                    <a:pt x="12" y="14645"/>
                    <a:pt x="12" y="14717"/>
                    <a:pt x="12" y="14776"/>
                  </a:cubicBezTo>
                  <a:cubicBezTo>
                    <a:pt x="12" y="14848"/>
                    <a:pt x="12" y="14907"/>
                    <a:pt x="12" y="14979"/>
                  </a:cubicBezTo>
                  <a:cubicBezTo>
                    <a:pt x="12" y="15038"/>
                    <a:pt x="12" y="15110"/>
                    <a:pt x="12" y="15169"/>
                  </a:cubicBezTo>
                  <a:cubicBezTo>
                    <a:pt x="12" y="15229"/>
                    <a:pt x="12" y="15300"/>
                    <a:pt x="12" y="15360"/>
                  </a:cubicBezTo>
                  <a:cubicBezTo>
                    <a:pt x="12" y="15431"/>
                    <a:pt x="12" y="15491"/>
                    <a:pt x="12" y="15562"/>
                  </a:cubicBezTo>
                  <a:cubicBezTo>
                    <a:pt x="12" y="15622"/>
                    <a:pt x="12" y="15693"/>
                    <a:pt x="12" y="15753"/>
                  </a:cubicBezTo>
                  <a:cubicBezTo>
                    <a:pt x="12" y="15812"/>
                    <a:pt x="12" y="15884"/>
                    <a:pt x="12" y="15943"/>
                  </a:cubicBezTo>
                  <a:cubicBezTo>
                    <a:pt x="12" y="16015"/>
                    <a:pt x="12" y="16074"/>
                    <a:pt x="12" y="16146"/>
                  </a:cubicBezTo>
                  <a:cubicBezTo>
                    <a:pt x="12" y="16205"/>
                    <a:pt x="12" y="16276"/>
                    <a:pt x="12" y="16336"/>
                  </a:cubicBezTo>
                  <a:cubicBezTo>
                    <a:pt x="12" y="16396"/>
                    <a:pt x="12" y="16467"/>
                    <a:pt x="12" y="16527"/>
                  </a:cubicBezTo>
                  <a:cubicBezTo>
                    <a:pt x="12" y="16598"/>
                    <a:pt x="12" y="16657"/>
                    <a:pt x="12" y="16729"/>
                  </a:cubicBezTo>
                  <a:cubicBezTo>
                    <a:pt x="12" y="16788"/>
                    <a:pt x="12" y="16860"/>
                    <a:pt x="12" y="16919"/>
                  </a:cubicBezTo>
                  <a:cubicBezTo>
                    <a:pt x="12" y="16979"/>
                    <a:pt x="12" y="17050"/>
                    <a:pt x="12" y="17110"/>
                  </a:cubicBezTo>
                  <a:cubicBezTo>
                    <a:pt x="12" y="17181"/>
                    <a:pt x="12" y="17241"/>
                    <a:pt x="12" y="17312"/>
                  </a:cubicBezTo>
                  <a:cubicBezTo>
                    <a:pt x="12" y="17372"/>
                    <a:pt x="12" y="17443"/>
                    <a:pt x="12" y="17503"/>
                  </a:cubicBezTo>
                  <a:cubicBezTo>
                    <a:pt x="12" y="17562"/>
                    <a:pt x="12" y="17634"/>
                    <a:pt x="12" y="17693"/>
                  </a:cubicBezTo>
                  <a:cubicBezTo>
                    <a:pt x="12" y="17765"/>
                    <a:pt x="12" y="17824"/>
                    <a:pt x="12" y="17896"/>
                  </a:cubicBezTo>
                  <a:cubicBezTo>
                    <a:pt x="12" y="17955"/>
                    <a:pt x="12" y="18015"/>
                    <a:pt x="12" y="18086"/>
                  </a:cubicBezTo>
                  <a:cubicBezTo>
                    <a:pt x="12" y="18146"/>
                    <a:pt x="12" y="18217"/>
                    <a:pt x="12" y="18277"/>
                  </a:cubicBezTo>
                  <a:cubicBezTo>
                    <a:pt x="12" y="18348"/>
                    <a:pt x="12" y="18408"/>
                    <a:pt x="12" y="18479"/>
                  </a:cubicBezTo>
                  <a:cubicBezTo>
                    <a:pt x="12" y="18539"/>
                    <a:pt x="12" y="18598"/>
                    <a:pt x="12" y="18670"/>
                  </a:cubicBezTo>
                  <a:cubicBezTo>
                    <a:pt x="12" y="18729"/>
                    <a:pt x="12" y="18801"/>
                    <a:pt x="12" y="18860"/>
                  </a:cubicBezTo>
                  <a:cubicBezTo>
                    <a:pt x="12" y="18932"/>
                    <a:pt x="12" y="18991"/>
                    <a:pt x="12" y="19063"/>
                  </a:cubicBezTo>
                  <a:cubicBezTo>
                    <a:pt x="12" y="19122"/>
                    <a:pt x="12" y="19182"/>
                    <a:pt x="12" y="19253"/>
                  </a:cubicBezTo>
                  <a:cubicBezTo>
                    <a:pt x="12" y="19313"/>
                    <a:pt x="12" y="19384"/>
                    <a:pt x="12" y="19444"/>
                  </a:cubicBezTo>
                  <a:cubicBezTo>
                    <a:pt x="12" y="19515"/>
                    <a:pt x="12" y="19575"/>
                    <a:pt x="12" y="19646"/>
                  </a:cubicBezTo>
                  <a:cubicBezTo>
                    <a:pt x="12" y="19705"/>
                    <a:pt x="12" y="19765"/>
                    <a:pt x="12" y="19836"/>
                  </a:cubicBezTo>
                  <a:cubicBezTo>
                    <a:pt x="12" y="19896"/>
                    <a:pt x="12" y="19967"/>
                    <a:pt x="12" y="20027"/>
                  </a:cubicBezTo>
                  <a:cubicBezTo>
                    <a:pt x="12" y="20098"/>
                    <a:pt x="12" y="20158"/>
                    <a:pt x="12" y="20229"/>
                  </a:cubicBezTo>
                  <a:cubicBezTo>
                    <a:pt x="12" y="20289"/>
                    <a:pt x="12" y="20348"/>
                    <a:pt x="12" y="20420"/>
                  </a:cubicBezTo>
                  <a:cubicBezTo>
                    <a:pt x="12" y="20479"/>
                    <a:pt x="12" y="20551"/>
                    <a:pt x="12" y="20610"/>
                  </a:cubicBezTo>
                  <a:cubicBezTo>
                    <a:pt x="12" y="20682"/>
                    <a:pt x="12" y="20741"/>
                    <a:pt x="12" y="20813"/>
                  </a:cubicBezTo>
                  <a:cubicBezTo>
                    <a:pt x="12" y="20872"/>
                    <a:pt x="12" y="20932"/>
                    <a:pt x="12" y="21003"/>
                  </a:cubicBezTo>
                  <a:cubicBezTo>
                    <a:pt x="12" y="21063"/>
                    <a:pt x="12" y="21134"/>
                    <a:pt x="12" y="21194"/>
                  </a:cubicBezTo>
                  <a:cubicBezTo>
                    <a:pt x="12" y="21265"/>
                    <a:pt x="12" y="21325"/>
                    <a:pt x="12" y="21396"/>
                  </a:cubicBezTo>
                  <a:cubicBezTo>
                    <a:pt x="12" y="21456"/>
                    <a:pt x="12" y="21515"/>
                    <a:pt x="12" y="21587"/>
                  </a:cubicBezTo>
                  <a:cubicBezTo>
                    <a:pt x="0" y="22515"/>
                    <a:pt x="500" y="23373"/>
                    <a:pt x="1310" y="23837"/>
                  </a:cubicBezTo>
                  <a:lnTo>
                    <a:pt x="36612" y="44208"/>
                  </a:lnTo>
                  <a:cubicBezTo>
                    <a:pt x="37416" y="44679"/>
                    <a:pt x="38315" y="44914"/>
                    <a:pt x="39215" y="44914"/>
                  </a:cubicBezTo>
                  <a:cubicBezTo>
                    <a:pt x="40115" y="44914"/>
                    <a:pt x="41017" y="44679"/>
                    <a:pt x="41827" y="44208"/>
                  </a:cubicBezTo>
                  <a:lnTo>
                    <a:pt x="77129" y="23837"/>
                  </a:lnTo>
                  <a:cubicBezTo>
                    <a:pt x="77939" y="23373"/>
                    <a:pt x="78439" y="22515"/>
                    <a:pt x="78427" y="21587"/>
                  </a:cubicBezTo>
                  <a:lnTo>
                    <a:pt x="78427" y="21384"/>
                  </a:lnTo>
                  <a:lnTo>
                    <a:pt x="78427" y="21194"/>
                  </a:lnTo>
                  <a:lnTo>
                    <a:pt x="78427" y="21003"/>
                  </a:lnTo>
                  <a:lnTo>
                    <a:pt x="78427" y="20801"/>
                  </a:lnTo>
                  <a:lnTo>
                    <a:pt x="78427" y="20610"/>
                  </a:lnTo>
                  <a:lnTo>
                    <a:pt x="78427" y="20420"/>
                  </a:lnTo>
                  <a:lnTo>
                    <a:pt x="78427" y="20217"/>
                  </a:lnTo>
                  <a:lnTo>
                    <a:pt x="78427" y="20027"/>
                  </a:lnTo>
                  <a:lnTo>
                    <a:pt x="78427" y="19836"/>
                  </a:lnTo>
                  <a:lnTo>
                    <a:pt x="78427" y="19634"/>
                  </a:lnTo>
                  <a:lnTo>
                    <a:pt x="78427" y="19444"/>
                  </a:lnTo>
                  <a:lnTo>
                    <a:pt x="78427" y="19253"/>
                  </a:lnTo>
                  <a:lnTo>
                    <a:pt x="78427" y="19051"/>
                  </a:lnTo>
                  <a:lnTo>
                    <a:pt x="78427" y="18860"/>
                  </a:lnTo>
                  <a:lnTo>
                    <a:pt x="78427" y="18670"/>
                  </a:lnTo>
                  <a:lnTo>
                    <a:pt x="78427" y="18467"/>
                  </a:lnTo>
                  <a:lnTo>
                    <a:pt x="78427" y="18277"/>
                  </a:lnTo>
                  <a:lnTo>
                    <a:pt x="78427" y="18086"/>
                  </a:lnTo>
                  <a:lnTo>
                    <a:pt x="78427" y="17884"/>
                  </a:lnTo>
                  <a:lnTo>
                    <a:pt x="78427" y="17693"/>
                  </a:lnTo>
                  <a:lnTo>
                    <a:pt x="78427" y="17503"/>
                  </a:lnTo>
                  <a:lnTo>
                    <a:pt x="78427" y="17300"/>
                  </a:lnTo>
                  <a:lnTo>
                    <a:pt x="78427" y="17110"/>
                  </a:lnTo>
                  <a:lnTo>
                    <a:pt x="78427" y="16919"/>
                  </a:lnTo>
                  <a:lnTo>
                    <a:pt x="78427" y="16717"/>
                  </a:lnTo>
                  <a:lnTo>
                    <a:pt x="78427" y="16527"/>
                  </a:lnTo>
                  <a:lnTo>
                    <a:pt x="78427" y="16336"/>
                  </a:lnTo>
                  <a:lnTo>
                    <a:pt x="78427" y="16146"/>
                  </a:lnTo>
                  <a:lnTo>
                    <a:pt x="78427" y="15943"/>
                  </a:lnTo>
                  <a:lnTo>
                    <a:pt x="78427" y="15753"/>
                  </a:lnTo>
                  <a:lnTo>
                    <a:pt x="78427" y="15562"/>
                  </a:lnTo>
                  <a:lnTo>
                    <a:pt x="78427" y="15360"/>
                  </a:lnTo>
                  <a:lnTo>
                    <a:pt x="78427" y="15169"/>
                  </a:lnTo>
                  <a:lnTo>
                    <a:pt x="78427" y="14979"/>
                  </a:lnTo>
                  <a:lnTo>
                    <a:pt x="78427" y="14776"/>
                  </a:lnTo>
                  <a:lnTo>
                    <a:pt x="78427" y="14586"/>
                  </a:lnTo>
                  <a:lnTo>
                    <a:pt x="78427" y="14395"/>
                  </a:lnTo>
                  <a:lnTo>
                    <a:pt x="78427" y="14193"/>
                  </a:lnTo>
                  <a:lnTo>
                    <a:pt x="78427" y="14002"/>
                  </a:lnTo>
                  <a:lnTo>
                    <a:pt x="78427" y="13812"/>
                  </a:lnTo>
                  <a:lnTo>
                    <a:pt x="78427" y="13609"/>
                  </a:lnTo>
                  <a:lnTo>
                    <a:pt x="78427" y="13419"/>
                  </a:lnTo>
                  <a:lnTo>
                    <a:pt x="78427" y="13228"/>
                  </a:lnTo>
                  <a:lnTo>
                    <a:pt x="78427" y="13026"/>
                  </a:lnTo>
                  <a:lnTo>
                    <a:pt x="78427" y="12836"/>
                  </a:lnTo>
                  <a:lnTo>
                    <a:pt x="78427" y="12645"/>
                  </a:lnTo>
                  <a:lnTo>
                    <a:pt x="78427" y="12443"/>
                  </a:lnTo>
                  <a:lnTo>
                    <a:pt x="78427" y="12252"/>
                  </a:lnTo>
                  <a:lnTo>
                    <a:pt x="78427" y="12062"/>
                  </a:lnTo>
                  <a:lnTo>
                    <a:pt x="78427" y="11859"/>
                  </a:lnTo>
                  <a:lnTo>
                    <a:pt x="78427" y="11669"/>
                  </a:lnTo>
                  <a:lnTo>
                    <a:pt x="78427" y="11478"/>
                  </a:lnTo>
                  <a:lnTo>
                    <a:pt x="78427" y="11276"/>
                  </a:lnTo>
                  <a:lnTo>
                    <a:pt x="78427" y="11085"/>
                  </a:lnTo>
                  <a:lnTo>
                    <a:pt x="78427" y="10895"/>
                  </a:lnTo>
                  <a:lnTo>
                    <a:pt x="78427" y="10692"/>
                  </a:lnTo>
                  <a:lnTo>
                    <a:pt x="78427" y="10502"/>
                  </a:lnTo>
                  <a:lnTo>
                    <a:pt x="78427" y="10311"/>
                  </a:lnTo>
                  <a:lnTo>
                    <a:pt x="78427" y="10109"/>
                  </a:lnTo>
                  <a:lnTo>
                    <a:pt x="78427" y="9919"/>
                  </a:lnTo>
                  <a:lnTo>
                    <a:pt x="78427" y="9728"/>
                  </a:lnTo>
                  <a:lnTo>
                    <a:pt x="78427" y="9526"/>
                  </a:lnTo>
                  <a:lnTo>
                    <a:pt x="78427" y="9335"/>
                  </a:lnTo>
                  <a:lnTo>
                    <a:pt x="78427" y="9145"/>
                  </a:lnTo>
                  <a:lnTo>
                    <a:pt x="78427" y="8942"/>
                  </a:lnTo>
                  <a:lnTo>
                    <a:pt x="78427" y="8752"/>
                  </a:lnTo>
                  <a:lnTo>
                    <a:pt x="78427" y="8561"/>
                  </a:lnTo>
                  <a:lnTo>
                    <a:pt x="78427" y="8359"/>
                  </a:lnTo>
                  <a:lnTo>
                    <a:pt x="78427" y="8168"/>
                  </a:lnTo>
                  <a:lnTo>
                    <a:pt x="78427" y="7978"/>
                  </a:lnTo>
                  <a:lnTo>
                    <a:pt x="78427" y="7775"/>
                  </a:lnTo>
                  <a:lnTo>
                    <a:pt x="78427" y="7585"/>
                  </a:lnTo>
                  <a:lnTo>
                    <a:pt x="78427" y="7394"/>
                  </a:lnTo>
                  <a:lnTo>
                    <a:pt x="78427" y="7192"/>
                  </a:lnTo>
                  <a:lnTo>
                    <a:pt x="78427" y="7002"/>
                  </a:lnTo>
                  <a:lnTo>
                    <a:pt x="78427" y="6811"/>
                  </a:lnTo>
                  <a:lnTo>
                    <a:pt x="78427" y="6609"/>
                  </a:lnTo>
                  <a:lnTo>
                    <a:pt x="78427" y="6418"/>
                  </a:lnTo>
                  <a:lnTo>
                    <a:pt x="78427" y="6228"/>
                  </a:lnTo>
                  <a:lnTo>
                    <a:pt x="78427" y="6025"/>
                  </a:lnTo>
                  <a:lnTo>
                    <a:pt x="78427" y="5835"/>
                  </a:lnTo>
                  <a:lnTo>
                    <a:pt x="78427" y="5644"/>
                  </a:lnTo>
                  <a:lnTo>
                    <a:pt x="78427" y="5442"/>
                  </a:lnTo>
                  <a:lnTo>
                    <a:pt x="78427" y="5251"/>
                  </a:lnTo>
                  <a:lnTo>
                    <a:pt x="78427" y="5061"/>
                  </a:lnTo>
                  <a:lnTo>
                    <a:pt x="78427" y="4858"/>
                  </a:lnTo>
                  <a:lnTo>
                    <a:pt x="78427" y="4668"/>
                  </a:lnTo>
                  <a:lnTo>
                    <a:pt x="78427" y="4477"/>
                  </a:lnTo>
                  <a:lnTo>
                    <a:pt x="78427" y="4275"/>
                  </a:lnTo>
                  <a:lnTo>
                    <a:pt x="78427" y="4085"/>
                  </a:lnTo>
                  <a:lnTo>
                    <a:pt x="78427" y="3894"/>
                  </a:lnTo>
                  <a:lnTo>
                    <a:pt x="78427" y="3692"/>
                  </a:lnTo>
                  <a:lnTo>
                    <a:pt x="78427" y="3501"/>
                  </a:lnTo>
                  <a:lnTo>
                    <a:pt x="78427" y="3311"/>
                  </a:lnTo>
                  <a:lnTo>
                    <a:pt x="78427" y="3108"/>
                  </a:lnTo>
                  <a:lnTo>
                    <a:pt x="78427" y="2918"/>
                  </a:lnTo>
                  <a:lnTo>
                    <a:pt x="78427" y="2727"/>
                  </a:lnTo>
                  <a:lnTo>
                    <a:pt x="78427" y="2525"/>
                  </a:lnTo>
                  <a:lnTo>
                    <a:pt x="78427" y="2334"/>
                  </a:lnTo>
                  <a:lnTo>
                    <a:pt x="78427" y="2144"/>
                  </a:lnTo>
                  <a:lnTo>
                    <a:pt x="78427" y="1941"/>
                  </a:lnTo>
                  <a:lnTo>
                    <a:pt x="78427" y="1751"/>
                  </a:lnTo>
                  <a:lnTo>
                    <a:pt x="78427" y="1560"/>
                  </a:lnTo>
                  <a:lnTo>
                    <a:pt x="78427" y="1358"/>
                  </a:lnTo>
                  <a:lnTo>
                    <a:pt x="78427" y="1167"/>
                  </a:lnTo>
                  <a:lnTo>
                    <a:pt x="78427" y="977"/>
                  </a:lnTo>
                  <a:lnTo>
                    <a:pt x="78427" y="775"/>
                  </a:lnTo>
                  <a:lnTo>
                    <a:pt x="78427" y="584"/>
                  </a:lnTo>
                  <a:lnTo>
                    <a:pt x="78427" y="394"/>
                  </a:lnTo>
                  <a:lnTo>
                    <a:pt x="78427" y="191"/>
                  </a:lnTo>
                  <a:lnTo>
                    <a:pt x="78427" y="1"/>
                  </a:lnTo>
                  <a:lnTo>
                    <a:pt x="78212" y="1"/>
                  </a:lnTo>
                  <a:cubicBezTo>
                    <a:pt x="78224" y="858"/>
                    <a:pt x="77760" y="1644"/>
                    <a:pt x="77022" y="2072"/>
                  </a:cubicBezTo>
                  <a:lnTo>
                    <a:pt x="41720" y="22444"/>
                  </a:lnTo>
                  <a:cubicBezTo>
                    <a:pt x="40946" y="22890"/>
                    <a:pt x="40083" y="23114"/>
                    <a:pt x="39218" y="23114"/>
                  </a:cubicBezTo>
                  <a:cubicBezTo>
                    <a:pt x="38353" y="23114"/>
                    <a:pt x="37487" y="22890"/>
                    <a:pt x="36707" y="22444"/>
                  </a:cubicBezTo>
                  <a:lnTo>
                    <a:pt x="1417" y="2072"/>
                  </a:lnTo>
                  <a:cubicBezTo>
                    <a:pt x="667" y="1644"/>
                    <a:pt x="215" y="858"/>
                    <a:pt x="226" y="1"/>
                  </a:cubicBez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  <a:alpha val="41520"/>
                  </a:srgbClr>
                </a:gs>
                <a:gs pos="100000">
                  <a:srgbClr val="FFFFFF">
                    <a:alpha val="37254"/>
                    <a:alpha val="4152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" name="Google Shape;433;p17">
            <a:extLst>
              <a:ext uri="{FF2B5EF4-FFF2-40B4-BE49-F238E27FC236}">
                <a16:creationId xmlns:a16="http://schemas.microsoft.com/office/drawing/2014/main" id="{D688F7DF-2435-9B73-B0B9-EA293B36F5C3}"/>
              </a:ext>
            </a:extLst>
          </p:cNvPr>
          <p:cNvGrpSpPr/>
          <p:nvPr/>
        </p:nvGrpSpPr>
        <p:grpSpPr>
          <a:xfrm>
            <a:off x="4050344" y="2776373"/>
            <a:ext cx="1162408" cy="1475785"/>
            <a:chOff x="3485139" y="1482593"/>
            <a:chExt cx="2180470" cy="2768307"/>
          </a:xfrm>
        </p:grpSpPr>
        <p:sp>
          <p:nvSpPr>
            <p:cNvPr id="159" name="Google Shape;434;p17">
              <a:extLst>
                <a:ext uri="{FF2B5EF4-FFF2-40B4-BE49-F238E27FC236}">
                  <a16:creationId xmlns:a16="http://schemas.microsoft.com/office/drawing/2014/main" id="{91370433-E8A3-EAAF-F2B7-B5F2B42765C5}"/>
                </a:ext>
              </a:extLst>
            </p:cNvPr>
            <p:cNvSpPr/>
            <p:nvPr/>
          </p:nvSpPr>
          <p:spPr>
            <a:xfrm>
              <a:off x="3485139" y="2969821"/>
              <a:ext cx="2180470" cy="1281079"/>
            </a:xfrm>
            <a:custGeom>
              <a:avLst/>
              <a:gdLst/>
              <a:ahLst/>
              <a:cxnLst/>
              <a:rect l="l" t="t" r="r" b="b"/>
              <a:pathLst>
                <a:path w="79261" h="46572" extrusionOk="0">
                  <a:moveTo>
                    <a:pt x="39635" y="1"/>
                  </a:moveTo>
                  <a:cubicBezTo>
                    <a:pt x="38749" y="1"/>
                    <a:pt x="37862" y="230"/>
                    <a:pt x="37065" y="688"/>
                  </a:cubicBezTo>
                  <a:lnTo>
                    <a:pt x="1679" y="21119"/>
                  </a:lnTo>
                  <a:cubicBezTo>
                    <a:pt x="1" y="22084"/>
                    <a:pt x="1" y="24489"/>
                    <a:pt x="1679" y="25453"/>
                  </a:cubicBezTo>
                  <a:lnTo>
                    <a:pt x="37065" y="45884"/>
                  </a:lnTo>
                  <a:cubicBezTo>
                    <a:pt x="37862" y="46343"/>
                    <a:pt x="38749" y="46572"/>
                    <a:pt x="39635" y="46572"/>
                  </a:cubicBezTo>
                  <a:cubicBezTo>
                    <a:pt x="40520" y="46572"/>
                    <a:pt x="41405" y="46343"/>
                    <a:pt x="42196" y="45884"/>
                  </a:cubicBezTo>
                  <a:lnTo>
                    <a:pt x="77594" y="25453"/>
                  </a:lnTo>
                  <a:cubicBezTo>
                    <a:pt x="79260" y="24489"/>
                    <a:pt x="79260" y="22084"/>
                    <a:pt x="77594" y="21119"/>
                  </a:cubicBezTo>
                  <a:lnTo>
                    <a:pt x="42196" y="688"/>
                  </a:lnTo>
                  <a:cubicBezTo>
                    <a:pt x="41405" y="230"/>
                    <a:pt x="40520" y="1"/>
                    <a:pt x="39635" y="1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435;p17">
              <a:extLst>
                <a:ext uri="{FF2B5EF4-FFF2-40B4-BE49-F238E27FC236}">
                  <a16:creationId xmlns:a16="http://schemas.microsoft.com/office/drawing/2014/main" id="{7067B922-8FE2-4E6A-5F79-7B1A37F2A470}"/>
                </a:ext>
              </a:extLst>
            </p:cNvPr>
            <p:cNvSpPr/>
            <p:nvPr/>
          </p:nvSpPr>
          <p:spPr>
            <a:xfrm>
              <a:off x="3793045" y="1947520"/>
              <a:ext cx="1550129" cy="2096604"/>
            </a:xfrm>
            <a:custGeom>
              <a:avLst/>
              <a:gdLst/>
              <a:ahLst/>
              <a:cxnLst/>
              <a:rect l="l" t="t" r="r" b="b"/>
              <a:pathLst>
                <a:path w="52721" h="71307" extrusionOk="0">
                  <a:moveTo>
                    <a:pt x="52709" y="0"/>
                  </a:moveTo>
                  <a:lnTo>
                    <a:pt x="0" y="0"/>
                  </a:lnTo>
                  <a:lnTo>
                    <a:pt x="0" y="55495"/>
                  </a:lnTo>
                  <a:cubicBezTo>
                    <a:pt x="0" y="56090"/>
                    <a:pt x="321" y="56650"/>
                    <a:pt x="845" y="56948"/>
                  </a:cubicBezTo>
                  <a:lnTo>
                    <a:pt x="24646" y="70699"/>
                  </a:lnTo>
                  <a:cubicBezTo>
                    <a:pt x="25706" y="71306"/>
                    <a:pt x="27027" y="71306"/>
                    <a:pt x="28087" y="70699"/>
                  </a:cubicBezTo>
                  <a:lnTo>
                    <a:pt x="51876" y="56948"/>
                  </a:lnTo>
                  <a:cubicBezTo>
                    <a:pt x="52399" y="56650"/>
                    <a:pt x="52721" y="56090"/>
                    <a:pt x="52721" y="55495"/>
                  </a:cubicBezTo>
                  <a:lnTo>
                    <a:pt x="52721" y="55495"/>
                  </a:ln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436;p17">
              <a:extLst>
                <a:ext uri="{FF2B5EF4-FFF2-40B4-BE49-F238E27FC236}">
                  <a16:creationId xmlns:a16="http://schemas.microsoft.com/office/drawing/2014/main" id="{FBBF1C9E-53E8-8EF4-E036-D27341193963}"/>
                </a:ext>
              </a:extLst>
            </p:cNvPr>
            <p:cNvSpPr/>
            <p:nvPr/>
          </p:nvSpPr>
          <p:spPr>
            <a:xfrm>
              <a:off x="3784988" y="1482593"/>
              <a:ext cx="1566242" cy="929825"/>
            </a:xfrm>
            <a:custGeom>
              <a:avLst/>
              <a:gdLst/>
              <a:ahLst/>
              <a:cxnLst/>
              <a:rect l="l" t="t" r="r" b="b"/>
              <a:pathLst>
                <a:path w="53269" h="31624" extrusionOk="0">
                  <a:moveTo>
                    <a:pt x="24920" y="31004"/>
                  </a:moveTo>
                  <a:lnTo>
                    <a:pt x="1119" y="17265"/>
                  </a:lnTo>
                  <a:cubicBezTo>
                    <a:pt x="0" y="16622"/>
                    <a:pt x="0" y="15002"/>
                    <a:pt x="1119" y="14359"/>
                  </a:cubicBezTo>
                  <a:lnTo>
                    <a:pt x="24920" y="620"/>
                  </a:lnTo>
                  <a:cubicBezTo>
                    <a:pt x="25980" y="1"/>
                    <a:pt x="27301" y="1"/>
                    <a:pt x="28361" y="620"/>
                  </a:cubicBezTo>
                  <a:lnTo>
                    <a:pt x="52150" y="14359"/>
                  </a:lnTo>
                  <a:cubicBezTo>
                    <a:pt x="53269" y="15002"/>
                    <a:pt x="53269" y="16622"/>
                    <a:pt x="52150" y="17265"/>
                  </a:cubicBezTo>
                  <a:lnTo>
                    <a:pt x="28361" y="31004"/>
                  </a:lnTo>
                  <a:cubicBezTo>
                    <a:pt x="27289" y="31624"/>
                    <a:pt x="25980" y="31624"/>
                    <a:pt x="24920" y="3100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437;p17">
              <a:extLst>
                <a:ext uri="{FF2B5EF4-FFF2-40B4-BE49-F238E27FC236}">
                  <a16:creationId xmlns:a16="http://schemas.microsoft.com/office/drawing/2014/main" id="{5499327B-D455-274E-3EDD-650B90757C97}"/>
                </a:ext>
              </a:extLst>
            </p:cNvPr>
            <p:cNvSpPr/>
            <p:nvPr/>
          </p:nvSpPr>
          <p:spPr>
            <a:xfrm>
              <a:off x="3818244" y="2089627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61"/>
                  </a:lnTo>
                  <a:lnTo>
                    <a:pt x="0" y="1"/>
                  </a:lnTo>
                  <a:lnTo>
                    <a:pt x="24194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438;p17">
              <a:extLst>
                <a:ext uri="{FF2B5EF4-FFF2-40B4-BE49-F238E27FC236}">
                  <a16:creationId xmlns:a16="http://schemas.microsoft.com/office/drawing/2014/main" id="{C8B878F7-7CF0-1518-C520-E7A26F68D8B7}"/>
                </a:ext>
              </a:extLst>
            </p:cNvPr>
            <p:cNvSpPr/>
            <p:nvPr/>
          </p:nvSpPr>
          <p:spPr>
            <a:xfrm>
              <a:off x="3818244" y="2153697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439;p17">
              <a:extLst>
                <a:ext uri="{FF2B5EF4-FFF2-40B4-BE49-F238E27FC236}">
                  <a16:creationId xmlns:a16="http://schemas.microsoft.com/office/drawing/2014/main" id="{28A3454F-5561-1785-7690-209BAA1D1D15}"/>
                </a:ext>
              </a:extLst>
            </p:cNvPr>
            <p:cNvSpPr/>
            <p:nvPr/>
          </p:nvSpPr>
          <p:spPr>
            <a:xfrm>
              <a:off x="3818244" y="2218120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440;p17">
              <a:extLst>
                <a:ext uri="{FF2B5EF4-FFF2-40B4-BE49-F238E27FC236}">
                  <a16:creationId xmlns:a16="http://schemas.microsoft.com/office/drawing/2014/main" id="{715F52B0-BC48-29EB-9926-817B0FEEBB53}"/>
                </a:ext>
              </a:extLst>
            </p:cNvPr>
            <p:cNvSpPr/>
            <p:nvPr/>
          </p:nvSpPr>
          <p:spPr>
            <a:xfrm>
              <a:off x="3818244" y="228254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441;p17">
              <a:extLst>
                <a:ext uri="{FF2B5EF4-FFF2-40B4-BE49-F238E27FC236}">
                  <a16:creationId xmlns:a16="http://schemas.microsoft.com/office/drawing/2014/main" id="{04A7F2EB-A73D-411C-D738-0195BC48B3E7}"/>
                </a:ext>
              </a:extLst>
            </p:cNvPr>
            <p:cNvSpPr/>
            <p:nvPr/>
          </p:nvSpPr>
          <p:spPr>
            <a:xfrm>
              <a:off x="3818244" y="2346966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442;p17">
              <a:extLst>
                <a:ext uri="{FF2B5EF4-FFF2-40B4-BE49-F238E27FC236}">
                  <a16:creationId xmlns:a16="http://schemas.microsoft.com/office/drawing/2014/main" id="{E972F974-CFCF-477F-7742-C0D3C9E62EFE}"/>
                </a:ext>
              </a:extLst>
            </p:cNvPr>
            <p:cNvSpPr/>
            <p:nvPr/>
          </p:nvSpPr>
          <p:spPr>
            <a:xfrm>
              <a:off x="3818244" y="246178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443;p17">
              <a:extLst>
                <a:ext uri="{FF2B5EF4-FFF2-40B4-BE49-F238E27FC236}">
                  <a16:creationId xmlns:a16="http://schemas.microsoft.com/office/drawing/2014/main" id="{A51D6A55-02F4-3996-0AD1-A7C0ABA29A67}"/>
                </a:ext>
              </a:extLst>
            </p:cNvPr>
            <p:cNvSpPr/>
            <p:nvPr/>
          </p:nvSpPr>
          <p:spPr>
            <a:xfrm>
              <a:off x="3818244" y="2526209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444;p17">
              <a:extLst>
                <a:ext uri="{FF2B5EF4-FFF2-40B4-BE49-F238E27FC236}">
                  <a16:creationId xmlns:a16="http://schemas.microsoft.com/office/drawing/2014/main" id="{50D6FBF5-50FC-5FEB-2028-B4D1960035FC}"/>
                </a:ext>
              </a:extLst>
            </p:cNvPr>
            <p:cNvSpPr/>
            <p:nvPr/>
          </p:nvSpPr>
          <p:spPr>
            <a:xfrm>
              <a:off x="3818244" y="2590250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445;p17">
              <a:extLst>
                <a:ext uri="{FF2B5EF4-FFF2-40B4-BE49-F238E27FC236}">
                  <a16:creationId xmlns:a16="http://schemas.microsoft.com/office/drawing/2014/main" id="{5E104F6E-337A-F49A-EFDB-366718983AF5}"/>
                </a:ext>
              </a:extLst>
            </p:cNvPr>
            <p:cNvSpPr/>
            <p:nvPr/>
          </p:nvSpPr>
          <p:spPr>
            <a:xfrm>
              <a:off x="3818244" y="2654673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446;p17">
              <a:extLst>
                <a:ext uri="{FF2B5EF4-FFF2-40B4-BE49-F238E27FC236}">
                  <a16:creationId xmlns:a16="http://schemas.microsoft.com/office/drawing/2014/main" id="{2E28AFE1-AA0A-BB81-5D97-12DD95FE25E4}"/>
                </a:ext>
              </a:extLst>
            </p:cNvPr>
            <p:cNvSpPr/>
            <p:nvPr/>
          </p:nvSpPr>
          <p:spPr>
            <a:xfrm>
              <a:off x="3818244" y="271909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447;p17">
              <a:extLst>
                <a:ext uri="{FF2B5EF4-FFF2-40B4-BE49-F238E27FC236}">
                  <a16:creationId xmlns:a16="http://schemas.microsoft.com/office/drawing/2014/main" id="{B3BE748A-6C18-0627-EAEB-54F8985449F1}"/>
                </a:ext>
              </a:extLst>
            </p:cNvPr>
            <p:cNvSpPr/>
            <p:nvPr/>
          </p:nvSpPr>
          <p:spPr>
            <a:xfrm>
              <a:off x="3818244" y="283391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448;p17">
              <a:extLst>
                <a:ext uri="{FF2B5EF4-FFF2-40B4-BE49-F238E27FC236}">
                  <a16:creationId xmlns:a16="http://schemas.microsoft.com/office/drawing/2014/main" id="{A635D143-5D31-92D2-F005-9D9B07466A1F}"/>
                </a:ext>
              </a:extLst>
            </p:cNvPr>
            <p:cNvSpPr/>
            <p:nvPr/>
          </p:nvSpPr>
          <p:spPr>
            <a:xfrm>
              <a:off x="3818244" y="289833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449;p17">
              <a:extLst>
                <a:ext uri="{FF2B5EF4-FFF2-40B4-BE49-F238E27FC236}">
                  <a16:creationId xmlns:a16="http://schemas.microsoft.com/office/drawing/2014/main" id="{555334F5-7B6F-2BC8-70D6-D0CC0B1F8398}"/>
                </a:ext>
              </a:extLst>
            </p:cNvPr>
            <p:cNvSpPr/>
            <p:nvPr/>
          </p:nvSpPr>
          <p:spPr>
            <a:xfrm>
              <a:off x="3818244" y="2962762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450;p17">
              <a:extLst>
                <a:ext uri="{FF2B5EF4-FFF2-40B4-BE49-F238E27FC236}">
                  <a16:creationId xmlns:a16="http://schemas.microsoft.com/office/drawing/2014/main" id="{953D5E94-2F7A-B002-09A7-69FA0DE3BA88}"/>
                </a:ext>
              </a:extLst>
            </p:cNvPr>
            <p:cNvSpPr/>
            <p:nvPr/>
          </p:nvSpPr>
          <p:spPr>
            <a:xfrm>
              <a:off x="3818244" y="3026803"/>
              <a:ext cx="711364" cy="456885"/>
            </a:xfrm>
            <a:custGeom>
              <a:avLst/>
              <a:gdLst/>
              <a:ahLst/>
              <a:cxnLst/>
              <a:rect l="l" t="t" r="r" b="b"/>
              <a:pathLst>
                <a:path w="24194" h="15539" extrusionOk="0">
                  <a:moveTo>
                    <a:pt x="24194" y="15539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451;p17">
              <a:extLst>
                <a:ext uri="{FF2B5EF4-FFF2-40B4-BE49-F238E27FC236}">
                  <a16:creationId xmlns:a16="http://schemas.microsoft.com/office/drawing/2014/main" id="{20CB8597-D1BC-DBB9-C458-C3A68D443436}"/>
                </a:ext>
              </a:extLst>
            </p:cNvPr>
            <p:cNvSpPr/>
            <p:nvPr/>
          </p:nvSpPr>
          <p:spPr>
            <a:xfrm>
              <a:off x="3818244" y="309122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72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452;p17">
              <a:extLst>
                <a:ext uri="{FF2B5EF4-FFF2-40B4-BE49-F238E27FC236}">
                  <a16:creationId xmlns:a16="http://schemas.microsoft.com/office/drawing/2014/main" id="{683E471A-9D54-D951-FB7E-3629749E1930}"/>
                </a:ext>
              </a:extLst>
            </p:cNvPr>
            <p:cNvSpPr/>
            <p:nvPr/>
          </p:nvSpPr>
          <p:spPr>
            <a:xfrm>
              <a:off x="3818244" y="3206046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7"/>
                  </a:moveTo>
                  <a:lnTo>
                    <a:pt x="0" y="1573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453;p17">
              <a:extLst>
                <a:ext uri="{FF2B5EF4-FFF2-40B4-BE49-F238E27FC236}">
                  <a16:creationId xmlns:a16="http://schemas.microsoft.com/office/drawing/2014/main" id="{6CC13C7B-D7A3-681D-9950-7362461A8D26}"/>
                </a:ext>
              </a:extLst>
            </p:cNvPr>
            <p:cNvSpPr/>
            <p:nvPr/>
          </p:nvSpPr>
          <p:spPr>
            <a:xfrm>
              <a:off x="3818244" y="3270469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1"/>
                  </a:lnTo>
                  <a:lnTo>
                    <a:pt x="24194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454;p17">
              <a:extLst>
                <a:ext uri="{FF2B5EF4-FFF2-40B4-BE49-F238E27FC236}">
                  <a16:creationId xmlns:a16="http://schemas.microsoft.com/office/drawing/2014/main" id="{5A23853A-B8C2-FA64-FE54-CA4E9E4F5C32}"/>
                </a:ext>
              </a:extLst>
            </p:cNvPr>
            <p:cNvSpPr/>
            <p:nvPr/>
          </p:nvSpPr>
          <p:spPr>
            <a:xfrm>
              <a:off x="3818244" y="3334892"/>
              <a:ext cx="711364" cy="456533"/>
            </a:xfrm>
            <a:custGeom>
              <a:avLst/>
              <a:gdLst/>
              <a:ahLst/>
              <a:cxnLst/>
              <a:rect l="l" t="t" r="r" b="b"/>
              <a:pathLst>
                <a:path w="24194" h="15527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455;p17">
              <a:extLst>
                <a:ext uri="{FF2B5EF4-FFF2-40B4-BE49-F238E27FC236}">
                  <a16:creationId xmlns:a16="http://schemas.microsoft.com/office/drawing/2014/main" id="{189A0714-9C76-1BD4-1F45-344983C3C060}"/>
                </a:ext>
              </a:extLst>
            </p:cNvPr>
            <p:cNvSpPr/>
            <p:nvPr/>
          </p:nvSpPr>
          <p:spPr>
            <a:xfrm>
              <a:off x="3818244" y="3399315"/>
              <a:ext cx="711364" cy="456503"/>
            </a:xfrm>
            <a:custGeom>
              <a:avLst/>
              <a:gdLst/>
              <a:ahLst/>
              <a:cxnLst/>
              <a:rect l="l" t="t" r="r" b="b"/>
              <a:pathLst>
                <a:path w="24194" h="15526" extrusionOk="0">
                  <a:moveTo>
                    <a:pt x="24194" y="15526"/>
                  </a:moveTo>
                  <a:lnTo>
                    <a:pt x="0" y="1560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456;p17">
              <a:extLst>
                <a:ext uri="{FF2B5EF4-FFF2-40B4-BE49-F238E27FC236}">
                  <a16:creationId xmlns:a16="http://schemas.microsoft.com/office/drawing/2014/main" id="{5B7DE8E7-5E10-1AAA-C33D-3BC7C436994B}"/>
                </a:ext>
              </a:extLst>
            </p:cNvPr>
            <p:cNvSpPr/>
            <p:nvPr/>
          </p:nvSpPr>
          <p:spPr>
            <a:xfrm>
              <a:off x="3818244" y="3463385"/>
              <a:ext cx="711364" cy="456856"/>
            </a:xfrm>
            <a:custGeom>
              <a:avLst/>
              <a:gdLst/>
              <a:ahLst/>
              <a:cxnLst/>
              <a:rect l="l" t="t" r="r" b="b"/>
              <a:pathLst>
                <a:path w="24194" h="15538" extrusionOk="0">
                  <a:moveTo>
                    <a:pt x="24194" y="15538"/>
                  </a:moveTo>
                  <a:lnTo>
                    <a:pt x="0" y="1572"/>
                  </a:lnTo>
                  <a:lnTo>
                    <a:pt x="0" y="0"/>
                  </a:lnTo>
                  <a:lnTo>
                    <a:pt x="24194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457;p17">
              <a:extLst>
                <a:ext uri="{FF2B5EF4-FFF2-40B4-BE49-F238E27FC236}">
                  <a16:creationId xmlns:a16="http://schemas.microsoft.com/office/drawing/2014/main" id="{5CFBD233-9131-1D3F-0A1C-7A3F6BF5FA0B}"/>
                </a:ext>
              </a:extLst>
            </p:cNvPr>
            <p:cNvSpPr/>
            <p:nvPr/>
          </p:nvSpPr>
          <p:spPr>
            <a:xfrm>
              <a:off x="4606639" y="2089627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61"/>
                  </a:lnTo>
                  <a:lnTo>
                    <a:pt x="24182" y="1"/>
                  </a:lnTo>
                  <a:lnTo>
                    <a:pt x="0" y="13955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458;p17">
              <a:extLst>
                <a:ext uri="{FF2B5EF4-FFF2-40B4-BE49-F238E27FC236}">
                  <a16:creationId xmlns:a16="http://schemas.microsoft.com/office/drawing/2014/main" id="{29B2933D-0AEC-80AA-8736-51E60C8235C8}"/>
                </a:ext>
              </a:extLst>
            </p:cNvPr>
            <p:cNvSpPr/>
            <p:nvPr/>
          </p:nvSpPr>
          <p:spPr>
            <a:xfrm>
              <a:off x="4606639" y="2153697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459;p17">
              <a:extLst>
                <a:ext uri="{FF2B5EF4-FFF2-40B4-BE49-F238E27FC236}">
                  <a16:creationId xmlns:a16="http://schemas.microsoft.com/office/drawing/2014/main" id="{6FC4D179-9779-31B6-D4A6-226CBB13B81D}"/>
                </a:ext>
              </a:extLst>
            </p:cNvPr>
            <p:cNvSpPr/>
            <p:nvPr/>
          </p:nvSpPr>
          <p:spPr>
            <a:xfrm>
              <a:off x="4606639" y="2218120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460;p17">
              <a:extLst>
                <a:ext uri="{FF2B5EF4-FFF2-40B4-BE49-F238E27FC236}">
                  <a16:creationId xmlns:a16="http://schemas.microsoft.com/office/drawing/2014/main" id="{63611FB4-E366-BBFC-52DB-0B54EFF80BFC}"/>
                </a:ext>
              </a:extLst>
            </p:cNvPr>
            <p:cNvSpPr/>
            <p:nvPr/>
          </p:nvSpPr>
          <p:spPr>
            <a:xfrm>
              <a:off x="4606639" y="228254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461;p17">
              <a:extLst>
                <a:ext uri="{FF2B5EF4-FFF2-40B4-BE49-F238E27FC236}">
                  <a16:creationId xmlns:a16="http://schemas.microsoft.com/office/drawing/2014/main" id="{D257BC59-0A7E-DB76-4A8B-156DBCD3BDB4}"/>
                </a:ext>
              </a:extLst>
            </p:cNvPr>
            <p:cNvSpPr/>
            <p:nvPr/>
          </p:nvSpPr>
          <p:spPr>
            <a:xfrm>
              <a:off x="4606639" y="2346966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462;p17">
              <a:extLst>
                <a:ext uri="{FF2B5EF4-FFF2-40B4-BE49-F238E27FC236}">
                  <a16:creationId xmlns:a16="http://schemas.microsoft.com/office/drawing/2014/main" id="{00DF9624-9C8D-5BE2-F625-32E0A7875DEB}"/>
                </a:ext>
              </a:extLst>
            </p:cNvPr>
            <p:cNvSpPr/>
            <p:nvPr/>
          </p:nvSpPr>
          <p:spPr>
            <a:xfrm>
              <a:off x="4606639" y="246178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463;p17">
              <a:extLst>
                <a:ext uri="{FF2B5EF4-FFF2-40B4-BE49-F238E27FC236}">
                  <a16:creationId xmlns:a16="http://schemas.microsoft.com/office/drawing/2014/main" id="{16F1F005-C623-30B4-46F5-B30827FBCC6D}"/>
                </a:ext>
              </a:extLst>
            </p:cNvPr>
            <p:cNvSpPr/>
            <p:nvPr/>
          </p:nvSpPr>
          <p:spPr>
            <a:xfrm>
              <a:off x="4606639" y="2526209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464;p17">
              <a:extLst>
                <a:ext uri="{FF2B5EF4-FFF2-40B4-BE49-F238E27FC236}">
                  <a16:creationId xmlns:a16="http://schemas.microsoft.com/office/drawing/2014/main" id="{9EE3E8B5-05AA-BA5F-ED93-54ADC1F75161}"/>
                </a:ext>
              </a:extLst>
            </p:cNvPr>
            <p:cNvSpPr/>
            <p:nvPr/>
          </p:nvSpPr>
          <p:spPr>
            <a:xfrm>
              <a:off x="4606639" y="2590250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465;p17">
              <a:extLst>
                <a:ext uri="{FF2B5EF4-FFF2-40B4-BE49-F238E27FC236}">
                  <a16:creationId xmlns:a16="http://schemas.microsoft.com/office/drawing/2014/main" id="{B11199A8-B8D3-2F21-6850-40C0BC510436}"/>
                </a:ext>
              </a:extLst>
            </p:cNvPr>
            <p:cNvSpPr/>
            <p:nvPr/>
          </p:nvSpPr>
          <p:spPr>
            <a:xfrm>
              <a:off x="4606639" y="2654673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466;p17">
              <a:extLst>
                <a:ext uri="{FF2B5EF4-FFF2-40B4-BE49-F238E27FC236}">
                  <a16:creationId xmlns:a16="http://schemas.microsoft.com/office/drawing/2014/main" id="{D18DD602-88D0-824A-002B-D811E117171D}"/>
                </a:ext>
              </a:extLst>
            </p:cNvPr>
            <p:cNvSpPr/>
            <p:nvPr/>
          </p:nvSpPr>
          <p:spPr>
            <a:xfrm>
              <a:off x="4606639" y="271909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467;p17">
              <a:extLst>
                <a:ext uri="{FF2B5EF4-FFF2-40B4-BE49-F238E27FC236}">
                  <a16:creationId xmlns:a16="http://schemas.microsoft.com/office/drawing/2014/main" id="{9672D65F-7120-A6C7-EC26-1D696F322516}"/>
                </a:ext>
              </a:extLst>
            </p:cNvPr>
            <p:cNvSpPr/>
            <p:nvPr/>
          </p:nvSpPr>
          <p:spPr>
            <a:xfrm>
              <a:off x="4606639" y="283391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468;p17">
              <a:extLst>
                <a:ext uri="{FF2B5EF4-FFF2-40B4-BE49-F238E27FC236}">
                  <a16:creationId xmlns:a16="http://schemas.microsoft.com/office/drawing/2014/main" id="{1D41A9D8-2FB2-0E1B-DABF-5242862FBF3E}"/>
                </a:ext>
              </a:extLst>
            </p:cNvPr>
            <p:cNvSpPr/>
            <p:nvPr/>
          </p:nvSpPr>
          <p:spPr>
            <a:xfrm>
              <a:off x="4606639" y="289833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469;p17">
              <a:extLst>
                <a:ext uri="{FF2B5EF4-FFF2-40B4-BE49-F238E27FC236}">
                  <a16:creationId xmlns:a16="http://schemas.microsoft.com/office/drawing/2014/main" id="{13649E13-B417-1EE2-704E-AE8B3120E48E}"/>
                </a:ext>
              </a:extLst>
            </p:cNvPr>
            <p:cNvSpPr/>
            <p:nvPr/>
          </p:nvSpPr>
          <p:spPr>
            <a:xfrm>
              <a:off x="4606639" y="2962762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54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470;p17">
              <a:extLst>
                <a:ext uri="{FF2B5EF4-FFF2-40B4-BE49-F238E27FC236}">
                  <a16:creationId xmlns:a16="http://schemas.microsoft.com/office/drawing/2014/main" id="{0027DFB3-2F5E-DA03-F71B-CFA771BF6C78}"/>
                </a:ext>
              </a:extLst>
            </p:cNvPr>
            <p:cNvSpPr/>
            <p:nvPr/>
          </p:nvSpPr>
          <p:spPr>
            <a:xfrm>
              <a:off x="4606639" y="3026803"/>
              <a:ext cx="711011" cy="456885"/>
            </a:xfrm>
            <a:custGeom>
              <a:avLst/>
              <a:gdLst/>
              <a:ahLst/>
              <a:cxnLst/>
              <a:rect l="l" t="t" r="r" b="b"/>
              <a:pathLst>
                <a:path w="24182" h="15539" extrusionOk="0">
                  <a:moveTo>
                    <a:pt x="0" y="15539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471;p17">
              <a:extLst>
                <a:ext uri="{FF2B5EF4-FFF2-40B4-BE49-F238E27FC236}">
                  <a16:creationId xmlns:a16="http://schemas.microsoft.com/office/drawing/2014/main" id="{204FDFE8-43EF-8E00-EB85-2C96D9F388E2}"/>
                </a:ext>
              </a:extLst>
            </p:cNvPr>
            <p:cNvSpPr/>
            <p:nvPr/>
          </p:nvSpPr>
          <p:spPr>
            <a:xfrm>
              <a:off x="4606639" y="309122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72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472;p17">
              <a:extLst>
                <a:ext uri="{FF2B5EF4-FFF2-40B4-BE49-F238E27FC236}">
                  <a16:creationId xmlns:a16="http://schemas.microsoft.com/office/drawing/2014/main" id="{84BB728D-14EC-7B36-404C-4C9719CBAA86}"/>
                </a:ext>
              </a:extLst>
            </p:cNvPr>
            <p:cNvSpPr/>
            <p:nvPr/>
          </p:nvSpPr>
          <p:spPr>
            <a:xfrm>
              <a:off x="4606639" y="3206046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7"/>
                  </a:moveTo>
                  <a:lnTo>
                    <a:pt x="24182" y="1573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473;p17">
              <a:extLst>
                <a:ext uri="{FF2B5EF4-FFF2-40B4-BE49-F238E27FC236}">
                  <a16:creationId xmlns:a16="http://schemas.microsoft.com/office/drawing/2014/main" id="{54FFC4D4-7392-DCE6-9861-1BEEC8AA601F}"/>
                </a:ext>
              </a:extLst>
            </p:cNvPr>
            <p:cNvSpPr/>
            <p:nvPr/>
          </p:nvSpPr>
          <p:spPr>
            <a:xfrm>
              <a:off x="4606639" y="3270469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1"/>
                  </a:lnTo>
                  <a:lnTo>
                    <a:pt x="0" y="13967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474;p17">
              <a:extLst>
                <a:ext uri="{FF2B5EF4-FFF2-40B4-BE49-F238E27FC236}">
                  <a16:creationId xmlns:a16="http://schemas.microsoft.com/office/drawing/2014/main" id="{853B42F3-8043-A4E7-413F-614617B7DA57}"/>
                </a:ext>
              </a:extLst>
            </p:cNvPr>
            <p:cNvSpPr/>
            <p:nvPr/>
          </p:nvSpPr>
          <p:spPr>
            <a:xfrm>
              <a:off x="4606639" y="3334892"/>
              <a:ext cx="711011" cy="456533"/>
            </a:xfrm>
            <a:custGeom>
              <a:avLst/>
              <a:gdLst/>
              <a:ahLst/>
              <a:cxnLst/>
              <a:rect l="l" t="t" r="r" b="b"/>
              <a:pathLst>
                <a:path w="24182" h="15527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475;p17">
              <a:extLst>
                <a:ext uri="{FF2B5EF4-FFF2-40B4-BE49-F238E27FC236}">
                  <a16:creationId xmlns:a16="http://schemas.microsoft.com/office/drawing/2014/main" id="{71328852-80E8-0B07-20F3-C342B73A44F8}"/>
                </a:ext>
              </a:extLst>
            </p:cNvPr>
            <p:cNvSpPr/>
            <p:nvPr/>
          </p:nvSpPr>
          <p:spPr>
            <a:xfrm>
              <a:off x="4606639" y="3399315"/>
              <a:ext cx="711011" cy="456503"/>
            </a:xfrm>
            <a:custGeom>
              <a:avLst/>
              <a:gdLst/>
              <a:ahLst/>
              <a:cxnLst/>
              <a:rect l="l" t="t" r="r" b="b"/>
              <a:pathLst>
                <a:path w="24182" h="15526" extrusionOk="0">
                  <a:moveTo>
                    <a:pt x="0" y="15526"/>
                  </a:moveTo>
                  <a:lnTo>
                    <a:pt x="24182" y="1560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476;p17">
              <a:extLst>
                <a:ext uri="{FF2B5EF4-FFF2-40B4-BE49-F238E27FC236}">
                  <a16:creationId xmlns:a16="http://schemas.microsoft.com/office/drawing/2014/main" id="{2878E0A0-BA40-39C2-A07F-CBB50D2DEF36}"/>
                </a:ext>
              </a:extLst>
            </p:cNvPr>
            <p:cNvSpPr/>
            <p:nvPr/>
          </p:nvSpPr>
          <p:spPr>
            <a:xfrm>
              <a:off x="4606639" y="3463385"/>
              <a:ext cx="711011" cy="456856"/>
            </a:xfrm>
            <a:custGeom>
              <a:avLst/>
              <a:gdLst/>
              <a:ahLst/>
              <a:cxnLst/>
              <a:rect l="l" t="t" r="r" b="b"/>
              <a:pathLst>
                <a:path w="24182" h="15538" extrusionOk="0">
                  <a:moveTo>
                    <a:pt x="0" y="15538"/>
                  </a:moveTo>
                  <a:lnTo>
                    <a:pt x="24182" y="1572"/>
                  </a:lnTo>
                  <a:lnTo>
                    <a:pt x="24182" y="0"/>
                  </a:lnTo>
                  <a:lnTo>
                    <a:pt x="0" y="13966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478;p17">
              <a:extLst>
                <a:ext uri="{FF2B5EF4-FFF2-40B4-BE49-F238E27FC236}">
                  <a16:creationId xmlns:a16="http://schemas.microsoft.com/office/drawing/2014/main" id="{555418A3-F1ED-532F-1D10-361EF9F7D875}"/>
                </a:ext>
              </a:extLst>
            </p:cNvPr>
            <p:cNvSpPr/>
            <p:nvPr/>
          </p:nvSpPr>
          <p:spPr>
            <a:xfrm>
              <a:off x="3489897" y="1951187"/>
              <a:ext cx="2157857" cy="1235472"/>
            </a:xfrm>
            <a:custGeom>
              <a:avLst/>
              <a:gdLst/>
              <a:ahLst/>
              <a:cxnLst/>
              <a:rect l="l" t="t" r="r" b="b"/>
              <a:pathLst>
                <a:path w="78439" h="44914" extrusionOk="0">
                  <a:moveTo>
                    <a:pt x="12" y="1"/>
                  </a:moveTo>
                  <a:cubicBezTo>
                    <a:pt x="12" y="72"/>
                    <a:pt x="12" y="132"/>
                    <a:pt x="12" y="191"/>
                  </a:cubicBezTo>
                  <a:cubicBezTo>
                    <a:pt x="12" y="263"/>
                    <a:pt x="12" y="322"/>
                    <a:pt x="12" y="394"/>
                  </a:cubicBezTo>
                  <a:cubicBezTo>
                    <a:pt x="12" y="453"/>
                    <a:pt x="12" y="525"/>
                    <a:pt x="12" y="584"/>
                  </a:cubicBezTo>
                  <a:cubicBezTo>
                    <a:pt x="12" y="656"/>
                    <a:pt x="12" y="715"/>
                    <a:pt x="12" y="775"/>
                  </a:cubicBezTo>
                  <a:cubicBezTo>
                    <a:pt x="12" y="846"/>
                    <a:pt x="12" y="906"/>
                    <a:pt x="12" y="977"/>
                  </a:cubicBezTo>
                  <a:cubicBezTo>
                    <a:pt x="12" y="1037"/>
                    <a:pt x="12" y="1108"/>
                    <a:pt x="12" y="1167"/>
                  </a:cubicBezTo>
                  <a:cubicBezTo>
                    <a:pt x="12" y="1239"/>
                    <a:pt x="12" y="1298"/>
                    <a:pt x="12" y="1358"/>
                  </a:cubicBezTo>
                  <a:cubicBezTo>
                    <a:pt x="12" y="1429"/>
                    <a:pt x="12" y="1489"/>
                    <a:pt x="12" y="1560"/>
                  </a:cubicBezTo>
                  <a:cubicBezTo>
                    <a:pt x="12" y="1620"/>
                    <a:pt x="12" y="1691"/>
                    <a:pt x="12" y="1751"/>
                  </a:cubicBezTo>
                  <a:cubicBezTo>
                    <a:pt x="12" y="1822"/>
                    <a:pt x="12" y="1882"/>
                    <a:pt x="12" y="1941"/>
                  </a:cubicBezTo>
                  <a:cubicBezTo>
                    <a:pt x="12" y="2013"/>
                    <a:pt x="12" y="2072"/>
                    <a:pt x="12" y="2144"/>
                  </a:cubicBezTo>
                  <a:cubicBezTo>
                    <a:pt x="12" y="2203"/>
                    <a:pt x="12" y="2275"/>
                    <a:pt x="12" y="2334"/>
                  </a:cubicBezTo>
                  <a:cubicBezTo>
                    <a:pt x="12" y="2406"/>
                    <a:pt x="12" y="2465"/>
                    <a:pt x="12" y="2525"/>
                  </a:cubicBezTo>
                  <a:cubicBezTo>
                    <a:pt x="12" y="2596"/>
                    <a:pt x="12" y="2656"/>
                    <a:pt x="12" y="2727"/>
                  </a:cubicBezTo>
                  <a:cubicBezTo>
                    <a:pt x="12" y="2787"/>
                    <a:pt x="12" y="2858"/>
                    <a:pt x="12" y="2918"/>
                  </a:cubicBezTo>
                  <a:cubicBezTo>
                    <a:pt x="12" y="2989"/>
                    <a:pt x="12" y="3049"/>
                    <a:pt x="12" y="3108"/>
                  </a:cubicBezTo>
                  <a:cubicBezTo>
                    <a:pt x="12" y="3180"/>
                    <a:pt x="12" y="3239"/>
                    <a:pt x="12" y="3311"/>
                  </a:cubicBezTo>
                  <a:cubicBezTo>
                    <a:pt x="12" y="3370"/>
                    <a:pt x="12" y="3442"/>
                    <a:pt x="12" y="3501"/>
                  </a:cubicBezTo>
                  <a:cubicBezTo>
                    <a:pt x="12" y="3573"/>
                    <a:pt x="12" y="3632"/>
                    <a:pt x="12" y="3692"/>
                  </a:cubicBezTo>
                  <a:cubicBezTo>
                    <a:pt x="12" y="3763"/>
                    <a:pt x="12" y="3823"/>
                    <a:pt x="12" y="3894"/>
                  </a:cubicBezTo>
                  <a:cubicBezTo>
                    <a:pt x="12" y="3954"/>
                    <a:pt x="12" y="4025"/>
                    <a:pt x="12" y="4085"/>
                  </a:cubicBezTo>
                  <a:cubicBezTo>
                    <a:pt x="12" y="4156"/>
                    <a:pt x="12" y="4215"/>
                    <a:pt x="12" y="4275"/>
                  </a:cubicBezTo>
                  <a:cubicBezTo>
                    <a:pt x="12" y="4346"/>
                    <a:pt x="12" y="4406"/>
                    <a:pt x="12" y="4477"/>
                  </a:cubicBezTo>
                  <a:cubicBezTo>
                    <a:pt x="12" y="4537"/>
                    <a:pt x="12" y="4608"/>
                    <a:pt x="12" y="4668"/>
                  </a:cubicBezTo>
                  <a:cubicBezTo>
                    <a:pt x="12" y="4739"/>
                    <a:pt x="12" y="4799"/>
                    <a:pt x="12" y="4858"/>
                  </a:cubicBezTo>
                  <a:cubicBezTo>
                    <a:pt x="12" y="4930"/>
                    <a:pt x="12" y="4989"/>
                    <a:pt x="12" y="5061"/>
                  </a:cubicBezTo>
                  <a:cubicBezTo>
                    <a:pt x="12" y="5120"/>
                    <a:pt x="12" y="5192"/>
                    <a:pt x="12" y="5251"/>
                  </a:cubicBezTo>
                  <a:cubicBezTo>
                    <a:pt x="12" y="5323"/>
                    <a:pt x="12" y="5382"/>
                    <a:pt x="12" y="5442"/>
                  </a:cubicBezTo>
                  <a:cubicBezTo>
                    <a:pt x="12" y="5513"/>
                    <a:pt x="12" y="5573"/>
                    <a:pt x="12" y="5644"/>
                  </a:cubicBezTo>
                  <a:cubicBezTo>
                    <a:pt x="12" y="5704"/>
                    <a:pt x="12" y="5775"/>
                    <a:pt x="12" y="5835"/>
                  </a:cubicBezTo>
                  <a:cubicBezTo>
                    <a:pt x="12" y="5906"/>
                    <a:pt x="12" y="5966"/>
                    <a:pt x="12" y="6025"/>
                  </a:cubicBezTo>
                  <a:cubicBezTo>
                    <a:pt x="12" y="6097"/>
                    <a:pt x="12" y="6156"/>
                    <a:pt x="12" y="6228"/>
                  </a:cubicBezTo>
                  <a:cubicBezTo>
                    <a:pt x="12" y="6287"/>
                    <a:pt x="12" y="6359"/>
                    <a:pt x="12" y="6418"/>
                  </a:cubicBezTo>
                  <a:cubicBezTo>
                    <a:pt x="12" y="6490"/>
                    <a:pt x="12" y="6549"/>
                    <a:pt x="12" y="6609"/>
                  </a:cubicBezTo>
                  <a:cubicBezTo>
                    <a:pt x="12" y="6680"/>
                    <a:pt x="12" y="6740"/>
                    <a:pt x="12" y="6811"/>
                  </a:cubicBezTo>
                  <a:cubicBezTo>
                    <a:pt x="12" y="6871"/>
                    <a:pt x="12" y="6942"/>
                    <a:pt x="12" y="7002"/>
                  </a:cubicBezTo>
                  <a:cubicBezTo>
                    <a:pt x="12" y="7073"/>
                    <a:pt x="12" y="7132"/>
                    <a:pt x="12" y="7192"/>
                  </a:cubicBezTo>
                  <a:cubicBezTo>
                    <a:pt x="12" y="7263"/>
                    <a:pt x="12" y="7323"/>
                    <a:pt x="12" y="7394"/>
                  </a:cubicBezTo>
                  <a:cubicBezTo>
                    <a:pt x="12" y="7454"/>
                    <a:pt x="12" y="7525"/>
                    <a:pt x="12" y="7585"/>
                  </a:cubicBezTo>
                  <a:cubicBezTo>
                    <a:pt x="12" y="7656"/>
                    <a:pt x="12" y="7716"/>
                    <a:pt x="12" y="7775"/>
                  </a:cubicBezTo>
                  <a:cubicBezTo>
                    <a:pt x="12" y="7847"/>
                    <a:pt x="12" y="7906"/>
                    <a:pt x="12" y="7978"/>
                  </a:cubicBezTo>
                  <a:cubicBezTo>
                    <a:pt x="12" y="8037"/>
                    <a:pt x="12" y="8109"/>
                    <a:pt x="12" y="8168"/>
                  </a:cubicBezTo>
                  <a:cubicBezTo>
                    <a:pt x="12" y="8228"/>
                    <a:pt x="12" y="8299"/>
                    <a:pt x="12" y="8359"/>
                  </a:cubicBezTo>
                  <a:cubicBezTo>
                    <a:pt x="12" y="8430"/>
                    <a:pt x="12" y="8490"/>
                    <a:pt x="12" y="8561"/>
                  </a:cubicBezTo>
                  <a:cubicBezTo>
                    <a:pt x="12" y="8621"/>
                    <a:pt x="12" y="8692"/>
                    <a:pt x="12" y="8752"/>
                  </a:cubicBezTo>
                  <a:cubicBezTo>
                    <a:pt x="12" y="8811"/>
                    <a:pt x="12" y="8883"/>
                    <a:pt x="12" y="8942"/>
                  </a:cubicBezTo>
                  <a:cubicBezTo>
                    <a:pt x="12" y="9014"/>
                    <a:pt x="12" y="9073"/>
                    <a:pt x="12" y="9145"/>
                  </a:cubicBezTo>
                  <a:cubicBezTo>
                    <a:pt x="12" y="9204"/>
                    <a:pt x="12" y="9276"/>
                    <a:pt x="12" y="9335"/>
                  </a:cubicBezTo>
                  <a:cubicBezTo>
                    <a:pt x="12" y="9395"/>
                    <a:pt x="12" y="9466"/>
                    <a:pt x="12" y="9526"/>
                  </a:cubicBezTo>
                  <a:cubicBezTo>
                    <a:pt x="12" y="9597"/>
                    <a:pt x="12" y="9657"/>
                    <a:pt x="12" y="9728"/>
                  </a:cubicBezTo>
                  <a:cubicBezTo>
                    <a:pt x="12" y="9788"/>
                    <a:pt x="12" y="9859"/>
                    <a:pt x="12" y="9919"/>
                  </a:cubicBezTo>
                  <a:cubicBezTo>
                    <a:pt x="12" y="9978"/>
                    <a:pt x="12" y="10050"/>
                    <a:pt x="12" y="10109"/>
                  </a:cubicBezTo>
                  <a:cubicBezTo>
                    <a:pt x="12" y="10180"/>
                    <a:pt x="12" y="10240"/>
                    <a:pt x="12" y="10311"/>
                  </a:cubicBezTo>
                  <a:cubicBezTo>
                    <a:pt x="12" y="10371"/>
                    <a:pt x="12" y="10442"/>
                    <a:pt x="12" y="10502"/>
                  </a:cubicBezTo>
                  <a:cubicBezTo>
                    <a:pt x="12" y="10561"/>
                    <a:pt x="12" y="10633"/>
                    <a:pt x="12" y="10692"/>
                  </a:cubicBezTo>
                  <a:cubicBezTo>
                    <a:pt x="12" y="10764"/>
                    <a:pt x="12" y="10823"/>
                    <a:pt x="12" y="10895"/>
                  </a:cubicBezTo>
                  <a:cubicBezTo>
                    <a:pt x="12" y="10954"/>
                    <a:pt x="12" y="11026"/>
                    <a:pt x="12" y="11085"/>
                  </a:cubicBezTo>
                  <a:cubicBezTo>
                    <a:pt x="12" y="11145"/>
                    <a:pt x="12" y="11216"/>
                    <a:pt x="12" y="11276"/>
                  </a:cubicBezTo>
                  <a:cubicBezTo>
                    <a:pt x="12" y="11347"/>
                    <a:pt x="12" y="11407"/>
                    <a:pt x="12" y="11478"/>
                  </a:cubicBezTo>
                  <a:cubicBezTo>
                    <a:pt x="12" y="11538"/>
                    <a:pt x="12" y="11609"/>
                    <a:pt x="12" y="11669"/>
                  </a:cubicBezTo>
                  <a:cubicBezTo>
                    <a:pt x="12" y="11728"/>
                    <a:pt x="12" y="11800"/>
                    <a:pt x="12" y="11859"/>
                  </a:cubicBezTo>
                  <a:cubicBezTo>
                    <a:pt x="12" y="11931"/>
                    <a:pt x="12" y="11990"/>
                    <a:pt x="12" y="12062"/>
                  </a:cubicBezTo>
                  <a:cubicBezTo>
                    <a:pt x="12" y="12121"/>
                    <a:pt x="12" y="12193"/>
                    <a:pt x="12" y="12252"/>
                  </a:cubicBezTo>
                  <a:cubicBezTo>
                    <a:pt x="12" y="12312"/>
                    <a:pt x="12" y="12383"/>
                    <a:pt x="12" y="12443"/>
                  </a:cubicBezTo>
                  <a:cubicBezTo>
                    <a:pt x="12" y="12514"/>
                    <a:pt x="12" y="12574"/>
                    <a:pt x="12" y="12645"/>
                  </a:cubicBezTo>
                  <a:cubicBezTo>
                    <a:pt x="12" y="12705"/>
                    <a:pt x="12" y="12776"/>
                    <a:pt x="12" y="12836"/>
                  </a:cubicBezTo>
                  <a:cubicBezTo>
                    <a:pt x="12" y="12895"/>
                    <a:pt x="12" y="12967"/>
                    <a:pt x="12" y="13026"/>
                  </a:cubicBezTo>
                  <a:cubicBezTo>
                    <a:pt x="12" y="13098"/>
                    <a:pt x="12" y="13157"/>
                    <a:pt x="12" y="13228"/>
                  </a:cubicBezTo>
                  <a:cubicBezTo>
                    <a:pt x="12" y="13288"/>
                    <a:pt x="12" y="13359"/>
                    <a:pt x="12" y="13419"/>
                  </a:cubicBezTo>
                  <a:cubicBezTo>
                    <a:pt x="12" y="13479"/>
                    <a:pt x="12" y="13550"/>
                    <a:pt x="12" y="13609"/>
                  </a:cubicBezTo>
                  <a:cubicBezTo>
                    <a:pt x="12" y="13681"/>
                    <a:pt x="12" y="13740"/>
                    <a:pt x="12" y="13812"/>
                  </a:cubicBezTo>
                  <a:cubicBezTo>
                    <a:pt x="12" y="13871"/>
                    <a:pt x="12" y="13943"/>
                    <a:pt x="12" y="14002"/>
                  </a:cubicBezTo>
                  <a:cubicBezTo>
                    <a:pt x="12" y="14062"/>
                    <a:pt x="12" y="14133"/>
                    <a:pt x="12" y="14193"/>
                  </a:cubicBezTo>
                  <a:cubicBezTo>
                    <a:pt x="12" y="14264"/>
                    <a:pt x="12" y="14324"/>
                    <a:pt x="12" y="14395"/>
                  </a:cubicBezTo>
                  <a:cubicBezTo>
                    <a:pt x="12" y="14455"/>
                    <a:pt x="12" y="14526"/>
                    <a:pt x="12" y="14586"/>
                  </a:cubicBezTo>
                  <a:cubicBezTo>
                    <a:pt x="12" y="14645"/>
                    <a:pt x="12" y="14717"/>
                    <a:pt x="12" y="14776"/>
                  </a:cubicBezTo>
                  <a:cubicBezTo>
                    <a:pt x="12" y="14848"/>
                    <a:pt x="12" y="14907"/>
                    <a:pt x="12" y="14979"/>
                  </a:cubicBezTo>
                  <a:cubicBezTo>
                    <a:pt x="12" y="15038"/>
                    <a:pt x="12" y="15110"/>
                    <a:pt x="12" y="15169"/>
                  </a:cubicBezTo>
                  <a:cubicBezTo>
                    <a:pt x="12" y="15229"/>
                    <a:pt x="12" y="15300"/>
                    <a:pt x="12" y="15360"/>
                  </a:cubicBezTo>
                  <a:cubicBezTo>
                    <a:pt x="12" y="15431"/>
                    <a:pt x="12" y="15491"/>
                    <a:pt x="12" y="15562"/>
                  </a:cubicBezTo>
                  <a:cubicBezTo>
                    <a:pt x="12" y="15622"/>
                    <a:pt x="12" y="15693"/>
                    <a:pt x="12" y="15753"/>
                  </a:cubicBezTo>
                  <a:cubicBezTo>
                    <a:pt x="12" y="15812"/>
                    <a:pt x="12" y="15884"/>
                    <a:pt x="12" y="15943"/>
                  </a:cubicBezTo>
                  <a:cubicBezTo>
                    <a:pt x="12" y="16015"/>
                    <a:pt x="12" y="16074"/>
                    <a:pt x="12" y="16146"/>
                  </a:cubicBezTo>
                  <a:cubicBezTo>
                    <a:pt x="12" y="16205"/>
                    <a:pt x="12" y="16276"/>
                    <a:pt x="12" y="16336"/>
                  </a:cubicBezTo>
                  <a:cubicBezTo>
                    <a:pt x="12" y="16396"/>
                    <a:pt x="12" y="16467"/>
                    <a:pt x="12" y="16527"/>
                  </a:cubicBezTo>
                  <a:cubicBezTo>
                    <a:pt x="12" y="16598"/>
                    <a:pt x="12" y="16657"/>
                    <a:pt x="12" y="16729"/>
                  </a:cubicBezTo>
                  <a:cubicBezTo>
                    <a:pt x="12" y="16788"/>
                    <a:pt x="12" y="16860"/>
                    <a:pt x="12" y="16919"/>
                  </a:cubicBezTo>
                  <a:cubicBezTo>
                    <a:pt x="12" y="16979"/>
                    <a:pt x="12" y="17050"/>
                    <a:pt x="12" y="17110"/>
                  </a:cubicBezTo>
                  <a:cubicBezTo>
                    <a:pt x="12" y="17181"/>
                    <a:pt x="12" y="17241"/>
                    <a:pt x="12" y="17312"/>
                  </a:cubicBezTo>
                  <a:cubicBezTo>
                    <a:pt x="12" y="17372"/>
                    <a:pt x="12" y="17443"/>
                    <a:pt x="12" y="17503"/>
                  </a:cubicBezTo>
                  <a:cubicBezTo>
                    <a:pt x="12" y="17562"/>
                    <a:pt x="12" y="17634"/>
                    <a:pt x="12" y="17693"/>
                  </a:cubicBezTo>
                  <a:cubicBezTo>
                    <a:pt x="12" y="17765"/>
                    <a:pt x="12" y="17824"/>
                    <a:pt x="12" y="17896"/>
                  </a:cubicBezTo>
                  <a:cubicBezTo>
                    <a:pt x="12" y="17955"/>
                    <a:pt x="12" y="18015"/>
                    <a:pt x="12" y="18086"/>
                  </a:cubicBezTo>
                  <a:cubicBezTo>
                    <a:pt x="12" y="18146"/>
                    <a:pt x="12" y="18217"/>
                    <a:pt x="12" y="18277"/>
                  </a:cubicBezTo>
                  <a:cubicBezTo>
                    <a:pt x="12" y="18348"/>
                    <a:pt x="12" y="18408"/>
                    <a:pt x="12" y="18479"/>
                  </a:cubicBezTo>
                  <a:cubicBezTo>
                    <a:pt x="12" y="18539"/>
                    <a:pt x="12" y="18598"/>
                    <a:pt x="12" y="18670"/>
                  </a:cubicBezTo>
                  <a:cubicBezTo>
                    <a:pt x="12" y="18729"/>
                    <a:pt x="12" y="18801"/>
                    <a:pt x="12" y="18860"/>
                  </a:cubicBezTo>
                  <a:cubicBezTo>
                    <a:pt x="12" y="18932"/>
                    <a:pt x="12" y="18991"/>
                    <a:pt x="12" y="19063"/>
                  </a:cubicBezTo>
                  <a:cubicBezTo>
                    <a:pt x="12" y="19122"/>
                    <a:pt x="12" y="19182"/>
                    <a:pt x="12" y="19253"/>
                  </a:cubicBezTo>
                  <a:cubicBezTo>
                    <a:pt x="12" y="19313"/>
                    <a:pt x="12" y="19384"/>
                    <a:pt x="12" y="19444"/>
                  </a:cubicBezTo>
                  <a:cubicBezTo>
                    <a:pt x="12" y="19515"/>
                    <a:pt x="12" y="19575"/>
                    <a:pt x="12" y="19646"/>
                  </a:cubicBezTo>
                  <a:cubicBezTo>
                    <a:pt x="12" y="19705"/>
                    <a:pt x="12" y="19765"/>
                    <a:pt x="12" y="19836"/>
                  </a:cubicBezTo>
                  <a:cubicBezTo>
                    <a:pt x="12" y="19896"/>
                    <a:pt x="12" y="19967"/>
                    <a:pt x="12" y="20027"/>
                  </a:cubicBezTo>
                  <a:cubicBezTo>
                    <a:pt x="12" y="20098"/>
                    <a:pt x="12" y="20158"/>
                    <a:pt x="12" y="20229"/>
                  </a:cubicBezTo>
                  <a:cubicBezTo>
                    <a:pt x="12" y="20289"/>
                    <a:pt x="12" y="20348"/>
                    <a:pt x="12" y="20420"/>
                  </a:cubicBezTo>
                  <a:cubicBezTo>
                    <a:pt x="12" y="20479"/>
                    <a:pt x="12" y="20551"/>
                    <a:pt x="12" y="20610"/>
                  </a:cubicBezTo>
                  <a:cubicBezTo>
                    <a:pt x="12" y="20682"/>
                    <a:pt x="12" y="20741"/>
                    <a:pt x="12" y="20813"/>
                  </a:cubicBezTo>
                  <a:cubicBezTo>
                    <a:pt x="12" y="20872"/>
                    <a:pt x="12" y="20932"/>
                    <a:pt x="12" y="21003"/>
                  </a:cubicBezTo>
                  <a:cubicBezTo>
                    <a:pt x="12" y="21063"/>
                    <a:pt x="12" y="21134"/>
                    <a:pt x="12" y="21194"/>
                  </a:cubicBezTo>
                  <a:cubicBezTo>
                    <a:pt x="12" y="21265"/>
                    <a:pt x="12" y="21325"/>
                    <a:pt x="12" y="21396"/>
                  </a:cubicBezTo>
                  <a:cubicBezTo>
                    <a:pt x="12" y="21456"/>
                    <a:pt x="12" y="21515"/>
                    <a:pt x="12" y="21587"/>
                  </a:cubicBezTo>
                  <a:cubicBezTo>
                    <a:pt x="0" y="22515"/>
                    <a:pt x="500" y="23373"/>
                    <a:pt x="1310" y="23837"/>
                  </a:cubicBezTo>
                  <a:lnTo>
                    <a:pt x="36612" y="44208"/>
                  </a:lnTo>
                  <a:cubicBezTo>
                    <a:pt x="37416" y="44679"/>
                    <a:pt x="38315" y="44914"/>
                    <a:pt x="39215" y="44914"/>
                  </a:cubicBezTo>
                  <a:cubicBezTo>
                    <a:pt x="40115" y="44914"/>
                    <a:pt x="41017" y="44679"/>
                    <a:pt x="41827" y="44208"/>
                  </a:cubicBezTo>
                  <a:lnTo>
                    <a:pt x="77129" y="23837"/>
                  </a:lnTo>
                  <a:cubicBezTo>
                    <a:pt x="77939" y="23373"/>
                    <a:pt x="78439" y="22515"/>
                    <a:pt x="78427" y="21587"/>
                  </a:cubicBezTo>
                  <a:lnTo>
                    <a:pt x="78427" y="21384"/>
                  </a:lnTo>
                  <a:lnTo>
                    <a:pt x="78427" y="21194"/>
                  </a:lnTo>
                  <a:lnTo>
                    <a:pt x="78427" y="21003"/>
                  </a:lnTo>
                  <a:lnTo>
                    <a:pt x="78427" y="20801"/>
                  </a:lnTo>
                  <a:lnTo>
                    <a:pt x="78427" y="20610"/>
                  </a:lnTo>
                  <a:lnTo>
                    <a:pt x="78427" y="20420"/>
                  </a:lnTo>
                  <a:lnTo>
                    <a:pt x="78427" y="20217"/>
                  </a:lnTo>
                  <a:lnTo>
                    <a:pt x="78427" y="20027"/>
                  </a:lnTo>
                  <a:lnTo>
                    <a:pt x="78427" y="19836"/>
                  </a:lnTo>
                  <a:lnTo>
                    <a:pt x="78427" y="19634"/>
                  </a:lnTo>
                  <a:lnTo>
                    <a:pt x="78427" y="19444"/>
                  </a:lnTo>
                  <a:lnTo>
                    <a:pt x="78427" y="19253"/>
                  </a:lnTo>
                  <a:lnTo>
                    <a:pt x="78427" y="19051"/>
                  </a:lnTo>
                  <a:lnTo>
                    <a:pt x="78427" y="18860"/>
                  </a:lnTo>
                  <a:lnTo>
                    <a:pt x="78427" y="18670"/>
                  </a:lnTo>
                  <a:lnTo>
                    <a:pt x="78427" y="18467"/>
                  </a:lnTo>
                  <a:lnTo>
                    <a:pt x="78427" y="18277"/>
                  </a:lnTo>
                  <a:lnTo>
                    <a:pt x="78427" y="18086"/>
                  </a:lnTo>
                  <a:lnTo>
                    <a:pt x="78427" y="17884"/>
                  </a:lnTo>
                  <a:lnTo>
                    <a:pt x="78427" y="17693"/>
                  </a:lnTo>
                  <a:lnTo>
                    <a:pt x="78427" y="17503"/>
                  </a:lnTo>
                  <a:lnTo>
                    <a:pt x="78427" y="17300"/>
                  </a:lnTo>
                  <a:lnTo>
                    <a:pt x="78427" y="17110"/>
                  </a:lnTo>
                  <a:lnTo>
                    <a:pt x="78427" y="16919"/>
                  </a:lnTo>
                  <a:lnTo>
                    <a:pt x="78427" y="16717"/>
                  </a:lnTo>
                  <a:lnTo>
                    <a:pt x="78427" y="16527"/>
                  </a:lnTo>
                  <a:lnTo>
                    <a:pt x="78427" y="16336"/>
                  </a:lnTo>
                  <a:lnTo>
                    <a:pt x="78427" y="16146"/>
                  </a:lnTo>
                  <a:lnTo>
                    <a:pt x="78427" y="15943"/>
                  </a:lnTo>
                  <a:lnTo>
                    <a:pt x="78427" y="15753"/>
                  </a:lnTo>
                  <a:lnTo>
                    <a:pt x="78427" y="15562"/>
                  </a:lnTo>
                  <a:lnTo>
                    <a:pt x="78427" y="15360"/>
                  </a:lnTo>
                  <a:lnTo>
                    <a:pt x="78427" y="15169"/>
                  </a:lnTo>
                  <a:lnTo>
                    <a:pt x="78427" y="14979"/>
                  </a:lnTo>
                  <a:lnTo>
                    <a:pt x="78427" y="14776"/>
                  </a:lnTo>
                  <a:lnTo>
                    <a:pt x="78427" y="14586"/>
                  </a:lnTo>
                  <a:lnTo>
                    <a:pt x="78427" y="14395"/>
                  </a:lnTo>
                  <a:lnTo>
                    <a:pt x="78427" y="14193"/>
                  </a:lnTo>
                  <a:lnTo>
                    <a:pt x="78427" y="14002"/>
                  </a:lnTo>
                  <a:lnTo>
                    <a:pt x="78427" y="13812"/>
                  </a:lnTo>
                  <a:lnTo>
                    <a:pt x="78427" y="13609"/>
                  </a:lnTo>
                  <a:lnTo>
                    <a:pt x="78427" y="13419"/>
                  </a:lnTo>
                  <a:lnTo>
                    <a:pt x="78427" y="13228"/>
                  </a:lnTo>
                  <a:lnTo>
                    <a:pt x="78427" y="13026"/>
                  </a:lnTo>
                  <a:lnTo>
                    <a:pt x="78427" y="12836"/>
                  </a:lnTo>
                  <a:lnTo>
                    <a:pt x="78427" y="12645"/>
                  </a:lnTo>
                  <a:lnTo>
                    <a:pt x="78427" y="12443"/>
                  </a:lnTo>
                  <a:lnTo>
                    <a:pt x="78427" y="12252"/>
                  </a:lnTo>
                  <a:lnTo>
                    <a:pt x="78427" y="12062"/>
                  </a:lnTo>
                  <a:lnTo>
                    <a:pt x="78427" y="11859"/>
                  </a:lnTo>
                  <a:lnTo>
                    <a:pt x="78427" y="11669"/>
                  </a:lnTo>
                  <a:lnTo>
                    <a:pt x="78427" y="11478"/>
                  </a:lnTo>
                  <a:lnTo>
                    <a:pt x="78427" y="11276"/>
                  </a:lnTo>
                  <a:lnTo>
                    <a:pt x="78427" y="11085"/>
                  </a:lnTo>
                  <a:lnTo>
                    <a:pt x="78427" y="10895"/>
                  </a:lnTo>
                  <a:lnTo>
                    <a:pt x="78427" y="10692"/>
                  </a:lnTo>
                  <a:lnTo>
                    <a:pt x="78427" y="10502"/>
                  </a:lnTo>
                  <a:lnTo>
                    <a:pt x="78427" y="10311"/>
                  </a:lnTo>
                  <a:lnTo>
                    <a:pt x="78427" y="10109"/>
                  </a:lnTo>
                  <a:lnTo>
                    <a:pt x="78427" y="9919"/>
                  </a:lnTo>
                  <a:lnTo>
                    <a:pt x="78427" y="9728"/>
                  </a:lnTo>
                  <a:lnTo>
                    <a:pt x="78427" y="9526"/>
                  </a:lnTo>
                  <a:lnTo>
                    <a:pt x="78427" y="9335"/>
                  </a:lnTo>
                  <a:lnTo>
                    <a:pt x="78427" y="9145"/>
                  </a:lnTo>
                  <a:lnTo>
                    <a:pt x="78427" y="8942"/>
                  </a:lnTo>
                  <a:lnTo>
                    <a:pt x="78427" y="8752"/>
                  </a:lnTo>
                  <a:lnTo>
                    <a:pt x="78427" y="8561"/>
                  </a:lnTo>
                  <a:lnTo>
                    <a:pt x="78427" y="8359"/>
                  </a:lnTo>
                  <a:lnTo>
                    <a:pt x="78427" y="8168"/>
                  </a:lnTo>
                  <a:lnTo>
                    <a:pt x="78427" y="7978"/>
                  </a:lnTo>
                  <a:lnTo>
                    <a:pt x="78427" y="7775"/>
                  </a:lnTo>
                  <a:lnTo>
                    <a:pt x="78427" y="7585"/>
                  </a:lnTo>
                  <a:lnTo>
                    <a:pt x="78427" y="7394"/>
                  </a:lnTo>
                  <a:lnTo>
                    <a:pt x="78427" y="7192"/>
                  </a:lnTo>
                  <a:lnTo>
                    <a:pt x="78427" y="7002"/>
                  </a:lnTo>
                  <a:lnTo>
                    <a:pt x="78427" y="6811"/>
                  </a:lnTo>
                  <a:lnTo>
                    <a:pt x="78427" y="6609"/>
                  </a:lnTo>
                  <a:lnTo>
                    <a:pt x="78427" y="6418"/>
                  </a:lnTo>
                  <a:lnTo>
                    <a:pt x="78427" y="6228"/>
                  </a:lnTo>
                  <a:lnTo>
                    <a:pt x="78427" y="6025"/>
                  </a:lnTo>
                  <a:lnTo>
                    <a:pt x="78427" y="5835"/>
                  </a:lnTo>
                  <a:lnTo>
                    <a:pt x="78427" y="5644"/>
                  </a:lnTo>
                  <a:lnTo>
                    <a:pt x="78427" y="5442"/>
                  </a:lnTo>
                  <a:lnTo>
                    <a:pt x="78427" y="5251"/>
                  </a:lnTo>
                  <a:lnTo>
                    <a:pt x="78427" y="5061"/>
                  </a:lnTo>
                  <a:lnTo>
                    <a:pt x="78427" y="4858"/>
                  </a:lnTo>
                  <a:lnTo>
                    <a:pt x="78427" y="4668"/>
                  </a:lnTo>
                  <a:lnTo>
                    <a:pt x="78427" y="4477"/>
                  </a:lnTo>
                  <a:lnTo>
                    <a:pt x="78427" y="4275"/>
                  </a:lnTo>
                  <a:lnTo>
                    <a:pt x="78427" y="4085"/>
                  </a:lnTo>
                  <a:lnTo>
                    <a:pt x="78427" y="3894"/>
                  </a:lnTo>
                  <a:lnTo>
                    <a:pt x="78427" y="3692"/>
                  </a:lnTo>
                  <a:lnTo>
                    <a:pt x="78427" y="3501"/>
                  </a:lnTo>
                  <a:lnTo>
                    <a:pt x="78427" y="3311"/>
                  </a:lnTo>
                  <a:lnTo>
                    <a:pt x="78427" y="3108"/>
                  </a:lnTo>
                  <a:lnTo>
                    <a:pt x="78427" y="2918"/>
                  </a:lnTo>
                  <a:lnTo>
                    <a:pt x="78427" y="2727"/>
                  </a:lnTo>
                  <a:lnTo>
                    <a:pt x="78427" y="2525"/>
                  </a:lnTo>
                  <a:lnTo>
                    <a:pt x="78427" y="2334"/>
                  </a:lnTo>
                  <a:lnTo>
                    <a:pt x="78427" y="2144"/>
                  </a:lnTo>
                  <a:lnTo>
                    <a:pt x="78427" y="1941"/>
                  </a:lnTo>
                  <a:lnTo>
                    <a:pt x="78427" y="1751"/>
                  </a:lnTo>
                  <a:lnTo>
                    <a:pt x="78427" y="1560"/>
                  </a:lnTo>
                  <a:lnTo>
                    <a:pt x="78427" y="1358"/>
                  </a:lnTo>
                  <a:lnTo>
                    <a:pt x="78427" y="1167"/>
                  </a:lnTo>
                  <a:lnTo>
                    <a:pt x="78427" y="977"/>
                  </a:lnTo>
                  <a:lnTo>
                    <a:pt x="78427" y="775"/>
                  </a:lnTo>
                  <a:lnTo>
                    <a:pt x="78427" y="584"/>
                  </a:lnTo>
                  <a:lnTo>
                    <a:pt x="78427" y="394"/>
                  </a:lnTo>
                  <a:lnTo>
                    <a:pt x="78427" y="191"/>
                  </a:lnTo>
                  <a:lnTo>
                    <a:pt x="78427" y="1"/>
                  </a:lnTo>
                  <a:lnTo>
                    <a:pt x="78212" y="1"/>
                  </a:lnTo>
                  <a:cubicBezTo>
                    <a:pt x="78224" y="858"/>
                    <a:pt x="77760" y="1644"/>
                    <a:pt x="77022" y="2072"/>
                  </a:cubicBezTo>
                  <a:lnTo>
                    <a:pt x="41720" y="22444"/>
                  </a:lnTo>
                  <a:cubicBezTo>
                    <a:pt x="40946" y="22890"/>
                    <a:pt x="40083" y="23114"/>
                    <a:pt x="39218" y="23114"/>
                  </a:cubicBezTo>
                  <a:cubicBezTo>
                    <a:pt x="38353" y="23114"/>
                    <a:pt x="37487" y="22890"/>
                    <a:pt x="36707" y="22444"/>
                  </a:cubicBezTo>
                  <a:lnTo>
                    <a:pt x="1417" y="2072"/>
                  </a:lnTo>
                  <a:cubicBezTo>
                    <a:pt x="667" y="1644"/>
                    <a:pt x="215" y="858"/>
                    <a:pt x="226" y="1"/>
                  </a:cubicBezTo>
                  <a:close/>
                </a:path>
              </a:pathLst>
            </a:custGeom>
            <a:gradFill>
              <a:gsLst>
                <a:gs pos="0">
                  <a:srgbClr val="A0FDF1">
                    <a:alpha val="41568"/>
                    <a:alpha val="41520"/>
                  </a:srgbClr>
                </a:gs>
                <a:gs pos="100000">
                  <a:srgbClr val="FFFFFF">
                    <a:alpha val="37254"/>
                    <a:alpha val="4152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5" name="Google Shape;483;p17">
            <a:extLst>
              <a:ext uri="{FF2B5EF4-FFF2-40B4-BE49-F238E27FC236}">
                <a16:creationId xmlns:a16="http://schemas.microsoft.com/office/drawing/2014/main" id="{B303E6ED-50A0-ED90-D5A9-D6969A782CE1}"/>
              </a:ext>
            </a:extLst>
          </p:cNvPr>
          <p:cNvSpPr/>
          <p:nvPr/>
        </p:nvSpPr>
        <p:spPr>
          <a:xfrm>
            <a:off x="2418775" y="3231450"/>
            <a:ext cx="1631125" cy="839600"/>
          </a:xfrm>
          <a:custGeom>
            <a:avLst/>
            <a:gdLst/>
            <a:ahLst/>
            <a:cxnLst/>
            <a:rect l="l" t="t" r="r" b="b"/>
            <a:pathLst>
              <a:path w="65245" h="33584" extrusionOk="0">
                <a:moveTo>
                  <a:pt x="65245" y="13264"/>
                </a:moveTo>
                <a:lnTo>
                  <a:pt x="33918" y="33584"/>
                </a:lnTo>
                <a:lnTo>
                  <a:pt x="6260" y="33584"/>
                </a:lnTo>
                <a:lnTo>
                  <a:pt x="5978" y="0"/>
                </a:lnTo>
                <a:lnTo>
                  <a:pt x="0" y="51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6" name="Google Shape;487;p17">
            <a:extLst>
              <a:ext uri="{FF2B5EF4-FFF2-40B4-BE49-F238E27FC236}">
                <a16:creationId xmlns:a16="http://schemas.microsoft.com/office/drawing/2014/main" id="{8F28DFD5-0964-818F-B43F-AE66028005F0}"/>
              </a:ext>
            </a:extLst>
          </p:cNvPr>
          <p:cNvSpPr/>
          <p:nvPr/>
        </p:nvSpPr>
        <p:spPr>
          <a:xfrm>
            <a:off x="5160025" y="3231450"/>
            <a:ext cx="1610400" cy="839600"/>
          </a:xfrm>
          <a:custGeom>
            <a:avLst/>
            <a:gdLst/>
            <a:ahLst/>
            <a:cxnLst/>
            <a:rect l="l" t="t" r="r" b="b"/>
            <a:pathLst>
              <a:path w="64416" h="33584" extrusionOk="0">
                <a:moveTo>
                  <a:pt x="0" y="13825"/>
                </a:moveTo>
                <a:lnTo>
                  <a:pt x="30498" y="33584"/>
                </a:lnTo>
                <a:lnTo>
                  <a:pt x="58156" y="33584"/>
                </a:lnTo>
                <a:lnTo>
                  <a:pt x="58438" y="0"/>
                </a:lnTo>
                <a:lnTo>
                  <a:pt x="64416" y="51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8" name="Google Shape;432;p17">
            <a:extLst>
              <a:ext uri="{FF2B5EF4-FFF2-40B4-BE49-F238E27FC236}">
                <a16:creationId xmlns:a16="http://schemas.microsoft.com/office/drawing/2014/main" id="{D8F36F49-0BF9-04B0-81E8-6015E9FFD24E}"/>
              </a:ext>
            </a:extLst>
          </p:cNvPr>
          <p:cNvSpPr/>
          <p:nvPr/>
        </p:nvSpPr>
        <p:spPr>
          <a:xfrm>
            <a:off x="2926243" y="2030519"/>
            <a:ext cx="1162408" cy="682943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A0FDF1">
              <a:alpha val="415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338;p17">
            <a:extLst>
              <a:ext uri="{FF2B5EF4-FFF2-40B4-BE49-F238E27FC236}">
                <a16:creationId xmlns:a16="http://schemas.microsoft.com/office/drawing/2014/main" id="{4BFB542A-BCE3-7811-45B8-15D09A847E5A}"/>
              </a:ext>
            </a:extLst>
          </p:cNvPr>
          <p:cNvSpPr/>
          <p:nvPr/>
        </p:nvSpPr>
        <p:spPr>
          <a:xfrm>
            <a:off x="3963387" y="1406817"/>
            <a:ext cx="1162408" cy="682943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A0FDF1">
              <a:alpha val="415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385;p17">
            <a:extLst>
              <a:ext uri="{FF2B5EF4-FFF2-40B4-BE49-F238E27FC236}">
                <a16:creationId xmlns:a16="http://schemas.microsoft.com/office/drawing/2014/main" id="{48089FEB-CCC1-8DBB-78BF-358BE5BC6685}"/>
              </a:ext>
            </a:extLst>
          </p:cNvPr>
          <p:cNvSpPr/>
          <p:nvPr/>
        </p:nvSpPr>
        <p:spPr>
          <a:xfrm>
            <a:off x="5083909" y="2059788"/>
            <a:ext cx="1162408" cy="682943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A0FDF1">
              <a:alpha val="415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479;p17">
            <a:extLst>
              <a:ext uri="{FF2B5EF4-FFF2-40B4-BE49-F238E27FC236}">
                <a16:creationId xmlns:a16="http://schemas.microsoft.com/office/drawing/2014/main" id="{EA258702-DD04-DAAD-957A-E2ECA63493FB}"/>
              </a:ext>
            </a:extLst>
          </p:cNvPr>
          <p:cNvSpPr/>
          <p:nvPr/>
        </p:nvSpPr>
        <p:spPr>
          <a:xfrm>
            <a:off x="4046765" y="2683491"/>
            <a:ext cx="1162408" cy="682943"/>
          </a:xfrm>
          <a:custGeom>
            <a:avLst/>
            <a:gdLst/>
            <a:ahLst/>
            <a:cxnLst/>
            <a:rect l="l" t="t" r="r" b="b"/>
            <a:pathLst>
              <a:path w="79261" h="46572" extrusionOk="0">
                <a:moveTo>
                  <a:pt x="39635" y="1"/>
                </a:moveTo>
                <a:cubicBezTo>
                  <a:pt x="38749" y="1"/>
                  <a:pt x="37862" y="230"/>
                  <a:pt x="37065" y="688"/>
                </a:cubicBezTo>
                <a:lnTo>
                  <a:pt x="1679" y="21119"/>
                </a:lnTo>
                <a:cubicBezTo>
                  <a:pt x="1" y="22084"/>
                  <a:pt x="1" y="24489"/>
                  <a:pt x="1679" y="25453"/>
                </a:cubicBezTo>
                <a:lnTo>
                  <a:pt x="37065" y="45884"/>
                </a:lnTo>
                <a:cubicBezTo>
                  <a:pt x="37862" y="46343"/>
                  <a:pt x="38749" y="46572"/>
                  <a:pt x="39635" y="46572"/>
                </a:cubicBezTo>
                <a:cubicBezTo>
                  <a:pt x="40520" y="46572"/>
                  <a:pt x="41405" y="46343"/>
                  <a:pt x="42196" y="45884"/>
                </a:cubicBezTo>
                <a:lnTo>
                  <a:pt x="77594" y="25453"/>
                </a:lnTo>
                <a:cubicBezTo>
                  <a:pt x="79260" y="24489"/>
                  <a:pt x="79260" y="22084"/>
                  <a:pt x="77594" y="21119"/>
                </a:cubicBezTo>
                <a:lnTo>
                  <a:pt x="42196" y="688"/>
                </a:lnTo>
                <a:cubicBezTo>
                  <a:pt x="41405" y="230"/>
                  <a:pt x="40520" y="1"/>
                  <a:pt x="39635" y="1"/>
                </a:cubicBezTo>
                <a:close/>
              </a:path>
            </a:pathLst>
          </a:custGeom>
          <a:solidFill>
            <a:srgbClr val="A0FDF1">
              <a:alpha val="415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3B0F4556-EEBB-C5AD-6F98-57DAF0E94759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66871ECB-D001-3A50-E16B-BF751C64BCA0}"/>
              </a:ext>
            </a:extLst>
          </p:cNvPr>
          <p:cNvSpPr txBox="1"/>
          <p:nvPr/>
        </p:nvSpPr>
        <p:spPr>
          <a:xfrm>
            <a:off x="326033" y="982921"/>
            <a:ext cx="2087101" cy="127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6F46BB2E-1A28-31B9-3D78-89AFFE9464AA}"/>
              </a:ext>
            </a:extLst>
          </p:cNvPr>
          <p:cNvSpPr txBox="1"/>
          <p:nvPr/>
        </p:nvSpPr>
        <p:spPr>
          <a:xfrm>
            <a:off x="6684782" y="1128321"/>
            <a:ext cx="2087101" cy="127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0BD3D7A0-FBB1-CD7F-A19A-84BC3E3740EA}"/>
              </a:ext>
            </a:extLst>
          </p:cNvPr>
          <p:cNvSpPr txBox="1"/>
          <p:nvPr/>
        </p:nvSpPr>
        <p:spPr>
          <a:xfrm>
            <a:off x="6669582" y="3044158"/>
            <a:ext cx="2087101" cy="127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FF237DC-422B-308B-5DFC-6A490CB766A0}"/>
              </a:ext>
            </a:extLst>
          </p:cNvPr>
          <p:cNvSpPr txBox="1"/>
          <p:nvPr/>
        </p:nvSpPr>
        <p:spPr>
          <a:xfrm>
            <a:off x="290260" y="2713462"/>
            <a:ext cx="2087101" cy="127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6631168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B41E02-C81A-9CB3-51DF-310EA776966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7A31F52-1D7F-28D8-F208-BA2595309F3C}"/>
              </a:ext>
            </a:extLst>
          </p:cNvPr>
          <p:cNvGrpSpPr/>
          <p:nvPr/>
        </p:nvGrpSpPr>
        <p:grpSpPr>
          <a:xfrm>
            <a:off x="4681053" y="1209385"/>
            <a:ext cx="4243762" cy="3653857"/>
            <a:chOff x="4681053" y="1209385"/>
            <a:chExt cx="4243762" cy="3653857"/>
          </a:xfrm>
        </p:grpSpPr>
        <p:grpSp>
          <p:nvGrpSpPr>
            <p:cNvPr id="3" name="Google Shape;492;p18">
              <a:extLst>
                <a:ext uri="{FF2B5EF4-FFF2-40B4-BE49-F238E27FC236}">
                  <a16:creationId xmlns:a16="http://schemas.microsoft.com/office/drawing/2014/main" id="{E639E972-D62F-0B9C-06F6-27FBA73906A5}"/>
                </a:ext>
              </a:extLst>
            </p:cNvPr>
            <p:cNvGrpSpPr/>
            <p:nvPr/>
          </p:nvGrpSpPr>
          <p:grpSpPr>
            <a:xfrm flipH="1">
              <a:off x="5262453" y="1315826"/>
              <a:ext cx="2021531" cy="3005600"/>
              <a:chOff x="2493112" y="1257953"/>
              <a:chExt cx="2021531" cy="3005600"/>
            </a:xfrm>
          </p:grpSpPr>
          <p:sp>
            <p:nvSpPr>
              <p:cNvPr id="4" name="Google Shape;493;p18">
                <a:extLst>
                  <a:ext uri="{FF2B5EF4-FFF2-40B4-BE49-F238E27FC236}">
                    <a16:creationId xmlns:a16="http://schemas.microsoft.com/office/drawing/2014/main" id="{C0018984-5610-DF64-6C90-23AE68E4589A}"/>
                  </a:ext>
                </a:extLst>
              </p:cNvPr>
              <p:cNvSpPr/>
              <p:nvPr/>
            </p:nvSpPr>
            <p:spPr>
              <a:xfrm>
                <a:off x="2493112" y="1257953"/>
                <a:ext cx="1501875" cy="3005600"/>
              </a:xfrm>
              <a:custGeom>
                <a:avLst/>
                <a:gdLst/>
                <a:ahLst/>
                <a:cxnLst/>
                <a:rect l="l" t="t" r="r" b="b"/>
                <a:pathLst>
                  <a:path w="60075" h="120224" extrusionOk="0">
                    <a:moveTo>
                      <a:pt x="0" y="20512"/>
                    </a:moveTo>
                    <a:lnTo>
                      <a:pt x="31461" y="0"/>
                    </a:lnTo>
                    <a:lnTo>
                      <a:pt x="60075" y="0"/>
                    </a:lnTo>
                    <a:lnTo>
                      <a:pt x="60075" y="120224"/>
                    </a:lnTo>
                  </a:path>
                </a:pathLst>
              </a:cu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5" name="Google Shape;494;p18">
                <a:extLst>
                  <a:ext uri="{FF2B5EF4-FFF2-40B4-BE49-F238E27FC236}">
                    <a16:creationId xmlns:a16="http://schemas.microsoft.com/office/drawing/2014/main" id="{3DBCC60A-4808-A600-86C2-81B576C2E8B7}"/>
                  </a:ext>
                </a:extLst>
              </p:cNvPr>
              <p:cNvCxnSpPr/>
              <p:nvPr/>
            </p:nvCxnSpPr>
            <p:spPr>
              <a:xfrm rot="10800000">
                <a:off x="4001343" y="1442212"/>
                <a:ext cx="5133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" name="Google Shape;495;p18">
                <a:extLst>
                  <a:ext uri="{FF2B5EF4-FFF2-40B4-BE49-F238E27FC236}">
                    <a16:creationId xmlns:a16="http://schemas.microsoft.com/office/drawing/2014/main" id="{549BFFCD-0B37-C30F-4DEF-529511397B8E}"/>
                  </a:ext>
                </a:extLst>
              </p:cNvPr>
              <p:cNvCxnSpPr/>
              <p:nvPr/>
            </p:nvCxnSpPr>
            <p:spPr>
              <a:xfrm rot="10800000">
                <a:off x="4001343" y="2356864"/>
                <a:ext cx="5133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" name="Google Shape;496;p18">
                <a:extLst>
                  <a:ext uri="{FF2B5EF4-FFF2-40B4-BE49-F238E27FC236}">
                    <a16:creationId xmlns:a16="http://schemas.microsoft.com/office/drawing/2014/main" id="{18B974FF-EA25-C96A-3F83-930474D27F40}"/>
                  </a:ext>
                </a:extLst>
              </p:cNvPr>
              <p:cNvCxnSpPr/>
              <p:nvPr/>
            </p:nvCxnSpPr>
            <p:spPr>
              <a:xfrm rot="10800000">
                <a:off x="4001343" y="3320327"/>
                <a:ext cx="5133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497;p18">
                <a:extLst>
                  <a:ext uri="{FF2B5EF4-FFF2-40B4-BE49-F238E27FC236}">
                    <a16:creationId xmlns:a16="http://schemas.microsoft.com/office/drawing/2014/main" id="{B9EF47D6-2228-7B05-21CE-8A924B3A3B70}"/>
                  </a:ext>
                </a:extLst>
              </p:cNvPr>
              <p:cNvCxnSpPr/>
              <p:nvPr/>
            </p:nvCxnSpPr>
            <p:spPr>
              <a:xfrm rot="10800000">
                <a:off x="3957843" y="4254027"/>
                <a:ext cx="5568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" name="Google Shape;498;p18">
                <a:extLst>
                  <a:ext uri="{FF2B5EF4-FFF2-40B4-BE49-F238E27FC236}">
                    <a16:creationId xmlns:a16="http://schemas.microsoft.com/office/drawing/2014/main" id="{D6155067-84A9-0DA8-A0CE-D868DBFAB3D5}"/>
                  </a:ext>
                </a:extLst>
              </p:cNvPr>
              <p:cNvSpPr/>
              <p:nvPr/>
            </p:nvSpPr>
            <p:spPr>
              <a:xfrm>
                <a:off x="2493112" y="1257953"/>
                <a:ext cx="1501875" cy="3005600"/>
              </a:xfrm>
              <a:custGeom>
                <a:avLst/>
                <a:gdLst/>
                <a:ahLst/>
                <a:cxnLst/>
                <a:rect l="l" t="t" r="r" b="b"/>
                <a:pathLst>
                  <a:path w="60075" h="120224" extrusionOk="0">
                    <a:moveTo>
                      <a:pt x="0" y="20512"/>
                    </a:moveTo>
                    <a:lnTo>
                      <a:pt x="31461" y="0"/>
                    </a:lnTo>
                    <a:lnTo>
                      <a:pt x="60075" y="0"/>
                    </a:lnTo>
                    <a:lnTo>
                      <a:pt x="60075" y="120224"/>
                    </a:lnTo>
                  </a:path>
                </a:pathLst>
              </a:cu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0" name="Google Shape;499;p18">
                <a:extLst>
                  <a:ext uri="{FF2B5EF4-FFF2-40B4-BE49-F238E27FC236}">
                    <a16:creationId xmlns:a16="http://schemas.microsoft.com/office/drawing/2014/main" id="{93FC217E-2215-1B7B-974B-35F8781D5ADA}"/>
                  </a:ext>
                </a:extLst>
              </p:cNvPr>
              <p:cNvCxnSpPr/>
              <p:nvPr/>
            </p:nvCxnSpPr>
            <p:spPr>
              <a:xfrm rot="10800000">
                <a:off x="4001343" y="1442212"/>
                <a:ext cx="513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" name="Google Shape;500;p18">
                <a:extLst>
                  <a:ext uri="{FF2B5EF4-FFF2-40B4-BE49-F238E27FC236}">
                    <a16:creationId xmlns:a16="http://schemas.microsoft.com/office/drawing/2014/main" id="{3A584E95-22EF-FAE4-B3D7-FDE40E5CEE1D}"/>
                  </a:ext>
                </a:extLst>
              </p:cNvPr>
              <p:cNvCxnSpPr/>
              <p:nvPr/>
            </p:nvCxnSpPr>
            <p:spPr>
              <a:xfrm rot="10800000">
                <a:off x="4001343" y="2356864"/>
                <a:ext cx="513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" name="Google Shape;501;p18">
                <a:extLst>
                  <a:ext uri="{FF2B5EF4-FFF2-40B4-BE49-F238E27FC236}">
                    <a16:creationId xmlns:a16="http://schemas.microsoft.com/office/drawing/2014/main" id="{C3EFD9B7-65DF-C760-4D4A-863597481F02}"/>
                  </a:ext>
                </a:extLst>
              </p:cNvPr>
              <p:cNvCxnSpPr/>
              <p:nvPr/>
            </p:nvCxnSpPr>
            <p:spPr>
              <a:xfrm rot="10800000">
                <a:off x="4001343" y="3320327"/>
                <a:ext cx="513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" name="Google Shape;502;p18">
                <a:extLst>
                  <a:ext uri="{FF2B5EF4-FFF2-40B4-BE49-F238E27FC236}">
                    <a16:creationId xmlns:a16="http://schemas.microsoft.com/office/drawing/2014/main" id="{2D8B1D97-EEDD-16A3-9A1A-C07F85398397}"/>
                  </a:ext>
                </a:extLst>
              </p:cNvPr>
              <p:cNvCxnSpPr/>
              <p:nvPr/>
            </p:nvCxnSpPr>
            <p:spPr>
              <a:xfrm rot="10800000">
                <a:off x="3981843" y="4254027"/>
                <a:ext cx="5328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82" name="Google Shape;573;p18">
              <a:extLst>
                <a:ext uri="{FF2B5EF4-FFF2-40B4-BE49-F238E27FC236}">
                  <a16:creationId xmlns:a16="http://schemas.microsoft.com/office/drawing/2014/main" id="{D2027622-5A24-88A0-8585-AEBECF0422BD}"/>
                </a:ext>
              </a:extLst>
            </p:cNvPr>
            <p:cNvSpPr/>
            <p:nvPr/>
          </p:nvSpPr>
          <p:spPr>
            <a:xfrm flipH="1">
              <a:off x="4681053" y="2154144"/>
              <a:ext cx="581400" cy="5814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578;p18">
              <a:extLst>
                <a:ext uri="{FF2B5EF4-FFF2-40B4-BE49-F238E27FC236}">
                  <a16:creationId xmlns:a16="http://schemas.microsoft.com/office/drawing/2014/main" id="{AB732451-B9BF-69F8-29F8-A0362D9F496C}"/>
                </a:ext>
              </a:extLst>
            </p:cNvPr>
            <p:cNvSpPr/>
            <p:nvPr/>
          </p:nvSpPr>
          <p:spPr>
            <a:xfrm flipH="1">
              <a:off x="4681053" y="3098902"/>
              <a:ext cx="581400" cy="5814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583;p18">
              <a:extLst>
                <a:ext uri="{FF2B5EF4-FFF2-40B4-BE49-F238E27FC236}">
                  <a16:creationId xmlns:a16="http://schemas.microsoft.com/office/drawing/2014/main" id="{5F0F92E9-A966-2717-4F12-EEA602E6F659}"/>
                </a:ext>
              </a:extLst>
            </p:cNvPr>
            <p:cNvSpPr/>
            <p:nvPr/>
          </p:nvSpPr>
          <p:spPr>
            <a:xfrm flipH="1">
              <a:off x="4681053" y="4043661"/>
              <a:ext cx="581400" cy="5814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588;p18">
              <a:extLst>
                <a:ext uri="{FF2B5EF4-FFF2-40B4-BE49-F238E27FC236}">
                  <a16:creationId xmlns:a16="http://schemas.microsoft.com/office/drawing/2014/main" id="{BDB2522F-E8A6-C4E0-E2B5-26D8F6964AEB}"/>
                </a:ext>
              </a:extLst>
            </p:cNvPr>
            <p:cNvSpPr/>
            <p:nvPr/>
          </p:nvSpPr>
          <p:spPr>
            <a:xfrm flipH="1">
              <a:off x="4681053" y="1209385"/>
              <a:ext cx="581400" cy="5814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" name="Google Shape;592;p18">
              <a:extLst>
                <a:ext uri="{FF2B5EF4-FFF2-40B4-BE49-F238E27FC236}">
                  <a16:creationId xmlns:a16="http://schemas.microsoft.com/office/drawing/2014/main" id="{0ED44C35-2C93-AD9D-45F8-FE3A82E7C668}"/>
                </a:ext>
              </a:extLst>
            </p:cNvPr>
            <p:cNvGrpSpPr/>
            <p:nvPr/>
          </p:nvGrpSpPr>
          <p:grpSpPr>
            <a:xfrm flipH="1">
              <a:off x="4819060" y="2275543"/>
              <a:ext cx="305386" cy="338602"/>
              <a:chOff x="5096732" y="2187564"/>
              <a:chExt cx="305386" cy="338602"/>
            </a:xfrm>
          </p:grpSpPr>
          <p:sp>
            <p:nvSpPr>
              <p:cNvPr id="87" name="Google Shape;593;p18">
                <a:extLst>
                  <a:ext uri="{FF2B5EF4-FFF2-40B4-BE49-F238E27FC236}">
                    <a16:creationId xmlns:a16="http://schemas.microsoft.com/office/drawing/2014/main" id="{0C202FD2-5ADB-777F-C586-3B50F88657DB}"/>
                  </a:ext>
                </a:extLst>
              </p:cNvPr>
              <p:cNvSpPr/>
              <p:nvPr/>
            </p:nvSpPr>
            <p:spPr>
              <a:xfrm>
                <a:off x="5315391" y="2247184"/>
                <a:ext cx="39764" cy="19891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1130" extrusionOk="0">
                    <a:moveTo>
                      <a:pt x="566" y="0"/>
                    </a:moveTo>
                    <a:cubicBezTo>
                      <a:pt x="253" y="0"/>
                      <a:pt x="0" y="253"/>
                      <a:pt x="0" y="567"/>
                    </a:cubicBezTo>
                    <a:cubicBezTo>
                      <a:pt x="0" y="877"/>
                      <a:pt x="253" y="1130"/>
                      <a:pt x="566" y="1130"/>
                    </a:cubicBezTo>
                    <a:lnTo>
                      <a:pt x="1696" y="1130"/>
                    </a:lnTo>
                    <a:cubicBezTo>
                      <a:pt x="2006" y="1130"/>
                      <a:pt x="2259" y="877"/>
                      <a:pt x="2259" y="567"/>
                    </a:cubicBezTo>
                    <a:cubicBezTo>
                      <a:pt x="2259" y="253"/>
                      <a:pt x="2006" y="0"/>
                      <a:pt x="16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88" name="Google Shape;594;p18">
                <a:extLst>
                  <a:ext uri="{FF2B5EF4-FFF2-40B4-BE49-F238E27FC236}">
                    <a16:creationId xmlns:a16="http://schemas.microsoft.com/office/drawing/2014/main" id="{7BBA2522-0104-FD34-F9CE-88AAE66BA5F3}"/>
                  </a:ext>
                </a:extLst>
              </p:cNvPr>
              <p:cNvSpPr/>
              <p:nvPr/>
            </p:nvSpPr>
            <p:spPr>
              <a:xfrm>
                <a:off x="5214564" y="2187564"/>
                <a:ext cx="32670" cy="39764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2259" extrusionOk="0">
                    <a:moveTo>
                      <a:pt x="647" y="1"/>
                    </a:moveTo>
                    <a:cubicBezTo>
                      <a:pt x="562" y="1"/>
                      <a:pt x="476" y="20"/>
                      <a:pt x="395" y="60"/>
                    </a:cubicBezTo>
                    <a:cubicBezTo>
                      <a:pt x="115" y="198"/>
                      <a:pt x="1" y="539"/>
                      <a:pt x="142" y="819"/>
                    </a:cubicBezTo>
                    <a:lnTo>
                      <a:pt x="705" y="1948"/>
                    </a:lnTo>
                    <a:cubicBezTo>
                      <a:pt x="806" y="2144"/>
                      <a:pt x="1004" y="2259"/>
                      <a:pt x="1211" y="2259"/>
                    </a:cubicBezTo>
                    <a:cubicBezTo>
                      <a:pt x="1296" y="2259"/>
                      <a:pt x="1383" y="2239"/>
                      <a:pt x="1464" y="2198"/>
                    </a:cubicBezTo>
                    <a:cubicBezTo>
                      <a:pt x="1744" y="2059"/>
                      <a:pt x="1856" y="1722"/>
                      <a:pt x="1717" y="1442"/>
                    </a:cubicBezTo>
                    <a:lnTo>
                      <a:pt x="1151" y="313"/>
                    </a:lnTo>
                    <a:cubicBezTo>
                      <a:pt x="1053" y="114"/>
                      <a:pt x="853" y="1"/>
                      <a:pt x="6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89" name="Google Shape;595;p18">
                <a:extLst>
                  <a:ext uri="{FF2B5EF4-FFF2-40B4-BE49-F238E27FC236}">
                    <a16:creationId xmlns:a16="http://schemas.microsoft.com/office/drawing/2014/main" id="{C57E1D61-21BF-0352-3DDF-0FD4D4B26AD8}"/>
                  </a:ext>
                </a:extLst>
              </p:cNvPr>
              <p:cNvSpPr/>
              <p:nvPr/>
            </p:nvSpPr>
            <p:spPr>
              <a:xfrm>
                <a:off x="5284164" y="2187564"/>
                <a:ext cx="32670" cy="39764"/>
              </a:xfrm>
              <a:custGeom>
                <a:avLst/>
                <a:gdLst/>
                <a:ahLst/>
                <a:cxnLst/>
                <a:rect l="l" t="t" r="r" b="b"/>
                <a:pathLst>
                  <a:path w="1856" h="2259" extrusionOk="0">
                    <a:moveTo>
                      <a:pt x="1210" y="1"/>
                    </a:moveTo>
                    <a:cubicBezTo>
                      <a:pt x="1003" y="1"/>
                      <a:pt x="803" y="114"/>
                      <a:pt x="705" y="313"/>
                    </a:cubicBezTo>
                    <a:lnTo>
                      <a:pt x="139" y="1442"/>
                    </a:lnTo>
                    <a:cubicBezTo>
                      <a:pt x="1" y="1719"/>
                      <a:pt x="115" y="2059"/>
                      <a:pt x="392" y="2198"/>
                    </a:cubicBezTo>
                    <a:cubicBezTo>
                      <a:pt x="474" y="2239"/>
                      <a:pt x="561" y="2259"/>
                      <a:pt x="646" y="2259"/>
                    </a:cubicBezTo>
                    <a:cubicBezTo>
                      <a:pt x="852" y="2259"/>
                      <a:pt x="1051" y="2144"/>
                      <a:pt x="1151" y="1948"/>
                    </a:cubicBezTo>
                    <a:lnTo>
                      <a:pt x="1714" y="819"/>
                    </a:lnTo>
                    <a:cubicBezTo>
                      <a:pt x="1856" y="539"/>
                      <a:pt x="1741" y="198"/>
                      <a:pt x="1461" y="60"/>
                    </a:cubicBezTo>
                    <a:cubicBezTo>
                      <a:pt x="1381" y="20"/>
                      <a:pt x="1295" y="1"/>
                      <a:pt x="12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90" name="Google Shape;596;p18">
                <a:extLst>
                  <a:ext uri="{FF2B5EF4-FFF2-40B4-BE49-F238E27FC236}">
                    <a16:creationId xmlns:a16="http://schemas.microsoft.com/office/drawing/2014/main" id="{0358C7D8-073D-613C-0D02-127C0CB443D3}"/>
                  </a:ext>
                </a:extLst>
              </p:cNvPr>
              <p:cNvSpPr/>
              <p:nvPr/>
            </p:nvSpPr>
            <p:spPr>
              <a:xfrm>
                <a:off x="5176243" y="2247184"/>
                <a:ext cx="39782" cy="19891"/>
              </a:xfrm>
              <a:custGeom>
                <a:avLst/>
                <a:gdLst/>
                <a:ahLst/>
                <a:cxnLst/>
                <a:rect l="l" t="t" r="r" b="b"/>
                <a:pathLst>
                  <a:path w="2260" h="1130" extrusionOk="0">
                    <a:moveTo>
                      <a:pt x="567" y="0"/>
                    </a:moveTo>
                    <a:cubicBezTo>
                      <a:pt x="254" y="0"/>
                      <a:pt x="1" y="253"/>
                      <a:pt x="1" y="567"/>
                    </a:cubicBezTo>
                    <a:cubicBezTo>
                      <a:pt x="1" y="877"/>
                      <a:pt x="254" y="1130"/>
                      <a:pt x="567" y="1130"/>
                    </a:cubicBezTo>
                    <a:lnTo>
                      <a:pt x="1696" y="1130"/>
                    </a:lnTo>
                    <a:cubicBezTo>
                      <a:pt x="2006" y="1130"/>
                      <a:pt x="2259" y="877"/>
                      <a:pt x="2259" y="567"/>
                    </a:cubicBezTo>
                    <a:cubicBezTo>
                      <a:pt x="2259" y="253"/>
                      <a:pt x="2006" y="0"/>
                      <a:pt x="169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91" name="Google Shape;597;p18">
                <a:extLst>
                  <a:ext uri="{FF2B5EF4-FFF2-40B4-BE49-F238E27FC236}">
                    <a16:creationId xmlns:a16="http://schemas.microsoft.com/office/drawing/2014/main" id="{79B1D7AE-4D1C-CA28-D091-1B556E199F5E}"/>
                  </a:ext>
                </a:extLst>
              </p:cNvPr>
              <p:cNvSpPr/>
              <p:nvPr/>
            </p:nvSpPr>
            <p:spPr>
              <a:xfrm>
                <a:off x="5096732" y="2347254"/>
                <a:ext cx="59655" cy="178912"/>
              </a:xfrm>
              <a:custGeom>
                <a:avLst/>
                <a:gdLst/>
                <a:ahLst/>
                <a:cxnLst/>
                <a:rect l="l" t="t" r="r" b="b"/>
                <a:pathLst>
                  <a:path w="3389" h="10164" extrusionOk="0">
                    <a:moveTo>
                      <a:pt x="567" y="1"/>
                    </a:moveTo>
                    <a:cubicBezTo>
                      <a:pt x="254" y="1"/>
                      <a:pt x="1" y="251"/>
                      <a:pt x="1" y="564"/>
                    </a:cubicBezTo>
                    <a:lnTo>
                      <a:pt x="1" y="9598"/>
                    </a:lnTo>
                    <a:cubicBezTo>
                      <a:pt x="1" y="9911"/>
                      <a:pt x="254" y="10164"/>
                      <a:pt x="567" y="10164"/>
                    </a:cubicBezTo>
                    <a:lnTo>
                      <a:pt x="2825" y="10164"/>
                    </a:lnTo>
                    <a:cubicBezTo>
                      <a:pt x="3136" y="10164"/>
                      <a:pt x="3389" y="9911"/>
                      <a:pt x="3389" y="9598"/>
                    </a:cubicBezTo>
                    <a:lnTo>
                      <a:pt x="3389" y="564"/>
                    </a:lnTo>
                    <a:cubicBezTo>
                      <a:pt x="3389" y="251"/>
                      <a:pt x="3136" y="1"/>
                      <a:pt x="28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92" name="Google Shape;598;p18">
                <a:extLst>
                  <a:ext uri="{FF2B5EF4-FFF2-40B4-BE49-F238E27FC236}">
                    <a16:creationId xmlns:a16="http://schemas.microsoft.com/office/drawing/2014/main" id="{17F6E43C-8707-8F42-E9DB-AE289D3BD351}"/>
                  </a:ext>
                </a:extLst>
              </p:cNvPr>
              <p:cNvSpPr/>
              <p:nvPr/>
            </p:nvSpPr>
            <p:spPr>
              <a:xfrm>
                <a:off x="5176243" y="2247870"/>
                <a:ext cx="225875" cy="278296"/>
              </a:xfrm>
              <a:custGeom>
                <a:avLst/>
                <a:gdLst/>
                <a:ahLst/>
                <a:cxnLst/>
                <a:rect l="l" t="t" r="r" b="b"/>
                <a:pathLst>
                  <a:path w="12832" h="15810" extrusionOk="0">
                    <a:moveTo>
                      <a:pt x="3954" y="1"/>
                    </a:moveTo>
                    <a:cubicBezTo>
                      <a:pt x="3641" y="1"/>
                      <a:pt x="3388" y="254"/>
                      <a:pt x="3388" y="564"/>
                    </a:cubicBezTo>
                    <a:cubicBezTo>
                      <a:pt x="3388" y="1871"/>
                      <a:pt x="2879" y="4225"/>
                      <a:pt x="1922" y="5186"/>
                    </a:cubicBezTo>
                    <a:cubicBezTo>
                      <a:pt x="1274" y="5830"/>
                      <a:pt x="723" y="6065"/>
                      <a:pt x="1" y="6427"/>
                    </a:cubicBezTo>
                    <a:lnTo>
                      <a:pt x="1" y="14897"/>
                    </a:lnTo>
                    <a:cubicBezTo>
                      <a:pt x="1109" y="15268"/>
                      <a:pt x="2515" y="15810"/>
                      <a:pt x="4659" y="15810"/>
                    </a:cubicBezTo>
                    <a:lnTo>
                      <a:pt x="8351" y="15810"/>
                    </a:lnTo>
                    <a:cubicBezTo>
                      <a:pt x="9567" y="15810"/>
                      <a:pt x="10516" y="14680"/>
                      <a:pt x="10046" y="13491"/>
                    </a:cubicBezTo>
                    <a:cubicBezTo>
                      <a:pt x="11019" y="13226"/>
                      <a:pt x="11546" y="12172"/>
                      <a:pt x="11175" y="11233"/>
                    </a:cubicBezTo>
                    <a:cubicBezTo>
                      <a:pt x="12386" y="10901"/>
                      <a:pt x="12832" y="9408"/>
                      <a:pt x="11992" y="8468"/>
                    </a:cubicBezTo>
                    <a:cubicBezTo>
                      <a:pt x="12314" y="8107"/>
                      <a:pt x="12467" y="7625"/>
                      <a:pt x="12410" y="7143"/>
                    </a:cubicBezTo>
                    <a:cubicBezTo>
                      <a:pt x="12311" y="6267"/>
                      <a:pt x="11495" y="5647"/>
                      <a:pt x="10612" y="5647"/>
                    </a:cubicBezTo>
                    <a:lnTo>
                      <a:pt x="6213" y="5647"/>
                    </a:lnTo>
                    <a:cubicBezTo>
                      <a:pt x="6586" y="4975"/>
                      <a:pt x="6785" y="3081"/>
                      <a:pt x="6776" y="2307"/>
                    </a:cubicBezTo>
                    <a:cubicBezTo>
                      <a:pt x="6761" y="1027"/>
                      <a:pt x="5701" y="1"/>
                      <a:pt x="441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93" name="Google Shape;599;p18">
              <a:extLst>
                <a:ext uri="{FF2B5EF4-FFF2-40B4-BE49-F238E27FC236}">
                  <a16:creationId xmlns:a16="http://schemas.microsoft.com/office/drawing/2014/main" id="{95F5AF2C-F1B8-18D0-84C1-5B7090972A98}"/>
                </a:ext>
              </a:extLst>
            </p:cNvPr>
            <p:cNvGrpSpPr/>
            <p:nvPr/>
          </p:nvGrpSpPr>
          <p:grpSpPr>
            <a:xfrm flipH="1">
              <a:off x="4801467" y="3219967"/>
              <a:ext cx="340573" cy="339271"/>
              <a:chOff x="5073109" y="3150705"/>
              <a:chExt cx="340573" cy="339271"/>
            </a:xfrm>
          </p:grpSpPr>
          <p:sp>
            <p:nvSpPr>
              <p:cNvPr id="94" name="Google Shape;600;p18">
                <a:extLst>
                  <a:ext uri="{FF2B5EF4-FFF2-40B4-BE49-F238E27FC236}">
                    <a16:creationId xmlns:a16="http://schemas.microsoft.com/office/drawing/2014/main" id="{C161AA0C-418B-ABD1-B754-9E287961DEB6}"/>
                  </a:ext>
                </a:extLst>
              </p:cNvPr>
              <p:cNvSpPr/>
              <p:nvPr/>
            </p:nvSpPr>
            <p:spPr>
              <a:xfrm>
                <a:off x="5073161" y="3210325"/>
                <a:ext cx="340520" cy="279651"/>
              </a:xfrm>
              <a:custGeom>
                <a:avLst/>
                <a:gdLst/>
                <a:ahLst/>
                <a:cxnLst/>
                <a:rect l="l" t="t" r="r" b="b"/>
                <a:pathLst>
                  <a:path w="19345" h="15887" extrusionOk="0">
                    <a:moveTo>
                      <a:pt x="1693" y="1"/>
                    </a:moveTo>
                    <a:cubicBezTo>
                      <a:pt x="756" y="1"/>
                      <a:pt x="0" y="760"/>
                      <a:pt x="0" y="1696"/>
                    </a:cubicBezTo>
                    <a:cubicBezTo>
                      <a:pt x="0" y="2630"/>
                      <a:pt x="756" y="3389"/>
                      <a:pt x="1693" y="3389"/>
                    </a:cubicBezTo>
                    <a:lnTo>
                      <a:pt x="3990" y="3389"/>
                    </a:lnTo>
                    <a:cubicBezTo>
                      <a:pt x="4924" y="3389"/>
                      <a:pt x="5683" y="4147"/>
                      <a:pt x="5683" y="5084"/>
                    </a:cubicBezTo>
                    <a:lnTo>
                      <a:pt x="5683" y="8547"/>
                    </a:lnTo>
                    <a:cubicBezTo>
                      <a:pt x="5683" y="11347"/>
                      <a:pt x="7962" y="13627"/>
                      <a:pt x="10766" y="13627"/>
                    </a:cubicBezTo>
                    <a:lnTo>
                      <a:pt x="13626" y="13627"/>
                    </a:lnTo>
                    <a:lnTo>
                      <a:pt x="13626" y="15322"/>
                    </a:lnTo>
                    <a:cubicBezTo>
                      <a:pt x="13626" y="15656"/>
                      <a:pt x="13901" y="15887"/>
                      <a:pt x="14194" y="15887"/>
                    </a:cubicBezTo>
                    <a:cubicBezTo>
                      <a:pt x="14308" y="15887"/>
                      <a:pt x="14425" y="15852"/>
                      <a:pt x="14530" y="15774"/>
                    </a:cubicBezTo>
                    <a:lnTo>
                      <a:pt x="19046" y="12386"/>
                    </a:lnTo>
                    <a:cubicBezTo>
                      <a:pt x="19345" y="12160"/>
                      <a:pt x="19345" y="11706"/>
                      <a:pt x="19046" y="11483"/>
                    </a:cubicBezTo>
                    <a:lnTo>
                      <a:pt x="14530" y="8095"/>
                    </a:lnTo>
                    <a:cubicBezTo>
                      <a:pt x="14424" y="8016"/>
                      <a:pt x="14307" y="7981"/>
                      <a:pt x="14192" y="7981"/>
                    </a:cubicBezTo>
                    <a:cubicBezTo>
                      <a:pt x="13899" y="7981"/>
                      <a:pt x="13626" y="8212"/>
                      <a:pt x="13626" y="8547"/>
                    </a:cubicBezTo>
                    <a:lnTo>
                      <a:pt x="13626" y="10239"/>
                    </a:lnTo>
                    <a:lnTo>
                      <a:pt x="10766" y="10239"/>
                    </a:lnTo>
                    <a:cubicBezTo>
                      <a:pt x="9829" y="10239"/>
                      <a:pt x="9070" y="9480"/>
                      <a:pt x="9070" y="8547"/>
                    </a:cubicBezTo>
                    <a:lnTo>
                      <a:pt x="9070" y="5084"/>
                    </a:lnTo>
                    <a:cubicBezTo>
                      <a:pt x="9070" y="2280"/>
                      <a:pt x="6791" y="1"/>
                      <a:pt x="399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95" name="Google Shape;601;p18">
                <a:extLst>
                  <a:ext uri="{FF2B5EF4-FFF2-40B4-BE49-F238E27FC236}">
                    <a16:creationId xmlns:a16="http://schemas.microsoft.com/office/drawing/2014/main" id="{0407F1B0-8C48-B22B-1993-B23985E7F5E8}"/>
                  </a:ext>
                </a:extLst>
              </p:cNvPr>
              <p:cNvSpPr/>
              <p:nvPr/>
            </p:nvSpPr>
            <p:spPr>
              <a:xfrm>
                <a:off x="5073109" y="3368712"/>
                <a:ext cx="101144" cy="61662"/>
              </a:xfrm>
              <a:custGeom>
                <a:avLst/>
                <a:gdLst/>
                <a:ahLst/>
                <a:cxnLst/>
                <a:rect l="l" t="t" r="r" b="b"/>
                <a:pathLst>
                  <a:path w="5746" h="3503" extrusionOk="0">
                    <a:moveTo>
                      <a:pt x="4577" y="1"/>
                    </a:moveTo>
                    <a:cubicBezTo>
                      <a:pt x="4391" y="73"/>
                      <a:pt x="4192" y="112"/>
                      <a:pt x="3990" y="115"/>
                    </a:cubicBezTo>
                    <a:lnTo>
                      <a:pt x="1693" y="115"/>
                    </a:lnTo>
                    <a:cubicBezTo>
                      <a:pt x="759" y="115"/>
                      <a:pt x="0" y="871"/>
                      <a:pt x="0" y="1807"/>
                    </a:cubicBezTo>
                    <a:cubicBezTo>
                      <a:pt x="0" y="2744"/>
                      <a:pt x="759" y="3503"/>
                      <a:pt x="1693" y="3503"/>
                    </a:cubicBezTo>
                    <a:lnTo>
                      <a:pt x="1696" y="3500"/>
                    </a:lnTo>
                    <a:lnTo>
                      <a:pt x="3993" y="3500"/>
                    </a:lnTo>
                    <a:cubicBezTo>
                      <a:pt x="4589" y="3500"/>
                      <a:pt x="5183" y="3391"/>
                      <a:pt x="5746" y="3186"/>
                    </a:cubicBezTo>
                    <a:cubicBezTo>
                      <a:pt x="5065" y="2253"/>
                      <a:pt x="4662" y="1151"/>
                      <a:pt x="45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96" name="Google Shape;602;p18">
                <a:extLst>
                  <a:ext uri="{FF2B5EF4-FFF2-40B4-BE49-F238E27FC236}">
                    <a16:creationId xmlns:a16="http://schemas.microsoft.com/office/drawing/2014/main" id="{F51A4835-D914-9144-4B25-163C32947CFF}"/>
                  </a:ext>
                </a:extLst>
              </p:cNvPr>
              <p:cNvSpPr/>
              <p:nvPr/>
            </p:nvSpPr>
            <p:spPr>
              <a:xfrm>
                <a:off x="5206412" y="3150705"/>
                <a:ext cx="207269" cy="139165"/>
              </a:xfrm>
              <a:custGeom>
                <a:avLst/>
                <a:gdLst/>
                <a:ahLst/>
                <a:cxnLst/>
                <a:rect l="l" t="t" r="r" b="b"/>
                <a:pathLst>
                  <a:path w="11775" h="7906" extrusionOk="0">
                    <a:moveTo>
                      <a:pt x="6622" y="0"/>
                    </a:moveTo>
                    <a:cubicBezTo>
                      <a:pt x="6329" y="0"/>
                      <a:pt x="6056" y="231"/>
                      <a:pt x="6056" y="566"/>
                    </a:cubicBezTo>
                    <a:lnTo>
                      <a:pt x="6056" y="2259"/>
                    </a:lnTo>
                    <a:lnTo>
                      <a:pt x="3196" y="2259"/>
                    </a:lnTo>
                    <a:cubicBezTo>
                      <a:pt x="2030" y="2265"/>
                      <a:pt x="904" y="2668"/>
                      <a:pt x="1" y="3406"/>
                    </a:cubicBezTo>
                    <a:cubicBezTo>
                      <a:pt x="940" y="4068"/>
                      <a:pt x="1675" y="4978"/>
                      <a:pt x="2130" y="6032"/>
                    </a:cubicBezTo>
                    <a:cubicBezTo>
                      <a:pt x="2431" y="5785"/>
                      <a:pt x="2804" y="5649"/>
                      <a:pt x="3196" y="5646"/>
                    </a:cubicBezTo>
                    <a:lnTo>
                      <a:pt x="6056" y="5646"/>
                    </a:lnTo>
                    <a:lnTo>
                      <a:pt x="6056" y="7342"/>
                    </a:lnTo>
                    <a:cubicBezTo>
                      <a:pt x="6056" y="7679"/>
                      <a:pt x="6334" y="7906"/>
                      <a:pt x="6625" y="7906"/>
                    </a:cubicBezTo>
                    <a:cubicBezTo>
                      <a:pt x="6740" y="7906"/>
                      <a:pt x="6857" y="7871"/>
                      <a:pt x="6960" y="7793"/>
                    </a:cubicBezTo>
                    <a:lnTo>
                      <a:pt x="11476" y="4406"/>
                    </a:lnTo>
                    <a:cubicBezTo>
                      <a:pt x="11775" y="4180"/>
                      <a:pt x="11775" y="3725"/>
                      <a:pt x="11476" y="3502"/>
                    </a:cubicBezTo>
                    <a:lnTo>
                      <a:pt x="6960" y="115"/>
                    </a:lnTo>
                    <a:cubicBezTo>
                      <a:pt x="6854" y="36"/>
                      <a:pt x="6737" y="0"/>
                      <a:pt x="66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97" name="Google Shape;603;p18">
              <a:extLst>
                <a:ext uri="{FF2B5EF4-FFF2-40B4-BE49-F238E27FC236}">
                  <a16:creationId xmlns:a16="http://schemas.microsoft.com/office/drawing/2014/main" id="{219CE31D-AD7C-8182-8CA1-7CDB4A322990}"/>
                </a:ext>
              </a:extLst>
            </p:cNvPr>
            <p:cNvGrpSpPr/>
            <p:nvPr/>
          </p:nvGrpSpPr>
          <p:grpSpPr>
            <a:xfrm flipH="1">
              <a:off x="4802127" y="4164734"/>
              <a:ext cx="339253" cy="339253"/>
              <a:chOff x="5061713" y="4084392"/>
              <a:chExt cx="339253" cy="339253"/>
            </a:xfrm>
          </p:grpSpPr>
          <p:sp>
            <p:nvSpPr>
              <p:cNvPr id="98" name="Google Shape;604;p18">
                <a:extLst>
                  <a:ext uri="{FF2B5EF4-FFF2-40B4-BE49-F238E27FC236}">
                    <a16:creationId xmlns:a16="http://schemas.microsoft.com/office/drawing/2014/main" id="{6B369B47-A1FA-EB22-D081-0B1B44A13B23}"/>
                  </a:ext>
                </a:extLst>
              </p:cNvPr>
              <p:cNvSpPr/>
              <p:nvPr/>
            </p:nvSpPr>
            <p:spPr>
              <a:xfrm>
                <a:off x="5061713" y="4219175"/>
                <a:ext cx="339253" cy="204471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1616" extrusionOk="0">
                    <a:moveTo>
                      <a:pt x="0" y="1"/>
                    </a:moveTo>
                    <a:lnTo>
                      <a:pt x="0" y="9920"/>
                    </a:lnTo>
                    <a:cubicBezTo>
                      <a:pt x="0" y="10856"/>
                      <a:pt x="759" y="11612"/>
                      <a:pt x="1696" y="11615"/>
                    </a:cubicBezTo>
                    <a:lnTo>
                      <a:pt x="17580" y="11615"/>
                    </a:lnTo>
                    <a:cubicBezTo>
                      <a:pt x="18513" y="11612"/>
                      <a:pt x="19272" y="10856"/>
                      <a:pt x="19272" y="9920"/>
                    </a:cubicBezTo>
                    <a:lnTo>
                      <a:pt x="19272" y="1"/>
                    </a:lnTo>
                    <a:lnTo>
                      <a:pt x="9977" y="6948"/>
                    </a:lnTo>
                    <a:cubicBezTo>
                      <a:pt x="9877" y="7020"/>
                      <a:pt x="9760" y="7059"/>
                      <a:pt x="9636" y="7059"/>
                    </a:cubicBezTo>
                    <a:cubicBezTo>
                      <a:pt x="9513" y="7059"/>
                      <a:pt x="9395" y="7020"/>
                      <a:pt x="9299" y="6948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99" name="Google Shape;605;p18">
                <a:extLst>
                  <a:ext uri="{FF2B5EF4-FFF2-40B4-BE49-F238E27FC236}">
                    <a16:creationId xmlns:a16="http://schemas.microsoft.com/office/drawing/2014/main" id="{8FF4ED5D-B65C-9A27-C94F-937155A929EB}"/>
                  </a:ext>
                </a:extLst>
              </p:cNvPr>
              <p:cNvSpPr/>
              <p:nvPr/>
            </p:nvSpPr>
            <p:spPr>
              <a:xfrm>
                <a:off x="5340678" y="4164537"/>
                <a:ext cx="50378" cy="74529"/>
              </a:xfrm>
              <a:custGeom>
                <a:avLst/>
                <a:gdLst/>
                <a:ahLst/>
                <a:cxnLst/>
                <a:rect l="l" t="t" r="r" b="b"/>
                <a:pathLst>
                  <a:path w="2862" h="4234" extrusionOk="0">
                    <a:moveTo>
                      <a:pt x="0" y="0"/>
                    </a:moveTo>
                    <a:lnTo>
                      <a:pt x="0" y="4234"/>
                    </a:lnTo>
                    <a:lnTo>
                      <a:pt x="2861" y="21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00" name="Google Shape;606;p18">
                <a:extLst>
                  <a:ext uri="{FF2B5EF4-FFF2-40B4-BE49-F238E27FC236}">
                    <a16:creationId xmlns:a16="http://schemas.microsoft.com/office/drawing/2014/main" id="{AAFE0D2F-E7A0-40F7-FD76-3715CF030E03}"/>
                  </a:ext>
                </a:extLst>
              </p:cNvPr>
              <p:cNvSpPr/>
              <p:nvPr/>
            </p:nvSpPr>
            <p:spPr>
              <a:xfrm>
                <a:off x="5071676" y="4164537"/>
                <a:ext cx="50378" cy="74529"/>
              </a:xfrm>
              <a:custGeom>
                <a:avLst/>
                <a:gdLst/>
                <a:ahLst/>
                <a:cxnLst/>
                <a:rect l="l" t="t" r="r" b="b"/>
                <a:pathLst>
                  <a:path w="2862" h="4234" extrusionOk="0">
                    <a:moveTo>
                      <a:pt x="2861" y="0"/>
                    </a:moveTo>
                    <a:lnTo>
                      <a:pt x="0" y="2117"/>
                    </a:lnTo>
                    <a:lnTo>
                      <a:pt x="2861" y="4234"/>
                    </a:lnTo>
                    <a:lnTo>
                      <a:pt x="286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01" name="Google Shape;607;p18">
                <a:extLst>
                  <a:ext uri="{FF2B5EF4-FFF2-40B4-BE49-F238E27FC236}">
                    <a16:creationId xmlns:a16="http://schemas.microsoft.com/office/drawing/2014/main" id="{EC780CB2-18CE-060A-6BB8-162ECB8CD284}"/>
                  </a:ext>
                </a:extLst>
              </p:cNvPr>
              <p:cNvSpPr/>
              <p:nvPr/>
            </p:nvSpPr>
            <p:spPr>
              <a:xfrm>
                <a:off x="5141910" y="4084392"/>
                <a:ext cx="178912" cy="236683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13446" extrusionOk="0">
                    <a:moveTo>
                      <a:pt x="8468" y="3424"/>
                    </a:moveTo>
                    <a:cubicBezTo>
                      <a:pt x="8781" y="3424"/>
                      <a:pt x="9031" y="3677"/>
                      <a:pt x="9031" y="3990"/>
                    </a:cubicBezTo>
                    <a:cubicBezTo>
                      <a:pt x="9031" y="4300"/>
                      <a:pt x="8781" y="4553"/>
                      <a:pt x="8468" y="4553"/>
                    </a:cubicBezTo>
                    <a:lnTo>
                      <a:pt x="1693" y="4553"/>
                    </a:lnTo>
                    <a:cubicBezTo>
                      <a:pt x="1379" y="4553"/>
                      <a:pt x="1130" y="4300"/>
                      <a:pt x="1130" y="3990"/>
                    </a:cubicBezTo>
                    <a:cubicBezTo>
                      <a:pt x="1130" y="3677"/>
                      <a:pt x="1379" y="3424"/>
                      <a:pt x="1693" y="3424"/>
                    </a:cubicBezTo>
                    <a:close/>
                    <a:moveTo>
                      <a:pt x="8468" y="5682"/>
                    </a:moveTo>
                    <a:cubicBezTo>
                      <a:pt x="8781" y="5682"/>
                      <a:pt x="9031" y="5935"/>
                      <a:pt x="9031" y="6248"/>
                    </a:cubicBezTo>
                    <a:cubicBezTo>
                      <a:pt x="9031" y="6559"/>
                      <a:pt x="8781" y="6812"/>
                      <a:pt x="8468" y="6812"/>
                    </a:cubicBezTo>
                    <a:lnTo>
                      <a:pt x="1693" y="6812"/>
                    </a:lnTo>
                    <a:cubicBezTo>
                      <a:pt x="1379" y="6812"/>
                      <a:pt x="1130" y="6559"/>
                      <a:pt x="1130" y="6248"/>
                    </a:cubicBezTo>
                    <a:cubicBezTo>
                      <a:pt x="1130" y="5935"/>
                      <a:pt x="1379" y="5682"/>
                      <a:pt x="1693" y="5682"/>
                    </a:cubicBezTo>
                    <a:close/>
                    <a:moveTo>
                      <a:pt x="5080" y="7941"/>
                    </a:moveTo>
                    <a:cubicBezTo>
                      <a:pt x="5393" y="7941"/>
                      <a:pt x="5643" y="8194"/>
                      <a:pt x="5643" y="8507"/>
                    </a:cubicBezTo>
                    <a:cubicBezTo>
                      <a:pt x="5643" y="8817"/>
                      <a:pt x="5393" y="9070"/>
                      <a:pt x="5080" y="9070"/>
                    </a:cubicBezTo>
                    <a:lnTo>
                      <a:pt x="1693" y="9070"/>
                    </a:lnTo>
                    <a:cubicBezTo>
                      <a:pt x="1379" y="9070"/>
                      <a:pt x="1130" y="8817"/>
                      <a:pt x="1130" y="8507"/>
                    </a:cubicBezTo>
                    <a:cubicBezTo>
                      <a:pt x="1130" y="8194"/>
                      <a:pt x="1379" y="7941"/>
                      <a:pt x="1693" y="7941"/>
                    </a:cubicBezTo>
                    <a:close/>
                    <a:moveTo>
                      <a:pt x="563" y="0"/>
                    </a:moveTo>
                    <a:cubicBezTo>
                      <a:pt x="250" y="0"/>
                      <a:pt x="0" y="250"/>
                      <a:pt x="0" y="563"/>
                    </a:cubicBezTo>
                    <a:lnTo>
                      <a:pt x="0" y="9636"/>
                    </a:lnTo>
                    <a:lnTo>
                      <a:pt x="5080" y="13445"/>
                    </a:lnTo>
                    <a:lnTo>
                      <a:pt x="10163" y="9636"/>
                    </a:lnTo>
                    <a:lnTo>
                      <a:pt x="10163" y="563"/>
                    </a:lnTo>
                    <a:cubicBezTo>
                      <a:pt x="10163" y="250"/>
                      <a:pt x="9910" y="0"/>
                      <a:pt x="959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102" name="Google Shape;608;p18">
              <a:extLst>
                <a:ext uri="{FF2B5EF4-FFF2-40B4-BE49-F238E27FC236}">
                  <a16:creationId xmlns:a16="http://schemas.microsoft.com/office/drawing/2014/main" id="{C91C544D-F490-A082-F58D-A67135A92554}"/>
                </a:ext>
              </a:extLst>
            </p:cNvPr>
            <p:cNvGrpSpPr/>
            <p:nvPr/>
          </p:nvGrpSpPr>
          <p:grpSpPr>
            <a:xfrm flipH="1">
              <a:off x="4832605" y="1330459"/>
              <a:ext cx="278296" cy="339253"/>
              <a:chOff x="5110273" y="1253332"/>
              <a:chExt cx="278296" cy="339253"/>
            </a:xfrm>
          </p:grpSpPr>
          <p:sp>
            <p:nvSpPr>
              <p:cNvPr id="103" name="Google Shape;609;p18">
                <a:extLst>
                  <a:ext uri="{FF2B5EF4-FFF2-40B4-BE49-F238E27FC236}">
                    <a16:creationId xmlns:a16="http://schemas.microsoft.com/office/drawing/2014/main" id="{FD839320-31EB-BA20-B99B-69E55301A2B5}"/>
                  </a:ext>
                </a:extLst>
              </p:cNvPr>
              <p:cNvSpPr/>
              <p:nvPr/>
            </p:nvSpPr>
            <p:spPr>
              <a:xfrm>
                <a:off x="5110273" y="1532297"/>
                <a:ext cx="52491" cy="39764"/>
              </a:xfrm>
              <a:custGeom>
                <a:avLst/>
                <a:gdLst/>
                <a:ahLst/>
                <a:cxnLst/>
                <a:rect l="l" t="t" r="r" b="b"/>
                <a:pathLst>
                  <a:path w="2982" h="2259" extrusionOk="0">
                    <a:moveTo>
                      <a:pt x="1" y="0"/>
                    </a:moveTo>
                    <a:lnTo>
                      <a:pt x="1" y="563"/>
                    </a:lnTo>
                    <a:cubicBezTo>
                      <a:pt x="1" y="1500"/>
                      <a:pt x="756" y="2256"/>
                      <a:pt x="1693" y="2259"/>
                    </a:cubicBezTo>
                    <a:lnTo>
                      <a:pt x="2982" y="2259"/>
                    </a:lnTo>
                    <a:cubicBezTo>
                      <a:pt x="2711" y="1527"/>
                      <a:pt x="2515" y="768"/>
                      <a:pt x="2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04" name="Google Shape;610;p18">
                <a:extLst>
                  <a:ext uri="{FF2B5EF4-FFF2-40B4-BE49-F238E27FC236}">
                    <a16:creationId xmlns:a16="http://schemas.microsoft.com/office/drawing/2014/main" id="{02748438-D55C-1F09-FAE8-2127D1689062}"/>
                  </a:ext>
                </a:extLst>
              </p:cNvPr>
              <p:cNvSpPr/>
              <p:nvPr/>
            </p:nvSpPr>
            <p:spPr>
              <a:xfrm>
                <a:off x="5110273" y="1312952"/>
                <a:ext cx="198785" cy="199489"/>
              </a:xfrm>
              <a:custGeom>
                <a:avLst/>
                <a:gdLst/>
                <a:ahLst/>
                <a:cxnLst/>
                <a:rect l="l" t="t" r="r" b="b"/>
                <a:pathLst>
                  <a:path w="11293" h="11333" extrusionOk="0">
                    <a:moveTo>
                      <a:pt x="1" y="1"/>
                    </a:moveTo>
                    <a:lnTo>
                      <a:pt x="1" y="11332"/>
                    </a:lnTo>
                    <a:lnTo>
                      <a:pt x="2283" y="11332"/>
                    </a:lnTo>
                    <a:cubicBezTo>
                      <a:pt x="2274" y="11142"/>
                      <a:pt x="2259" y="10956"/>
                      <a:pt x="2259" y="10766"/>
                    </a:cubicBezTo>
                    <a:lnTo>
                      <a:pt x="2259" y="9637"/>
                    </a:lnTo>
                    <a:cubicBezTo>
                      <a:pt x="2259" y="8396"/>
                      <a:pt x="2834" y="7249"/>
                      <a:pt x="3834" y="6490"/>
                    </a:cubicBezTo>
                    <a:lnTo>
                      <a:pt x="4517" y="5975"/>
                    </a:lnTo>
                    <a:lnTo>
                      <a:pt x="4517" y="3145"/>
                    </a:lnTo>
                    <a:cubicBezTo>
                      <a:pt x="4517" y="2051"/>
                      <a:pt x="5400" y="1169"/>
                      <a:pt x="6493" y="1169"/>
                    </a:cubicBezTo>
                    <a:cubicBezTo>
                      <a:pt x="7583" y="1169"/>
                      <a:pt x="8468" y="2051"/>
                      <a:pt x="8468" y="3145"/>
                    </a:cubicBezTo>
                    <a:lnTo>
                      <a:pt x="8468" y="3617"/>
                    </a:lnTo>
                    <a:cubicBezTo>
                      <a:pt x="8743" y="3487"/>
                      <a:pt x="9031" y="3426"/>
                      <a:pt x="9314" y="3426"/>
                    </a:cubicBezTo>
                    <a:cubicBezTo>
                      <a:pt x="10141" y="3426"/>
                      <a:pt x="10923" y="3949"/>
                      <a:pt x="11196" y="4795"/>
                    </a:cubicBezTo>
                    <a:cubicBezTo>
                      <a:pt x="11226" y="4780"/>
                      <a:pt x="11260" y="4771"/>
                      <a:pt x="11293" y="4759"/>
                    </a:cubicBezTo>
                    <a:lnTo>
                      <a:pt x="112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05" name="Google Shape;611;p18">
                <a:extLst>
                  <a:ext uri="{FF2B5EF4-FFF2-40B4-BE49-F238E27FC236}">
                    <a16:creationId xmlns:a16="http://schemas.microsoft.com/office/drawing/2014/main" id="{4B26FC35-5531-DF22-5095-2B90993EC5BB}"/>
                  </a:ext>
                </a:extLst>
              </p:cNvPr>
              <p:cNvSpPr/>
              <p:nvPr/>
            </p:nvSpPr>
            <p:spPr>
              <a:xfrm>
                <a:off x="5110273" y="1253332"/>
                <a:ext cx="198785" cy="39764"/>
              </a:xfrm>
              <a:custGeom>
                <a:avLst/>
                <a:gdLst/>
                <a:ahLst/>
                <a:cxnLst/>
                <a:rect l="l" t="t" r="r" b="b"/>
                <a:pathLst>
                  <a:path w="11293" h="2259" extrusionOk="0">
                    <a:moveTo>
                      <a:pt x="1693" y="0"/>
                    </a:moveTo>
                    <a:cubicBezTo>
                      <a:pt x="756" y="0"/>
                      <a:pt x="1" y="759"/>
                      <a:pt x="1" y="1695"/>
                    </a:cubicBezTo>
                    <a:lnTo>
                      <a:pt x="1" y="2259"/>
                    </a:lnTo>
                    <a:lnTo>
                      <a:pt x="11293" y="2259"/>
                    </a:lnTo>
                    <a:lnTo>
                      <a:pt x="11293" y="1695"/>
                    </a:lnTo>
                    <a:cubicBezTo>
                      <a:pt x="11290" y="759"/>
                      <a:pt x="10534" y="0"/>
                      <a:pt x="959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  <p:sp>
            <p:nvSpPr>
              <p:cNvPr id="106" name="Google Shape;612;p18">
                <a:extLst>
                  <a:ext uri="{FF2B5EF4-FFF2-40B4-BE49-F238E27FC236}">
                    <a16:creationId xmlns:a16="http://schemas.microsoft.com/office/drawing/2014/main" id="{D0F21B80-1DA5-8DDA-5800-3773572C40A4}"/>
                  </a:ext>
                </a:extLst>
              </p:cNvPr>
              <p:cNvSpPr/>
              <p:nvPr/>
            </p:nvSpPr>
            <p:spPr>
              <a:xfrm>
                <a:off x="5169910" y="1353402"/>
                <a:ext cx="218658" cy="239183"/>
              </a:xfrm>
              <a:custGeom>
                <a:avLst/>
                <a:gdLst/>
                <a:ahLst/>
                <a:cxnLst/>
                <a:rect l="l" t="t" r="r" b="b"/>
                <a:pathLst>
                  <a:path w="12422" h="13588" extrusionOk="0">
                    <a:moveTo>
                      <a:pt x="3105" y="0"/>
                    </a:moveTo>
                    <a:cubicBezTo>
                      <a:pt x="2635" y="0"/>
                      <a:pt x="2259" y="377"/>
                      <a:pt x="2259" y="847"/>
                    </a:cubicBezTo>
                    <a:lnTo>
                      <a:pt x="2259" y="8468"/>
                    </a:lnTo>
                    <a:cubicBezTo>
                      <a:pt x="2259" y="8781"/>
                      <a:pt x="2006" y="9031"/>
                      <a:pt x="1693" y="9031"/>
                    </a:cubicBezTo>
                    <a:cubicBezTo>
                      <a:pt x="1379" y="9031"/>
                      <a:pt x="1129" y="8781"/>
                      <a:pt x="1129" y="8468"/>
                    </a:cubicBezTo>
                    <a:lnTo>
                      <a:pt x="1129" y="5095"/>
                    </a:lnTo>
                    <a:cubicBezTo>
                      <a:pt x="419" y="5622"/>
                      <a:pt x="0" y="6453"/>
                      <a:pt x="0" y="7339"/>
                    </a:cubicBezTo>
                    <a:lnTo>
                      <a:pt x="0" y="8468"/>
                    </a:lnTo>
                    <a:cubicBezTo>
                      <a:pt x="0" y="10052"/>
                      <a:pt x="368" y="11615"/>
                      <a:pt x="1069" y="13036"/>
                    </a:cubicBezTo>
                    <a:cubicBezTo>
                      <a:pt x="1223" y="13346"/>
                      <a:pt x="1322" y="13587"/>
                      <a:pt x="1693" y="13587"/>
                    </a:cubicBezTo>
                    <a:lnTo>
                      <a:pt x="10726" y="13587"/>
                    </a:lnTo>
                    <a:cubicBezTo>
                      <a:pt x="11097" y="13587"/>
                      <a:pt x="11196" y="13346"/>
                      <a:pt x="11350" y="13036"/>
                    </a:cubicBezTo>
                    <a:cubicBezTo>
                      <a:pt x="12051" y="11615"/>
                      <a:pt x="12419" y="10052"/>
                      <a:pt x="12422" y="8468"/>
                    </a:cubicBezTo>
                    <a:lnTo>
                      <a:pt x="12422" y="5363"/>
                    </a:lnTo>
                    <a:cubicBezTo>
                      <a:pt x="12422" y="4894"/>
                      <a:pt x="12042" y="4517"/>
                      <a:pt x="11572" y="4517"/>
                    </a:cubicBezTo>
                    <a:cubicBezTo>
                      <a:pt x="11106" y="4517"/>
                      <a:pt x="10726" y="4894"/>
                      <a:pt x="10726" y="5363"/>
                    </a:cubicBezTo>
                    <a:lnTo>
                      <a:pt x="10726" y="7339"/>
                    </a:lnTo>
                    <a:cubicBezTo>
                      <a:pt x="10726" y="7652"/>
                      <a:pt x="10473" y="7902"/>
                      <a:pt x="10163" y="7902"/>
                    </a:cubicBezTo>
                    <a:cubicBezTo>
                      <a:pt x="9850" y="7902"/>
                      <a:pt x="9597" y="7652"/>
                      <a:pt x="9597" y="7339"/>
                    </a:cubicBezTo>
                    <a:lnTo>
                      <a:pt x="9597" y="6297"/>
                    </a:lnTo>
                    <a:lnTo>
                      <a:pt x="9597" y="4234"/>
                    </a:lnTo>
                    <a:cubicBezTo>
                      <a:pt x="9597" y="3764"/>
                      <a:pt x="9218" y="3388"/>
                      <a:pt x="8751" y="3388"/>
                    </a:cubicBezTo>
                    <a:cubicBezTo>
                      <a:pt x="8281" y="3388"/>
                      <a:pt x="7905" y="3764"/>
                      <a:pt x="7905" y="4234"/>
                    </a:cubicBezTo>
                    <a:lnTo>
                      <a:pt x="7905" y="6210"/>
                    </a:lnTo>
                    <a:cubicBezTo>
                      <a:pt x="7905" y="6523"/>
                      <a:pt x="7652" y="6773"/>
                      <a:pt x="7339" y="6773"/>
                    </a:cubicBezTo>
                    <a:cubicBezTo>
                      <a:pt x="7025" y="6773"/>
                      <a:pt x="6776" y="6523"/>
                      <a:pt x="6776" y="6210"/>
                    </a:cubicBezTo>
                    <a:lnTo>
                      <a:pt x="6776" y="3105"/>
                    </a:lnTo>
                    <a:cubicBezTo>
                      <a:pt x="6776" y="2635"/>
                      <a:pt x="6396" y="2259"/>
                      <a:pt x="5926" y="2259"/>
                    </a:cubicBezTo>
                    <a:cubicBezTo>
                      <a:pt x="5460" y="2259"/>
                      <a:pt x="5080" y="2635"/>
                      <a:pt x="5080" y="3105"/>
                    </a:cubicBezTo>
                    <a:lnTo>
                      <a:pt x="5080" y="6210"/>
                    </a:lnTo>
                    <a:cubicBezTo>
                      <a:pt x="5080" y="6523"/>
                      <a:pt x="4827" y="6773"/>
                      <a:pt x="4517" y="6773"/>
                    </a:cubicBezTo>
                    <a:cubicBezTo>
                      <a:pt x="4204" y="6773"/>
                      <a:pt x="3951" y="6523"/>
                      <a:pt x="3951" y="6210"/>
                    </a:cubicBezTo>
                    <a:lnTo>
                      <a:pt x="3951" y="847"/>
                    </a:lnTo>
                    <a:cubicBezTo>
                      <a:pt x="3951" y="377"/>
                      <a:pt x="3572" y="0"/>
                      <a:pt x="31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5D74"/>
                  </a:solidFill>
                </a:endParaRPr>
              </a:p>
            </p:txBody>
          </p:sp>
        </p:grpSp>
        <p:grpSp>
          <p:nvGrpSpPr>
            <p:cNvPr id="108" name="Google Shape;61;p15">
              <a:extLst>
                <a:ext uri="{FF2B5EF4-FFF2-40B4-BE49-F238E27FC236}">
                  <a16:creationId xmlns:a16="http://schemas.microsoft.com/office/drawing/2014/main" id="{E60E1FF7-A8EC-DDBC-435F-DC5999595AE9}"/>
                </a:ext>
              </a:extLst>
            </p:cNvPr>
            <p:cNvGrpSpPr/>
            <p:nvPr/>
          </p:nvGrpSpPr>
          <p:grpSpPr>
            <a:xfrm>
              <a:off x="6533046" y="1790785"/>
              <a:ext cx="2391769" cy="3072457"/>
              <a:chOff x="2616388" y="1504175"/>
              <a:chExt cx="2082425" cy="2675075"/>
            </a:xfrm>
          </p:grpSpPr>
          <p:sp>
            <p:nvSpPr>
              <p:cNvPr id="109" name="Google Shape;62;p15">
                <a:extLst>
                  <a:ext uri="{FF2B5EF4-FFF2-40B4-BE49-F238E27FC236}">
                    <a16:creationId xmlns:a16="http://schemas.microsoft.com/office/drawing/2014/main" id="{D4A8F5E8-555D-E529-9C6C-BB407E9E8769}"/>
                  </a:ext>
                </a:extLst>
              </p:cNvPr>
              <p:cNvSpPr/>
              <p:nvPr/>
            </p:nvSpPr>
            <p:spPr>
              <a:xfrm>
                <a:off x="2616688" y="3345475"/>
                <a:ext cx="1897575" cy="833775"/>
              </a:xfrm>
              <a:custGeom>
                <a:avLst/>
                <a:gdLst/>
                <a:ahLst/>
                <a:cxnLst/>
                <a:rect l="l" t="t" r="r" b="b"/>
                <a:pathLst>
                  <a:path w="75903" h="33351" extrusionOk="0">
                    <a:moveTo>
                      <a:pt x="0" y="1"/>
                    </a:moveTo>
                    <a:lnTo>
                      <a:pt x="0" y="989"/>
                    </a:lnTo>
                    <a:cubicBezTo>
                      <a:pt x="0" y="1108"/>
                      <a:pt x="72" y="1215"/>
                      <a:pt x="191" y="1275"/>
                    </a:cubicBezTo>
                    <a:lnTo>
                      <a:pt x="55472" y="33195"/>
                    </a:lnTo>
                    <a:cubicBezTo>
                      <a:pt x="55829" y="33350"/>
                      <a:pt x="56246" y="33338"/>
                      <a:pt x="56591" y="33148"/>
                    </a:cubicBezTo>
                    <a:lnTo>
                      <a:pt x="75629" y="22158"/>
                    </a:lnTo>
                    <a:cubicBezTo>
                      <a:pt x="75784" y="22087"/>
                      <a:pt x="75879" y="21944"/>
                      <a:pt x="75903" y="21789"/>
                    </a:cubicBezTo>
                    <a:lnTo>
                      <a:pt x="75903" y="2080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63;p15">
                <a:extLst>
                  <a:ext uri="{FF2B5EF4-FFF2-40B4-BE49-F238E27FC236}">
                    <a16:creationId xmlns:a16="http://schemas.microsoft.com/office/drawing/2014/main" id="{6AF18838-FDF3-8FDE-7B28-FC9500F9F7EE}"/>
                  </a:ext>
                </a:extLst>
              </p:cNvPr>
              <p:cNvSpPr/>
              <p:nvPr/>
            </p:nvSpPr>
            <p:spPr>
              <a:xfrm>
                <a:off x="2616388" y="3057550"/>
                <a:ext cx="1897875" cy="1095775"/>
              </a:xfrm>
              <a:custGeom>
                <a:avLst/>
                <a:gdLst/>
                <a:ahLst/>
                <a:cxnLst/>
                <a:rect l="l" t="t" r="r" b="b"/>
                <a:pathLst>
                  <a:path w="75915" h="43831" extrusionOk="0">
                    <a:moveTo>
                      <a:pt x="19950" y="0"/>
                    </a:moveTo>
                    <a:cubicBezTo>
                      <a:pt x="19729" y="0"/>
                      <a:pt x="19496" y="55"/>
                      <a:pt x="19312" y="159"/>
                    </a:cubicBezTo>
                    <a:lnTo>
                      <a:pt x="274" y="11149"/>
                    </a:lnTo>
                    <a:cubicBezTo>
                      <a:pt x="120" y="11220"/>
                      <a:pt x="24" y="11351"/>
                      <a:pt x="0" y="11518"/>
                    </a:cubicBezTo>
                    <a:cubicBezTo>
                      <a:pt x="12" y="11637"/>
                      <a:pt x="84" y="11744"/>
                      <a:pt x="191" y="11804"/>
                    </a:cubicBezTo>
                    <a:lnTo>
                      <a:pt x="55484" y="43724"/>
                    </a:lnTo>
                    <a:cubicBezTo>
                      <a:pt x="55647" y="43795"/>
                      <a:pt x="55822" y="43831"/>
                      <a:pt x="55998" y="43831"/>
                    </a:cubicBezTo>
                    <a:cubicBezTo>
                      <a:pt x="56207" y="43831"/>
                      <a:pt x="56415" y="43780"/>
                      <a:pt x="56603" y="43677"/>
                    </a:cubicBezTo>
                    <a:lnTo>
                      <a:pt x="75641" y="32687"/>
                    </a:lnTo>
                    <a:cubicBezTo>
                      <a:pt x="75796" y="32616"/>
                      <a:pt x="75891" y="32485"/>
                      <a:pt x="75915" y="32318"/>
                    </a:cubicBezTo>
                    <a:cubicBezTo>
                      <a:pt x="75903" y="32199"/>
                      <a:pt x="75831" y="32080"/>
                      <a:pt x="75724" y="32032"/>
                    </a:cubicBezTo>
                    <a:lnTo>
                      <a:pt x="20432" y="112"/>
                    </a:lnTo>
                    <a:cubicBezTo>
                      <a:pt x="20303" y="37"/>
                      <a:pt x="20131" y="0"/>
                      <a:pt x="1995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64;p15">
                <a:extLst>
                  <a:ext uri="{FF2B5EF4-FFF2-40B4-BE49-F238E27FC236}">
                    <a16:creationId xmlns:a16="http://schemas.microsoft.com/office/drawing/2014/main" id="{07AFC472-88FA-01C3-D775-8845A916CB50}"/>
                  </a:ext>
                </a:extLst>
              </p:cNvPr>
              <p:cNvSpPr/>
              <p:nvPr/>
            </p:nvSpPr>
            <p:spPr>
              <a:xfrm>
                <a:off x="2643763" y="3070150"/>
                <a:ext cx="1853825" cy="1070400"/>
              </a:xfrm>
              <a:custGeom>
                <a:avLst/>
                <a:gdLst/>
                <a:ahLst/>
                <a:cxnLst/>
                <a:rect l="l" t="t" r="r" b="b"/>
                <a:pathLst>
                  <a:path w="74153" h="42816" extrusionOk="0">
                    <a:moveTo>
                      <a:pt x="54841" y="42732"/>
                    </a:moveTo>
                    <a:lnTo>
                      <a:pt x="156" y="11157"/>
                    </a:lnTo>
                    <a:cubicBezTo>
                      <a:pt x="1" y="11073"/>
                      <a:pt x="25" y="10931"/>
                      <a:pt x="191" y="10823"/>
                    </a:cubicBezTo>
                    <a:lnTo>
                      <a:pt x="18741" y="108"/>
                    </a:lnTo>
                    <a:cubicBezTo>
                      <a:pt x="18920" y="13"/>
                      <a:pt x="19134" y="1"/>
                      <a:pt x="19313" y="84"/>
                    </a:cubicBezTo>
                    <a:lnTo>
                      <a:pt x="74010" y="31671"/>
                    </a:lnTo>
                    <a:cubicBezTo>
                      <a:pt x="74153" y="31755"/>
                      <a:pt x="74129" y="31897"/>
                      <a:pt x="73962" y="31993"/>
                    </a:cubicBezTo>
                    <a:lnTo>
                      <a:pt x="55413" y="42708"/>
                    </a:lnTo>
                    <a:cubicBezTo>
                      <a:pt x="55234" y="42815"/>
                      <a:pt x="55020" y="42815"/>
                      <a:pt x="54841" y="4273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3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2" name="Google Shape;65;p15">
                <a:extLst>
                  <a:ext uri="{FF2B5EF4-FFF2-40B4-BE49-F238E27FC236}">
                    <a16:creationId xmlns:a16="http://schemas.microsoft.com/office/drawing/2014/main" id="{F1A85197-C4C4-C02D-DDF6-67C6C01FE88F}"/>
                  </a:ext>
                </a:extLst>
              </p:cNvPr>
              <p:cNvGrpSpPr/>
              <p:nvPr/>
            </p:nvGrpSpPr>
            <p:grpSpPr>
              <a:xfrm>
                <a:off x="2723238" y="3123575"/>
                <a:ext cx="1675550" cy="965475"/>
                <a:chOff x="2723238" y="3123575"/>
                <a:chExt cx="1675550" cy="965475"/>
              </a:xfrm>
            </p:grpSpPr>
            <p:sp>
              <p:nvSpPr>
                <p:cNvPr id="120" name="Google Shape;66;p15">
                  <a:extLst>
                    <a:ext uri="{FF2B5EF4-FFF2-40B4-BE49-F238E27FC236}">
                      <a16:creationId xmlns:a16="http://schemas.microsoft.com/office/drawing/2014/main" id="{02DB085E-EBFF-4B36-0871-313D98952682}"/>
                    </a:ext>
                  </a:extLst>
                </p:cNvPr>
                <p:cNvSpPr/>
                <p:nvPr/>
              </p:nvSpPr>
              <p:spPr>
                <a:xfrm>
                  <a:off x="3065263" y="3123575"/>
                  <a:ext cx="141100" cy="7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4" h="3169" extrusionOk="0">
                      <a:moveTo>
                        <a:pt x="2190" y="0"/>
                      </a:moveTo>
                      <a:cubicBezTo>
                        <a:pt x="2018" y="0"/>
                        <a:pt x="1846" y="42"/>
                        <a:pt x="1691" y="126"/>
                      </a:cubicBezTo>
                      <a:lnTo>
                        <a:pt x="310" y="924"/>
                      </a:lnTo>
                      <a:cubicBezTo>
                        <a:pt x="36" y="1090"/>
                        <a:pt x="0" y="1328"/>
                        <a:pt x="238" y="1459"/>
                      </a:cubicBezTo>
                      <a:lnTo>
                        <a:pt x="3036" y="3079"/>
                      </a:lnTo>
                      <a:cubicBezTo>
                        <a:pt x="3173" y="3139"/>
                        <a:pt x="3317" y="3169"/>
                        <a:pt x="3460" y="3169"/>
                      </a:cubicBezTo>
                      <a:cubicBezTo>
                        <a:pt x="3629" y="3169"/>
                        <a:pt x="3798" y="3127"/>
                        <a:pt x="3953" y="3043"/>
                      </a:cubicBezTo>
                      <a:lnTo>
                        <a:pt x="5346" y="2233"/>
                      </a:lnTo>
                      <a:cubicBezTo>
                        <a:pt x="5620" y="2067"/>
                        <a:pt x="5644" y="1828"/>
                        <a:pt x="5406" y="1697"/>
                      </a:cubicBezTo>
                      <a:lnTo>
                        <a:pt x="2619" y="90"/>
                      </a:lnTo>
                      <a:cubicBezTo>
                        <a:pt x="2483" y="30"/>
                        <a:pt x="2337" y="0"/>
                        <a:pt x="219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1" name="Google Shape;67;p15">
                  <a:extLst>
                    <a:ext uri="{FF2B5EF4-FFF2-40B4-BE49-F238E27FC236}">
                      <a16:creationId xmlns:a16="http://schemas.microsoft.com/office/drawing/2014/main" id="{C764F5CD-2413-8D71-8882-A76C1AF14DE6}"/>
                    </a:ext>
                  </a:extLst>
                </p:cNvPr>
                <p:cNvSpPr/>
                <p:nvPr/>
              </p:nvSpPr>
              <p:spPr>
                <a:xfrm>
                  <a:off x="3197713" y="3200100"/>
                  <a:ext cx="141100" cy="7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4" h="3168" extrusionOk="0">
                      <a:moveTo>
                        <a:pt x="2199" y="0"/>
                      </a:moveTo>
                      <a:cubicBezTo>
                        <a:pt x="2023" y="0"/>
                        <a:pt x="1848" y="45"/>
                        <a:pt x="1691" y="137"/>
                      </a:cubicBezTo>
                      <a:lnTo>
                        <a:pt x="310" y="934"/>
                      </a:lnTo>
                      <a:cubicBezTo>
                        <a:pt x="36" y="1089"/>
                        <a:pt x="0" y="1327"/>
                        <a:pt x="239" y="1470"/>
                      </a:cubicBezTo>
                      <a:lnTo>
                        <a:pt x="3036" y="3077"/>
                      </a:lnTo>
                      <a:cubicBezTo>
                        <a:pt x="3173" y="3137"/>
                        <a:pt x="3317" y="3167"/>
                        <a:pt x="3460" y="3167"/>
                      </a:cubicBezTo>
                      <a:cubicBezTo>
                        <a:pt x="3630" y="3167"/>
                        <a:pt x="3798" y="3126"/>
                        <a:pt x="3953" y="3042"/>
                      </a:cubicBezTo>
                      <a:lnTo>
                        <a:pt x="5346" y="2244"/>
                      </a:lnTo>
                      <a:cubicBezTo>
                        <a:pt x="5620" y="2077"/>
                        <a:pt x="5644" y="1839"/>
                        <a:pt x="5406" y="1708"/>
                      </a:cubicBezTo>
                      <a:lnTo>
                        <a:pt x="2620" y="89"/>
                      </a:lnTo>
                      <a:cubicBezTo>
                        <a:pt x="2486" y="30"/>
                        <a:pt x="2342" y="0"/>
                        <a:pt x="219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2" name="Google Shape;68;p15">
                  <a:extLst>
                    <a:ext uri="{FF2B5EF4-FFF2-40B4-BE49-F238E27FC236}">
                      <a16:creationId xmlns:a16="http://schemas.microsoft.com/office/drawing/2014/main" id="{AE8D639C-4FE1-D9CD-213E-629417EAB956}"/>
                    </a:ext>
                  </a:extLst>
                </p:cNvPr>
                <p:cNvSpPr/>
                <p:nvPr/>
              </p:nvSpPr>
              <p:spPr>
                <a:xfrm>
                  <a:off x="3330463" y="3276550"/>
                  <a:ext cx="140825" cy="7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33" h="3163" extrusionOk="0">
                      <a:moveTo>
                        <a:pt x="2179" y="1"/>
                      </a:moveTo>
                      <a:cubicBezTo>
                        <a:pt x="2006" y="1"/>
                        <a:pt x="1834" y="43"/>
                        <a:pt x="1679" y="127"/>
                      </a:cubicBezTo>
                      <a:lnTo>
                        <a:pt x="298" y="924"/>
                      </a:lnTo>
                      <a:cubicBezTo>
                        <a:pt x="24" y="1091"/>
                        <a:pt x="1" y="1329"/>
                        <a:pt x="227" y="1460"/>
                      </a:cubicBezTo>
                      <a:lnTo>
                        <a:pt x="3025" y="3067"/>
                      </a:lnTo>
                      <a:cubicBezTo>
                        <a:pt x="3159" y="3132"/>
                        <a:pt x="3300" y="3162"/>
                        <a:pt x="3441" y="3162"/>
                      </a:cubicBezTo>
                      <a:cubicBezTo>
                        <a:pt x="3613" y="3162"/>
                        <a:pt x="3784" y="3117"/>
                        <a:pt x="3942" y="3032"/>
                      </a:cubicBezTo>
                      <a:lnTo>
                        <a:pt x="5335" y="2234"/>
                      </a:lnTo>
                      <a:cubicBezTo>
                        <a:pt x="5608" y="2079"/>
                        <a:pt x="5632" y="1841"/>
                        <a:pt x="5394" y="1698"/>
                      </a:cubicBezTo>
                      <a:lnTo>
                        <a:pt x="2608" y="91"/>
                      </a:lnTo>
                      <a:cubicBezTo>
                        <a:pt x="2472" y="31"/>
                        <a:pt x="2325" y="1"/>
                        <a:pt x="21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3" name="Google Shape;69;p15">
                  <a:extLst>
                    <a:ext uri="{FF2B5EF4-FFF2-40B4-BE49-F238E27FC236}">
                      <a16:creationId xmlns:a16="http://schemas.microsoft.com/office/drawing/2014/main" id="{A50BF645-270C-D732-DE2C-EC7100B55403}"/>
                    </a:ext>
                  </a:extLst>
                </p:cNvPr>
                <p:cNvSpPr/>
                <p:nvPr/>
              </p:nvSpPr>
              <p:spPr>
                <a:xfrm>
                  <a:off x="3462613" y="3353050"/>
                  <a:ext cx="141125" cy="7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5" h="3163" extrusionOk="0">
                      <a:moveTo>
                        <a:pt x="2191" y="1"/>
                      </a:moveTo>
                      <a:cubicBezTo>
                        <a:pt x="2019" y="1"/>
                        <a:pt x="1846" y="43"/>
                        <a:pt x="1692" y="127"/>
                      </a:cubicBezTo>
                      <a:lnTo>
                        <a:pt x="311" y="924"/>
                      </a:lnTo>
                      <a:cubicBezTo>
                        <a:pt x="37" y="1091"/>
                        <a:pt x="1" y="1329"/>
                        <a:pt x="239" y="1460"/>
                      </a:cubicBezTo>
                      <a:lnTo>
                        <a:pt x="3037" y="3067"/>
                      </a:lnTo>
                      <a:cubicBezTo>
                        <a:pt x="3171" y="3132"/>
                        <a:pt x="3315" y="3162"/>
                        <a:pt x="3458" y="3162"/>
                      </a:cubicBezTo>
                      <a:cubicBezTo>
                        <a:pt x="3634" y="3162"/>
                        <a:pt x="3809" y="3117"/>
                        <a:pt x="3966" y="3032"/>
                      </a:cubicBezTo>
                      <a:lnTo>
                        <a:pt x="5347" y="2234"/>
                      </a:lnTo>
                      <a:cubicBezTo>
                        <a:pt x="5609" y="2079"/>
                        <a:pt x="5645" y="1841"/>
                        <a:pt x="5406" y="1698"/>
                      </a:cubicBezTo>
                      <a:lnTo>
                        <a:pt x="2620" y="91"/>
                      </a:lnTo>
                      <a:cubicBezTo>
                        <a:pt x="2484" y="31"/>
                        <a:pt x="2337" y="1"/>
                        <a:pt x="219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4" name="Google Shape;70;p15">
                  <a:extLst>
                    <a:ext uri="{FF2B5EF4-FFF2-40B4-BE49-F238E27FC236}">
                      <a16:creationId xmlns:a16="http://schemas.microsoft.com/office/drawing/2014/main" id="{C0820258-C023-0F16-E844-04F2C82A23E2}"/>
                    </a:ext>
                  </a:extLst>
                </p:cNvPr>
                <p:cNvSpPr/>
                <p:nvPr/>
              </p:nvSpPr>
              <p:spPr>
                <a:xfrm>
                  <a:off x="3595388" y="3429425"/>
                  <a:ext cx="140800" cy="7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32" h="3168" extrusionOk="0">
                      <a:moveTo>
                        <a:pt x="2187" y="1"/>
                      </a:moveTo>
                      <a:cubicBezTo>
                        <a:pt x="2013" y="1"/>
                        <a:pt x="1841" y="46"/>
                        <a:pt x="1691" y="131"/>
                      </a:cubicBezTo>
                      <a:lnTo>
                        <a:pt x="298" y="929"/>
                      </a:lnTo>
                      <a:cubicBezTo>
                        <a:pt x="24" y="1096"/>
                        <a:pt x="0" y="1334"/>
                        <a:pt x="238" y="1465"/>
                      </a:cubicBezTo>
                      <a:lnTo>
                        <a:pt x="3024" y="3072"/>
                      </a:lnTo>
                      <a:cubicBezTo>
                        <a:pt x="3158" y="3137"/>
                        <a:pt x="3302" y="3167"/>
                        <a:pt x="3446" y="3167"/>
                      </a:cubicBezTo>
                      <a:cubicBezTo>
                        <a:pt x="3621" y="3167"/>
                        <a:pt x="3796" y="3122"/>
                        <a:pt x="3953" y="3037"/>
                      </a:cubicBezTo>
                      <a:lnTo>
                        <a:pt x="5334" y="2239"/>
                      </a:lnTo>
                      <a:cubicBezTo>
                        <a:pt x="5608" y="2084"/>
                        <a:pt x="5632" y="1846"/>
                        <a:pt x="5406" y="1703"/>
                      </a:cubicBezTo>
                      <a:lnTo>
                        <a:pt x="2608" y="96"/>
                      </a:lnTo>
                      <a:cubicBezTo>
                        <a:pt x="2474" y="31"/>
                        <a:pt x="2330" y="1"/>
                        <a:pt x="218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5" name="Google Shape;71;p15">
                  <a:extLst>
                    <a:ext uri="{FF2B5EF4-FFF2-40B4-BE49-F238E27FC236}">
                      <a16:creationId xmlns:a16="http://schemas.microsoft.com/office/drawing/2014/main" id="{F72C3F57-C71C-7E35-5BA9-7996BC005E02}"/>
                    </a:ext>
                  </a:extLst>
                </p:cNvPr>
                <p:cNvSpPr/>
                <p:nvPr/>
              </p:nvSpPr>
              <p:spPr>
                <a:xfrm>
                  <a:off x="3727838" y="3505775"/>
                  <a:ext cx="141100" cy="7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4" h="3173" extrusionOk="0">
                      <a:moveTo>
                        <a:pt x="2188" y="1"/>
                      </a:moveTo>
                      <a:cubicBezTo>
                        <a:pt x="2014" y="1"/>
                        <a:pt x="1842" y="46"/>
                        <a:pt x="1691" y="137"/>
                      </a:cubicBezTo>
                      <a:lnTo>
                        <a:pt x="298" y="935"/>
                      </a:lnTo>
                      <a:cubicBezTo>
                        <a:pt x="24" y="1090"/>
                        <a:pt x="0" y="1328"/>
                        <a:pt x="239" y="1471"/>
                      </a:cubicBezTo>
                      <a:lnTo>
                        <a:pt x="3025" y="3078"/>
                      </a:lnTo>
                      <a:cubicBezTo>
                        <a:pt x="3159" y="3142"/>
                        <a:pt x="3302" y="3173"/>
                        <a:pt x="3446" y="3173"/>
                      </a:cubicBezTo>
                      <a:cubicBezTo>
                        <a:pt x="3621" y="3173"/>
                        <a:pt x="3796" y="3128"/>
                        <a:pt x="3953" y="3042"/>
                      </a:cubicBezTo>
                      <a:lnTo>
                        <a:pt x="5334" y="2245"/>
                      </a:lnTo>
                      <a:cubicBezTo>
                        <a:pt x="5608" y="2090"/>
                        <a:pt x="5644" y="1852"/>
                        <a:pt x="5406" y="1709"/>
                      </a:cubicBezTo>
                      <a:lnTo>
                        <a:pt x="2608" y="90"/>
                      </a:lnTo>
                      <a:cubicBezTo>
                        <a:pt x="2474" y="31"/>
                        <a:pt x="2330" y="1"/>
                        <a:pt x="218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6" name="Google Shape;72;p15">
                  <a:extLst>
                    <a:ext uri="{FF2B5EF4-FFF2-40B4-BE49-F238E27FC236}">
                      <a16:creationId xmlns:a16="http://schemas.microsoft.com/office/drawing/2014/main" id="{D1DB4D5D-9058-3D8F-84A1-EE2DF00B8F5D}"/>
                    </a:ext>
                  </a:extLst>
                </p:cNvPr>
                <p:cNvSpPr/>
                <p:nvPr/>
              </p:nvSpPr>
              <p:spPr>
                <a:xfrm>
                  <a:off x="3860288" y="3582425"/>
                  <a:ext cx="141125" cy="7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5" h="3167" extrusionOk="0">
                      <a:moveTo>
                        <a:pt x="2188" y="1"/>
                      </a:moveTo>
                      <a:cubicBezTo>
                        <a:pt x="2014" y="1"/>
                        <a:pt x="1842" y="46"/>
                        <a:pt x="1691" y="131"/>
                      </a:cubicBezTo>
                      <a:lnTo>
                        <a:pt x="298" y="929"/>
                      </a:lnTo>
                      <a:cubicBezTo>
                        <a:pt x="25" y="1084"/>
                        <a:pt x="1" y="1322"/>
                        <a:pt x="239" y="1465"/>
                      </a:cubicBezTo>
                      <a:lnTo>
                        <a:pt x="3025" y="3072"/>
                      </a:lnTo>
                      <a:cubicBezTo>
                        <a:pt x="3159" y="3136"/>
                        <a:pt x="3303" y="3167"/>
                        <a:pt x="3446" y="3167"/>
                      </a:cubicBezTo>
                      <a:cubicBezTo>
                        <a:pt x="3621" y="3167"/>
                        <a:pt x="3796" y="3121"/>
                        <a:pt x="3954" y="3036"/>
                      </a:cubicBezTo>
                      <a:lnTo>
                        <a:pt x="5335" y="2239"/>
                      </a:lnTo>
                      <a:cubicBezTo>
                        <a:pt x="5609" y="2084"/>
                        <a:pt x="5644" y="1846"/>
                        <a:pt x="5406" y="1703"/>
                      </a:cubicBezTo>
                      <a:lnTo>
                        <a:pt x="2608" y="95"/>
                      </a:lnTo>
                      <a:cubicBezTo>
                        <a:pt x="2474" y="31"/>
                        <a:pt x="2330" y="1"/>
                        <a:pt x="218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7" name="Google Shape;73;p15">
                  <a:extLst>
                    <a:ext uri="{FF2B5EF4-FFF2-40B4-BE49-F238E27FC236}">
                      <a16:creationId xmlns:a16="http://schemas.microsoft.com/office/drawing/2014/main" id="{14FB667B-12FC-1640-5A70-4454A4B4E8A4}"/>
                    </a:ext>
                  </a:extLst>
                </p:cNvPr>
                <p:cNvSpPr/>
                <p:nvPr/>
              </p:nvSpPr>
              <p:spPr>
                <a:xfrm>
                  <a:off x="3992738" y="3658925"/>
                  <a:ext cx="141125" cy="79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5" h="3167" extrusionOk="0">
                      <a:moveTo>
                        <a:pt x="2192" y="1"/>
                      </a:moveTo>
                      <a:cubicBezTo>
                        <a:pt x="2020" y="1"/>
                        <a:pt x="1849" y="46"/>
                        <a:pt x="1692" y="131"/>
                      </a:cubicBezTo>
                      <a:lnTo>
                        <a:pt x="299" y="929"/>
                      </a:lnTo>
                      <a:cubicBezTo>
                        <a:pt x="25" y="1084"/>
                        <a:pt x="1" y="1322"/>
                        <a:pt x="239" y="1465"/>
                      </a:cubicBezTo>
                      <a:lnTo>
                        <a:pt x="3025" y="3072"/>
                      </a:lnTo>
                      <a:cubicBezTo>
                        <a:pt x="3159" y="3136"/>
                        <a:pt x="3303" y="3167"/>
                        <a:pt x="3446" y="3167"/>
                      </a:cubicBezTo>
                      <a:cubicBezTo>
                        <a:pt x="3622" y="3167"/>
                        <a:pt x="3797" y="3121"/>
                        <a:pt x="3954" y="3036"/>
                      </a:cubicBezTo>
                      <a:lnTo>
                        <a:pt x="5335" y="2239"/>
                      </a:lnTo>
                      <a:cubicBezTo>
                        <a:pt x="5609" y="2084"/>
                        <a:pt x="5645" y="1834"/>
                        <a:pt x="5406" y="1703"/>
                      </a:cubicBezTo>
                      <a:lnTo>
                        <a:pt x="2608" y="95"/>
                      </a:lnTo>
                      <a:cubicBezTo>
                        <a:pt x="2474" y="31"/>
                        <a:pt x="2333" y="1"/>
                        <a:pt x="219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8" name="Google Shape;74;p15">
                  <a:extLst>
                    <a:ext uri="{FF2B5EF4-FFF2-40B4-BE49-F238E27FC236}">
                      <a16:creationId xmlns:a16="http://schemas.microsoft.com/office/drawing/2014/main" id="{E1BD2A76-1E58-5EC6-2A58-61E45AEA3580}"/>
                    </a:ext>
                  </a:extLst>
                </p:cNvPr>
                <p:cNvSpPr/>
                <p:nvPr/>
              </p:nvSpPr>
              <p:spPr>
                <a:xfrm>
                  <a:off x="4125213" y="3735425"/>
                  <a:ext cx="141100" cy="7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4" h="3162" extrusionOk="0">
                      <a:moveTo>
                        <a:pt x="2192" y="0"/>
                      </a:moveTo>
                      <a:cubicBezTo>
                        <a:pt x="2019" y="0"/>
                        <a:pt x="1848" y="46"/>
                        <a:pt x="1691" y="131"/>
                      </a:cubicBezTo>
                      <a:lnTo>
                        <a:pt x="298" y="929"/>
                      </a:lnTo>
                      <a:cubicBezTo>
                        <a:pt x="36" y="1084"/>
                        <a:pt x="0" y="1322"/>
                        <a:pt x="238" y="1464"/>
                      </a:cubicBezTo>
                      <a:lnTo>
                        <a:pt x="3024" y="3072"/>
                      </a:lnTo>
                      <a:cubicBezTo>
                        <a:pt x="3161" y="3132"/>
                        <a:pt x="3307" y="3162"/>
                        <a:pt x="3453" y="3162"/>
                      </a:cubicBezTo>
                      <a:cubicBezTo>
                        <a:pt x="3626" y="3162"/>
                        <a:pt x="3798" y="3120"/>
                        <a:pt x="3953" y="3036"/>
                      </a:cubicBezTo>
                      <a:lnTo>
                        <a:pt x="5334" y="2238"/>
                      </a:lnTo>
                      <a:cubicBezTo>
                        <a:pt x="5608" y="2084"/>
                        <a:pt x="5644" y="1845"/>
                        <a:pt x="5406" y="1703"/>
                      </a:cubicBezTo>
                      <a:lnTo>
                        <a:pt x="2608" y="95"/>
                      </a:lnTo>
                      <a:cubicBezTo>
                        <a:pt x="2474" y="31"/>
                        <a:pt x="2332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9" name="Google Shape;75;p15">
                  <a:extLst>
                    <a:ext uri="{FF2B5EF4-FFF2-40B4-BE49-F238E27FC236}">
                      <a16:creationId xmlns:a16="http://schemas.microsoft.com/office/drawing/2014/main" id="{E149462C-EF2D-85E8-EC9A-2F092F8C92AB}"/>
                    </a:ext>
                  </a:extLst>
                </p:cNvPr>
                <p:cNvSpPr/>
                <p:nvPr/>
              </p:nvSpPr>
              <p:spPr>
                <a:xfrm>
                  <a:off x="4257663" y="3811925"/>
                  <a:ext cx="141125" cy="7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5" h="3162" extrusionOk="0">
                      <a:moveTo>
                        <a:pt x="2192" y="0"/>
                      </a:moveTo>
                      <a:cubicBezTo>
                        <a:pt x="2020" y="0"/>
                        <a:pt x="1848" y="46"/>
                        <a:pt x="1691" y="131"/>
                      </a:cubicBezTo>
                      <a:lnTo>
                        <a:pt x="310" y="929"/>
                      </a:lnTo>
                      <a:cubicBezTo>
                        <a:pt x="36" y="1083"/>
                        <a:pt x="1" y="1322"/>
                        <a:pt x="239" y="1464"/>
                      </a:cubicBezTo>
                      <a:lnTo>
                        <a:pt x="3037" y="3072"/>
                      </a:lnTo>
                      <a:cubicBezTo>
                        <a:pt x="3168" y="3132"/>
                        <a:pt x="3311" y="3162"/>
                        <a:pt x="3456" y="3162"/>
                      </a:cubicBezTo>
                      <a:cubicBezTo>
                        <a:pt x="3626" y="3162"/>
                        <a:pt x="3799" y="3120"/>
                        <a:pt x="3953" y="3036"/>
                      </a:cubicBezTo>
                      <a:lnTo>
                        <a:pt x="5335" y="2226"/>
                      </a:lnTo>
                      <a:cubicBezTo>
                        <a:pt x="5608" y="2072"/>
                        <a:pt x="5644" y="1833"/>
                        <a:pt x="5406" y="1703"/>
                      </a:cubicBezTo>
                      <a:lnTo>
                        <a:pt x="2608" y="95"/>
                      </a:lnTo>
                      <a:cubicBezTo>
                        <a:pt x="2474" y="31"/>
                        <a:pt x="2333" y="0"/>
                        <a:pt x="21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0" name="Google Shape;76;p15">
                  <a:extLst>
                    <a:ext uri="{FF2B5EF4-FFF2-40B4-BE49-F238E27FC236}">
                      <a16:creationId xmlns:a16="http://schemas.microsoft.com/office/drawing/2014/main" id="{4E150264-8C57-45A6-42B3-37F05C6C02A6}"/>
                    </a:ext>
                  </a:extLst>
                </p:cNvPr>
                <p:cNvSpPr/>
                <p:nvPr/>
              </p:nvSpPr>
              <p:spPr>
                <a:xfrm>
                  <a:off x="2968213" y="3176425"/>
                  <a:ext cx="145575" cy="82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23" h="3317" extrusionOk="0">
                      <a:moveTo>
                        <a:pt x="2286" y="1"/>
                      </a:moveTo>
                      <a:cubicBezTo>
                        <a:pt x="2193" y="1"/>
                        <a:pt x="2099" y="25"/>
                        <a:pt x="2013" y="72"/>
                      </a:cubicBezTo>
                      <a:lnTo>
                        <a:pt x="155" y="1143"/>
                      </a:lnTo>
                      <a:cubicBezTo>
                        <a:pt x="13" y="1226"/>
                        <a:pt x="1" y="1346"/>
                        <a:pt x="120" y="1417"/>
                      </a:cubicBezTo>
                      <a:lnTo>
                        <a:pt x="3323" y="3274"/>
                      </a:lnTo>
                      <a:cubicBezTo>
                        <a:pt x="3393" y="3302"/>
                        <a:pt x="3469" y="3316"/>
                        <a:pt x="3546" y="3316"/>
                      </a:cubicBezTo>
                      <a:cubicBezTo>
                        <a:pt x="3636" y="3316"/>
                        <a:pt x="3727" y="3296"/>
                        <a:pt x="3811" y="3251"/>
                      </a:cubicBezTo>
                      <a:lnTo>
                        <a:pt x="5668" y="2179"/>
                      </a:lnTo>
                      <a:cubicBezTo>
                        <a:pt x="5811" y="2096"/>
                        <a:pt x="5823" y="1965"/>
                        <a:pt x="5704" y="1893"/>
                      </a:cubicBezTo>
                      <a:lnTo>
                        <a:pt x="2501" y="48"/>
                      </a:lnTo>
                      <a:cubicBezTo>
                        <a:pt x="2432" y="16"/>
                        <a:pt x="2359" y="1"/>
                        <a:pt x="228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1" name="Google Shape;77;p15">
                  <a:extLst>
                    <a:ext uri="{FF2B5EF4-FFF2-40B4-BE49-F238E27FC236}">
                      <a16:creationId xmlns:a16="http://schemas.microsoft.com/office/drawing/2014/main" id="{C7CFD40E-09C5-6360-6989-DD7D6E5AE61C}"/>
                    </a:ext>
                  </a:extLst>
                </p:cNvPr>
                <p:cNvSpPr/>
                <p:nvPr/>
              </p:nvSpPr>
              <p:spPr>
                <a:xfrm>
                  <a:off x="2886963" y="3223950"/>
                  <a:ext cx="201225" cy="114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49" h="4585" extrusionOk="0">
                      <a:moveTo>
                        <a:pt x="2260" y="1"/>
                      </a:moveTo>
                      <a:cubicBezTo>
                        <a:pt x="2155" y="1"/>
                        <a:pt x="2049" y="25"/>
                        <a:pt x="1953" y="76"/>
                      </a:cubicBezTo>
                      <a:lnTo>
                        <a:pt x="191" y="1100"/>
                      </a:lnTo>
                      <a:cubicBezTo>
                        <a:pt x="24" y="1195"/>
                        <a:pt x="0" y="1338"/>
                        <a:pt x="155" y="1433"/>
                      </a:cubicBezTo>
                      <a:lnTo>
                        <a:pt x="5525" y="4529"/>
                      </a:lnTo>
                      <a:cubicBezTo>
                        <a:pt x="5605" y="4566"/>
                        <a:pt x="5693" y="4584"/>
                        <a:pt x="5780" y="4584"/>
                      </a:cubicBezTo>
                      <a:cubicBezTo>
                        <a:pt x="5887" y="4584"/>
                        <a:pt x="5993" y="4557"/>
                        <a:pt x="6084" y="4505"/>
                      </a:cubicBezTo>
                      <a:lnTo>
                        <a:pt x="7858" y="3481"/>
                      </a:lnTo>
                      <a:cubicBezTo>
                        <a:pt x="8025" y="3386"/>
                        <a:pt x="8049" y="3243"/>
                        <a:pt x="7894" y="3159"/>
                      </a:cubicBezTo>
                      <a:lnTo>
                        <a:pt x="2524" y="52"/>
                      </a:lnTo>
                      <a:cubicBezTo>
                        <a:pt x="2441" y="19"/>
                        <a:pt x="2351" y="1"/>
                        <a:pt x="2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" name="Google Shape;78;p15">
                  <a:extLst>
                    <a:ext uri="{FF2B5EF4-FFF2-40B4-BE49-F238E27FC236}">
                      <a16:creationId xmlns:a16="http://schemas.microsoft.com/office/drawing/2014/main" id="{0AB3D2F0-E6C0-69DD-C7F8-38F1AC853962}"/>
                    </a:ext>
                  </a:extLst>
                </p:cNvPr>
                <p:cNvSpPr/>
                <p:nvPr/>
              </p:nvSpPr>
              <p:spPr>
                <a:xfrm>
                  <a:off x="2805688" y="3271075"/>
                  <a:ext cx="217325" cy="124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3" h="4962" extrusionOk="0">
                      <a:moveTo>
                        <a:pt x="2248" y="0"/>
                      </a:moveTo>
                      <a:cubicBezTo>
                        <a:pt x="2141" y="0"/>
                        <a:pt x="2036" y="27"/>
                        <a:pt x="1942" y="84"/>
                      </a:cubicBezTo>
                      <a:lnTo>
                        <a:pt x="191" y="1096"/>
                      </a:lnTo>
                      <a:cubicBezTo>
                        <a:pt x="13" y="1191"/>
                        <a:pt x="1" y="1346"/>
                        <a:pt x="144" y="1429"/>
                      </a:cubicBezTo>
                      <a:lnTo>
                        <a:pt x="6168" y="4906"/>
                      </a:lnTo>
                      <a:cubicBezTo>
                        <a:pt x="6254" y="4943"/>
                        <a:pt x="6345" y="4961"/>
                        <a:pt x="6435" y="4961"/>
                      </a:cubicBezTo>
                      <a:cubicBezTo>
                        <a:pt x="6544" y="4961"/>
                        <a:pt x="6653" y="4934"/>
                        <a:pt x="6752" y="4882"/>
                      </a:cubicBezTo>
                      <a:lnTo>
                        <a:pt x="8502" y="3882"/>
                      </a:lnTo>
                      <a:cubicBezTo>
                        <a:pt x="8669" y="3775"/>
                        <a:pt x="8692" y="3620"/>
                        <a:pt x="8538" y="3536"/>
                      </a:cubicBezTo>
                      <a:lnTo>
                        <a:pt x="2525" y="60"/>
                      </a:lnTo>
                      <a:cubicBezTo>
                        <a:pt x="2436" y="21"/>
                        <a:pt x="2341" y="0"/>
                        <a:pt x="22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" name="Google Shape;79;p15">
                  <a:extLst>
                    <a:ext uri="{FF2B5EF4-FFF2-40B4-BE49-F238E27FC236}">
                      <a16:creationId xmlns:a16="http://schemas.microsoft.com/office/drawing/2014/main" id="{8B8E1A28-3309-5732-F045-B965CFE05AFD}"/>
                    </a:ext>
                  </a:extLst>
                </p:cNvPr>
                <p:cNvSpPr/>
                <p:nvPr/>
              </p:nvSpPr>
              <p:spPr>
                <a:xfrm>
                  <a:off x="4160638" y="3864775"/>
                  <a:ext cx="145575" cy="82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23" h="3316" extrusionOk="0">
                      <a:moveTo>
                        <a:pt x="2255" y="1"/>
                      </a:moveTo>
                      <a:cubicBezTo>
                        <a:pt x="2170" y="1"/>
                        <a:pt x="2086" y="21"/>
                        <a:pt x="2012" y="65"/>
                      </a:cubicBezTo>
                      <a:lnTo>
                        <a:pt x="155" y="1148"/>
                      </a:lnTo>
                      <a:cubicBezTo>
                        <a:pt x="12" y="1220"/>
                        <a:pt x="0" y="1351"/>
                        <a:pt x="119" y="1422"/>
                      </a:cubicBezTo>
                      <a:lnTo>
                        <a:pt x="3322" y="3268"/>
                      </a:lnTo>
                      <a:cubicBezTo>
                        <a:pt x="3393" y="3300"/>
                        <a:pt x="3469" y="3316"/>
                        <a:pt x="3544" y="3316"/>
                      </a:cubicBezTo>
                      <a:cubicBezTo>
                        <a:pt x="3633" y="3316"/>
                        <a:pt x="3721" y="3294"/>
                        <a:pt x="3798" y="3256"/>
                      </a:cubicBezTo>
                      <a:lnTo>
                        <a:pt x="5667" y="2172"/>
                      </a:lnTo>
                      <a:cubicBezTo>
                        <a:pt x="5810" y="2089"/>
                        <a:pt x="5822" y="1970"/>
                        <a:pt x="5691" y="1898"/>
                      </a:cubicBezTo>
                      <a:lnTo>
                        <a:pt x="2489" y="53"/>
                      </a:lnTo>
                      <a:cubicBezTo>
                        <a:pt x="2414" y="19"/>
                        <a:pt x="2334" y="1"/>
                        <a:pt x="225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" name="Google Shape;80;p15">
                  <a:extLst>
                    <a:ext uri="{FF2B5EF4-FFF2-40B4-BE49-F238E27FC236}">
                      <a16:creationId xmlns:a16="http://schemas.microsoft.com/office/drawing/2014/main" id="{A61CDAA4-086A-F4AA-682A-AB7DA4337A68}"/>
                    </a:ext>
                  </a:extLst>
                </p:cNvPr>
                <p:cNvSpPr/>
                <p:nvPr/>
              </p:nvSpPr>
              <p:spPr>
                <a:xfrm>
                  <a:off x="4023113" y="3879875"/>
                  <a:ext cx="200950" cy="114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38" h="4581" extrusionOk="0">
                      <a:moveTo>
                        <a:pt x="2268" y="0"/>
                      </a:moveTo>
                      <a:cubicBezTo>
                        <a:pt x="2160" y="0"/>
                        <a:pt x="2051" y="28"/>
                        <a:pt x="1953" y="80"/>
                      </a:cubicBezTo>
                      <a:lnTo>
                        <a:pt x="191" y="1092"/>
                      </a:lnTo>
                      <a:cubicBezTo>
                        <a:pt x="24" y="1199"/>
                        <a:pt x="0" y="1342"/>
                        <a:pt x="143" y="1425"/>
                      </a:cubicBezTo>
                      <a:lnTo>
                        <a:pt x="5513" y="4521"/>
                      </a:lnTo>
                      <a:cubicBezTo>
                        <a:pt x="5597" y="4560"/>
                        <a:pt x="5688" y="4581"/>
                        <a:pt x="5780" y="4581"/>
                      </a:cubicBezTo>
                      <a:cubicBezTo>
                        <a:pt x="5885" y="4581"/>
                        <a:pt x="5990" y="4554"/>
                        <a:pt x="6085" y="4497"/>
                      </a:cubicBezTo>
                      <a:lnTo>
                        <a:pt x="7847" y="3485"/>
                      </a:lnTo>
                      <a:cubicBezTo>
                        <a:pt x="8013" y="3390"/>
                        <a:pt x="8037" y="3235"/>
                        <a:pt x="7882" y="3152"/>
                      </a:cubicBezTo>
                      <a:lnTo>
                        <a:pt x="2525" y="56"/>
                      </a:lnTo>
                      <a:cubicBezTo>
                        <a:pt x="2444" y="19"/>
                        <a:pt x="2357" y="0"/>
                        <a:pt x="22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81;p15">
                  <a:extLst>
                    <a:ext uri="{FF2B5EF4-FFF2-40B4-BE49-F238E27FC236}">
                      <a16:creationId xmlns:a16="http://schemas.microsoft.com/office/drawing/2014/main" id="{DF6E2D41-89DF-D81D-118D-7E47E27269D2}"/>
                    </a:ext>
                  </a:extLst>
                </p:cNvPr>
                <p:cNvSpPr/>
                <p:nvPr/>
              </p:nvSpPr>
              <p:spPr>
                <a:xfrm>
                  <a:off x="3925188" y="3917450"/>
                  <a:ext cx="217300" cy="12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2" h="4959" extrusionOk="0">
                      <a:moveTo>
                        <a:pt x="2253" y="1"/>
                      </a:moveTo>
                      <a:cubicBezTo>
                        <a:pt x="2143" y="1"/>
                        <a:pt x="2033" y="31"/>
                        <a:pt x="1929" y="89"/>
                      </a:cubicBezTo>
                      <a:lnTo>
                        <a:pt x="191" y="1089"/>
                      </a:lnTo>
                      <a:cubicBezTo>
                        <a:pt x="12" y="1184"/>
                        <a:pt x="0" y="1351"/>
                        <a:pt x="143" y="1422"/>
                      </a:cubicBezTo>
                      <a:lnTo>
                        <a:pt x="6168" y="4899"/>
                      </a:lnTo>
                      <a:cubicBezTo>
                        <a:pt x="6257" y="4938"/>
                        <a:pt x="6351" y="4959"/>
                        <a:pt x="6445" y="4959"/>
                      </a:cubicBezTo>
                      <a:cubicBezTo>
                        <a:pt x="6551" y="4959"/>
                        <a:pt x="6656" y="4932"/>
                        <a:pt x="6751" y="4875"/>
                      </a:cubicBezTo>
                      <a:lnTo>
                        <a:pt x="8501" y="3875"/>
                      </a:lnTo>
                      <a:cubicBezTo>
                        <a:pt x="8668" y="3780"/>
                        <a:pt x="8692" y="3625"/>
                        <a:pt x="8537" y="3542"/>
                      </a:cubicBezTo>
                      <a:lnTo>
                        <a:pt x="2524" y="65"/>
                      </a:lnTo>
                      <a:cubicBezTo>
                        <a:pt x="2438" y="22"/>
                        <a:pt x="2346" y="1"/>
                        <a:pt x="225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" name="Google Shape;82;p15">
                  <a:extLst>
                    <a:ext uri="{FF2B5EF4-FFF2-40B4-BE49-F238E27FC236}">
                      <a16:creationId xmlns:a16="http://schemas.microsoft.com/office/drawing/2014/main" id="{1F668D67-E1E4-2CDA-F07A-576E888EA5B6}"/>
                    </a:ext>
                  </a:extLst>
                </p:cNvPr>
                <p:cNvSpPr/>
                <p:nvPr/>
              </p:nvSpPr>
              <p:spPr>
                <a:xfrm>
                  <a:off x="2723238" y="3317650"/>
                  <a:ext cx="145875" cy="82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5" h="3319" extrusionOk="0">
                      <a:moveTo>
                        <a:pt x="2284" y="0"/>
                      </a:moveTo>
                      <a:cubicBezTo>
                        <a:pt x="2201" y="0"/>
                        <a:pt x="2120" y="21"/>
                        <a:pt x="2049" y="66"/>
                      </a:cubicBezTo>
                      <a:lnTo>
                        <a:pt x="156" y="1150"/>
                      </a:lnTo>
                      <a:cubicBezTo>
                        <a:pt x="25" y="1233"/>
                        <a:pt x="1" y="1352"/>
                        <a:pt x="120" y="1412"/>
                      </a:cubicBezTo>
                      <a:lnTo>
                        <a:pt x="3346" y="3281"/>
                      </a:lnTo>
                      <a:cubicBezTo>
                        <a:pt x="3408" y="3307"/>
                        <a:pt x="3474" y="3319"/>
                        <a:pt x="3541" y="3319"/>
                      </a:cubicBezTo>
                      <a:cubicBezTo>
                        <a:pt x="3629" y="3319"/>
                        <a:pt x="3718" y="3298"/>
                        <a:pt x="3799" y="3257"/>
                      </a:cubicBezTo>
                      <a:lnTo>
                        <a:pt x="5680" y="2174"/>
                      </a:lnTo>
                      <a:cubicBezTo>
                        <a:pt x="5823" y="2090"/>
                        <a:pt x="5835" y="1971"/>
                        <a:pt x="5716" y="1912"/>
                      </a:cubicBezTo>
                      <a:lnTo>
                        <a:pt x="2489" y="42"/>
                      </a:lnTo>
                      <a:cubicBezTo>
                        <a:pt x="2424" y="15"/>
                        <a:pt x="2353" y="0"/>
                        <a:pt x="22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" name="Google Shape;83;p15">
                  <a:extLst>
                    <a:ext uri="{FF2B5EF4-FFF2-40B4-BE49-F238E27FC236}">
                      <a16:creationId xmlns:a16="http://schemas.microsoft.com/office/drawing/2014/main" id="{0FFC27FF-B6C0-A77D-58FA-2FA3BE610BBD}"/>
                    </a:ext>
                  </a:extLst>
                </p:cNvPr>
                <p:cNvSpPr/>
                <p:nvPr/>
              </p:nvSpPr>
              <p:spPr>
                <a:xfrm>
                  <a:off x="2829513" y="3378950"/>
                  <a:ext cx="145875" cy="8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5" h="3324" extrusionOk="0">
                      <a:moveTo>
                        <a:pt x="2289" y="1"/>
                      </a:moveTo>
                      <a:cubicBezTo>
                        <a:pt x="2207" y="1"/>
                        <a:pt x="2126" y="22"/>
                        <a:pt x="2048" y="67"/>
                      </a:cubicBezTo>
                      <a:lnTo>
                        <a:pt x="155" y="1150"/>
                      </a:lnTo>
                      <a:cubicBezTo>
                        <a:pt x="24" y="1234"/>
                        <a:pt x="0" y="1353"/>
                        <a:pt x="119" y="1412"/>
                      </a:cubicBezTo>
                      <a:lnTo>
                        <a:pt x="3346" y="3281"/>
                      </a:lnTo>
                      <a:cubicBezTo>
                        <a:pt x="3411" y="3309"/>
                        <a:pt x="3484" y="3324"/>
                        <a:pt x="3557" y="3324"/>
                      </a:cubicBezTo>
                      <a:cubicBezTo>
                        <a:pt x="3642" y="3324"/>
                        <a:pt x="3727" y="3303"/>
                        <a:pt x="3798" y="3258"/>
                      </a:cubicBezTo>
                      <a:lnTo>
                        <a:pt x="5692" y="2174"/>
                      </a:lnTo>
                      <a:cubicBezTo>
                        <a:pt x="5823" y="2091"/>
                        <a:pt x="5834" y="1972"/>
                        <a:pt x="5727" y="1912"/>
                      </a:cubicBezTo>
                      <a:lnTo>
                        <a:pt x="2501" y="43"/>
                      </a:lnTo>
                      <a:cubicBezTo>
                        <a:pt x="2430" y="16"/>
                        <a:pt x="2359" y="1"/>
                        <a:pt x="228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8" name="Google Shape;84;p15">
                  <a:extLst>
                    <a:ext uri="{FF2B5EF4-FFF2-40B4-BE49-F238E27FC236}">
                      <a16:creationId xmlns:a16="http://schemas.microsoft.com/office/drawing/2014/main" id="{B81FA08D-3298-B8B4-D8A4-4CD9D71D230D}"/>
                    </a:ext>
                  </a:extLst>
                </p:cNvPr>
                <p:cNvSpPr/>
                <p:nvPr/>
              </p:nvSpPr>
              <p:spPr>
                <a:xfrm>
                  <a:off x="2935763" y="3440275"/>
                  <a:ext cx="145875" cy="8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5" h="3324" extrusionOk="0">
                      <a:moveTo>
                        <a:pt x="2284" y="1"/>
                      </a:moveTo>
                      <a:cubicBezTo>
                        <a:pt x="2201" y="1"/>
                        <a:pt x="2120" y="21"/>
                        <a:pt x="2049" y="66"/>
                      </a:cubicBezTo>
                      <a:lnTo>
                        <a:pt x="156" y="1150"/>
                      </a:lnTo>
                      <a:cubicBezTo>
                        <a:pt x="25" y="1233"/>
                        <a:pt x="1" y="1352"/>
                        <a:pt x="120" y="1412"/>
                      </a:cubicBezTo>
                      <a:lnTo>
                        <a:pt x="3347" y="3281"/>
                      </a:lnTo>
                      <a:cubicBezTo>
                        <a:pt x="3412" y="3308"/>
                        <a:pt x="3482" y="3323"/>
                        <a:pt x="3553" y="3323"/>
                      </a:cubicBezTo>
                      <a:cubicBezTo>
                        <a:pt x="3637" y="3323"/>
                        <a:pt x="3722" y="3303"/>
                        <a:pt x="3799" y="3257"/>
                      </a:cubicBezTo>
                      <a:lnTo>
                        <a:pt x="5692" y="2174"/>
                      </a:lnTo>
                      <a:cubicBezTo>
                        <a:pt x="5823" y="2091"/>
                        <a:pt x="5835" y="1971"/>
                        <a:pt x="5716" y="1912"/>
                      </a:cubicBezTo>
                      <a:lnTo>
                        <a:pt x="2489" y="43"/>
                      </a:lnTo>
                      <a:cubicBezTo>
                        <a:pt x="2424" y="15"/>
                        <a:pt x="2353" y="1"/>
                        <a:pt x="2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9" name="Google Shape;85;p15">
                  <a:extLst>
                    <a:ext uri="{FF2B5EF4-FFF2-40B4-BE49-F238E27FC236}">
                      <a16:creationId xmlns:a16="http://schemas.microsoft.com/office/drawing/2014/main" id="{72D31C62-AA39-3727-E8AE-CA68DAA10E0F}"/>
                    </a:ext>
                  </a:extLst>
                </p:cNvPr>
                <p:cNvSpPr/>
                <p:nvPr/>
              </p:nvSpPr>
              <p:spPr>
                <a:xfrm>
                  <a:off x="2990838" y="3378025"/>
                  <a:ext cx="121175" cy="6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47" h="2743" extrusionOk="0">
                      <a:moveTo>
                        <a:pt x="2257" y="0"/>
                      </a:moveTo>
                      <a:cubicBezTo>
                        <a:pt x="2146" y="0"/>
                        <a:pt x="2034" y="28"/>
                        <a:pt x="1929" y="80"/>
                      </a:cubicBezTo>
                      <a:lnTo>
                        <a:pt x="191" y="1092"/>
                      </a:lnTo>
                      <a:cubicBezTo>
                        <a:pt x="12" y="1199"/>
                        <a:pt x="1" y="1342"/>
                        <a:pt x="143" y="1437"/>
                      </a:cubicBezTo>
                      <a:lnTo>
                        <a:pt x="2310" y="2687"/>
                      </a:lnTo>
                      <a:cubicBezTo>
                        <a:pt x="2394" y="2724"/>
                        <a:pt x="2484" y="2742"/>
                        <a:pt x="2574" y="2742"/>
                      </a:cubicBezTo>
                      <a:cubicBezTo>
                        <a:pt x="2690" y="2742"/>
                        <a:pt x="2805" y="2712"/>
                        <a:pt x="2906" y="2652"/>
                      </a:cubicBezTo>
                      <a:lnTo>
                        <a:pt x="4656" y="1652"/>
                      </a:lnTo>
                      <a:cubicBezTo>
                        <a:pt x="4823" y="1544"/>
                        <a:pt x="4846" y="1402"/>
                        <a:pt x="4692" y="1306"/>
                      </a:cubicBezTo>
                      <a:lnTo>
                        <a:pt x="2525" y="56"/>
                      </a:lnTo>
                      <a:cubicBezTo>
                        <a:pt x="2439" y="19"/>
                        <a:pt x="2348" y="0"/>
                        <a:pt x="2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0" name="Google Shape;86;p15">
                  <a:extLst>
                    <a:ext uri="{FF2B5EF4-FFF2-40B4-BE49-F238E27FC236}">
                      <a16:creationId xmlns:a16="http://schemas.microsoft.com/office/drawing/2014/main" id="{B8E3F0C5-F92A-4A17-845D-0192CBE74183}"/>
                    </a:ext>
                  </a:extLst>
                </p:cNvPr>
                <p:cNvSpPr/>
                <p:nvPr/>
              </p:nvSpPr>
              <p:spPr>
                <a:xfrm>
                  <a:off x="3075663" y="3426925"/>
                  <a:ext cx="120875" cy="6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40" extrusionOk="0">
                      <a:moveTo>
                        <a:pt x="2255" y="0"/>
                      </a:moveTo>
                      <a:cubicBezTo>
                        <a:pt x="2146" y="0"/>
                        <a:pt x="2039" y="30"/>
                        <a:pt x="1942" y="89"/>
                      </a:cubicBezTo>
                      <a:lnTo>
                        <a:pt x="191" y="1089"/>
                      </a:lnTo>
                      <a:cubicBezTo>
                        <a:pt x="13" y="1196"/>
                        <a:pt x="1" y="1339"/>
                        <a:pt x="156" y="1434"/>
                      </a:cubicBezTo>
                      <a:lnTo>
                        <a:pt x="2311" y="2684"/>
                      </a:lnTo>
                      <a:cubicBezTo>
                        <a:pt x="2396" y="2722"/>
                        <a:pt x="2487" y="2740"/>
                        <a:pt x="2578" y="2740"/>
                      </a:cubicBezTo>
                      <a:cubicBezTo>
                        <a:pt x="2689" y="2740"/>
                        <a:pt x="2801" y="2713"/>
                        <a:pt x="2906" y="2660"/>
                      </a:cubicBezTo>
                      <a:lnTo>
                        <a:pt x="4644" y="1648"/>
                      </a:lnTo>
                      <a:cubicBezTo>
                        <a:pt x="4823" y="1553"/>
                        <a:pt x="4835" y="1398"/>
                        <a:pt x="4692" y="1315"/>
                      </a:cubicBezTo>
                      <a:lnTo>
                        <a:pt x="2525" y="65"/>
                      </a:lnTo>
                      <a:cubicBezTo>
                        <a:pt x="2438" y="21"/>
                        <a:pt x="2346" y="0"/>
                        <a:pt x="22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" name="Google Shape;87;p15">
                  <a:extLst>
                    <a:ext uri="{FF2B5EF4-FFF2-40B4-BE49-F238E27FC236}">
                      <a16:creationId xmlns:a16="http://schemas.microsoft.com/office/drawing/2014/main" id="{CE222846-B53F-D3C4-5E05-FD144E903BE3}"/>
                    </a:ext>
                  </a:extLst>
                </p:cNvPr>
                <p:cNvSpPr/>
                <p:nvPr/>
              </p:nvSpPr>
              <p:spPr>
                <a:xfrm>
                  <a:off x="3160513" y="3475950"/>
                  <a:ext cx="120875" cy="6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41" extrusionOk="0">
                      <a:moveTo>
                        <a:pt x="2258" y="1"/>
                      </a:moveTo>
                      <a:cubicBezTo>
                        <a:pt x="2148" y="1"/>
                        <a:pt x="2039" y="28"/>
                        <a:pt x="1941" y="80"/>
                      </a:cubicBezTo>
                      <a:lnTo>
                        <a:pt x="191" y="1092"/>
                      </a:lnTo>
                      <a:cubicBezTo>
                        <a:pt x="24" y="1187"/>
                        <a:pt x="0" y="1342"/>
                        <a:pt x="155" y="1426"/>
                      </a:cubicBezTo>
                      <a:lnTo>
                        <a:pt x="2322" y="2676"/>
                      </a:lnTo>
                      <a:cubicBezTo>
                        <a:pt x="2403" y="2719"/>
                        <a:pt x="2495" y="2740"/>
                        <a:pt x="2587" y="2740"/>
                      </a:cubicBezTo>
                      <a:cubicBezTo>
                        <a:pt x="2697" y="2740"/>
                        <a:pt x="2808" y="2710"/>
                        <a:pt x="2905" y="2652"/>
                      </a:cubicBezTo>
                      <a:lnTo>
                        <a:pt x="4644" y="1652"/>
                      </a:lnTo>
                      <a:cubicBezTo>
                        <a:pt x="4822" y="1545"/>
                        <a:pt x="4834" y="1402"/>
                        <a:pt x="4691" y="1306"/>
                      </a:cubicBezTo>
                      <a:lnTo>
                        <a:pt x="2524" y="56"/>
                      </a:lnTo>
                      <a:cubicBezTo>
                        <a:pt x="2438" y="19"/>
                        <a:pt x="2348" y="1"/>
                        <a:pt x="2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" name="Google Shape;88;p15">
                  <a:extLst>
                    <a:ext uri="{FF2B5EF4-FFF2-40B4-BE49-F238E27FC236}">
                      <a16:creationId xmlns:a16="http://schemas.microsoft.com/office/drawing/2014/main" id="{E93892E4-D32D-0129-43D4-6B1CA73EC5AF}"/>
                    </a:ext>
                  </a:extLst>
                </p:cNvPr>
                <p:cNvSpPr/>
                <p:nvPr/>
              </p:nvSpPr>
              <p:spPr>
                <a:xfrm>
                  <a:off x="3245338" y="3524850"/>
                  <a:ext cx="121175" cy="6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47" h="2740" extrusionOk="0">
                      <a:moveTo>
                        <a:pt x="2257" y="0"/>
                      </a:moveTo>
                      <a:cubicBezTo>
                        <a:pt x="2146" y="0"/>
                        <a:pt x="2038" y="30"/>
                        <a:pt x="1941" y="89"/>
                      </a:cubicBezTo>
                      <a:lnTo>
                        <a:pt x="191" y="1101"/>
                      </a:lnTo>
                      <a:cubicBezTo>
                        <a:pt x="24" y="1196"/>
                        <a:pt x="0" y="1351"/>
                        <a:pt x="155" y="1434"/>
                      </a:cubicBezTo>
                      <a:lnTo>
                        <a:pt x="2322" y="2684"/>
                      </a:lnTo>
                      <a:cubicBezTo>
                        <a:pt x="2408" y="2722"/>
                        <a:pt x="2498" y="2740"/>
                        <a:pt x="2588" y="2740"/>
                      </a:cubicBezTo>
                      <a:cubicBezTo>
                        <a:pt x="2698" y="2740"/>
                        <a:pt x="2807" y="2713"/>
                        <a:pt x="2906" y="2660"/>
                      </a:cubicBezTo>
                      <a:lnTo>
                        <a:pt x="4656" y="1648"/>
                      </a:lnTo>
                      <a:cubicBezTo>
                        <a:pt x="4822" y="1553"/>
                        <a:pt x="4846" y="1398"/>
                        <a:pt x="4691" y="1315"/>
                      </a:cubicBezTo>
                      <a:lnTo>
                        <a:pt x="2536" y="65"/>
                      </a:lnTo>
                      <a:cubicBezTo>
                        <a:pt x="2444" y="21"/>
                        <a:pt x="2349" y="0"/>
                        <a:pt x="2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3" name="Google Shape;89;p15">
                  <a:extLst>
                    <a:ext uri="{FF2B5EF4-FFF2-40B4-BE49-F238E27FC236}">
                      <a16:creationId xmlns:a16="http://schemas.microsoft.com/office/drawing/2014/main" id="{3464CD27-5A70-CBFA-205D-8BF2D05B11E9}"/>
                    </a:ext>
                  </a:extLst>
                </p:cNvPr>
                <p:cNvSpPr/>
                <p:nvPr/>
              </p:nvSpPr>
              <p:spPr>
                <a:xfrm>
                  <a:off x="3330463" y="3573950"/>
                  <a:ext cx="120875" cy="6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41" extrusionOk="0">
                      <a:moveTo>
                        <a:pt x="2250" y="1"/>
                      </a:moveTo>
                      <a:cubicBezTo>
                        <a:pt x="2138" y="1"/>
                        <a:pt x="2027" y="31"/>
                        <a:pt x="1929" y="89"/>
                      </a:cubicBezTo>
                      <a:lnTo>
                        <a:pt x="191" y="1089"/>
                      </a:lnTo>
                      <a:cubicBezTo>
                        <a:pt x="12" y="1196"/>
                        <a:pt x="1" y="1339"/>
                        <a:pt x="143" y="1435"/>
                      </a:cubicBezTo>
                      <a:lnTo>
                        <a:pt x="2310" y="2685"/>
                      </a:lnTo>
                      <a:cubicBezTo>
                        <a:pt x="2396" y="2722"/>
                        <a:pt x="2487" y="2740"/>
                        <a:pt x="2577" y="2740"/>
                      </a:cubicBezTo>
                      <a:cubicBezTo>
                        <a:pt x="2687" y="2740"/>
                        <a:pt x="2796" y="2713"/>
                        <a:pt x="2894" y="2661"/>
                      </a:cubicBezTo>
                      <a:lnTo>
                        <a:pt x="4644" y="1649"/>
                      </a:lnTo>
                      <a:cubicBezTo>
                        <a:pt x="4811" y="1554"/>
                        <a:pt x="4835" y="1399"/>
                        <a:pt x="4680" y="1316"/>
                      </a:cubicBezTo>
                      <a:lnTo>
                        <a:pt x="2525" y="65"/>
                      </a:lnTo>
                      <a:cubicBezTo>
                        <a:pt x="2438" y="22"/>
                        <a:pt x="2344" y="1"/>
                        <a:pt x="225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4" name="Google Shape;90;p15">
                  <a:extLst>
                    <a:ext uri="{FF2B5EF4-FFF2-40B4-BE49-F238E27FC236}">
                      <a16:creationId xmlns:a16="http://schemas.microsoft.com/office/drawing/2014/main" id="{8D415A2D-6117-A380-C2ED-6EAAE1DE07F5}"/>
                    </a:ext>
                  </a:extLst>
                </p:cNvPr>
                <p:cNvSpPr/>
                <p:nvPr/>
              </p:nvSpPr>
              <p:spPr>
                <a:xfrm>
                  <a:off x="3415288" y="3623000"/>
                  <a:ext cx="120875" cy="6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40" extrusionOk="0">
                      <a:moveTo>
                        <a:pt x="2259" y="0"/>
                      </a:moveTo>
                      <a:cubicBezTo>
                        <a:pt x="2149" y="0"/>
                        <a:pt x="2040" y="27"/>
                        <a:pt x="1942" y="80"/>
                      </a:cubicBezTo>
                      <a:lnTo>
                        <a:pt x="191" y="1092"/>
                      </a:lnTo>
                      <a:cubicBezTo>
                        <a:pt x="13" y="1187"/>
                        <a:pt x="1" y="1342"/>
                        <a:pt x="144" y="1425"/>
                      </a:cubicBezTo>
                      <a:lnTo>
                        <a:pt x="2311" y="2675"/>
                      </a:lnTo>
                      <a:cubicBezTo>
                        <a:pt x="2398" y="2719"/>
                        <a:pt x="2489" y="2740"/>
                        <a:pt x="2582" y="2740"/>
                      </a:cubicBezTo>
                      <a:cubicBezTo>
                        <a:pt x="2692" y="2740"/>
                        <a:pt x="2802" y="2710"/>
                        <a:pt x="2906" y="2652"/>
                      </a:cubicBezTo>
                      <a:lnTo>
                        <a:pt x="4644" y="1651"/>
                      </a:lnTo>
                      <a:cubicBezTo>
                        <a:pt x="4823" y="1544"/>
                        <a:pt x="4835" y="1401"/>
                        <a:pt x="4692" y="1306"/>
                      </a:cubicBezTo>
                      <a:lnTo>
                        <a:pt x="2525" y="56"/>
                      </a:lnTo>
                      <a:cubicBezTo>
                        <a:pt x="2439" y="18"/>
                        <a:pt x="2349" y="0"/>
                        <a:pt x="2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" name="Google Shape;91;p15">
                  <a:extLst>
                    <a:ext uri="{FF2B5EF4-FFF2-40B4-BE49-F238E27FC236}">
                      <a16:creationId xmlns:a16="http://schemas.microsoft.com/office/drawing/2014/main" id="{F3BA2792-CF78-0DEB-21A9-E519AE48BC40}"/>
                    </a:ext>
                  </a:extLst>
                </p:cNvPr>
                <p:cNvSpPr/>
                <p:nvPr/>
              </p:nvSpPr>
              <p:spPr>
                <a:xfrm>
                  <a:off x="3500138" y="3672100"/>
                  <a:ext cx="120875" cy="6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36" extrusionOk="0">
                      <a:moveTo>
                        <a:pt x="2257" y="1"/>
                      </a:moveTo>
                      <a:cubicBezTo>
                        <a:pt x="2146" y="1"/>
                        <a:pt x="2034" y="28"/>
                        <a:pt x="1929" y="80"/>
                      </a:cubicBezTo>
                      <a:lnTo>
                        <a:pt x="191" y="1092"/>
                      </a:lnTo>
                      <a:cubicBezTo>
                        <a:pt x="12" y="1188"/>
                        <a:pt x="0" y="1342"/>
                        <a:pt x="143" y="1426"/>
                      </a:cubicBezTo>
                      <a:lnTo>
                        <a:pt x="2310" y="2676"/>
                      </a:lnTo>
                      <a:cubicBezTo>
                        <a:pt x="2399" y="2715"/>
                        <a:pt x="2496" y="2736"/>
                        <a:pt x="2593" y="2736"/>
                      </a:cubicBezTo>
                      <a:cubicBezTo>
                        <a:pt x="2702" y="2736"/>
                        <a:pt x="2810" y="2709"/>
                        <a:pt x="2905" y="2652"/>
                      </a:cubicBezTo>
                      <a:lnTo>
                        <a:pt x="4644" y="1640"/>
                      </a:lnTo>
                      <a:cubicBezTo>
                        <a:pt x="4822" y="1545"/>
                        <a:pt x="4834" y="1390"/>
                        <a:pt x="4691" y="1307"/>
                      </a:cubicBezTo>
                      <a:lnTo>
                        <a:pt x="2524" y="57"/>
                      </a:lnTo>
                      <a:cubicBezTo>
                        <a:pt x="2438" y="19"/>
                        <a:pt x="2348" y="1"/>
                        <a:pt x="2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6" name="Google Shape;92;p15">
                  <a:extLst>
                    <a:ext uri="{FF2B5EF4-FFF2-40B4-BE49-F238E27FC236}">
                      <a16:creationId xmlns:a16="http://schemas.microsoft.com/office/drawing/2014/main" id="{37B28A24-6F9A-4247-9BE2-BCDE20EB7404}"/>
                    </a:ext>
                  </a:extLst>
                </p:cNvPr>
                <p:cNvSpPr/>
                <p:nvPr/>
              </p:nvSpPr>
              <p:spPr>
                <a:xfrm>
                  <a:off x="3584963" y="3721000"/>
                  <a:ext cx="120875" cy="6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41" extrusionOk="0">
                      <a:moveTo>
                        <a:pt x="2255" y="0"/>
                      </a:moveTo>
                      <a:cubicBezTo>
                        <a:pt x="2146" y="0"/>
                        <a:pt x="2038" y="31"/>
                        <a:pt x="1941" y="89"/>
                      </a:cubicBezTo>
                      <a:lnTo>
                        <a:pt x="191" y="1089"/>
                      </a:lnTo>
                      <a:cubicBezTo>
                        <a:pt x="24" y="1196"/>
                        <a:pt x="0" y="1351"/>
                        <a:pt x="155" y="1434"/>
                      </a:cubicBezTo>
                      <a:lnTo>
                        <a:pt x="2322" y="2684"/>
                      </a:lnTo>
                      <a:cubicBezTo>
                        <a:pt x="2403" y="2722"/>
                        <a:pt x="2493" y="2740"/>
                        <a:pt x="2584" y="2740"/>
                      </a:cubicBezTo>
                      <a:cubicBezTo>
                        <a:pt x="2695" y="2740"/>
                        <a:pt x="2807" y="2713"/>
                        <a:pt x="2906" y="2661"/>
                      </a:cubicBezTo>
                      <a:lnTo>
                        <a:pt x="4656" y="1661"/>
                      </a:lnTo>
                      <a:cubicBezTo>
                        <a:pt x="4822" y="1553"/>
                        <a:pt x="4834" y="1399"/>
                        <a:pt x="4691" y="1315"/>
                      </a:cubicBezTo>
                      <a:lnTo>
                        <a:pt x="2525" y="65"/>
                      </a:lnTo>
                      <a:cubicBezTo>
                        <a:pt x="2438" y="22"/>
                        <a:pt x="2346" y="0"/>
                        <a:pt x="22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7" name="Google Shape;93;p15">
                  <a:extLst>
                    <a:ext uri="{FF2B5EF4-FFF2-40B4-BE49-F238E27FC236}">
                      <a16:creationId xmlns:a16="http://schemas.microsoft.com/office/drawing/2014/main" id="{D594D1A0-453E-9160-7476-E2A5077D19DB}"/>
                    </a:ext>
                  </a:extLst>
                </p:cNvPr>
                <p:cNvSpPr/>
                <p:nvPr/>
              </p:nvSpPr>
              <p:spPr>
                <a:xfrm>
                  <a:off x="3670088" y="3770225"/>
                  <a:ext cx="120875" cy="6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34" extrusionOk="0">
                      <a:moveTo>
                        <a:pt x="2246" y="1"/>
                      </a:moveTo>
                      <a:cubicBezTo>
                        <a:pt x="2139" y="1"/>
                        <a:pt x="2031" y="27"/>
                        <a:pt x="1929" y="84"/>
                      </a:cubicBezTo>
                      <a:lnTo>
                        <a:pt x="191" y="1096"/>
                      </a:lnTo>
                      <a:cubicBezTo>
                        <a:pt x="13" y="1192"/>
                        <a:pt x="1" y="1346"/>
                        <a:pt x="143" y="1430"/>
                      </a:cubicBezTo>
                      <a:lnTo>
                        <a:pt x="2310" y="2668"/>
                      </a:lnTo>
                      <a:cubicBezTo>
                        <a:pt x="2400" y="2713"/>
                        <a:pt x="2494" y="2734"/>
                        <a:pt x="2589" y="2734"/>
                      </a:cubicBezTo>
                      <a:cubicBezTo>
                        <a:pt x="2697" y="2734"/>
                        <a:pt x="2805" y="2707"/>
                        <a:pt x="2906" y="2656"/>
                      </a:cubicBezTo>
                      <a:lnTo>
                        <a:pt x="4644" y="1644"/>
                      </a:lnTo>
                      <a:cubicBezTo>
                        <a:pt x="4823" y="1549"/>
                        <a:pt x="4835" y="1394"/>
                        <a:pt x="4692" y="1311"/>
                      </a:cubicBezTo>
                      <a:lnTo>
                        <a:pt x="2525" y="61"/>
                      </a:lnTo>
                      <a:cubicBezTo>
                        <a:pt x="2435" y="22"/>
                        <a:pt x="2341" y="1"/>
                        <a:pt x="2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8" name="Google Shape;94;p15">
                  <a:extLst>
                    <a:ext uri="{FF2B5EF4-FFF2-40B4-BE49-F238E27FC236}">
                      <a16:creationId xmlns:a16="http://schemas.microsoft.com/office/drawing/2014/main" id="{FFD780E9-A28D-F3A6-44FE-E7C2A7FC541A}"/>
                    </a:ext>
                  </a:extLst>
                </p:cNvPr>
                <p:cNvSpPr/>
                <p:nvPr/>
              </p:nvSpPr>
              <p:spPr>
                <a:xfrm>
                  <a:off x="3754913" y="3819150"/>
                  <a:ext cx="121175" cy="6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47" h="2736" extrusionOk="0">
                      <a:moveTo>
                        <a:pt x="2264" y="0"/>
                      </a:moveTo>
                      <a:cubicBezTo>
                        <a:pt x="2152" y="0"/>
                        <a:pt x="2040" y="28"/>
                        <a:pt x="1942" y="80"/>
                      </a:cubicBezTo>
                      <a:lnTo>
                        <a:pt x="191" y="1092"/>
                      </a:lnTo>
                      <a:cubicBezTo>
                        <a:pt x="13" y="1187"/>
                        <a:pt x="1" y="1342"/>
                        <a:pt x="144" y="1425"/>
                      </a:cubicBezTo>
                      <a:lnTo>
                        <a:pt x="2311" y="2676"/>
                      </a:lnTo>
                      <a:cubicBezTo>
                        <a:pt x="2400" y="2715"/>
                        <a:pt x="2497" y="2735"/>
                        <a:pt x="2593" y="2735"/>
                      </a:cubicBezTo>
                      <a:cubicBezTo>
                        <a:pt x="2703" y="2735"/>
                        <a:pt x="2811" y="2709"/>
                        <a:pt x="2906" y="2652"/>
                      </a:cubicBezTo>
                      <a:lnTo>
                        <a:pt x="4656" y="1640"/>
                      </a:lnTo>
                      <a:cubicBezTo>
                        <a:pt x="4823" y="1544"/>
                        <a:pt x="4847" y="1390"/>
                        <a:pt x="4692" y="1306"/>
                      </a:cubicBezTo>
                      <a:lnTo>
                        <a:pt x="2525" y="56"/>
                      </a:lnTo>
                      <a:cubicBezTo>
                        <a:pt x="2445" y="19"/>
                        <a:pt x="2355" y="0"/>
                        <a:pt x="226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9" name="Google Shape;95;p15">
                  <a:extLst>
                    <a:ext uri="{FF2B5EF4-FFF2-40B4-BE49-F238E27FC236}">
                      <a16:creationId xmlns:a16="http://schemas.microsoft.com/office/drawing/2014/main" id="{0CCCBF8C-EEBD-D93B-89AC-CD08CB1553E4}"/>
                    </a:ext>
                  </a:extLst>
                </p:cNvPr>
                <p:cNvSpPr/>
                <p:nvPr/>
              </p:nvSpPr>
              <p:spPr>
                <a:xfrm>
                  <a:off x="3839763" y="3868050"/>
                  <a:ext cx="120875" cy="68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5" h="2740" extrusionOk="0">
                      <a:moveTo>
                        <a:pt x="2254" y="0"/>
                      </a:moveTo>
                      <a:cubicBezTo>
                        <a:pt x="2146" y="0"/>
                        <a:pt x="2038" y="30"/>
                        <a:pt x="1941" y="89"/>
                      </a:cubicBezTo>
                      <a:lnTo>
                        <a:pt x="191" y="1089"/>
                      </a:lnTo>
                      <a:cubicBezTo>
                        <a:pt x="12" y="1196"/>
                        <a:pt x="0" y="1351"/>
                        <a:pt x="155" y="1434"/>
                      </a:cubicBezTo>
                      <a:lnTo>
                        <a:pt x="2310" y="2684"/>
                      </a:lnTo>
                      <a:cubicBezTo>
                        <a:pt x="2396" y="2722"/>
                        <a:pt x="2486" y="2740"/>
                        <a:pt x="2577" y="2740"/>
                      </a:cubicBezTo>
                      <a:cubicBezTo>
                        <a:pt x="2689" y="2740"/>
                        <a:pt x="2801" y="2713"/>
                        <a:pt x="2905" y="2660"/>
                      </a:cubicBezTo>
                      <a:lnTo>
                        <a:pt x="4644" y="1648"/>
                      </a:lnTo>
                      <a:cubicBezTo>
                        <a:pt x="4822" y="1553"/>
                        <a:pt x="4834" y="1398"/>
                        <a:pt x="4691" y="1315"/>
                      </a:cubicBezTo>
                      <a:lnTo>
                        <a:pt x="2524" y="65"/>
                      </a:lnTo>
                      <a:cubicBezTo>
                        <a:pt x="2437" y="21"/>
                        <a:pt x="2346" y="0"/>
                        <a:pt x="22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0" name="Google Shape;96;p15">
                  <a:extLst>
                    <a:ext uri="{FF2B5EF4-FFF2-40B4-BE49-F238E27FC236}">
                      <a16:creationId xmlns:a16="http://schemas.microsoft.com/office/drawing/2014/main" id="{C03D06BC-7954-2B7B-919D-7D797E27DB33}"/>
                    </a:ext>
                  </a:extLst>
                </p:cNvPr>
                <p:cNvSpPr/>
                <p:nvPr/>
              </p:nvSpPr>
              <p:spPr>
                <a:xfrm>
                  <a:off x="3057813" y="3322350"/>
                  <a:ext cx="123550" cy="6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6" extrusionOk="0">
                      <a:moveTo>
                        <a:pt x="2263" y="1"/>
                      </a:moveTo>
                      <a:cubicBezTo>
                        <a:pt x="2157" y="1"/>
                        <a:pt x="2051" y="28"/>
                        <a:pt x="1953" y="81"/>
                      </a:cubicBezTo>
                      <a:lnTo>
                        <a:pt x="191" y="1104"/>
                      </a:lnTo>
                      <a:cubicBezTo>
                        <a:pt x="24" y="1200"/>
                        <a:pt x="0" y="1355"/>
                        <a:pt x="143" y="1438"/>
                      </a:cubicBezTo>
                      <a:lnTo>
                        <a:pt x="2417" y="2736"/>
                      </a:lnTo>
                      <a:cubicBezTo>
                        <a:pt x="2501" y="2775"/>
                        <a:pt x="2593" y="2795"/>
                        <a:pt x="2683" y="2795"/>
                      </a:cubicBezTo>
                      <a:cubicBezTo>
                        <a:pt x="2786" y="2795"/>
                        <a:pt x="2888" y="2769"/>
                        <a:pt x="2977" y="2712"/>
                      </a:cubicBezTo>
                      <a:lnTo>
                        <a:pt x="4751" y="1700"/>
                      </a:lnTo>
                      <a:cubicBezTo>
                        <a:pt x="4918" y="1605"/>
                        <a:pt x="4942" y="1450"/>
                        <a:pt x="4787" y="1366"/>
                      </a:cubicBezTo>
                      <a:lnTo>
                        <a:pt x="2525" y="57"/>
                      </a:lnTo>
                      <a:cubicBezTo>
                        <a:pt x="2439" y="19"/>
                        <a:pt x="2351" y="1"/>
                        <a:pt x="226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1" name="Google Shape;97;p15">
                  <a:extLst>
                    <a:ext uri="{FF2B5EF4-FFF2-40B4-BE49-F238E27FC236}">
                      <a16:creationId xmlns:a16="http://schemas.microsoft.com/office/drawing/2014/main" id="{7E8F3C73-B0FC-F588-D867-66AD49CD3986}"/>
                    </a:ext>
                  </a:extLst>
                </p:cNvPr>
                <p:cNvSpPr/>
                <p:nvPr/>
              </p:nvSpPr>
              <p:spPr>
                <a:xfrm>
                  <a:off x="3145313" y="3372975"/>
                  <a:ext cx="123550" cy="6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1" extrusionOk="0">
                      <a:moveTo>
                        <a:pt x="2269" y="0"/>
                      </a:moveTo>
                      <a:cubicBezTo>
                        <a:pt x="2161" y="0"/>
                        <a:pt x="2052" y="27"/>
                        <a:pt x="1954" y="80"/>
                      </a:cubicBezTo>
                      <a:lnTo>
                        <a:pt x="191" y="1104"/>
                      </a:lnTo>
                      <a:cubicBezTo>
                        <a:pt x="25" y="1199"/>
                        <a:pt x="1" y="1342"/>
                        <a:pt x="144" y="1425"/>
                      </a:cubicBezTo>
                      <a:lnTo>
                        <a:pt x="2418" y="2735"/>
                      </a:lnTo>
                      <a:cubicBezTo>
                        <a:pt x="2498" y="2772"/>
                        <a:pt x="2586" y="2790"/>
                        <a:pt x="2674" y="2790"/>
                      </a:cubicBezTo>
                      <a:cubicBezTo>
                        <a:pt x="2782" y="2790"/>
                        <a:pt x="2891" y="2763"/>
                        <a:pt x="2989" y="2711"/>
                      </a:cubicBezTo>
                      <a:lnTo>
                        <a:pt x="4751" y="1699"/>
                      </a:lnTo>
                      <a:cubicBezTo>
                        <a:pt x="4918" y="1592"/>
                        <a:pt x="4942" y="1449"/>
                        <a:pt x="4787" y="1365"/>
                      </a:cubicBezTo>
                      <a:lnTo>
                        <a:pt x="2525" y="56"/>
                      </a:lnTo>
                      <a:cubicBezTo>
                        <a:pt x="2445" y="18"/>
                        <a:pt x="2357" y="0"/>
                        <a:pt x="2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2" name="Google Shape;98;p15">
                  <a:extLst>
                    <a:ext uri="{FF2B5EF4-FFF2-40B4-BE49-F238E27FC236}">
                      <a16:creationId xmlns:a16="http://schemas.microsoft.com/office/drawing/2014/main" id="{6592B34C-D612-90A8-6021-B4641C0C7AFF}"/>
                    </a:ext>
                  </a:extLst>
                </p:cNvPr>
                <p:cNvSpPr/>
                <p:nvPr/>
              </p:nvSpPr>
              <p:spPr>
                <a:xfrm>
                  <a:off x="3232838" y="3423575"/>
                  <a:ext cx="123550" cy="6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1" extrusionOk="0">
                      <a:moveTo>
                        <a:pt x="2268" y="0"/>
                      </a:moveTo>
                      <a:cubicBezTo>
                        <a:pt x="2160" y="0"/>
                        <a:pt x="2051" y="27"/>
                        <a:pt x="1953" y="80"/>
                      </a:cubicBezTo>
                      <a:lnTo>
                        <a:pt x="191" y="1104"/>
                      </a:lnTo>
                      <a:cubicBezTo>
                        <a:pt x="24" y="1199"/>
                        <a:pt x="0" y="1342"/>
                        <a:pt x="155" y="1425"/>
                      </a:cubicBezTo>
                      <a:lnTo>
                        <a:pt x="2417" y="2735"/>
                      </a:lnTo>
                      <a:cubicBezTo>
                        <a:pt x="2498" y="2772"/>
                        <a:pt x="2585" y="2790"/>
                        <a:pt x="2674" y="2790"/>
                      </a:cubicBezTo>
                      <a:cubicBezTo>
                        <a:pt x="2782" y="2790"/>
                        <a:pt x="2891" y="2763"/>
                        <a:pt x="2989" y="2711"/>
                      </a:cubicBezTo>
                      <a:lnTo>
                        <a:pt x="4751" y="1699"/>
                      </a:lnTo>
                      <a:cubicBezTo>
                        <a:pt x="4918" y="1592"/>
                        <a:pt x="4941" y="1449"/>
                        <a:pt x="4787" y="1366"/>
                      </a:cubicBezTo>
                      <a:lnTo>
                        <a:pt x="2524" y="56"/>
                      </a:lnTo>
                      <a:cubicBezTo>
                        <a:pt x="2444" y="18"/>
                        <a:pt x="2356" y="0"/>
                        <a:pt x="22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3" name="Google Shape;99;p15">
                  <a:extLst>
                    <a:ext uri="{FF2B5EF4-FFF2-40B4-BE49-F238E27FC236}">
                      <a16:creationId xmlns:a16="http://schemas.microsoft.com/office/drawing/2014/main" id="{B321AF62-32CF-469F-710C-B9D4B88548C7}"/>
                    </a:ext>
                  </a:extLst>
                </p:cNvPr>
                <p:cNvSpPr/>
                <p:nvPr/>
              </p:nvSpPr>
              <p:spPr>
                <a:xfrm>
                  <a:off x="3320338" y="3474175"/>
                  <a:ext cx="123550" cy="6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1" extrusionOk="0">
                      <a:moveTo>
                        <a:pt x="2268" y="0"/>
                      </a:moveTo>
                      <a:cubicBezTo>
                        <a:pt x="2161" y="0"/>
                        <a:pt x="2052" y="27"/>
                        <a:pt x="1953" y="80"/>
                      </a:cubicBezTo>
                      <a:lnTo>
                        <a:pt x="191" y="1104"/>
                      </a:lnTo>
                      <a:cubicBezTo>
                        <a:pt x="25" y="1199"/>
                        <a:pt x="1" y="1342"/>
                        <a:pt x="156" y="1425"/>
                      </a:cubicBezTo>
                      <a:lnTo>
                        <a:pt x="2418" y="2735"/>
                      </a:lnTo>
                      <a:cubicBezTo>
                        <a:pt x="2503" y="2772"/>
                        <a:pt x="2592" y="2791"/>
                        <a:pt x="2679" y="2791"/>
                      </a:cubicBezTo>
                      <a:cubicBezTo>
                        <a:pt x="2786" y="2791"/>
                        <a:pt x="2891" y="2763"/>
                        <a:pt x="2989" y="2711"/>
                      </a:cubicBezTo>
                      <a:lnTo>
                        <a:pt x="4751" y="1699"/>
                      </a:lnTo>
                      <a:cubicBezTo>
                        <a:pt x="4918" y="1604"/>
                        <a:pt x="4942" y="1449"/>
                        <a:pt x="4799" y="1366"/>
                      </a:cubicBezTo>
                      <a:lnTo>
                        <a:pt x="2525" y="56"/>
                      </a:lnTo>
                      <a:cubicBezTo>
                        <a:pt x="2444" y="18"/>
                        <a:pt x="2357" y="0"/>
                        <a:pt x="22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4" name="Google Shape;100;p15">
                  <a:extLst>
                    <a:ext uri="{FF2B5EF4-FFF2-40B4-BE49-F238E27FC236}">
                      <a16:creationId xmlns:a16="http://schemas.microsoft.com/office/drawing/2014/main" id="{8EAC8EFD-E0AF-591E-A2AD-59D2CA7BED3A}"/>
                    </a:ext>
                  </a:extLst>
                </p:cNvPr>
                <p:cNvSpPr/>
                <p:nvPr/>
              </p:nvSpPr>
              <p:spPr>
                <a:xfrm>
                  <a:off x="3407863" y="3524775"/>
                  <a:ext cx="123550" cy="6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1" extrusionOk="0">
                      <a:moveTo>
                        <a:pt x="2269" y="0"/>
                      </a:moveTo>
                      <a:cubicBezTo>
                        <a:pt x="2162" y="0"/>
                        <a:pt x="2056" y="27"/>
                        <a:pt x="1965" y="80"/>
                      </a:cubicBezTo>
                      <a:lnTo>
                        <a:pt x="191" y="1092"/>
                      </a:lnTo>
                      <a:cubicBezTo>
                        <a:pt x="24" y="1199"/>
                        <a:pt x="0" y="1342"/>
                        <a:pt x="155" y="1425"/>
                      </a:cubicBezTo>
                      <a:lnTo>
                        <a:pt x="2417" y="2735"/>
                      </a:lnTo>
                      <a:cubicBezTo>
                        <a:pt x="2503" y="2772"/>
                        <a:pt x="2591" y="2791"/>
                        <a:pt x="2678" y="2791"/>
                      </a:cubicBezTo>
                      <a:cubicBezTo>
                        <a:pt x="2785" y="2791"/>
                        <a:pt x="2890" y="2763"/>
                        <a:pt x="2989" y="2711"/>
                      </a:cubicBezTo>
                      <a:lnTo>
                        <a:pt x="4751" y="1687"/>
                      </a:lnTo>
                      <a:cubicBezTo>
                        <a:pt x="4929" y="1592"/>
                        <a:pt x="4941" y="1449"/>
                        <a:pt x="4798" y="1366"/>
                      </a:cubicBezTo>
                      <a:lnTo>
                        <a:pt x="2524" y="56"/>
                      </a:lnTo>
                      <a:cubicBezTo>
                        <a:pt x="2444" y="18"/>
                        <a:pt x="2356" y="0"/>
                        <a:pt x="2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5" name="Google Shape;101;p15">
                  <a:extLst>
                    <a:ext uri="{FF2B5EF4-FFF2-40B4-BE49-F238E27FC236}">
                      <a16:creationId xmlns:a16="http://schemas.microsoft.com/office/drawing/2014/main" id="{65A3C5D1-BBD3-7DFF-8772-6295454BBA3C}"/>
                    </a:ext>
                  </a:extLst>
                </p:cNvPr>
                <p:cNvSpPr/>
                <p:nvPr/>
              </p:nvSpPr>
              <p:spPr>
                <a:xfrm>
                  <a:off x="3495663" y="3575275"/>
                  <a:ext cx="123250" cy="6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0" h="2795" extrusionOk="0">
                      <a:moveTo>
                        <a:pt x="2253" y="0"/>
                      </a:moveTo>
                      <a:cubicBezTo>
                        <a:pt x="2150" y="0"/>
                        <a:pt x="2048" y="27"/>
                        <a:pt x="1953" y="84"/>
                      </a:cubicBezTo>
                      <a:lnTo>
                        <a:pt x="191" y="1096"/>
                      </a:lnTo>
                      <a:cubicBezTo>
                        <a:pt x="12" y="1191"/>
                        <a:pt x="1" y="1346"/>
                        <a:pt x="143" y="1429"/>
                      </a:cubicBezTo>
                      <a:lnTo>
                        <a:pt x="2406" y="2739"/>
                      </a:lnTo>
                      <a:cubicBezTo>
                        <a:pt x="2491" y="2776"/>
                        <a:pt x="2582" y="2795"/>
                        <a:pt x="2671" y="2795"/>
                      </a:cubicBezTo>
                      <a:cubicBezTo>
                        <a:pt x="2779" y="2795"/>
                        <a:pt x="2885" y="2767"/>
                        <a:pt x="2977" y="2715"/>
                      </a:cubicBezTo>
                      <a:lnTo>
                        <a:pt x="4751" y="1691"/>
                      </a:lnTo>
                      <a:cubicBezTo>
                        <a:pt x="4918" y="1596"/>
                        <a:pt x="4930" y="1441"/>
                        <a:pt x="4787" y="1370"/>
                      </a:cubicBezTo>
                      <a:lnTo>
                        <a:pt x="2525" y="60"/>
                      </a:lnTo>
                      <a:cubicBezTo>
                        <a:pt x="2435" y="21"/>
                        <a:pt x="2343" y="0"/>
                        <a:pt x="225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6" name="Google Shape;102;p15">
                  <a:extLst>
                    <a:ext uri="{FF2B5EF4-FFF2-40B4-BE49-F238E27FC236}">
                      <a16:creationId xmlns:a16="http://schemas.microsoft.com/office/drawing/2014/main" id="{F65ACE29-3945-36C8-FF12-2654EDC6C2BF}"/>
                    </a:ext>
                  </a:extLst>
                </p:cNvPr>
                <p:cNvSpPr/>
                <p:nvPr/>
              </p:nvSpPr>
              <p:spPr>
                <a:xfrm>
                  <a:off x="3583163" y="3625975"/>
                  <a:ext cx="123575" cy="6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3" h="2791" extrusionOk="0">
                      <a:moveTo>
                        <a:pt x="2264" y="0"/>
                      </a:moveTo>
                      <a:cubicBezTo>
                        <a:pt x="2157" y="0"/>
                        <a:pt x="2052" y="28"/>
                        <a:pt x="1954" y="80"/>
                      </a:cubicBezTo>
                      <a:lnTo>
                        <a:pt x="191" y="1104"/>
                      </a:lnTo>
                      <a:cubicBezTo>
                        <a:pt x="13" y="1199"/>
                        <a:pt x="1" y="1342"/>
                        <a:pt x="144" y="1425"/>
                      </a:cubicBezTo>
                      <a:lnTo>
                        <a:pt x="2418" y="2735"/>
                      </a:lnTo>
                      <a:cubicBezTo>
                        <a:pt x="2498" y="2772"/>
                        <a:pt x="2586" y="2791"/>
                        <a:pt x="2674" y="2791"/>
                      </a:cubicBezTo>
                      <a:cubicBezTo>
                        <a:pt x="2782" y="2791"/>
                        <a:pt x="2891" y="2764"/>
                        <a:pt x="2989" y="2711"/>
                      </a:cubicBezTo>
                      <a:lnTo>
                        <a:pt x="4752" y="1687"/>
                      </a:lnTo>
                      <a:cubicBezTo>
                        <a:pt x="4918" y="1592"/>
                        <a:pt x="4942" y="1437"/>
                        <a:pt x="4799" y="1354"/>
                      </a:cubicBezTo>
                      <a:lnTo>
                        <a:pt x="2525" y="56"/>
                      </a:lnTo>
                      <a:cubicBezTo>
                        <a:pt x="2439" y="19"/>
                        <a:pt x="2351" y="0"/>
                        <a:pt x="226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7" name="Google Shape;103;p15">
                  <a:extLst>
                    <a:ext uri="{FF2B5EF4-FFF2-40B4-BE49-F238E27FC236}">
                      <a16:creationId xmlns:a16="http://schemas.microsoft.com/office/drawing/2014/main" id="{EA49F797-A41E-E7B1-413A-F04A8D0187C3}"/>
                    </a:ext>
                  </a:extLst>
                </p:cNvPr>
                <p:cNvSpPr/>
                <p:nvPr/>
              </p:nvSpPr>
              <p:spPr>
                <a:xfrm>
                  <a:off x="3670688" y="3676275"/>
                  <a:ext cx="123550" cy="6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5" extrusionOk="0">
                      <a:moveTo>
                        <a:pt x="2268" y="0"/>
                      </a:moveTo>
                      <a:cubicBezTo>
                        <a:pt x="2160" y="0"/>
                        <a:pt x="2051" y="28"/>
                        <a:pt x="1953" y="80"/>
                      </a:cubicBezTo>
                      <a:lnTo>
                        <a:pt x="191" y="1104"/>
                      </a:lnTo>
                      <a:cubicBezTo>
                        <a:pt x="24" y="1199"/>
                        <a:pt x="0" y="1342"/>
                        <a:pt x="143" y="1425"/>
                      </a:cubicBezTo>
                      <a:lnTo>
                        <a:pt x="2417" y="2735"/>
                      </a:lnTo>
                      <a:cubicBezTo>
                        <a:pt x="2501" y="2774"/>
                        <a:pt x="2593" y="2795"/>
                        <a:pt x="2685" y="2795"/>
                      </a:cubicBezTo>
                      <a:cubicBezTo>
                        <a:pt x="2789" y="2795"/>
                        <a:pt x="2894" y="2768"/>
                        <a:pt x="2989" y="2711"/>
                      </a:cubicBezTo>
                      <a:lnTo>
                        <a:pt x="4751" y="1699"/>
                      </a:lnTo>
                      <a:cubicBezTo>
                        <a:pt x="4918" y="1604"/>
                        <a:pt x="4942" y="1449"/>
                        <a:pt x="4787" y="1366"/>
                      </a:cubicBezTo>
                      <a:lnTo>
                        <a:pt x="2525" y="56"/>
                      </a:lnTo>
                      <a:cubicBezTo>
                        <a:pt x="2444" y="19"/>
                        <a:pt x="2357" y="0"/>
                        <a:pt x="22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" name="Google Shape;104;p15">
                  <a:extLst>
                    <a:ext uri="{FF2B5EF4-FFF2-40B4-BE49-F238E27FC236}">
                      <a16:creationId xmlns:a16="http://schemas.microsoft.com/office/drawing/2014/main" id="{B52F0330-E909-3B5B-314D-FB2CD412D0D1}"/>
                    </a:ext>
                  </a:extLst>
                </p:cNvPr>
                <p:cNvSpPr/>
                <p:nvPr/>
              </p:nvSpPr>
              <p:spPr>
                <a:xfrm>
                  <a:off x="3758188" y="3726875"/>
                  <a:ext cx="123550" cy="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7" extrusionOk="0">
                      <a:moveTo>
                        <a:pt x="2270" y="1"/>
                      </a:moveTo>
                      <a:cubicBezTo>
                        <a:pt x="2163" y="1"/>
                        <a:pt x="2057" y="28"/>
                        <a:pt x="1965" y="80"/>
                      </a:cubicBezTo>
                      <a:lnTo>
                        <a:pt x="191" y="1104"/>
                      </a:lnTo>
                      <a:cubicBezTo>
                        <a:pt x="25" y="1199"/>
                        <a:pt x="1" y="1342"/>
                        <a:pt x="156" y="1426"/>
                      </a:cubicBezTo>
                      <a:lnTo>
                        <a:pt x="2418" y="2735"/>
                      </a:lnTo>
                      <a:cubicBezTo>
                        <a:pt x="2504" y="2775"/>
                        <a:pt x="2599" y="2796"/>
                        <a:pt x="2694" y="2796"/>
                      </a:cubicBezTo>
                      <a:cubicBezTo>
                        <a:pt x="2795" y="2796"/>
                        <a:pt x="2897" y="2772"/>
                        <a:pt x="2989" y="2723"/>
                      </a:cubicBezTo>
                      <a:lnTo>
                        <a:pt x="4751" y="1699"/>
                      </a:lnTo>
                      <a:cubicBezTo>
                        <a:pt x="4918" y="1592"/>
                        <a:pt x="4942" y="1449"/>
                        <a:pt x="4787" y="1366"/>
                      </a:cubicBezTo>
                      <a:lnTo>
                        <a:pt x="2525" y="56"/>
                      </a:lnTo>
                      <a:cubicBezTo>
                        <a:pt x="2445" y="19"/>
                        <a:pt x="2357" y="1"/>
                        <a:pt x="2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" name="Google Shape;105;p15">
                  <a:extLst>
                    <a:ext uri="{FF2B5EF4-FFF2-40B4-BE49-F238E27FC236}">
                      <a16:creationId xmlns:a16="http://schemas.microsoft.com/office/drawing/2014/main" id="{AB22AD50-C09A-7915-FE7F-0BE8140E3844}"/>
                    </a:ext>
                  </a:extLst>
                </p:cNvPr>
                <p:cNvSpPr/>
                <p:nvPr/>
              </p:nvSpPr>
              <p:spPr>
                <a:xfrm>
                  <a:off x="3845713" y="3777475"/>
                  <a:ext cx="123550" cy="69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2" h="2791" extrusionOk="0">
                      <a:moveTo>
                        <a:pt x="2268" y="1"/>
                      </a:moveTo>
                      <a:cubicBezTo>
                        <a:pt x="2160" y="1"/>
                        <a:pt x="2051" y="28"/>
                        <a:pt x="1953" y="80"/>
                      </a:cubicBezTo>
                      <a:lnTo>
                        <a:pt x="191" y="1104"/>
                      </a:lnTo>
                      <a:cubicBezTo>
                        <a:pt x="24" y="1199"/>
                        <a:pt x="0" y="1342"/>
                        <a:pt x="155" y="1426"/>
                      </a:cubicBezTo>
                      <a:lnTo>
                        <a:pt x="2417" y="2735"/>
                      </a:lnTo>
                      <a:cubicBezTo>
                        <a:pt x="2498" y="2773"/>
                        <a:pt x="2585" y="2791"/>
                        <a:pt x="2674" y="2791"/>
                      </a:cubicBezTo>
                      <a:cubicBezTo>
                        <a:pt x="2782" y="2791"/>
                        <a:pt x="2891" y="2764"/>
                        <a:pt x="2989" y="2711"/>
                      </a:cubicBezTo>
                      <a:lnTo>
                        <a:pt x="4751" y="1687"/>
                      </a:lnTo>
                      <a:cubicBezTo>
                        <a:pt x="4918" y="1592"/>
                        <a:pt x="4941" y="1449"/>
                        <a:pt x="4799" y="1366"/>
                      </a:cubicBezTo>
                      <a:lnTo>
                        <a:pt x="2524" y="56"/>
                      </a:lnTo>
                      <a:cubicBezTo>
                        <a:pt x="2444" y="19"/>
                        <a:pt x="2356" y="1"/>
                        <a:pt x="22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" name="Google Shape;106;p15">
                  <a:extLst>
                    <a:ext uri="{FF2B5EF4-FFF2-40B4-BE49-F238E27FC236}">
                      <a16:creationId xmlns:a16="http://schemas.microsoft.com/office/drawing/2014/main" id="{DD58E805-8BAA-3E96-EAB0-5607CA06AA17}"/>
                    </a:ext>
                  </a:extLst>
                </p:cNvPr>
                <p:cNvSpPr/>
                <p:nvPr/>
              </p:nvSpPr>
              <p:spPr>
                <a:xfrm>
                  <a:off x="3933513" y="3828075"/>
                  <a:ext cx="123250" cy="6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30" h="2792" extrusionOk="0">
                      <a:moveTo>
                        <a:pt x="2258" y="1"/>
                      </a:moveTo>
                      <a:cubicBezTo>
                        <a:pt x="2151" y="1"/>
                        <a:pt x="2045" y="28"/>
                        <a:pt x="1953" y="80"/>
                      </a:cubicBezTo>
                      <a:lnTo>
                        <a:pt x="179" y="1092"/>
                      </a:lnTo>
                      <a:cubicBezTo>
                        <a:pt x="13" y="1199"/>
                        <a:pt x="1" y="1342"/>
                        <a:pt x="144" y="1426"/>
                      </a:cubicBezTo>
                      <a:lnTo>
                        <a:pt x="2406" y="2735"/>
                      </a:lnTo>
                      <a:cubicBezTo>
                        <a:pt x="2491" y="2773"/>
                        <a:pt x="2582" y="2791"/>
                        <a:pt x="2672" y="2791"/>
                      </a:cubicBezTo>
                      <a:cubicBezTo>
                        <a:pt x="2782" y="2791"/>
                        <a:pt x="2891" y="2764"/>
                        <a:pt x="2989" y="2711"/>
                      </a:cubicBezTo>
                      <a:lnTo>
                        <a:pt x="4739" y="1688"/>
                      </a:lnTo>
                      <a:cubicBezTo>
                        <a:pt x="4918" y="1592"/>
                        <a:pt x="4930" y="1449"/>
                        <a:pt x="4787" y="1366"/>
                      </a:cubicBezTo>
                      <a:lnTo>
                        <a:pt x="2513" y="56"/>
                      </a:lnTo>
                      <a:cubicBezTo>
                        <a:pt x="2432" y="19"/>
                        <a:pt x="2345" y="1"/>
                        <a:pt x="2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" name="Google Shape;107;p15">
                  <a:extLst>
                    <a:ext uri="{FF2B5EF4-FFF2-40B4-BE49-F238E27FC236}">
                      <a16:creationId xmlns:a16="http://schemas.microsoft.com/office/drawing/2014/main" id="{3815529B-3199-469A-FC2C-72FA556AFFAD}"/>
                    </a:ext>
                  </a:extLst>
                </p:cNvPr>
                <p:cNvSpPr/>
                <p:nvPr/>
              </p:nvSpPr>
              <p:spPr>
                <a:xfrm>
                  <a:off x="3080738" y="3241325"/>
                  <a:ext cx="1327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" h="3024" extrusionOk="0">
                      <a:moveTo>
                        <a:pt x="2285" y="0"/>
                      </a:moveTo>
                      <a:cubicBezTo>
                        <a:pt x="2192" y="0"/>
                        <a:pt x="2099" y="25"/>
                        <a:pt x="2012" y="71"/>
                      </a:cubicBezTo>
                      <a:lnTo>
                        <a:pt x="155" y="1143"/>
                      </a:lnTo>
                      <a:cubicBezTo>
                        <a:pt x="12" y="1226"/>
                        <a:pt x="0" y="1345"/>
                        <a:pt x="119" y="1417"/>
                      </a:cubicBezTo>
                      <a:lnTo>
                        <a:pt x="2810" y="2976"/>
                      </a:lnTo>
                      <a:cubicBezTo>
                        <a:pt x="2879" y="3008"/>
                        <a:pt x="2952" y="3023"/>
                        <a:pt x="3025" y="3023"/>
                      </a:cubicBezTo>
                      <a:cubicBezTo>
                        <a:pt x="3118" y="3023"/>
                        <a:pt x="3212" y="2999"/>
                        <a:pt x="3298" y="2952"/>
                      </a:cubicBezTo>
                      <a:lnTo>
                        <a:pt x="5156" y="1881"/>
                      </a:lnTo>
                      <a:cubicBezTo>
                        <a:pt x="5299" y="1798"/>
                        <a:pt x="5310" y="1678"/>
                        <a:pt x="5191" y="1607"/>
                      </a:cubicBezTo>
                      <a:lnTo>
                        <a:pt x="2501" y="47"/>
                      </a:lnTo>
                      <a:cubicBezTo>
                        <a:pt x="2432" y="16"/>
                        <a:pt x="2359" y="0"/>
                        <a:pt x="2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2" name="Google Shape;108;p15">
                  <a:extLst>
                    <a:ext uri="{FF2B5EF4-FFF2-40B4-BE49-F238E27FC236}">
                      <a16:creationId xmlns:a16="http://schemas.microsoft.com/office/drawing/2014/main" id="{F833D338-86B3-E60D-B60D-E9F0BEE9D78A}"/>
                    </a:ext>
                  </a:extLst>
                </p:cNvPr>
                <p:cNvSpPr/>
                <p:nvPr/>
              </p:nvSpPr>
              <p:spPr>
                <a:xfrm>
                  <a:off x="3178963" y="3298175"/>
                  <a:ext cx="1330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3" h="3024" extrusionOk="0">
                      <a:moveTo>
                        <a:pt x="2286" y="1"/>
                      </a:moveTo>
                      <a:cubicBezTo>
                        <a:pt x="2195" y="1"/>
                        <a:pt x="2104" y="25"/>
                        <a:pt x="2024" y="71"/>
                      </a:cubicBezTo>
                      <a:lnTo>
                        <a:pt x="155" y="1143"/>
                      </a:lnTo>
                      <a:cubicBezTo>
                        <a:pt x="12" y="1226"/>
                        <a:pt x="0" y="1345"/>
                        <a:pt x="131" y="1417"/>
                      </a:cubicBezTo>
                      <a:lnTo>
                        <a:pt x="2822" y="2976"/>
                      </a:lnTo>
                      <a:cubicBezTo>
                        <a:pt x="2891" y="3008"/>
                        <a:pt x="2964" y="3023"/>
                        <a:pt x="3036" y="3023"/>
                      </a:cubicBezTo>
                      <a:cubicBezTo>
                        <a:pt x="3128" y="3023"/>
                        <a:pt x="3219" y="2999"/>
                        <a:pt x="3298" y="2953"/>
                      </a:cubicBezTo>
                      <a:lnTo>
                        <a:pt x="5156" y="1881"/>
                      </a:lnTo>
                      <a:cubicBezTo>
                        <a:pt x="5299" y="1798"/>
                        <a:pt x="5322" y="1679"/>
                        <a:pt x="5191" y="1607"/>
                      </a:cubicBezTo>
                      <a:lnTo>
                        <a:pt x="2501" y="47"/>
                      </a:lnTo>
                      <a:cubicBezTo>
                        <a:pt x="2432" y="16"/>
                        <a:pt x="2359" y="1"/>
                        <a:pt x="228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3" name="Google Shape;109;p15">
                  <a:extLst>
                    <a:ext uri="{FF2B5EF4-FFF2-40B4-BE49-F238E27FC236}">
                      <a16:creationId xmlns:a16="http://schemas.microsoft.com/office/drawing/2014/main" id="{AC8CA81A-12F7-4F0D-949E-867310A457D2}"/>
                    </a:ext>
                  </a:extLst>
                </p:cNvPr>
                <p:cNvSpPr/>
                <p:nvPr/>
              </p:nvSpPr>
              <p:spPr>
                <a:xfrm>
                  <a:off x="3277488" y="3354900"/>
                  <a:ext cx="1327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" h="3024" extrusionOk="0">
                      <a:moveTo>
                        <a:pt x="2256" y="0"/>
                      </a:moveTo>
                      <a:cubicBezTo>
                        <a:pt x="2170" y="0"/>
                        <a:pt x="2087" y="21"/>
                        <a:pt x="2012" y="64"/>
                      </a:cubicBezTo>
                      <a:lnTo>
                        <a:pt x="155" y="1148"/>
                      </a:lnTo>
                      <a:cubicBezTo>
                        <a:pt x="12" y="1231"/>
                        <a:pt x="0" y="1350"/>
                        <a:pt x="119" y="1422"/>
                      </a:cubicBezTo>
                      <a:lnTo>
                        <a:pt x="2810" y="2981"/>
                      </a:lnTo>
                      <a:cubicBezTo>
                        <a:pt x="2881" y="3009"/>
                        <a:pt x="2957" y="3023"/>
                        <a:pt x="3032" y="3023"/>
                      </a:cubicBezTo>
                      <a:cubicBezTo>
                        <a:pt x="3121" y="3023"/>
                        <a:pt x="3209" y="3003"/>
                        <a:pt x="3286" y="2958"/>
                      </a:cubicBezTo>
                      <a:lnTo>
                        <a:pt x="5156" y="1886"/>
                      </a:lnTo>
                      <a:cubicBezTo>
                        <a:pt x="5299" y="1803"/>
                        <a:pt x="5310" y="1672"/>
                        <a:pt x="5191" y="1600"/>
                      </a:cubicBezTo>
                      <a:lnTo>
                        <a:pt x="2489" y="53"/>
                      </a:lnTo>
                      <a:cubicBezTo>
                        <a:pt x="2414" y="18"/>
                        <a:pt x="2334" y="0"/>
                        <a:pt x="225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4" name="Google Shape;110;p15">
                  <a:extLst>
                    <a:ext uri="{FF2B5EF4-FFF2-40B4-BE49-F238E27FC236}">
                      <a16:creationId xmlns:a16="http://schemas.microsoft.com/office/drawing/2014/main" id="{076DCD2F-009F-84F8-884F-216DC40D694C}"/>
                    </a:ext>
                  </a:extLst>
                </p:cNvPr>
                <p:cNvSpPr/>
                <p:nvPr/>
              </p:nvSpPr>
              <p:spPr>
                <a:xfrm>
                  <a:off x="3375713" y="3411575"/>
                  <a:ext cx="1330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3" h="3024" extrusionOk="0">
                      <a:moveTo>
                        <a:pt x="2286" y="1"/>
                      </a:moveTo>
                      <a:cubicBezTo>
                        <a:pt x="2195" y="1"/>
                        <a:pt x="2104" y="25"/>
                        <a:pt x="2024" y="71"/>
                      </a:cubicBezTo>
                      <a:lnTo>
                        <a:pt x="167" y="1143"/>
                      </a:lnTo>
                      <a:cubicBezTo>
                        <a:pt x="24" y="1226"/>
                        <a:pt x="0" y="1345"/>
                        <a:pt x="131" y="1417"/>
                      </a:cubicBezTo>
                      <a:lnTo>
                        <a:pt x="2822" y="2977"/>
                      </a:lnTo>
                      <a:cubicBezTo>
                        <a:pt x="2891" y="3008"/>
                        <a:pt x="2964" y="3024"/>
                        <a:pt x="3036" y="3024"/>
                      </a:cubicBezTo>
                      <a:cubicBezTo>
                        <a:pt x="3128" y="3024"/>
                        <a:pt x="3219" y="2999"/>
                        <a:pt x="3298" y="2953"/>
                      </a:cubicBezTo>
                      <a:lnTo>
                        <a:pt x="5168" y="1881"/>
                      </a:lnTo>
                      <a:cubicBezTo>
                        <a:pt x="5311" y="1798"/>
                        <a:pt x="5322" y="1679"/>
                        <a:pt x="5203" y="1607"/>
                      </a:cubicBezTo>
                      <a:lnTo>
                        <a:pt x="2501" y="48"/>
                      </a:lnTo>
                      <a:cubicBezTo>
                        <a:pt x="2432" y="16"/>
                        <a:pt x="2359" y="1"/>
                        <a:pt x="228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5" name="Google Shape;111;p15">
                  <a:extLst>
                    <a:ext uri="{FF2B5EF4-FFF2-40B4-BE49-F238E27FC236}">
                      <a16:creationId xmlns:a16="http://schemas.microsoft.com/office/drawing/2014/main" id="{CCDCA71D-4958-AB99-13AD-302E94CF503D}"/>
                    </a:ext>
                  </a:extLst>
                </p:cNvPr>
                <p:cNvSpPr/>
                <p:nvPr/>
              </p:nvSpPr>
              <p:spPr>
                <a:xfrm>
                  <a:off x="3473938" y="3468425"/>
                  <a:ext cx="1330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3" h="3024" extrusionOk="0">
                      <a:moveTo>
                        <a:pt x="2286" y="1"/>
                      </a:moveTo>
                      <a:cubicBezTo>
                        <a:pt x="2195" y="1"/>
                        <a:pt x="2104" y="25"/>
                        <a:pt x="2024" y="72"/>
                      </a:cubicBezTo>
                      <a:lnTo>
                        <a:pt x="167" y="1143"/>
                      </a:lnTo>
                      <a:cubicBezTo>
                        <a:pt x="24" y="1226"/>
                        <a:pt x="0" y="1346"/>
                        <a:pt x="131" y="1417"/>
                      </a:cubicBezTo>
                      <a:lnTo>
                        <a:pt x="2822" y="2977"/>
                      </a:lnTo>
                      <a:cubicBezTo>
                        <a:pt x="2891" y="3008"/>
                        <a:pt x="2964" y="3024"/>
                        <a:pt x="3036" y="3024"/>
                      </a:cubicBezTo>
                      <a:cubicBezTo>
                        <a:pt x="3128" y="3024"/>
                        <a:pt x="3219" y="2999"/>
                        <a:pt x="3298" y="2953"/>
                      </a:cubicBezTo>
                      <a:lnTo>
                        <a:pt x="5168" y="1881"/>
                      </a:lnTo>
                      <a:cubicBezTo>
                        <a:pt x="5311" y="1798"/>
                        <a:pt x="5322" y="1679"/>
                        <a:pt x="5203" y="1607"/>
                      </a:cubicBezTo>
                      <a:lnTo>
                        <a:pt x="2501" y="48"/>
                      </a:lnTo>
                      <a:cubicBezTo>
                        <a:pt x="2432" y="16"/>
                        <a:pt x="2359" y="1"/>
                        <a:pt x="228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" name="Google Shape;112;p15">
                  <a:extLst>
                    <a:ext uri="{FF2B5EF4-FFF2-40B4-BE49-F238E27FC236}">
                      <a16:creationId xmlns:a16="http://schemas.microsoft.com/office/drawing/2014/main" id="{9032445A-F9BE-7B1A-F5D6-D68C3D453FD7}"/>
                    </a:ext>
                  </a:extLst>
                </p:cNvPr>
                <p:cNvSpPr/>
                <p:nvPr/>
              </p:nvSpPr>
              <p:spPr>
                <a:xfrm>
                  <a:off x="3572463" y="3525275"/>
                  <a:ext cx="1327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" h="3024" extrusionOk="0">
                      <a:moveTo>
                        <a:pt x="2285" y="1"/>
                      </a:moveTo>
                      <a:cubicBezTo>
                        <a:pt x="2192" y="1"/>
                        <a:pt x="2099" y="25"/>
                        <a:pt x="2013" y="72"/>
                      </a:cubicBezTo>
                      <a:lnTo>
                        <a:pt x="155" y="1143"/>
                      </a:lnTo>
                      <a:cubicBezTo>
                        <a:pt x="12" y="1227"/>
                        <a:pt x="0" y="1346"/>
                        <a:pt x="119" y="1417"/>
                      </a:cubicBezTo>
                      <a:lnTo>
                        <a:pt x="2810" y="2977"/>
                      </a:lnTo>
                      <a:cubicBezTo>
                        <a:pt x="2879" y="3008"/>
                        <a:pt x="2952" y="3024"/>
                        <a:pt x="3026" y="3024"/>
                      </a:cubicBezTo>
                      <a:cubicBezTo>
                        <a:pt x="3118" y="3024"/>
                        <a:pt x="3212" y="2999"/>
                        <a:pt x="3298" y="2953"/>
                      </a:cubicBezTo>
                      <a:lnTo>
                        <a:pt x="5156" y="1881"/>
                      </a:lnTo>
                      <a:cubicBezTo>
                        <a:pt x="5299" y="1798"/>
                        <a:pt x="5311" y="1679"/>
                        <a:pt x="5191" y="1608"/>
                      </a:cubicBezTo>
                      <a:lnTo>
                        <a:pt x="2501" y="48"/>
                      </a:lnTo>
                      <a:cubicBezTo>
                        <a:pt x="2432" y="16"/>
                        <a:pt x="2359" y="1"/>
                        <a:pt x="2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" name="Google Shape;113;p15">
                  <a:extLst>
                    <a:ext uri="{FF2B5EF4-FFF2-40B4-BE49-F238E27FC236}">
                      <a16:creationId xmlns:a16="http://schemas.microsoft.com/office/drawing/2014/main" id="{90C78E44-80E3-AAC6-9C2E-73AE132C4876}"/>
                    </a:ext>
                  </a:extLst>
                </p:cNvPr>
                <p:cNvSpPr/>
                <p:nvPr/>
              </p:nvSpPr>
              <p:spPr>
                <a:xfrm>
                  <a:off x="3670688" y="3582000"/>
                  <a:ext cx="1330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3" h="3024" extrusionOk="0">
                      <a:moveTo>
                        <a:pt x="2268" y="1"/>
                      </a:moveTo>
                      <a:cubicBezTo>
                        <a:pt x="2182" y="1"/>
                        <a:pt x="2099" y="22"/>
                        <a:pt x="2024" y="65"/>
                      </a:cubicBezTo>
                      <a:lnTo>
                        <a:pt x="167" y="1148"/>
                      </a:lnTo>
                      <a:cubicBezTo>
                        <a:pt x="12" y="1232"/>
                        <a:pt x="0" y="1351"/>
                        <a:pt x="131" y="1422"/>
                      </a:cubicBezTo>
                      <a:lnTo>
                        <a:pt x="2822" y="2982"/>
                      </a:lnTo>
                      <a:cubicBezTo>
                        <a:pt x="2893" y="3009"/>
                        <a:pt x="2969" y="3024"/>
                        <a:pt x="3044" y="3024"/>
                      </a:cubicBezTo>
                      <a:cubicBezTo>
                        <a:pt x="3133" y="3024"/>
                        <a:pt x="3221" y="3003"/>
                        <a:pt x="3298" y="2958"/>
                      </a:cubicBezTo>
                      <a:lnTo>
                        <a:pt x="5156" y="1887"/>
                      </a:lnTo>
                      <a:cubicBezTo>
                        <a:pt x="5299" y="1803"/>
                        <a:pt x="5323" y="1672"/>
                        <a:pt x="5192" y="1601"/>
                      </a:cubicBezTo>
                      <a:lnTo>
                        <a:pt x="2501" y="53"/>
                      </a:lnTo>
                      <a:cubicBezTo>
                        <a:pt x="2426" y="19"/>
                        <a:pt x="2346" y="1"/>
                        <a:pt x="22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" name="Google Shape;114;p15">
                  <a:extLst>
                    <a:ext uri="{FF2B5EF4-FFF2-40B4-BE49-F238E27FC236}">
                      <a16:creationId xmlns:a16="http://schemas.microsoft.com/office/drawing/2014/main" id="{E3569A94-2DD6-862A-6B54-68C3AD8C5795}"/>
                    </a:ext>
                  </a:extLst>
                </p:cNvPr>
                <p:cNvSpPr/>
                <p:nvPr/>
              </p:nvSpPr>
              <p:spPr>
                <a:xfrm>
                  <a:off x="3769213" y="3638850"/>
                  <a:ext cx="132775" cy="75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" h="3023" extrusionOk="0">
                      <a:moveTo>
                        <a:pt x="2266" y="1"/>
                      </a:moveTo>
                      <a:cubicBezTo>
                        <a:pt x="2180" y="1"/>
                        <a:pt x="2093" y="22"/>
                        <a:pt x="2013" y="65"/>
                      </a:cubicBezTo>
                      <a:lnTo>
                        <a:pt x="155" y="1137"/>
                      </a:lnTo>
                      <a:cubicBezTo>
                        <a:pt x="12" y="1220"/>
                        <a:pt x="0" y="1351"/>
                        <a:pt x="119" y="1422"/>
                      </a:cubicBezTo>
                      <a:lnTo>
                        <a:pt x="2810" y="2970"/>
                      </a:lnTo>
                      <a:cubicBezTo>
                        <a:pt x="2885" y="3004"/>
                        <a:pt x="2965" y="3022"/>
                        <a:pt x="3045" y="3022"/>
                      </a:cubicBezTo>
                      <a:cubicBezTo>
                        <a:pt x="3131" y="3022"/>
                        <a:pt x="3218" y="3001"/>
                        <a:pt x="3298" y="2958"/>
                      </a:cubicBezTo>
                      <a:lnTo>
                        <a:pt x="5156" y="1875"/>
                      </a:lnTo>
                      <a:cubicBezTo>
                        <a:pt x="5299" y="1803"/>
                        <a:pt x="5311" y="1672"/>
                        <a:pt x="5192" y="1601"/>
                      </a:cubicBezTo>
                      <a:lnTo>
                        <a:pt x="2501" y="53"/>
                      </a:lnTo>
                      <a:cubicBezTo>
                        <a:pt x="2426" y="19"/>
                        <a:pt x="2346" y="1"/>
                        <a:pt x="22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9" name="Google Shape;115;p15">
                  <a:extLst>
                    <a:ext uri="{FF2B5EF4-FFF2-40B4-BE49-F238E27FC236}">
                      <a16:creationId xmlns:a16="http://schemas.microsoft.com/office/drawing/2014/main" id="{CFC3B634-49EC-0163-12EC-FF011F568845}"/>
                    </a:ext>
                  </a:extLst>
                </p:cNvPr>
                <p:cNvSpPr/>
                <p:nvPr/>
              </p:nvSpPr>
              <p:spPr>
                <a:xfrm>
                  <a:off x="3867438" y="3695550"/>
                  <a:ext cx="1327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" h="3024" extrusionOk="0">
                      <a:moveTo>
                        <a:pt x="2285" y="0"/>
                      </a:moveTo>
                      <a:cubicBezTo>
                        <a:pt x="2193" y="0"/>
                        <a:pt x="2099" y="25"/>
                        <a:pt x="2013" y="71"/>
                      </a:cubicBezTo>
                      <a:lnTo>
                        <a:pt x="155" y="1143"/>
                      </a:lnTo>
                      <a:cubicBezTo>
                        <a:pt x="12" y="1226"/>
                        <a:pt x="0" y="1357"/>
                        <a:pt x="120" y="1428"/>
                      </a:cubicBezTo>
                      <a:lnTo>
                        <a:pt x="2822" y="2976"/>
                      </a:lnTo>
                      <a:cubicBezTo>
                        <a:pt x="2891" y="3008"/>
                        <a:pt x="2962" y="3023"/>
                        <a:pt x="3033" y="3023"/>
                      </a:cubicBezTo>
                      <a:cubicBezTo>
                        <a:pt x="3122" y="3023"/>
                        <a:pt x="3212" y="2999"/>
                        <a:pt x="3298" y="2952"/>
                      </a:cubicBezTo>
                      <a:lnTo>
                        <a:pt x="5156" y="1881"/>
                      </a:lnTo>
                      <a:cubicBezTo>
                        <a:pt x="5299" y="1797"/>
                        <a:pt x="5311" y="1678"/>
                        <a:pt x="5192" y="1607"/>
                      </a:cubicBezTo>
                      <a:lnTo>
                        <a:pt x="2501" y="47"/>
                      </a:lnTo>
                      <a:cubicBezTo>
                        <a:pt x="2432" y="16"/>
                        <a:pt x="2359" y="0"/>
                        <a:pt x="2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0" name="Google Shape;116;p15">
                  <a:extLst>
                    <a:ext uri="{FF2B5EF4-FFF2-40B4-BE49-F238E27FC236}">
                      <a16:creationId xmlns:a16="http://schemas.microsoft.com/office/drawing/2014/main" id="{BB0E4675-19BE-C9F3-FDDE-71A9181ED3C7}"/>
                    </a:ext>
                  </a:extLst>
                </p:cNvPr>
                <p:cNvSpPr/>
                <p:nvPr/>
              </p:nvSpPr>
              <p:spPr>
                <a:xfrm>
                  <a:off x="3965963" y="3752400"/>
                  <a:ext cx="1327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" h="3024" extrusionOk="0">
                      <a:moveTo>
                        <a:pt x="2274" y="0"/>
                      </a:moveTo>
                      <a:cubicBezTo>
                        <a:pt x="2183" y="0"/>
                        <a:pt x="2092" y="25"/>
                        <a:pt x="2013" y="71"/>
                      </a:cubicBezTo>
                      <a:lnTo>
                        <a:pt x="155" y="1143"/>
                      </a:lnTo>
                      <a:cubicBezTo>
                        <a:pt x="12" y="1226"/>
                        <a:pt x="0" y="1345"/>
                        <a:pt x="119" y="1417"/>
                      </a:cubicBezTo>
                      <a:lnTo>
                        <a:pt x="2810" y="2976"/>
                      </a:lnTo>
                      <a:cubicBezTo>
                        <a:pt x="2879" y="3008"/>
                        <a:pt x="2952" y="3023"/>
                        <a:pt x="3025" y="3023"/>
                      </a:cubicBezTo>
                      <a:cubicBezTo>
                        <a:pt x="3116" y="3023"/>
                        <a:pt x="3207" y="2999"/>
                        <a:pt x="3287" y="2952"/>
                      </a:cubicBezTo>
                      <a:lnTo>
                        <a:pt x="5156" y="1881"/>
                      </a:lnTo>
                      <a:cubicBezTo>
                        <a:pt x="5299" y="1798"/>
                        <a:pt x="5311" y="1678"/>
                        <a:pt x="5192" y="1607"/>
                      </a:cubicBezTo>
                      <a:lnTo>
                        <a:pt x="2489" y="47"/>
                      </a:lnTo>
                      <a:cubicBezTo>
                        <a:pt x="2420" y="16"/>
                        <a:pt x="2347" y="0"/>
                        <a:pt x="2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1" name="Google Shape;117;p15">
                  <a:extLst>
                    <a:ext uri="{FF2B5EF4-FFF2-40B4-BE49-F238E27FC236}">
                      <a16:creationId xmlns:a16="http://schemas.microsoft.com/office/drawing/2014/main" id="{5D2333AB-F308-486D-FBE4-9A6F4D6991B6}"/>
                    </a:ext>
                  </a:extLst>
                </p:cNvPr>
                <p:cNvSpPr/>
                <p:nvPr/>
              </p:nvSpPr>
              <p:spPr>
                <a:xfrm>
                  <a:off x="4064188" y="3809250"/>
                  <a:ext cx="133075" cy="75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3" h="3024" extrusionOk="0">
                      <a:moveTo>
                        <a:pt x="2286" y="0"/>
                      </a:moveTo>
                      <a:cubicBezTo>
                        <a:pt x="2195" y="0"/>
                        <a:pt x="2104" y="25"/>
                        <a:pt x="2025" y="71"/>
                      </a:cubicBezTo>
                      <a:lnTo>
                        <a:pt x="155" y="1143"/>
                      </a:lnTo>
                      <a:cubicBezTo>
                        <a:pt x="12" y="1226"/>
                        <a:pt x="0" y="1345"/>
                        <a:pt x="120" y="1417"/>
                      </a:cubicBezTo>
                      <a:lnTo>
                        <a:pt x="2822" y="2976"/>
                      </a:lnTo>
                      <a:cubicBezTo>
                        <a:pt x="2891" y="3008"/>
                        <a:pt x="2964" y="3023"/>
                        <a:pt x="3037" y="3023"/>
                      </a:cubicBezTo>
                      <a:cubicBezTo>
                        <a:pt x="3128" y="3023"/>
                        <a:pt x="3219" y="2999"/>
                        <a:pt x="3299" y="2953"/>
                      </a:cubicBezTo>
                      <a:lnTo>
                        <a:pt x="5168" y="1881"/>
                      </a:lnTo>
                      <a:cubicBezTo>
                        <a:pt x="5311" y="1798"/>
                        <a:pt x="5323" y="1667"/>
                        <a:pt x="5204" y="1607"/>
                      </a:cubicBezTo>
                      <a:lnTo>
                        <a:pt x="2501" y="47"/>
                      </a:lnTo>
                      <a:cubicBezTo>
                        <a:pt x="2432" y="16"/>
                        <a:pt x="2359" y="0"/>
                        <a:pt x="228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2" name="Google Shape;118;p15">
                  <a:extLst>
                    <a:ext uri="{FF2B5EF4-FFF2-40B4-BE49-F238E27FC236}">
                      <a16:creationId xmlns:a16="http://schemas.microsoft.com/office/drawing/2014/main" id="{2730C85A-5977-73B9-E2C5-A8C5C74EC66C}"/>
                    </a:ext>
                  </a:extLst>
                </p:cNvPr>
                <p:cNvSpPr/>
                <p:nvPr/>
              </p:nvSpPr>
              <p:spPr>
                <a:xfrm>
                  <a:off x="3915663" y="4005975"/>
                  <a:ext cx="145875" cy="8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5" h="3323" extrusionOk="0">
                      <a:moveTo>
                        <a:pt x="2283" y="0"/>
                      </a:moveTo>
                      <a:cubicBezTo>
                        <a:pt x="2200" y="0"/>
                        <a:pt x="2119" y="22"/>
                        <a:pt x="2048" y="60"/>
                      </a:cubicBezTo>
                      <a:lnTo>
                        <a:pt x="155" y="1156"/>
                      </a:lnTo>
                      <a:cubicBezTo>
                        <a:pt x="12" y="1227"/>
                        <a:pt x="0" y="1346"/>
                        <a:pt x="119" y="1418"/>
                      </a:cubicBezTo>
                      <a:lnTo>
                        <a:pt x="3346" y="3275"/>
                      </a:lnTo>
                      <a:cubicBezTo>
                        <a:pt x="3411" y="3308"/>
                        <a:pt x="3482" y="3323"/>
                        <a:pt x="3553" y="3323"/>
                      </a:cubicBezTo>
                      <a:cubicBezTo>
                        <a:pt x="3637" y="3323"/>
                        <a:pt x="3721" y="3302"/>
                        <a:pt x="3798" y="3263"/>
                      </a:cubicBezTo>
                      <a:lnTo>
                        <a:pt x="5680" y="2168"/>
                      </a:lnTo>
                      <a:cubicBezTo>
                        <a:pt x="5811" y="2096"/>
                        <a:pt x="5834" y="1977"/>
                        <a:pt x="5715" y="1906"/>
                      </a:cubicBezTo>
                      <a:lnTo>
                        <a:pt x="2489" y="48"/>
                      </a:lnTo>
                      <a:cubicBezTo>
                        <a:pt x="2423" y="16"/>
                        <a:pt x="2353" y="0"/>
                        <a:pt x="2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3" name="Google Shape;119;p15">
                  <a:extLst>
                    <a:ext uri="{FF2B5EF4-FFF2-40B4-BE49-F238E27FC236}">
                      <a16:creationId xmlns:a16="http://schemas.microsoft.com/office/drawing/2014/main" id="{03C91E50-B5A0-E5EC-7363-9C6BA56E1081}"/>
                    </a:ext>
                  </a:extLst>
                </p:cNvPr>
                <p:cNvSpPr/>
                <p:nvPr/>
              </p:nvSpPr>
              <p:spPr>
                <a:xfrm>
                  <a:off x="3809388" y="3944650"/>
                  <a:ext cx="145875" cy="8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5" h="3324" extrusionOk="0">
                      <a:moveTo>
                        <a:pt x="2282" y="1"/>
                      </a:moveTo>
                      <a:cubicBezTo>
                        <a:pt x="2198" y="1"/>
                        <a:pt x="2114" y="22"/>
                        <a:pt x="2037" y="61"/>
                      </a:cubicBezTo>
                      <a:lnTo>
                        <a:pt x="156" y="1156"/>
                      </a:lnTo>
                      <a:cubicBezTo>
                        <a:pt x="13" y="1227"/>
                        <a:pt x="1" y="1347"/>
                        <a:pt x="120" y="1418"/>
                      </a:cubicBezTo>
                      <a:lnTo>
                        <a:pt x="3346" y="3275"/>
                      </a:lnTo>
                      <a:cubicBezTo>
                        <a:pt x="3412" y="3308"/>
                        <a:pt x="3482" y="3323"/>
                        <a:pt x="3552" y="3323"/>
                      </a:cubicBezTo>
                      <a:cubicBezTo>
                        <a:pt x="3635" y="3323"/>
                        <a:pt x="3716" y="3302"/>
                        <a:pt x="3787" y="3263"/>
                      </a:cubicBezTo>
                      <a:lnTo>
                        <a:pt x="5680" y="2168"/>
                      </a:lnTo>
                      <a:cubicBezTo>
                        <a:pt x="5811" y="2097"/>
                        <a:pt x="5835" y="1978"/>
                        <a:pt x="5716" y="1906"/>
                      </a:cubicBezTo>
                      <a:lnTo>
                        <a:pt x="2489" y="49"/>
                      </a:lnTo>
                      <a:cubicBezTo>
                        <a:pt x="2424" y="16"/>
                        <a:pt x="2353" y="1"/>
                        <a:pt x="2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4" name="Google Shape;120;p15">
                  <a:extLst>
                    <a:ext uri="{FF2B5EF4-FFF2-40B4-BE49-F238E27FC236}">
                      <a16:creationId xmlns:a16="http://schemas.microsoft.com/office/drawing/2014/main" id="{21FA56DD-C7EE-A75C-09B9-8343BA7573CE}"/>
                    </a:ext>
                  </a:extLst>
                </p:cNvPr>
                <p:cNvSpPr/>
                <p:nvPr/>
              </p:nvSpPr>
              <p:spPr>
                <a:xfrm>
                  <a:off x="3703138" y="3883350"/>
                  <a:ext cx="145875" cy="82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5" h="3318" extrusionOk="0">
                      <a:moveTo>
                        <a:pt x="2282" y="0"/>
                      </a:moveTo>
                      <a:cubicBezTo>
                        <a:pt x="2198" y="0"/>
                        <a:pt x="2114" y="21"/>
                        <a:pt x="2036" y="60"/>
                      </a:cubicBezTo>
                      <a:lnTo>
                        <a:pt x="143" y="1155"/>
                      </a:lnTo>
                      <a:cubicBezTo>
                        <a:pt x="12" y="1227"/>
                        <a:pt x="0" y="1346"/>
                        <a:pt x="119" y="1417"/>
                      </a:cubicBezTo>
                      <a:lnTo>
                        <a:pt x="3346" y="3275"/>
                      </a:lnTo>
                      <a:cubicBezTo>
                        <a:pt x="3414" y="3303"/>
                        <a:pt x="3488" y="3318"/>
                        <a:pt x="3560" y="3318"/>
                      </a:cubicBezTo>
                      <a:cubicBezTo>
                        <a:pt x="3640" y="3318"/>
                        <a:pt x="3718" y="3300"/>
                        <a:pt x="3786" y="3263"/>
                      </a:cubicBezTo>
                      <a:lnTo>
                        <a:pt x="5679" y="2167"/>
                      </a:lnTo>
                      <a:cubicBezTo>
                        <a:pt x="5810" y="2084"/>
                        <a:pt x="5834" y="1977"/>
                        <a:pt x="5715" y="1905"/>
                      </a:cubicBezTo>
                      <a:lnTo>
                        <a:pt x="2489" y="48"/>
                      </a:lnTo>
                      <a:cubicBezTo>
                        <a:pt x="2423" y="15"/>
                        <a:pt x="2353" y="0"/>
                        <a:pt x="2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5" name="Google Shape;121;p15">
                  <a:extLst>
                    <a:ext uri="{FF2B5EF4-FFF2-40B4-BE49-F238E27FC236}">
                      <a16:creationId xmlns:a16="http://schemas.microsoft.com/office/drawing/2014/main" id="{3A5A9B7A-F3DC-8A20-A275-A39D218A2B39}"/>
                    </a:ext>
                  </a:extLst>
                </p:cNvPr>
                <p:cNvSpPr/>
                <p:nvPr/>
              </p:nvSpPr>
              <p:spPr>
                <a:xfrm>
                  <a:off x="3042338" y="3501700"/>
                  <a:ext cx="700400" cy="403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16" h="16132" extrusionOk="0">
                      <a:moveTo>
                        <a:pt x="2294" y="0"/>
                      </a:moveTo>
                      <a:cubicBezTo>
                        <a:pt x="2206" y="0"/>
                        <a:pt x="2117" y="22"/>
                        <a:pt x="2036" y="62"/>
                      </a:cubicBezTo>
                      <a:lnTo>
                        <a:pt x="155" y="1158"/>
                      </a:lnTo>
                      <a:cubicBezTo>
                        <a:pt x="12" y="1229"/>
                        <a:pt x="0" y="1348"/>
                        <a:pt x="119" y="1419"/>
                      </a:cubicBezTo>
                      <a:lnTo>
                        <a:pt x="25539" y="16088"/>
                      </a:lnTo>
                      <a:cubicBezTo>
                        <a:pt x="25607" y="16116"/>
                        <a:pt x="25678" y="16131"/>
                        <a:pt x="25749" y="16131"/>
                      </a:cubicBezTo>
                      <a:cubicBezTo>
                        <a:pt x="25827" y="16131"/>
                        <a:pt x="25905" y="16113"/>
                        <a:pt x="25980" y="16076"/>
                      </a:cubicBezTo>
                      <a:lnTo>
                        <a:pt x="27873" y="14981"/>
                      </a:lnTo>
                      <a:cubicBezTo>
                        <a:pt x="28004" y="14897"/>
                        <a:pt x="28016" y="14790"/>
                        <a:pt x="27909" y="14719"/>
                      </a:cubicBezTo>
                      <a:lnTo>
                        <a:pt x="2489" y="38"/>
                      </a:lnTo>
                      <a:cubicBezTo>
                        <a:pt x="2427" y="13"/>
                        <a:pt x="2361" y="0"/>
                        <a:pt x="2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3" name="Google Shape;122;p15">
                <a:extLst>
                  <a:ext uri="{FF2B5EF4-FFF2-40B4-BE49-F238E27FC236}">
                    <a16:creationId xmlns:a16="http://schemas.microsoft.com/office/drawing/2014/main" id="{E49E343D-2B5E-B536-1D37-9D50FF7B2087}"/>
                  </a:ext>
                </a:extLst>
              </p:cNvPr>
              <p:cNvSpPr/>
              <p:nvPr/>
            </p:nvSpPr>
            <p:spPr>
              <a:xfrm>
                <a:off x="3548638" y="2988300"/>
                <a:ext cx="838525" cy="489075"/>
              </a:xfrm>
              <a:custGeom>
                <a:avLst/>
                <a:gdLst/>
                <a:ahLst/>
                <a:cxnLst/>
                <a:rect l="l" t="t" r="r" b="b"/>
                <a:pathLst>
                  <a:path w="33541" h="19563" extrusionOk="0">
                    <a:moveTo>
                      <a:pt x="32481" y="13526"/>
                    </a:moveTo>
                    <a:lnTo>
                      <a:pt x="9585" y="298"/>
                    </a:lnTo>
                    <a:cubicBezTo>
                      <a:pt x="9073" y="0"/>
                      <a:pt x="8180" y="48"/>
                      <a:pt x="7585" y="381"/>
                    </a:cubicBezTo>
                    <a:lnTo>
                      <a:pt x="680" y="4370"/>
                    </a:lnTo>
                    <a:lnTo>
                      <a:pt x="1" y="4215"/>
                    </a:lnTo>
                    <a:lnTo>
                      <a:pt x="1" y="5132"/>
                    </a:lnTo>
                    <a:cubicBezTo>
                      <a:pt x="25" y="5346"/>
                      <a:pt x="156" y="5537"/>
                      <a:pt x="346" y="5632"/>
                    </a:cubicBezTo>
                    <a:lnTo>
                      <a:pt x="23968" y="19265"/>
                    </a:lnTo>
                    <a:cubicBezTo>
                      <a:pt x="24480" y="19562"/>
                      <a:pt x="25373" y="19527"/>
                      <a:pt x="25968" y="19181"/>
                    </a:cubicBezTo>
                    <a:lnTo>
                      <a:pt x="33053" y="15098"/>
                    </a:lnTo>
                    <a:cubicBezTo>
                      <a:pt x="33374" y="14907"/>
                      <a:pt x="33541" y="14669"/>
                      <a:pt x="33541" y="14443"/>
                    </a:cubicBezTo>
                    <a:lnTo>
                      <a:pt x="33541" y="1352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23;p15">
                <a:extLst>
                  <a:ext uri="{FF2B5EF4-FFF2-40B4-BE49-F238E27FC236}">
                    <a16:creationId xmlns:a16="http://schemas.microsoft.com/office/drawing/2014/main" id="{E605B0D4-A327-FB0E-0246-76E180DFD09D}"/>
                  </a:ext>
                </a:extLst>
              </p:cNvPr>
              <p:cNvSpPr/>
              <p:nvPr/>
            </p:nvSpPr>
            <p:spPr>
              <a:xfrm>
                <a:off x="3548638" y="2968000"/>
                <a:ext cx="838525" cy="484075"/>
              </a:xfrm>
              <a:custGeom>
                <a:avLst/>
                <a:gdLst/>
                <a:ahLst/>
                <a:cxnLst/>
                <a:rect l="l" t="t" r="r" b="b"/>
                <a:pathLst>
                  <a:path w="33541" h="19363" extrusionOk="0">
                    <a:moveTo>
                      <a:pt x="8720" y="1"/>
                    </a:moveTo>
                    <a:cubicBezTo>
                      <a:pt x="8327" y="1"/>
                      <a:pt x="7911" y="94"/>
                      <a:pt x="7585" y="277"/>
                    </a:cubicBezTo>
                    <a:lnTo>
                      <a:pt x="489" y="4372"/>
                    </a:lnTo>
                    <a:cubicBezTo>
                      <a:pt x="168" y="4563"/>
                      <a:pt x="1" y="4801"/>
                      <a:pt x="1" y="5027"/>
                    </a:cubicBezTo>
                    <a:cubicBezTo>
                      <a:pt x="25" y="5242"/>
                      <a:pt x="156" y="5432"/>
                      <a:pt x="346" y="5527"/>
                    </a:cubicBezTo>
                    <a:lnTo>
                      <a:pt x="23968" y="19160"/>
                    </a:lnTo>
                    <a:cubicBezTo>
                      <a:pt x="24202" y="19296"/>
                      <a:pt x="24517" y="19363"/>
                      <a:pt x="24845" y="19363"/>
                    </a:cubicBezTo>
                    <a:cubicBezTo>
                      <a:pt x="25235" y="19363"/>
                      <a:pt x="25646" y="19269"/>
                      <a:pt x="25968" y="19088"/>
                    </a:cubicBezTo>
                    <a:lnTo>
                      <a:pt x="33053" y="14993"/>
                    </a:lnTo>
                    <a:cubicBezTo>
                      <a:pt x="33374" y="14802"/>
                      <a:pt x="33541" y="14564"/>
                      <a:pt x="33541" y="14338"/>
                    </a:cubicBezTo>
                    <a:cubicBezTo>
                      <a:pt x="33529" y="14112"/>
                      <a:pt x="33398" y="13921"/>
                      <a:pt x="33195" y="13838"/>
                    </a:cubicBezTo>
                    <a:lnTo>
                      <a:pt x="9585" y="193"/>
                    </a:lnTo>
                    <a:cubicBezTo>
                      <a:pt x="9354" y="64"/>
                      <a:pt x="9045" y="1"/>
                      <a:pt x="8720" y="1"/>
                    </a:cubicBezTo>
                    <a:close/>
                  </a:path>
                </a:pathLst>
              </a:custGeom>
              <a:solidFill>
                <a:srgbClr val="0B539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24;p15">
                <a:extLst>
                  <a:ext uri="{FF2B5EF4-FFF2-40B4-BE49-F238E27FC236}">
                    <a16:creationId xmlns:a16="http://schemas.microsoft.com/office/drawing/2014/main" id="{49022416-FD91-292E-2C00-E3E5BEF8B888}"/>
                  </a:ext>
                </a:extLst>
              </p:cNvPr>
              <p:cNvSpPr/>
              <p:nvPr/>
            </p:nvSpPr>
            <p:spPr>
              <a:xfrm>
                <a:off x="3760888" y="2885900"/>
                <a:ext cx="414350" cy="444425"/>
              </a:xfrm>
              <a:custGeom>
                <a:avLst/>
                <a:gdLst/>
                <a:ahLst/>
                <a:cxnLst/>
                <a:rect l="l" t="t" r="r" b="b"/>
                <a:pathLst>
                  <a:path w="16574" h="17777" extrusionOk="0">
                    <a:moveTo>
                      <a:pt x="14323" y="8073"/>
                    </a:moveTo>
                    <a:lnTo>
                      <a:pt x="0" y="1"/>
                    </a:lnTo>
                    <a:lnTo>
                      <a:pt x="0" y="8680"/>
                    </a:lnTo>
                    <a:cubicBezTo>
                      <a:pt x="0" y="8728"/>
                      <a:pt x="24" y="8764"/>
                      <a:pt x="71" y="8787"/>
                    </a:cubicBezTo>
                    <a:lnTo>
                      <a:pt x="15526" y="17705"/>
                    </a:lnTo>
                    <a:cubicBezTo>
                      <a:pt x="15669" y="17777"/>
                      <a:pt x="15835" y="17765"/>
                      <a:pt x="15966" y="17693"/>
                    </a:cubicBezTo>
                    <a:lnTo>
                      <a:pt x="16466" y="17408"/>
                    </a:lnTo>
                    <a:cubicBezTo>
                      <a:pt x="16526" y="17372"/>
                      <a:pt x="16574" y="17324"/>
                      <a:pt x="16574" y="17253"/>
                    </a:cubicBezTo>
                    <a:lnTo>
                      <a:pt x="16574" y="8573"/>
                    </a:lnTo>
                    <a:close/>
                  </a:path>
                </a:pathLst>
              </a:custGeom>
              <a:solidFill>
                <a:srgbClr val="1BBB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25;p15">
                <a:extLst>
                  <a:ext uri="{FF2B5EF4-FFF2-40B4-BE49-F238E27FC236}">
                    <a16:creationId xmlns:a16="http://schemas.microsoft.com/office/drawing/2014/main" id="{711811A8-6BFC-3AB5-CC21-B8174364E8BC}"/>
                  </a:ext>
                </a:extLst>
              </p:cNvPr>
              <p:cNvSpPr/>
              <p:nvPr/>
            </p:nvSpPr>
            <p:spPr>
              <a:xfrm>
                <a:off x="3759688" y="2873400"/>
                <a:ext cx="415550" cy="239350"/>
              </a:xfrm>
              <a:custGeom>
                <a:avLst/>
                <a:gdLst/>
                <a:ahLst/>
                <a:cxnLst/>
                <a:rect l="l" t="t" r="r" b="b"/>
                <a:pathLst>
                  <a:path w="16622" h="9574" extrusionOk="0">
                    <a:moveTo>
                      <a:pt x="878" y="0"/>
                    </a:moveTo>
                    <a:cubicBezTo>
                      <a:pt x="796" y="0"/>
                      <a:pt x="714" y="21"/>
                      <a:pt x="643" y="60"/>
                    </a:cubicBezTo>
                    <a:lnTo>
                      <a:pt x="143" y="346"/>
                    </a:lnTo>
                    <a:cubicBezTo>
                      <a:pt x="12" y="429"/>
                      <a:pt x="0" y="536"/>
                      <a:pt x="119" y="608"/>
                    </a:cubicBezTo>
                    <a:lnTo>
                      <a:pt x="15574" y="9526"/>
                    </a:lnTo>
                    <a:cubicBezTo>
                      <a:pt x="15639" y="9558"/>
                      <a:pt x="15707" y="9574"/>
                      <a:pt x="15776" y="9574"/>
                    </a:cubicBezTo>
                    <a:cubicBezTo>
                      <a:pt x="15856" y="9574"/>
                      <a:pt x="15937" y="9552"/>
                      <a:pt x="16014" y="9514"/>
                    </a:cubicBezTo>
                    <a:lnTo>
                      <a:pt x="16502" y="9228"/>
                    </a:lnTo>
                    <a:cubicBezTo>
                      <a:pt x="16562" y="9204"/>
                      <a:pt x="16610" y="9145"/>
                      <a:pt x="16622" y="9073"/>
                    </a:cubicBezTo>
                    <a:cubicBezTo>
                      <a:pt x="16610" y="9026"/>
                      <a:pt x="16586" y="8990"/>
                      <a:pt x="16538" y="8966"/>
                    </a:cubicBezTo>
                    <a:lnTo>
                      <a:pt x="1084" y="48"/>
                    </a:lnTo>
                    <a:cubicBezTo>
                      <a:pt x="1018" y="15"/>
                      <a:pt x="948" y="0"/>
                      <a:pt x="878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26;p15">
                <a:extLst>
                  <a:ext uri="{FF2B5EF4-FFF2-40B4-BE49-F238E27FC236}">
                    <a16:creationId xmlns:a16="http://schemas.microsoft.com/office/drawing/2014/main" id="{9759B1D2-3B65-AAB9-A6C1-23DE9ADADE16}"/>
                  </a:ext>
                </a:extLst>
              </p:cNvPr>
              <p:cNvSpPr/>
              <p:nvPr/>
            </p:nvSpPr>
            <p:spPr>
              <a:xfrm>
                <a:off x="3248613" y="1504175"/>
                <a:ext cx="1450200" cy="1892225"/>
              </a:xfrm>
              <a:custGeom>
                <a:avLst/>
                <a:gdLst/>
                <a:ahLst/>
                <a:cxnLst/>
                <a:rect l="l" t="t" r="r" b="b"/>
                <a:pathLst>
                  <a:path w="58008" h="75689" extrusionOk="0">
                    <a:moveTo>
                      <a:pt x="56710" y="31219"/>
                    </a:moveTo>
                    <a:lnTo>
                      <a:pt x="2977" y="203"/>
                    </a:lnTo>
                    <a:cubicBezTo>
                      <a:pt x="2655" y="13"/>
                      <a:pt x="2358" y="1"/>
                      <a:pt x="2132" y="132"/>
                    </a:cubicBezTo>
                    <a:lnTo>
                      <a:pt x="0" y="1358"/>
                    </a:lnTo>
                    <a:lnTo>
                      <a:pt x="1679" y="2549"/>
                    </a:lnTo>
                    <a:lnTo>
                      <a:pt x="1679" y="40875"/>
                    </a:lnTo>
                    <a:cubicBezTo>
                      <a:pt x="1679" y="41828"/>
                      <a:pt x="2263" y="42947"/>
                      <a:pt x="2977" y="43363"/>
                    </a:cubicBezTo>
                    <a:lnTo>
                      <a:pt x="55353" y="73605"/>
                    </a:lnTo>
                    <a:lnTo>
                      <a:pt x="55424" y="75689"/>
                    </a:lnTo>
                    <a:lnTo>
                      <a:pt x="57555" y="74451"/>
                    </a:lnTo>
                    <a:cubicBezTo>
                      <a:pt x="57829" y="74296"/>
                      <a:pt x="58008" y="73927"/>
                      <a:pt x="58008" y="73403"/>
                    </a:cubicBezTo>
                    <a:lnTo>
                      <a:pt x="58008" y="33707"/>
                    </a:lnTo>
                    <a:cubicBezTo>
                      <a:pt x="58008" y="32743"/>
                      <a:pt x="57424" y="31636"/>
                      <a:pt x="56710" y="3121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27;p15">
                <a:extLst>
                  <a:ext uri="{FF2B5EF4-FFF2-40B4-BE49-F238E27FC236}">
                    <a16:creationId xmlns:a16="http://schemas.microsoft.com/office/drawing/2014/main" id="{1F5A0944-76E9-0D98-BD6A-0B985D734D9C}"/>
                  </a:ext>
                </a:extLst>
              </p:cNvPr>
              <p:cNvSpPr/>
              <p:nvPr/>
            </p:nvSpPr>
            <p:spPr>
              <a:xfrm>
                <a:off x="3237288" y="1535150"/>
                <a:ext cx="1408250" cy="1864225"/>
              </a:xfrm>
              <a:custGeom>
                <a:avLst/>
                <a:gdLst/>
                <a:ahLst/>
                <a:cxnLst/>
                <a:rect l="l" t="t" r="r" b="b"/>
                <a:pathLst>
                  <a:path w="56330" h="74569" extrusionOk="0">
                    <a:moveTo>
                      <a:pt x="55032" y="31206"/>
                    </a:moveTo>
                    <a:lnTo>
                      <a:pt x="1299" y="203"/>
                    </a:lnTo>
                    <a:cubicBezTo>
                      <a:pt x="977" y="12"/>
                      <a:pt x="680" y="0"/>
                      <a:pt x="453" y="131"/>
                    </a:cubicBezTo>
                    <a:cubicBezTo>
                      <a:pt x="180" y="286"/>
                      <a:pt x="1" y="655"/>
                      <a:pt x="1" y="1179"/>
                    </a:cubicBezTo>
                    <a:lnTo>
                      <a:pt x="1" y="40862"/>
                    </a:lnTo>
                    <a:cubicBezTo>
                      <a:pt x="1" y="41827"/>
                      <a:pt x="584" y="42934"/>
                      <a:pt x="1299" y="43351"/>
                    </a:cubicBezTo>
                    <a:lnTo>
                      <a:pt x="55032" y="74367"/>
                    </a:lnTo>
                    <a:cubicBezTo>
                      <a:pt x="55353" y="74557"/>
                      <a:pt x="55651" y="74569"/>
                      <a:pt x="55877" y="74438"/>
                    </a:cubicBezTo>
                    <a:cubicBezTo>
                      <a:pt x="56151" y="74283"/>
                      <a:pt x="56329" y="73914"/>
                      <a:pt x="56329" y="73390"/>
                    </a:cubicBezTo>
                    <a:lnTo>
                      <a:pt x="56329" y="33695"/>
                    </a:lnTo>
                    <a:cubicBezTo>
                      <a:pt x="56329" y="32742"/>
                      <a:pt x="55746" y="31623"/>
                      <a:pt x="55032" y="312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28;p15">
                <a:extLst>
                  <a:ext uri="{FF2B5EF4-FFF2-40B4-BE49-F238E27FC236}">
                    <a16:creationId xmlns:a16="http://schemas.microsoft.com/office/drawing/2014/main" id="{F83DD11C-1DC6-9462-960B-6032D8107A01}"/>
                  </a:ext>
                </a:extLst>
              </p:cNvPr>
              <p:cNvSpPr/>
              <p:nvPr/>
            </p:nvSpPr>
            <p:spPr>
              <a:xfrm>
                <a:off x="3266763" y="1573550"/>
                <a:ext cx="1349000" cy="1787150"/>
              </a:xfrm>
              <a:custGeom>
                <a:avLst/>
                <a:gdLst/>
                <a:ahLst/>
                <a:cxnLst/>
                <a:rect l="l" t="t" r="r" b="b"/>
                <a:pathLst>
                  <a:path w="53960" h="71486" extrusionOk="0">
                    <a:moveTo>
                      <a:pt x="53174" y="30492"/>
                    </a:moveTo>
                    <a:lnTo>
                      <a:pt x="798" y="250"/>
                    </a:lnTo>
                    <a:cubicBezTo>
                      <a:pt x="358" y="0"/>
                      <a:pt x="1" y="274"/>
                      <a:pt x="1" y="845"/>
                    </a:cubicBezTo>
                    <a:lnTo>
                      <a:pt x="1" y="39481"/>
                    </a:lnTo>
                    <a:cubicBezTo>
                      <a:pt x="1" y="40065"/>
                      <a:pt x="358" y="40743"/>
                      <a:pt x="798" y="40993"/>
                    </a:cubicBezTo>
                    <a:lnTo>
                      <a:pt x="53174" y="71235"/>
                    </a:lnTo>
                    <a:cubicBezTo>
                      <a:pt x="53603" y="71485"/>
                      <a:pt x="53960" y="71223"/>
                      <a:pt x="53960" y="70640"/>
                    </a:cubicBezTo>
                    <a:lnTo>
                      <a:pt x="53960" y="32004"/>
                    </a:lnTo>
                    <a:cubicBezTo>
                      <a:pt x="53960" y="31421"/>
                      <a:pt x="53614" y="30742"/>
                      <a:pt x="53174" y="30492"/>
                    </a:cubicBezTo>
                    <a:close/>
                  </a:path>
                </a:pathLst>
              </a:custGeom>
              <a:solidFill>
                <a:srgbClr val="1BBBE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59A93D57-CF4A-F1E6-99B1-BCE253815942}"/>
              </a:ext>
            </a:extLst>
          </p:cNvPr>
          <p:cNvSpPr txBox="1"/>
          <p:nvPr/>
        </p:nvSpPr>
        <p:spPr>
          <a:xfrm>
            <a:off x="-168371" y="941058"/>
            <a:ext cx="468602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58C169E-1B63-1A41-B327-779363E9238E}"/>
              </a:ext>
            </a:extLst>
          </p:cNvPr>
          <p:cNvSpPr txBox="1"/>
          <p:nvPr/>
        </p:nvSpPr>
        <p:spPr>
          <a:xfrm>
            <a:off x="-168371" y="1881192"/>
            <a:ext cx="468602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DE703408-D245-3D10-6DF0-E812BD8AD601}"/>
              </a:ext>
            </a:extLst>
          </p:cNvPr>
          <p:cNvSpPr txBox="1"/>
          <p:nvPr/>
        </p:nvSpPr>
        <p:spPr>
          <a:xfrm>
            <a:off x="-168371" y="2858092"/>
            <a:ext cx="468602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BF385242-22B6-E8BD-97B6-164FFD28F263}"/>
              </a:ext>
            </a:extLst>
          </p:cNvPr>
          <p:cNvSpPr txBox="1"/>
          <p:nvPr/>
        </p:nvSpPr>
        <p:spPr>
          <a:xfrm>
            <a:off x="-168371" y="3798226"/>
            <a:ext cx="468602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475361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oogle Shape;1108;p20">
            <a:extLst>
              <a:ext uri="{FF2B5EF4-FFF2-40B4-BE49-F238E27FC236}">
                <a16:creationId xmlns:a16="http://schemas.microsoft.com/office/drawing/2014/main" id="{AE6115E3-5F11-D183-A787-E20A5CA0D3D9}"/>
              </a:ext>
            </a:extLst>
          </p:cNvPr>
          <p:cNvCxnSpPr>
            <a:stCxn id="6" idx="2"/>
            <a:endCxn id="26" idx="0"/>
          </p:cNvCxnSpPr>
          <p:nvPr/>
        </p:nvCxnSpPr>
        <p:spPr>
          <a:xfrm rot="-5400000" flipH="1">
            <a:off x="3122149" y="2430119"/>
            <a:ext cx="550200" cy="2495100"/>
          </a:xfrm>
          <a:prstGeom prst="bentConnector3">
            <a:avLst>
              <a:gd name="adj1" fmla="val 49989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Google Shape;1111;p20">
            <a:extLst>
              <a:ext uri="{FF2B5EF4-FFF2-40B4-BE49-F238E27FC236}">
                <a16:creationId xmlns:a16="http://schemas.microsoft.com/office/drawing/2014/main" id="{2030BBFB-14C7-BE07-ED85-6D3DD16316AA}"/>
              </a:ext>
            </a:extLst>
          </p:cNvPr>
          <p:cNvSpPr/>
          <p:nvPr/>
        </p:nvSpPr>
        <p:spPr>
          <a:xfrm>
            <a:off x="1206499" y="1516169"/>
            <a:ext cx="1886400" cy="18864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cxnSp>
        <p:nvCxnSpPr>
          <p:cNvPr id="4" name="Google Shape;1112;p20">
            <a:extLst>
              <a:ext uri="{FF2B5EF4-FFF2-40B4-BE49-F238E27FC236}">
                <a16:creationId xmlns:a16="http://schemas.microsoft.com/office/drawing/2014/main" id="{B35F6A84-6791-9AB4-E0F8-BF172971A34F}"/>
              </a:ext>
            </a:extLst>
          </p:cNvPr>
          <p:cNvCxnSpPr>
            <a:stCxn id="7" idx="2"/>
            <a:endCxn id="26" idx="0"/>
          </p:cNvCxnSpPr>
          <p:nvPr/>
        </p:nvCxnSpPr>
        <p:spPr>
          <a:xfrm rot="5400000">
            <a:off x="5617299" y="2430119"/>
            <a:ext cx="550200" cy="2495100"/>
          </a:xfrm>
          <a:prstGeom prst="bentConnector3">
            <a:avLst>
              <a:gd name="adj1" fmla="val 49989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114;p20">
            <a:extLst>
              <a:ext uri="{FF2B5EF4-FFF2-40B4-BE49-F238E27FC236}">
                <a16:creationId xmlns:a16="http://schemas.microsoft.com/office/drawing/2014/main" id="{5FE7F660-A311-A316-9DE6-5EF064EFD524}"/>
              </a:ext>
            </a:extLst>
          </p:cNvPr>
          <p:cNvSpPr/>
          <p:nvPr/>
        </p:nvSpPr>
        <p:spPr>
          <a:xfrm>
            <a:off x="6196749" y="1516169"/>
            <a:ext cx="1886400" cy="18864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Google Shape;1109;p20">
            <a:extLst>
              <a:ext uri="{FF2B5EF4-FFF2-40B4-BE49-F238E27FC236}">
                <a16:creationId xmlns:a16="http://schemas.microsoft.com/office/drawing/2014/main" id="{E4F4DD5C-70DA-B479-09D2-ED90B07E97E5}"/>
              </a:ext>
            </a:extLst>
          </p:cNvPr>
          <p:cNvSpPr/>
          <p:nvPr/>
        </p:nvSpPr>
        <p:spPr>
          <a:xfrm>
            <a:off x="1206499" y="1516169"/>
            <a:ext cx="1886400" cy="18864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7" name="Google Shape;1113;p20">
            <a:extLst>
              <a:ext uri="{FF2B5EF4-FFF2-40B4-BE49-F238E27FC236}">
                <a16:creationId xmlns:a16="http://schemas.microsoft.com/office/drawing/2014/main" id="{24EB8E47-4843-FF2F-53B6-4E57B945D02C}"/>
              </a:ext>
            </a:extLst>
          </p:cNvPr>
          <p:cNvSpPr/>
          <p:nvPr/>
        </p:nvSpPr>
        <p:spPr>
          <a:xfrm>
            <a:off x="6196749" y="1516169"/>
            <a:ext cx="1886400" cy="18864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cxnSp>
        <p:nvCxnSpPr>
          <p:cNvPr id="8" name="Google Shape;1115;p20">
            <a:extLst>
              <a:ext uri="{FF2B5EF4-FFF2-40B4-BE49-F238E27FC236}">
                <a16:creationId xmlns:a16="http://schemas.microsoft.com/office/drawing/2014/main" id="{808A9B9A-4793-4A4D-77FF-A49366284B79}"/>
              </a:ext>
            </a:extLst>
          </p:cNvPr>
          <p:cNvCxnSpPr>
            <a:endCxn id="26" idx="0"/>
          </p:cNvCxnSpPr>
          <p:nvPr/>
        </p:nvCxnSpPr>
        <p:spPr>
          <a:xfrm>
            <a:off x="4644800" y="3402450"/>
            <a:ext cx="0" cy="55020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Google Shape;1116;p20">
            <a:extLst>
              <a:ext uri="{FF2B5EF4-FFF2-40B4-BE49-F238E27FC236}">
                <a16:creationId xmlns:a16="http://schemas.microsoft.com/office/drawing/2014/main" id="{EE7046F9-B0C1-00EB-4569-D8376A1250DD}"/>
              </a:ext>
            </a:extLst>
          </p:cNvPr>
          <p:cNvSpPr/>
          <p:nvPr/>
        </p:nvSpPr>
        <p:spPr>
          <a:xfrm>
            <a:off x="3701611" y="1516169"/>
            <a:ext cx="1886400" cy="18864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Google Shape;1117;p20">
            <a:extLst>
              <a:ext uri="{FF2B5EF4-FFF2-40B4-BE49-F238E27FC236}">
                <a16:creationId xmlns:a16="http://schemas.microsoft.com/office/drawing/2014/main" id="{F7817555-6CDB-2C59-13A0-7130D2321EE2}"/>
              </a:ext>
            </a:extLst>
          </p:cNvPr>
          <p:cNvSpPr/>
          <p:nvPr/>
        </p:nvSpPr>
        <p:spPr>
          <a:xfrm>
            <a:off x="3701611" y="1516169"/>
            <a:ext cx="1886400" cy="18864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1" name="Google Shape;1118;p20">
            <a:extLst>
              <a:ext uri="{FF2B5EF4-FFF2-40B4-BE49-F238E27FC236}">
                <a16:creationId xmlns:a16="http://schemas.microsoft.com/office/drawing/2014/main" id="{1F6D6126-F630-DE95-D515-B993EFEAA904}"/>
              </a:ext>
            </a:extLst>
          </p:cNvPr>
          <p:cNvSpPr/>
          <p:nvPr/>
        </p:nvSpPr>
        <p:spPr>
          <a:xfrm>
            <a:off x="3444713" y="1284639"/>
            <a:ext cx="581400" cy="581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2" name="Google Shape;1129;p20">
            <a:extLst>
              <a:ext uri="{FF2B5EF4-FFF2-40B4-BE49-F238E27FC236}">
                <a16:creationId xmlns:a16="http://schemas.microsoft.com/office/drawing/2014/main" id="{474B87C7-9CCB-A61A-B7D6-73C82004E674}"/>
              </a:ext>
            </a:extLst>
          </p:cNvPr>
          <p:cNvSpPr/>
          <p:nvPr/>
        </p:nvSpPr>
        <p:spPr>
          <a:xfrm>
            <a:off x="3565786" y="1416309"/>
            <a:ext cx="339253" cy="318060"/>
          </a:xfrm>
          <a:custGeom>
            <a:avLst/>
            <a:gdLst/>
            <a:ahLst/>
            <a:cxnLst/>
            <a:rect l="l" t="t" r="r" b="b"/>
            <a:pathLst>
              <a:path w="19273" h="18069" extrusionOk="0">
                <a:moveTo>
                  <a:pt x="5456" y="7679"/>
                </a:moveTo>
                <a:cubicBezTo>
                  <a:pt x="6294" y="7679"/>
                  <a:pt x="6715" y="8694"/>
                  <a:pt x="6122" y="9284"/>
                </a:cubicBezTo>
                <a:cubicBezTo>
                  <a:pt x="5930" y="9476"/>
                  <a:pt x="5694" y="9562"/>
                  <a:pt x="5462" y="9562"/>
                </a:cubicBezTo>
                <a:cubicBezTo>
                  <a:pt x="4979" y="9562"/>
                  <a:pt x="4517" y="9188"/>
                  <a:pt x="4517" y="8622"/>
                </a:cubicBezTo>
                <a:cubicBezTo>
                  <a:pt x="4517" y="8101"/>
                  <a:pt x="4936" y="7679"/>
                  <a:pt x="5456" y="7679"/>
                </a:cubicBezTo>
                <a:close/>
                <a:moveTo>
                  <a:pt x="9636" y="7679"/>
                </a:moveTo>
                <a:cubicBezTo>
                  <a:pt x="10473" y="7679"/>
                  <a:pt x="10892" y="8694"/>
                  <a:pt x="10299" y="9284"/>
                </a:cubicBezTo>
                <a:cubicBezTo>
                  <a:pt x="10107" y="9476"/>
                  <a:pt x="9872" y="9562"/>
                  <a:pt x="9640" y="9562"/>
                </a:cubicBezTo>
                <a:cubicBezTo>
                  <a:pt x="9157" y="9562"/>
                  <a:pt x="8694" y="9188"/>
                  <a:pt x="8694" y="8622"/>
                </a:cubicBezTo>
                <a:cubicBezTo>
                  <a:pt x="8694" y="8101"/>
                  <a:pt x="9115" y="7679"/>
                  <a:pt x="9636" y="7679"/>
                </a:cubicBezTo>
                <a:close/>
                <a:moveTo>
                  <a:pt x="13813" y="7679"/>
                </a:moveTo>
                <a:cubicBezTo>
                  <a:pt x="14650" y="7679"/>
                  <a:pt x="15071" y="8694"/>
                  <a:pt x="14478" y="9284"/>
                </a:cubicBezTo>
                <a:cubicBezTo>
                  <a:pt x="14286" y="9476"/>
                  <a:pt x="14050" y="9562"/>
                  <a:pt x="13819" y="9562"/>
                </a:cubicBezTo>
                <a:cubicBezTo>
                  <a:pt x="13336" y="9562"/>
                  <a:pt x="12873" y="9188"/>
                  <a:pt x="12873" y="8622"/>
                </a:cubicBezTo>
                <a:cubicBezTo>
                  <a:pt x="12873" y="8101"/>
                  <a:pt x="13292" y="7679"/>
                  <a:pt x="13813" y="7679"/>
                </a:cubicBezTo>
                <a:close/>
                <a:moveTo>
                  <a:pt x="9597" y="1"/>
                </a:moveTo>
                <a:cubicBezTo>
                  <a:pt x="4303" y="1"/>
                  <a:pt x="0" y="3801"/>
                  <a:pt x="0" y="8471"/>
                </a:cubicBezTo>
                <a:cubicBezTo>
                  <a:pt x="0" y="10444"/>
                  <a:pt x="780" y="12356"/>
                  <a:pt x="2201" y="13870"/>
                </a:cubicBezTo>
                <a:cubicBezTo>
                  <a:pt x="2481" y="15033"/>
                  <a:pt x="2138" y="16258"/>
                  <a:pt x="1292" y="17104"/>
                </a:cubicBezTo>
                <a:cubicBezTo>
                  <a:pt x="940" y="17460"/>
                  <a:pt x="1190" y="18068"/>
                  <a:pt x="1692" y="18068"/>
                </a:cubicBezTo>
                <a:cubicBezTo>
                  <a:pt x="3300" y="18065"/>
                  <a:pt x="4845" y="17442"/>
                  <a:pt x="6005" y="16328"/>
                </a:cubicBezTo>
                <a:cubicBezTo>
                  <a:pt x="7150" y="16731"/>
                  <a:pt x="8357" y="16939"/>
                  <a:pt x="9571" y="16939"/>
                </a:cubicBezTo>
                <a:cubicBezTo>
                  <a:pt x="9579" y="16939"/>
                  <a:pt x="9588" y="16939"/>
                  <a:pt x="9597" y="16939"/>
                </a:cubicBezTo>
                <a:cubicBezTo>
                  <a:pt x="14891" y="16939"/>
                  <a:pt x="19272" y="13139"/>
                  <a:pt x="19272" y="8471"/>
                </a:cubicBezTo>
                <a:cubicBezTo>
                  <a:pt x="19272" y="3801"/>
                  <a:pt x="14891" y="1"/>
                  <a:pt x="959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cxnSp>
        <p:nvCxnSpPr>
          <p:cNvPr id="13" name="Google Shape;1130;p20">
            <a:extLst>
              <a:ext uri="{FF2B5EF4-FFF2-40B4-BE49-F238E27FC236}">
                <a16:creationId xmlns:a16="http://schemas.microsoft.com/office/drawing/2014/main" id="{3A908634-827E-3FAA-396B-0E5912A06B38}"/>
              </a:ext>
            </a:extLst>
          </p:cNvPr>
          <p:cNvCxnSpPr>
            <a:stCxn id="7" idx="2"/>
            <a:endCxn id="26" idx="0"/>
          </p:cNvCxnSpPr>
          <p:nvPr/>
        </p:nvCxnSpPr>
        <p:spPr>
          <a:xfrm rot="5400000">
            <a:off x="5617299" y="2430119"/>
            <a:ext cx="550200" cy="2495100"/>
          </a:xfrm>
          <a:prstGeom prst="bentConnector3">
            <a:avLst>
              <a:gd name="adj1" fmla="val 49989"/>
            </a:avLst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1131;p20">
            <a:extLst>
              <a:ext uri="{FF2B5EF4-FFF2-40B4-BE49-F238E27FC236}">
                <a16:creationId xmlns:a16="http://schemas.microsoft.com/office/drawing/2014/main" id="{6F353F86-25D4-8D4D-D4DC-A5904FDC96CA}"/>
              </a:ext>
            </a:extLst>
          </p:cNvPr>
          <p:cNvCxnSpPr>
            <a:stCxn id="10" idx="2"/>
            <a:endCxn id="26" idx="0"/>
          </p:cNvCxnSpPr>
          <p:nvPr/>
        </p:nvCxnSpPr>
        <p:spPr>
          <a:xfrm>
            <a:off x="4644811" y="3402569"/>
            <a:ext cx="0" cy="550200"/>
          </a:xfrm>
          <a:prstGeom prst="straightConnector1">
            <a:avLst/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132;p20">
            <a:extLst>
              <a:ext uri="{FF2B5EF4-FFF2-40B4-BE49-F238E27FC236}">
                <a16:creationId xmlns:a16="http://schemas.microsoft.com/office/drawing/2014/main" id="{DC52D0FE-D2CB-CBEB-9424-F9B0DE746377}"/>
              </a:ext>
            </a:extLst>
          </p:cNvPr>
          <p:cNvSpPr/>
          <p:nvPr/>
        </p:nvSpPr>
        <p:spPr>
          <a:xfrm>
            <a:off x="949600" y="1284639"/>
            <a:ext cx="581400" cy="581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6" name="Google Shape;1133;p20">
            <a:extLst>
              <a:ext uri="{FF2B5EF4-FFF2-40B4-BE49-F238E27FC236}">
                <a16:creationId xmlns:a16="http://schemas.microsoft.com/office/drawing/2014/main" id="{3F570F8E-3099-8B39-CDA9-5C4B52270513}"/>
              </a:ext>
            </a:extLst>
          </p:cNvPr>
          <p:cNvSpPr/>
          <p:nvPr/>
        </p:nvSpPr>
        <p:spPr>
          <a:xfrm>
            <a:off x="5939850" y="1284639"/>
            <a:ext cx="581400" cy="581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grpSp>
        <p:nvGrpSpPr>
          <p:cNvPr id="17" name="Google Shape;1134;p20">
            <a:extLst>
              <a:ext uri="{FF2B5EF4-FFF2-40B4-BE49-F238E27FC236}">
                <a16:creationId xmlns:a16="http://schemas.microsoft.com/office/drawing/2014/main" id="{F0B2C209-00C8-89E8-2C77-6FA7F20386A5}"/>
              </a:ext>
            </a:extLst>
          </p:cNvPr>
          <p:cNvGrpSpPr/>
          <p:nvPr/>
        </p:nvGrpSpPr>
        <p:grpSpPr>
          <a:xfrm>
            <a:off x="6053161" y="1405704"/>
            <a:ext cx="354778" cy="339271"/>
            <a:chOff x="5045500" y="842250"/>
            <a:chExt cx="503875" cy="481850"/>
          </a:xfrm>
        </p:grpSpPr>
        <p:sp>
          <p:nvSpPr>
            <p:cNvPr id="18" name="Google Shape;1135;p20">
              <a:extLst>
                <a:ext uri="{FF2B5EF4-FFF2-40B4-BE49-F238E27FC236}">
                  <a16:creationId xmlns:a16="http://schemas.microsoft.com/office/drawing/2014/main" id="{9E7D5AC6-302E-86C1-176B-451CFEE76D53}"/>
                </a:ext>
              </a:extLst>
            </p:cNvPr>
            <p:cNvSpPr/>
            <p:nvPr/>
          </p:nvSpPr>
          <p:spPr>
            <a:xfrm>
              <a:off x="5045500" y="842250"/>
              <a:ext cx="503875" cy="481850"/>
            </a:xfrm>
            <a:custGeom>
              <a:avLst/>
              <a:gdLst/>
              <a:ahLst/>
              <a:cxnLst/>
              <a:rect l="l" t="t" r="r" b="b"/>
              <a:pathLst>
                <a:path w="20155" h="19274" extrusionOk="0">
                  <a:moveTo>
                    <a:pt x="12103" y="1130"/>
                  </a:moveTo>
                  <a:cubicBezTo>
                    <a:pt x="13694" y="1130"/>
                    <a:pt x="15284" y="1735"/>
                    <a:pt x="16496" y="2945"/>
                  </a:cubicBezTo>
                  <a:cubicBezTo>
                    <a:pt x="18917" y="5366"/>
                    <a:pt x="18917" y="9305"/>
                    <a:pt x="16496" y="11729"/>
                  </a:cubicBezTo>
                  <a:cubicBezTo>
                    <a:pt x="15286" y="12940"/>
                    <a:pt x="13695" y="13545"/>
                    <a:pt x="12104" y="13545"/>
                  </a:cubicBezTo>
                  <a:cubicBezTo>
                    <a:pt x="10514" y="13545"/>
                    <a:pt x="8923" y="12940"/>
                    <a:pt x="7712" y="11729"/>
                  </a:cubicBezTo>
                  <a:cubicBezTo>
                    <a:pt x="5288" y="9305"/>
                    <a:pt x="5288" y="5369"/>
                    <a:pt x="7712" y="2945"/>
                  </a:cubicBezTo>
                  <a:cubicBezTo>
                    <a:pt x="8923" y="1735"/>
                    <a:pt x="10513" y="1130"/>
                    <a:pt x="12103" y="1130"/>
                  </a:cubicBezTo>
                  <a:close/>
                  <a:moveTo>
                    <a:pt x="4918" y="13726"/>
                  </a:moveTo>
                  <a:lnTo>
                    <a:pt x="5716" y="14524"/>
                  </a:lnTo>
                  <a:lnTo>
                    <a:pt x="4918" y="15322"/>
                  </a:lnTo>
                  <a:lnTo>
                    <a:pt x="4120" y="14524"/>
                  </a:lnTo>
                  <a:lnTo>
                    <a:pt x="4918" y="13726"/>
                  </a:lnTo>
                  <a:close/>
                  <a:moveTo>
                    <a:pt x="12106" y="1"/>
                  </a:moveTo>
                  <a:cubicBezTo>
                    <a:pt x="10226" y="1"/>
                    <a:pt x="8345" y="717"/>
                    <a:pt x="6914" y="2147"/>
                  </a:cubicBezTo>
                  <a:cubicBezTo>
                    <a:pt x="4725" y="4333"/>
                    <a:pt x="4240" y="7516"/>
                    <a:pt x="5315" y="10133"/>
                  </a:cubicBezTo>
                  <a:lnTo>
                    <a:pt x="4518" y="10931"/>
                  </a:lnTo>
                  <a:cubicBezTo>
                    <a:pt x="4009" y="11434"/>
                    <a:pt x="3876" y="12208"/>
                    <a:pt x="4192" y="12852"/>
                  </a:cubicBezTo>
                  <a:lnTo>
                    <a:pt x="663" y="16382"/>
                  </a:lnTo>
                  <a:cubicBezTo>
                    <a:pt x="1" y="17044"/>
                    <a:pt x="1" y="18116"/>
                    <a:pt x="663" y="18778"/>
                  </a:cubicBezTo>
                  <a:cubicBezTo>
                    <a:pt x="994" y="19108"/>
                    <a:pt x="1428" y="19273"/>
                    <a:pt x="1862" y="19273"/>
                  </a:cubicBezTo>
                  <a:cubicBezTo>
                    <a:pt x="2295" y="19273"/>
                    <a:pt x="2729" y="19108"/>
                    <a:pt x="3060" y="18778"/>
                  </a:cubicBezTo>
                  <a:lnTo>
                    <a:pt x="6586" y="15249"/>
                  </a:lnTo>
                  <a:cubicBezTo>
                    <a:pt x="6820" y="15363"/>
                    <a:pt x="7071" y="15418"/>
                    <a:pt x="7320" y="15418"/>
                  </a:cubicBezTo>
                  <a:cubicBezTo>
                    <a:pt x="7757" y="15418"/>
                    <a:pt x="8188" y="15247"/>
                    <a:pt x="8510" y="14921"/>
                  </a:cubicBezTo>
                  <a:lnTo>
                    <a:pt x="9308" y="14126"/>
                  </a:lnTo>
                  <a:cubicBezTo>
                    <a:pt x="10192" y="14489"/>
                    <a:pt x="11145" y="14675"/>
                    <a:pt x="12104" y="14675"/>
                  </a:cubicBezTo>
                  <a:cubicBezTo>
                    <a:pt x="13962" y="14675"/>
                    <a:pt x="15843" y="13979"/>
                    <a:pt x="17294" y="12527"/>
                  </a:cubicBezTo>
                  <a:cubicBezTo>
                    <a:pt x="20155" y="9666"/>
                    <a:pt x="20155" y="5008"/>
                    <a:pt x="17294" y="2147"/>
                  </a:cubicBezTo>
                  <a:cubicBezTo>
                    <a:pt x="15864" y="716"/>
                    <a:pt x="13985" y="1"/>
                    <a:pt x="1210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9" name="Google Shape;1136;p20">
              <a:extLst>
                <a:ext uri="{FF2B5EF4-FFF2-40B4-BE49-F238E27FC236}">
                  <a16:creationId xmlns:a16="http://schemas.microsoft.com/office/drawing/2014/main" id="{C1FF28F7-C497-EEB3-19F0-EF196157934D}"/>
                </a:ext>
              </a:extLst>
            </p:cNvPr>
            <p:cNvSpPr/>
            <p:nvPr/>
          </p:nvSpPr>
          <p:spPr>
            <a:xfrm>
              <a:off x="5221050" y="898625"/>
              <a:ext cx="254100" cy="254100"/>
            </a:xfrm>
            <a:custGeom>
              <a:avLst/>
              <a:gdLst/>
              <a:ahLst/>
              <a:cxnLst/>
              <a:rect l="l" t="t" r="r" b="b"/>
              <a:pathLst>
                <a:path w="10164" h="10164" extrusionOk="0">
                  <a:moveTo>
                    <a:pt x="5081" y="1"/>
                  </a:moveTo>
                  <a:cubicBezTo>
                    <a:pt x="2274" y="1"/>
                    <a:pt x="1" y="2274"/>
                    <a:pt x="1" y="5081"/>
                  </a:cubicBezTo>
                  <a:cubicBezTo>
                    <a:pt x="1" y="7887"/>
                    <a:pt x="2274" y="10164"/>
                    <a:pt x="5081" y="10164"/>
                  </a:cubicBezTo>
                  <a:cubicBezTo>
                    <a:pt x="7887" y="10164"/>
                    <a:pt x="10164" y="7887"/>
                    <a:pt x="10164" y="5081"/>
                  </a:cubicBezTo>
                  <a:cubicBezTo>
                    <a:pt x="10164" y="2274"/>
                    <a:pt x="7887" y="1"/>
                    <a:pt x="50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oogle Shape;1137;p20">
            <a:extLst>
              <a:ext uri="{FF2B5EF4-FFF2-40B4-BE49-F238E27FC236}">
                <a16:creationId xmlns:a16="http://schemas.microsoft.com/office/drawing/2014/main" id="{D0AB9338-9DFC-C83B-B774-D7E18F891A7F}"/>
              </a:ext>
            </a:extLst>
          </p:cNvPr>
          <p:cNvGrpSpPr/>
          <p:nvPr/>
        </p:nvGrpSpPr>
        <p:grpSpPr>
          <a:xfrm>
            <a:off x="1070198" y="1426281"/>
            <a:ext cx="340204" cy="298116"/>
            <a:chOff x="899850" y="871450"/>
            <a:chExt cx="483175" cy="423400"/>
          </a:xfrm>
        </p:grpSpPr>
        <p:sp>
          <p:nvSpPr>
            <p:cNvPr id="21" name="Google Shape;1138;p20">
              <a:extLst>
                <a:ext uri="{FF2B5EF4-FFF2-40B4-BE49-F238E27FC236}">
                  <a16:creationId xmlns:a16="http://schemas.microsoft.com/office/drawing/2014/main" id="{EDCBF186-D500-71F9-04E1-AA88EC64C682}"/>
                </a:ext>
              </a:extLst>
            </p:cNvPr>
            <p:cNvSpPr/>
            <p:nvPr/>
          </p:nvSpPr>
          <p:spPr>
            <a:xfrm>
              <a:off x="1325175" y="1040825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1"/>
                    <a:pt x="1" y="564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4"/>
                  </a:cubicBezTo>
                  <a:cubicBezTo>
                    <a:pt x="2256" y="251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2" name="Google Shape;1139;p20">
              <a:extLst>
                <a:ext uri="{FF2B5EF4-FFF2-40B4-BE49-F238E27FC236}">
                  <a16:creationId xmlns:a16="http://schemas.microsoft.com/office/drawing/2014/main" id="{EEE18475-C91D-02F2-359D-B90C7E269835}"/>
                </a:ext>
              </a:extLst>
            </p:cNvPr>
            <p:cNvSpPr/>
            <p:nvPr/>
          </p:nvSpPr>
          <p:spPr>
            <a:xfrm>
              <a:off x="1323750" y="95610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1750" y="0"/>
                  </a:moveTo>
                  <a:cubicBezTo>
                    <a:pt x="1605" y="0"/>
                    <a:pt x="1461" y="55"/>
                    <a:pt x="1350" y="165"/>
                  </a:cubicBezTo>
                  <a:lnTo>
                    <a:pt x="220" y="1294"/>
                  </a:lnTo>
                  <a:cubicBezTo>
                    <a:pt x="0" y="1517"/>
                    <a:pt x="0" y="1872"/>
                    <a:pt x="220" y="2095"/>
                  </a:cubicBezTo>
                  <a:cubicBezTo>
                    <a:pt x="332" y="2205"/>
                    <a:pt x="476" y="2260"/>
                    <a:pt x="621" y="2260"/>
                  </a:cubicBezTo>
                  <a:cubicBezTo>
                    <a:pt x="765" y="2260"/>
                    <a:pt x="910" y="2205"/>
                    <a:pt x="1021" y="2095"/>
                  </a:cubicBezTo>
                  <a:lnTo>
                    <a:pt x="2151" y="966"/>
                  </a:lnTo>
                  <a:cubicBezTo>
                    <a:pt x="2370" y="743"/>
                    <a:pt x="2370" y="388"/>
                    <a:pt x="2151" y="165"/>
                  </a:cubicBezTo>
                  <a:cubicBezTo>
                    <a:pt x="2039" y="55"/>
                    <a:pt x="1895" y="0"/>
                    <a:pt x="17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3" name="Google Shape;1140;p20">
              <a:extLst>
                <a:ext uri="{FF2B5EF4-FFF2-40B4-BE49-F238E27FC236}">
                  <a16:creationId xmlns:a16="http://schemas.microsoft.com/office/drawing/2014/main" id="{ACE6C40B-5F15-A7A4-745D-34D7C6AF253D}"/>
                </a:ext>
              </a:extLst>
            </p:cNvPr>
            <p:cNvSpPr/>
            <p:nvPr/>
          </p:nvSpPr>
          <p:spPr>
            <a:xfrm>
              <a:off x="1323750" y="1097250"/>
              <a:ext cx="59275" cy="56525"/>
            </a:xfrm>
            <a:custGeom>
              <a:avLst/>
              <a:gdLst/>
              <a:ahLst/>
              <a:cxnLst/>
              <a:rect l="l" t="t" r="r" b="b"/>
              <a:pathLst>
                <a:path w="2371" h="2261" extrusionOk="0">
                  <a:moveTo>
                    <a:pt x="621" y="0"/>
                  </a:moveTo>
                  <a:cubicBezTo>
                    <a:pt x="476" y="0"/>
                    <a:pt x="332" y="55"/>
                    <a:pt x="220" y="165"/>
                  </a:cubicBezTo>
                  <a:cubicBezTo>
                    <a:pt x="0" y="388"/>
                    <a:pt x="0" y="743"/>
                    <a:pt x="220" y="966"/>
                  </a:cubicBezTo>
                  <a:lnTo>
                    <a:pt x="1350" y="2095"/>
                  </a:lnTo>
                  <a:cubicBezTo>
                    <a:pt x="1461" y="2205"/>
                    <a:pt x="1605" y="2260"/>
                    <a:pt x="1750" y="2260"/>
                  </a:cubicBezTo>
                  <a:cubicBezTo>
                    <a:pt x="1895" y="2260"/>
                    <a:pt x="2039" y="2205"/>
                    <a:pt x="2151" y="2095"/>
                  </a:cubicBezTo>
                  <a:cubicBezTo>
                    <a:pt x="2370" y="1872"/>
                    <a:pt x="2370" y="1517"/>
                    <a:pt x="2151" y="1294"/>
                  </a:cubicBezTo>
                  <a:lnTo>
                    <a:pt x="1021" y="165"/>
                  </a:lnTo>
                  <a:cubicBezTo>
                    <a:pt x="910" y="55"/>
                    <a:pt x="765" y="0"/>
                    <a:pt x="6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1141;p20">
              <a:extLst>
                <a:ext uri="{FF2B5EF4-FFF2-40B4-BE49-F238E27FC236}">
                  <a16:creationId xmlns:a16="http://schemas.microsoft.com/office/drawing/2014/main" id="{13831903-D25C-B136-12F3-007AFCE0632F}"/>
                </a:ext>
              </a:extLst>
            </p:cNvPr>
            <p:cNvSpPr/>
            <p:nvPr/>
          </p:nvSpPr>
          <p:spPr>
            <a:xfrm>
              <a:off x="899850" y="871450"/>
              <a:ext cx="396150" cy="423400"/>
            </a:xfrm>
            <a:custGeom>
              <a:avLst/>
              <a:gdLst/>
              <a:ahLst/>
              <a:cxnLst/>
              <a:rect l="l" t="t" r="r" b="b"/>
              <a:pathLst>
                <a:path w="15846" h="16936" extrusionOk="0">
                  <a:moveTo>
                    <a:pt x="6812" y="4518"/>
                  </a:moveTo>
                  <a:lnTo>
                    <a:pt x="6812" y="10164"/>
                  </a:lnTo>
                  <a:lnTo>
                    <a:pt x="5682" y="10164"/>
                  </a:lnTo>
                  <a:lnTo>
                    <a:pt x="5682" y="4518"/>
                  </a:lnTo>
                  <a:close/>
                  <a:moveTo>
                    <a:pt x="14153" y="1130"/>
                  </a:moveTo>
                  <a:cubicBezTo>
                    <a:pt x="14463" y="1130"/>
                    <a:pt x="14716" y="1380"/>
                    <a:pt x="14716" y="1693"/>
                  </a:cubicBezTo>
                  <a:lnTo>
                    <a:pt x="14716" y="12985"/>
                  </a:lnTo>
                  <a:cubicBezTo>
                    <a:pt x="14716" y="13298"/>
                    <a:pt x="14463" y="13551"/>
                    <a:pt x="14153" y="13551"/>
                  </a:cubicBezTo>
                  <a:lnTo>
                    <a:pt x="13587" y="13551"/>
                  </a:lnTo>
                  <a:lnTo>
                    <a:pt x="13587" y="1130"/>
                  </a:lnTo>
                  <a:close/>
                  <a:moveTo>
                    <a:pt x="13018" y="1"/>
                  </a:moveTo>
                  <a:cubicBezTo>
                    <a:pt x="13012" y="1"/>
                    <a:pt x="13006" y="4"/>
                    <a:pt x="13000" y="4"/>
                  </a:cubicBezTo>
                  <a:cubicBezTo>
                    <a:pt x="12992" y="4"/>
                    <a:pt x="12985" y="4"/>
                    <a:pt x="12978" y="4"/>
                  </a:cubicBezTo>
                  <a:cubicBezTo>
                    <a:pt x="12972" y="4"/>
                    <a:pt x="12967" y="4"/>
                    <a:pt x="12961" y="4"/>
                  </a:cubicBezTo>
                  <a:cubicBezTo>
                    <a:pt x="12797" y="4"/>
                    <a:pt x="12768" y="58"/>
                    <a:pt x="7221" y="3385"/>
                  </a:cubicBezTo>
                  <a:lnTo>
                    <a:pt x="3990" y="3385"/>
                  </a:lnTo>
                  <a:cubicBezTo>
                    <a:pt x="1810" y="3388"/>
                    <a:pt x="0" y="5159"/>
                    <a:pt x="0" y="7339"/>
                  </a:cubicBezTo>
                  <a:cubicBezTo>
                    <a:pt x="0" y="9323"/>
                    <a:pt x="1515" y="10959"/>
                    <a:pt x="3424" y="11236"/>
                  </a:cubicBezTo>
                  <a:lnTo>
                    <a:pt x="3424" y="15244"/>
                  </a:lnTo>
                  <a:cubicBezTo>
                    <a:pt x="3424" y="16180"/>
                    <a:pt x="4183" y="16936"/>
                    <a:pt x="5119" y="16936"/>
                  </a:cubicBezTo>
                  <a:cubicBezTo>
                    <a:pt x="6053" y="16936"/>
                    <a:pt x="6812" y="16180"/>
                    <a:pt x="6812" y="15244"/>
                  </a:cubicBezTo>
                  <a:lnTo>
                    <a:pt x="6812" y="11293"/>
                  </a:lnTo>
                  <a:lnTo>
                    <a:pt x="7221" y="11293"/>
                  </a:lnTo>
                  <a:cubicBezTo>
                    <a:pt x="12690" y="14573"/>
                    <a:pt x="12811" y="14681"/>
                    <a:pt x="12984" y="14681"/>
                  </a:cubicBezTo>
                  <a:cubicBezTo>
                    <a:pt x="12997" y="14681"/>
                    <a:pt x="13009" y="14681"/>
                    <a:pt x="13024" y="14681"/>
                  </a:cubicBezTo>
                  <a:lnTo>
                    <a:pt x="14153" y="14681"/>
                  </a:lnTo>
                  <a:cubicBezTo>
                    <a:pt x="15087" y="14678"/>
                    <a:pt x="15845" y="13922"/>
                    <a:pt x="15845" y="12985"/>
                  </a:cubicBezTo>
                  <a:lnTo>
                    <a:pt x="15845" y="1693"/>
                  </a:lnTo>
                  <a:cubicBezTo>
                    <a:pt x="15845" y="756"/>
                    <a:pt x="15087" y="1"/>
                    <a:pt x="141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25" name="Google Shape;1142;p20">
            <a:extLst>
              <a:ext uri="{FF2B5EF4-FFF2-40B4-BE49-F238E27FC236}">
                <a16:creationId xmlns:a16="http://schemas.microsoft.com/office/drawing/2014/main" id="{70BF078E-EF95-C5EE-D2BE-A5D36B446C54}"/>
              </a:ext>
            </a:extLst>
          </p:cNvPr>
          <p:cNvSpPr/>
          <p:nvPr/>
        </p:nvSpPr>
        <p:spPr>
          <a:xfrm>
            <a:off x="3701600" y="3952650"/>
            <a:ext cx="1886400" cy="653700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 w="762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6" name="Google Shape;1110;p20">
            <a:extLst>
              <a:ext uri="{FF2B5EF4-FFF2-40B4-BE49-F238E27FC236}">
                <a16:creationId xmlns:a16="http://schemas.microsoft.com/office/drawing/2014/main" id="{EF4F62D4-8AE1-614E-05A8-5DE47514B388}"/>
              </a:ext>
            </a:extLst>
          </p:cNvPr>
          <p:cNvSpPr/>
          <p:nvPr/>
        </p:nvSpPr>
        <p:spPr>
          <a:xfrm>
            <a:off x="3701600" y="3952650"/>
            <a:ext cx="1886400" cy="653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cxnSp>
        <p:nvCxnSpPr>
          <p:cNvPr id="27" name="Google Shape;1143;p20">
            <a:extLst>
              <a:ext uri="{FF2B5EF4-FFF2-40B4-BE49-F238E27FC236}">
                <a16:creationId xmlns:a16="http://schemas.microsoft.com/office/drawing/2014/main" id="{D4A31870-EB51-C74D-6912-FEA3B2CF7AD2}"/>
              </a:ext>
            </a:extLst>
          </p:cNvPr>
          <p:cNvCxnSpPr>
            <a:stCxn id="6" idx="2"/>
            <a:endCxn id="26" idx="0"/>
          </p:cNvCxnSpPr>
          <p:nvPr/>
        </p:nvCxnSpPr>
        <p:spPr>
          <a:xfrm rot="-5400000" flipH="1">
            <a:off x="3122149" y="2430119"/>
            <a:ext cx="550200" cy="2495100"/>
          </a:xfrm>
          <a:prstGeom prst="bentConnector3">
            <a:avLst>
              <a:gd name="adj1" fmla="val 49989"/>
            </a:avLst>
          </a:prstGeom>
          <a:noFill/>
          <a:ln w="2857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Google Shape;1144;p20">
            <a:extLst>
              <a:ext uri="{FF2B5EF4-FFF2-40B4-BE49-F238E27FC236}">
                <a16:creationId xmlns:a16="http://schemas.microsoft.com/office/drawing/2014/main" id="{89CF93B9-3245-3DFF-DD5C-89C274CD5EF4}"/>
              </a:ext>
            </a:extLst>
          </p:cNvPr>
          <p:cNvSpPr txBox="1"/>
          <p:nvPr/>
        </p:nvSpPr>
        <p:spPr>
          <a:xfrm>
            <a:off x="3872050" y="4152749"/>
            <a:ext cx="1544400" cy="2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rtl="1"/>
            <a:r>
              <a:rPr lang="fa-IR" sz="1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C988F2-BE0A-BEA3-A6FA-3F1FAF9FAF8D}"/>
              </a:ext>
            </a:extLst>
          </p:cNvPr>
          <p:cNvSpPr txBox="1"/>
          <p:nvPr/>
        </p:nvSpPr>
        <p:spPr>
          <a:xfrm>
            <a:off x="1227366" y="1870650"/>
            <a:ext cx="184466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106309E-F644-760E-3A5F-685A228F1B72}"/>
              </a:ext>
            </a:extLst>
          </p:cNvPr>
          <p:cNvSpPr txBox="1"/>
          <p:nvPr/>
        </p:nvSpPr>
        <p:spPr>
          <a:xfrm>
            <a:off x="3712492" y="1870650"/>
            <a:ext cx="184466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6A85B1-C528-614D-86AD-BCE396084A94}"/>
              </a:ext>
            </a:extLst>
          </p:cNvPr>
          <p:cNvSpPr txBox="1"/>
          <p:nvPr/>
        </p:nvSpPr>
        <p:spPr>
          <a:xfrm>
            <a:off x="6258467" y="1870650"/>
            <a:ext cx="184466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D5B69A-62FC-D41C-7836-F916C4183785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8759892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1224;p22">
            <a:extLst>
              <a:ext uri="{FF2B5EF4-FFF2-40B4-BE49-F238E27FC236}">
                <a16:creationId xmlns:a16="http://schemas.microsoft.com/office/drawing/2014/main" id="{B2C707E0-1914-A1BC-D0C9-870EE3A2AE91}"/>
              </a:ext>
            </a:extLst>
          </p:cNvPr>
          <p:cNvGrpSpPr/>
          <p:nvPr/>
        </p:nvGrpSpPr>
        <p:grpSpPr>
          <a:xfrm flipH="1" flipV="1">
            <a:off x="5065132" y="1216433"/>
            <a:ext cx="2054383" cy="2997195"/>
            <a:chOff x="2677484" y="1099806"/>
            <a:chExt cx="2054383" cy="2997195"/>
          </a:xfrm>
        </p:grpSpPr>
        <p:cxnSp>
          <p:nvCxnSpPr>
            <p:cNvPr id="91" name="Google Shape;1225;p22">
              <a:extLst>
                <a:ext uri="{FF2B5EF4-FFF2-40B4-BE49-F238E27FC236}">
                  <a16:creationId xmlns:a16="http://schemas.microsoft.com/office/drawing/2014/main" id="{6EE9DB61-8EC0-83EB-5219-F95F41169D7E}"/>
                </a:ext>
              </a:extLst>
            </p:cNvPr>
            <p:cNvCxnSpPr/>
            <p:nvPr/>
          </p:nvCxnSpPr>
          <p:spPr>
            <a:xfrm rot="1803274">
              <a:off x="2721582" y="2086353"/>
              <a:ext cx="2010285" cy="0"/>
            </a:xfrm>
            <a:prstGeom prst="straightConnector1">
              <a:avLst/>
            </a:pr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92" name="Google Shape;1226;p22">
              <a:extLst>
                <a:ext uri="{FF2B5EF4-FFF2-40B4-BE49-F238E27FC236}">
                  <a16:creationId xmlns:a16="http://schemas.microsoft.com/office/drawing/2014/main" id="{8C07ED65-EFEF-DEF4-7EC2-4A51BDBB6450}"/>
                </a:ext>
              </a:extLst>
            </p:cNvPr>
            <p:cNvGrpSpPr/>
            <p:nvPr/>
          </p:nvGrpSpPr>
          <p:grpSpPr>
            <a:xfrm>
              <a:off x="2677484" y="1099806"/>
              <a:ext cx="219355" cy="2997195"/>
              <a:chOff x="2677445" y="1105654"/>
              <a:chExt cx="219355" cy="3013771"/>
            </a:xfrm>
          </p:grpSpPr>
          <p:cxnSp>
            <p:nvCxnSpPr>
              <p:cNvPr id="94" name="Google Shape;1227;p22">
                <a:extLst>
                  <a:ext uri="{FF2B5EF4-FFF2-40B4-BE49-F238E27FC236}">
                    <a16:creationId xmlns:a16="http://schemas.microsoft.com/office/drawing/2014/main" id="{FA9C2CF1-855E-4C8D-4D44-22B40C750387}"/>
                  </a:ext>
                </a:extLst>
              </p:cNvPr>
              <p:cNvCxnSpPr/>
              <p:nvPr/>
            </p:nvCxnSpPr>
            <p:spPr>
              <a:xfrm rot="10800000">
                <a:off x="2677733" y="3118327"/>
                <a:ext cx="2178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5" name="Google Shape;1228;p22">
                <a:extLst>
                  <a:ext uri="{FF2B5EF4-FFF2-40B4-BE49-F238E27FC236}">
                    <a16:creationId xmlns:a16="http://schemas.microsoft.com/office/drawing/2014/main" id="{7C510107-B43E-32B9-E8B2-3F2FF046DC16}"/>
                  </a:ext>
                </a:extLst>
              </p:cNvPr>
              <p:cNvCxnSpPr/>
              <p:nvPr/>
            </p:nvCxnSpPr>
            <p:spPr>
              <a:xfrm rot="10800000">
                <a:off x="2858159" y="1105654"/>
                <a:ext cx="0" cy="30078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6" name="Google Shape;1229;p22">
                <a:extLst>
                  <a:ext uri="{FF2B5EF4-FFF2-40B4-BE49-F238E27FC236}">
                    <a16:creationId xmlns:a16="http://schemas.microsoft.com/office/drawing/2014/main" id="{D00F4AD4-9DA6-9FB2-EA91-CB45CC03842F}"/>
                  </a:ext>
                </a:extLst>
              </p:cNvPr>
              <p:cNvCxnSpPr/>
              <p:nvPr/>
            </p:nvCxnSpPr>
            <p:spPr>
              <a:xfrm rot="10800000">
                <a:off x="2677800" y="1119750"/>
                <a:ext cx="2190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7" name="Google Shape;1230;p22">
                <a:extLst>
                  <a:ext uri="{FF2B5EF4-FFF2-40B4-BE49-F238E27FC236}">
                    <a16:creationId xmlns:a16="http://schemas.microsoft.com/office/drawing/2014/main" id="{AB226516-30DE-1EF6-1EAD-C21ACF7F8054}"/>
                  </a:ext>
                </a:extLst>
              </p:cNvPr>
              <p:cNvCxnSpPr/>
              <p:nvPr/>
            </p:nvCxnSpPr>
            <p:spPr>
              <a:xfrm rot="10800000">
                <a:off x="2677800" y="4119425"/>
                <a:ext cx="2184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8" name="Google Shape;1231;p22">
                <a:extLst>
                  <a:ext uri="{FF2B5EF4-FFF2-40B4-BE49-F238E27FC236}">
                    <a16:creationId xmlns:a16="http://schemas.microsoft.com/office/drawing/2014/main" id="{430E8003-04D1-D38C-BDE6-0EF8C1AE156F}"/>
                  </a:ext>
                </a:extLst>
              </p:cNvPr>
              <p:cNvCxnSpPr/>
              <p:nvPr/>
            </p:nvCxnSpPr>
            <p:spPr>
              <a:xfrm rot="10800000">
                <a:off x="2677733" y="2121427"/>
                <a:ext cx="2178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9" name="Google Shape;1232;p22">
                <a:extLst>
                  <a:ext uri="{FF2B5EF4-FFF2-40B4-BE49-F238E27FC236}">
                    <a16:creationId xmlns:a16="http://schemas.microsoft.com/office/drawing/2014/main" id="{1C82BDA1-7CB7-DBC1-5446-0B365914F133}"/>
                  </a:ext>
                </a:extLst>
              </p:cNvPr>
              <p:cNvCxnSpPr/>
              <p:nvPr/>
            </p:nvCxnSpPr>
            <p:spPr>
              <a:xfrm rot="10800000">
                <a:off x="2858149" y="1105654"/>
                <a:ext cx="0" cy="30078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0" name="Google Shape;1233;p22">
                <a:extLst>
                  <a:ext uri="{FF2B5EF4-FFF2-40B4-BE49-F238E27FC236}">
                    <a16:creationId xmlns:a16="http://schemas.microsoft.com/office/drawing/2014/main" id="{063A6BE6-D8D9-16C1-0F7C-ACC26C5260F1}"/>
                  </a:ext>
                </a:extLst>
              </p:cNvPr>
              <p:cNvCxnSpPr/>
              <p:nvPr/>
            </p:nvCxnSpPr>
            <p:spPr>
              <a:xfrm rot="10800000">
                <a:off x="2677549" y="1119730"/>
                <a:ext cx="1806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1" name="Google Shape;1234;p22">
                <a:extLst>
                  <a:ext uri="{FF2B5EF4-FFF2-40B4-BE49-F238E27FC236}">
                    <a16:creationId xmlns:a16="http://schemas.microsoft.com/office/drawing/2014/main" id="{68D7D15D-052C-A691-1A69-4B5C4175F402}"/>
                  </a:ext>
                </a:extLst>
              </p:cNvPr>
              <p:cNvCxnSpPr/>
              <p:nvPr/>
            </p:nvCxnSpPr>
            <p:spPr>
              <a:xfrm rot="10800000">
                <a:off x="2677675" y="4119425"/>
                <a:ext cx="1947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2" name="Google Shape;1235;p22">
                <a:extLst>
                  <a:ext uri="{FF2B5EF4-FFF2-40B4-BE49-F238E27FC236}">
                    <a16:creationId xmlns:a16="http://schemas.microsoft.com/office/drawing/2014/main" id="{D16FF68F-892B-0D8D-2856-C15A0CC90490}"/>
                  </a:ext>
                </a:extLst>
              </p:cNvPr>
              <p:cNvCxnSpPr/>
              <p:nvPr/>
            </p:nvCxnSpPr>
            <p:spPr>
              <a:xfrm rot="10800000">
                <a:off x="2677445" y="2121410"/>
                <a:ext cx="180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3" name="Google Shape;1236;p22">
                <a:extLst>
                  <a:ext uri="{FF2B5EF4-FFF2-40B4-BE49-F238E27FC236}">
                    <a16:creationId xmlns:a16="http://schemas.microsoft.com/office/drawing/2014/main" id="{17E4D4CB-DEC5-37D8-9329-9DEA45215D6F}"/>
                  </a:ext>
                </a:extLst>
              </p:cNvPr>
              <p:cNvCxnSpPr/>
              <p:nvPr/>
            </p:nvCxnSpPr>
            <p:spPr>
              <a:xfrm rot="10800000">
                <a:off x="2677445" y="3118311"/>
                <a:ext cx="180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93" name="Google Shape;1237;p22">
              <a:extLst>
                <a:ext uri="{FF2B5EF4-FFF2-40B4-BE49-F238E27FC236}">
                  <a16:creationId xmlns:a16="http://schemas.microsoft.com/office/drawing/2014/main" id="{916A06B1-F408-B4D8-6655-4DAEC9B19634}"/>
                </a:ext>
              </a:extLst>
            </p:cNvPr>
            <p:cNvCxnSpPr/>
            <p:nvPr/>
          </p:nvCxnSpPr>
          <p:spPr>
            <a:xfrm rot="1803087">
              <a:off x="2721640" y="2086198"/>
              <a:ext cx="2009875" cy="0"/>
            </a:xfrm>
            <a:prstGeom prst="straightConnector1">
              <a:avLst/>
            </a:prstGeom>
            <a:noFill/>
            <a:ln w="28575" cap="flat" cmpd="sng">
              <a:solidFill>
                <a:srgbClr val="A0FDF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" name="Google Shape;1224;p22">
            <a:extLst>
              <a:ext uri="{FF2B5EF4-FFF2-40B4-BE49-F238E27FC236}">
                <a16:creationId xmlns:a16="http://schemas.microsoft.com/office/drawing/2014/main" id="{9D85BF8B-C211-F729-3531-33F1A5F00A17}"/>
              </a:ext>
            </a:extLst>
          </p:cNvPr>
          <p:cNvGrpSpPr/>
          <p:nvPr/>
        </p:nvGrpSpPr>
        <p:grpSpPr>
          <a:xfrm>
            <a:off x="2677484" y="1099806"/>
            <a:ext cx="2054383" cy="2997195"/>
            <a:chOff x="2677484" y="1099806"/>
            <a:chExt cx="2054383" cy="2997195"/>
          </a:xfrm>
        </p:grpSpPr>
        <p:cxnSp>
          <p:nvCxnSpPr>
            <p:cNvPr id="3" name="Google Shape;1225;p22">
              <a:extLst>
                <a:ext uri="{FF2B5EF4-FFF2-40B4-BE49-F238E27FC236}">
                  <a16:creationId xmlns:a16="http://schemas.microsoft.com/office/drawing/2014/main" id="{1D4417B9-69F5-1C9C-C627-86E57FBDA082}"/>
                </a:ext>
              </a:extLst>
            </p:cNvPr>
            <p:cNvCxnSpPr/>
            <p:nvPr/>
          </p:nvCxnSpPr>
          <p:spPr>
            <a:xfrm rot="1803274">
              <a:off x="2721582" y="2086353"/>
              <a:ext cx="2010285" cy="0"/>
            </a:xfrm>
            <a:prstGeom prst="straightConnector1">
              <a:avLst/>
            </a:prstGeom>
            <a:noFill/>
            <a:ln w="76200" cap="flat" cmpd="sng">
              <a:solidFill>
                <a:srgbClr val="0B539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" name="Google Shape;1226;p22">
              <a:extLst>
                <a:ext uri="{FF2B5EF4-FFF2-40B4-BE49-F238E27FC236}">
                  <a16:creationId xmlns:a16="http://schemas.microsoft.com/office/drawing/2014/main" id="{BCFE1F0A-D467-CF4E-DCE0-7A3707FC3CA0}"/>
                </a:ext>
              </a:extLst>
            </p:cNvPr>
            <p:cNvGrpSpPr/>
            <p:nvPr/>
          </p:nvGrpSpPr>
          <p:grpSpPr>
            <a:xfrm>
              <a:off x="2677484" y="1099806"/>
              <a:ext cx="219355" cy="2997195"/>
              <a:chOff x="2677445" y="1105654"/>
              <a:chExt cx="219355" cy="3013771"/>
            </a:xfrm>
          </p:grpSpPr>
          <p:cxnSp>
            <p:nvCxnSpPr>
              <p:cNvPr id="6" name="Google Shape;1227;p22">
                <a:extLst>
                  <a:ext uri="{FF2B5EF4-FFF2-40B4-BE49-F238E27FC236}">
                    <a16:creationId xmlns:a16="http://schemas.microsoft.com/office/drawing/2014/main" id="{622F5A0F-E5CD-501A-5029-96B610ACD97B}"/>
                  </a:ext>
                </a:extLst>
              </p:cNvPr>
              <p:cNvCxnSpPr/>
              <p:nvPr/>
            </p:nvCxnSpPr>
            <p:spPr>
              <a:xfrm rot="10800000">
                <a:off x="2677733" y="3118327"/>
                <a:ext cx="2178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" name="Google Shape;1228;p22">
                <a:extLst>
                  <a:ext uri="{FF2B5EF4-FFF2-40B4-BE49-F238E27FC236}">
                    <a16:creationId xmlns:a16="http://schemas.microsoft.com/office/drawing/2014/main" id="{5FC186C6-B4A2-D4E5-4E17-BC33A360A6EE}"/>
                  </a:ext>
                </a:extLst>
              </p:cNvPr>
              <p:cNvCxnSpPr/>
              <p:nvPr/>
            </p:nvCxnSpPr>
            <p:spPr>
              <a:xfrm rot="10800000">
                <a:off x="2858159" y="1105654"/>
                <a:ext cx="0" cy="30078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Google Shape;1229;p22">
                <a:extLst>
                  <a:ext uri="{FF2B5EF4-FFF2-40B4-BE49-F238E27FC236}">
                    <a16:creationId xmlns:a16="http://schemas.microsoft.com/office/drawing/2014/main" id="{875CBD2C-8769-FF22-5345-0B2943AB993F}"/>
                  </a:ext>
                </a:extLst>
              </p:cNvPr>
              <p:cNvCxnSpPr/>
              <p:nvPr/>
            </p:nvCxnSpPr>
            <p:spPr>
              <a:xfrm rot="10800000">
                <a:off x="2677800" y="1119750"/>
                <a:ext cx="2190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" name="Google Shape;1230;p22">
                <a:extLst>
                  <a:ext uri="{FF2B5EF4-FFF2-40B4-BE49-F238E27FC236}">
                    <a16:creationId xmlns:a16="http://schemas.microsoft.com/office/drawing/2014/main" id="{9BADBF9F-D054-DDF6-F919-76EF4BC94DFE}"/>
                  </a:ext>
                </a:extLst>
              </p:cNvPr>
              <p:cNvCxnSpPr/>
              <p:nvPr/>
            </p:nvCxnSpPr>
            <p:spPr>
              <a:xfrm rot="10800000">
                <a:off x="2677800" y="4119425"/>
                <a:ext cx="2184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" name="Google Shape;1231;p22">
                <a:extLst>
                  <a:ext uri="{FF2B5EF4-FFF2-40B4-BE49-F238E27FC236}">
                    <a16:creationId xmlns:a16="http://schemas.microsoft.com/office/drawing/2014/main" id="{C0B616B5-936B-E661-38EA-77B3989FD900}"/>
                  </a:ext>
                </a:extLst>
              </p:cNvPr>
              <p:cNvCxnSpPr/>
              <p:nvPr/>
            </p:nvCxnSpPr>
            <p:spPr>
              <a:xfrm rot="10800000">
                <a:off x="2677733" y="2121427"/>
                <a:ext cx="217800" cy="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B539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" name="Google Shape;1232;p22">
                <a:extLst>
                  <a:ext uri="{FF2B5EF4-FFF2-40B4-BE49-F238E27FC236}">
                    <a16:creationId xmlns:a16="http://schemas.microsoft.com/office/drawing/2014/main" id="{1764EB3A-C143-95AA-C484-199AE1E5E000}"/>
                  </a:ext>
                </a:extLst>
              </p:cNvPr>
              <p:cNvCxnSpPr/>
              <p:nvPr/>
            </p:nvCxnSpPr>
            <p:spPr>
              <a:xfrm rot="10800000">
                <a:off x="2858149" y="1105654"/>
                <a:ext cx="0" cy="30078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" name="Google Shape;1233;p22">
                <a:extLst>
                  <a:ext uri="{FF2B5EF4-FFF2-40B4-BE49-F238E27FC236}">
                    <a16:creationId xmlns:a16="http://schemas.microsoft.com/office/drawing/2014/main" id="{0A4E55F2-6710-8994-9C02-6822134C2B6C}"/>
                  </a:ext>
                </a:extLst>
              </p:cNvPr>
              <p:cNvCxnSpPr/>
              <p:nvPr/>
            </p:nvCxnSpPr>
            <p:spPr>
              <a:xfrm rot="10800000">
                <a:off x="2677549" y="1119730"/>
                <a:ext cx="1806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" name="Google Shape;1234;p22">
                <a:extLst>
                  <a:ext uri="{FF2B5EF4-FFF2-40B4-BE49-F238E27FC236}">
                    <a16:creationId xmlns:a16="http://schemas.microsoft.com/office/drawing/2014/main" id="{6B53E487-7BC6-8CCB-AC70-2916FF80B8CE}"/>
                  </a:ext>
                </a:extLst>
              </p:cNvPr>
              <p:cNvCxnSpPr/>
              <p:nvPr/>
            </p:nvCxnSpPr>
            <p:spPr>
              <a:xfrm rot="10800000">
                <a:off x="2677675" y="4119425"/>
                <a:ext cx="1947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" name="Google Shape;1235;p22">
                <a:extLst>
                  <a:ext uri="{FF2B5EF4-FFF2-40B4-BE49-F238E27FC236}">
                    <a16:creationId xmlns:a16="http://schemas.microsoft.com/office/drawing/2014/main" id="{7836119E-2CE7-A880-8305-1AD6738C3AD7}"/>
                  </a:ext>
                </a:extLst>
              </p:cNvPr>
              <p:cNvCxnSpPr/>
              <p:nvPr/>
            </p:nvCxnSpPr>
            <p:spPr>
              <a:xfrm rot="10800000">
                <a:off x="2677445" y="2121410"/>
                <a:ext cx="180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" name="Google Shape;1236;p22">
                <a:extLst>
                  <a:ext uri="{FF2B5EF4-FFF2-40B4-BE49-F238E27FC236}">
                    <a16:creationId xmlns:a16="http://schemas.microsoft.com/office/drawing/2014/main" id="{E9870F90-D4AF-34D2-2138-82223491B302}"/>
                  </a:ext>
                </a:extLst>
              </p:cNvPr>
              <p:cNvCxnSpPr/>
              <p:nvPr/>
            </p:nvCxnSpPr>
            <p:spPr>
              <a:xfrm rot="10800000">
                <a:off x="2677445" y="3118311"/>
                <a:ext cx="1803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A0FDF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5" name="Google Shape;1237;p22">
              <a:extLst>
                <a:ext uri="{FF2B5EF4-FFF2-40B4-BE49-F238E27FC236}">
                  <a16:creationId xmlns:a16="http://schemas.microsoft.com/office/drawing/2014/main" id="{CD27A66C-9833-41DF-D80A-1AEAC408FBEE}"/>
                </a:ext>
              </a:extLst>
            </p:cNvPr>
            <p:cNvCxnSpPr/>
            <p:nvPr/>
          </p:nvCxnSpPr>
          <p:spPr>
            <a:xfrm rot="1803087">
              <a:off x="2721640" y="2086198"/>
              <a:ext cx="2009875" cy="0"/>
            </a:xfrm>
            <a:prstGeom prst="straightConnector1">
              <a:avLst/>
            </a:prstGeom>
            <a:noFill/>
            <a:ln w="28575" cap="flat" cmpd="sng">
              <a:solidFill>
                <a:srgbClr val="A0FDF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30" name="Google Shape;1252;p22">
            <a:extLst>
              <a:ext uri="{FF2B5EF4-FFF2-40B4-BE49-F238E27FC236}">
                <a16:creationId xmlns:a16="http://schemas.microsoft.com/office/drawing/2014/main" id="{6CD92B60-F578-B180-D73A-F5F5A4E29AD1}"/>
              </a:ext>
            </a:extLst>
          </p:cNvPr>
          <p:cNvGrpSpPr/>
          <p:nvPr/>
        </p:nvGrpSpPr>
        <p:grpSpPr>
          <a:xfrm>
            <a:off x="3669150" y="1529001"/>
            <a:ext cx="1805712" cy="2084909"/>
            <a:chOff x="3669150" y="1828675"/>
            <a:chExt cx="1805712" cy="2084909"/>
          </a:xfrm>
        </p:grpSpPr>
        <p:sp>
          <p:nvSpPr>
            <p:cNvPr id="31" name="Google Shape;1253;p22">
              <a:extLst>
                <a:ext uri="{FF2B5EF4-FFF2-40B4-BE49-F238E27FC236}">
                  <a16:creationId xmlns:a16="http://schemas.microsoft.com/office/drawing/2014/main" id="{DA37A038-1E2F-EC94-7A73-CE06F818BDBC}"/>
                </a:ext>
              </a:extLst>
            </p:cNvPr>
            <p:cNvSpPr/>
            <p:nvPr/>
          </p:nvSpPr>
          <p:spPr>
            <a:xfrm>
              <a:off x="5038625" y="3014705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54;p22">
              <a:extLst>
                <a:ext uri="{FF2B5EF4-FFF2-40B4-BE49-F238E27FC236}">
                  <a16:creationId xmlns:a16="http://schemas.microsoft.com/office/drawing/2014/main" id="{F51A2F56-FB76-2F3B-CAE5-0FE2B65FD12C}"/>
                </a:ext>
              </a:extLst>
            </p:cNvPr>
            <p:cNvSpPr/>
            <p:nvPr/>
          </p:nvSpPr>
          <p:spPr>
            <a:xfrm>
              <a:off x="5038625" y="3140436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255;p22">
              <a:extLst>
                <a:ext uri="{FF2B5EF4-FFF2-40B4-BE49-F238E27FC236}">
                  <a16:creationId xmlns:a16="http://schemas.microsoft.com/office/drawing/2014/main" id="{D8A8787C-C012-135A-977A-FC5220579108}"/>
                </a:ext>
              </a:extLst>
            </p:cNvPr>
            <p:cNvSpPr/>
            <p:nvPr/>
          </p:nvSpPr>
          <p:spPr>
            <a:xfrm>
              <a:off x="5256944" y="3140436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56;p22">
              <a:extLst>
                <a:ext uri="{FF2B5EF4-FFF2-40B4-BE49-F238E27FC236}">
                  <a16:creationId xmlns:a16="http://schemas.microsoft.com/office/drawing/2014/main" id="{8A8475B7-8751-53C3-32AB-6518043DFA38}"/>
                </a:ext>
              </a:extLst>
            </p:cNvPr>
            <p:cNvSpPr/>
            <p:nvPr/>
          </p:nvSpPr>
          <p:spPr>
            <a:xfrm>
              <a:off x="5038625" y="2619211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57;p22">
              <a:extLst>
                <a:ext uri="{FF2B5EF4-FFF2-40B4-BE49-F238E27FC236}">
                  <a16:creationId xmlns:a16="http://schemas.microsoft.com/office/drawing/2014/main" id="{7DCDD6A3-D48A-CD80-D67D-13EB0D44D810}"/>
                </a:ext>
              </a:extLst>
            </p:cNvPr>
            <p:cNvSpPr/>
            <p:nvPr/>
          </p:nvSpPr>
          <p:spPr>
            <a:xfrm>
              <a:off x="5038625" y="2744943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58;p22">
              <a:extLst>
                <a:ext uri="{FF2B5EF4-FFF2-40B4-BE49-F238E27FC236}">
                  <a16:creationId xmlns:a16="http://schemas.microsoft.com/office/drawing/2014/main" id="{C9660342-E3A5-DF96-0CF3-C3E639FE2D22}"/>
                </a:ext>
              </a:extLst>
            </p:cNvPr>
            <p:cNvSpPr/>
            <p:nvPr/>
          </p:nvSpPr>
          <p:spPr>
            <a:xfrm>
              <a:off x="5256944" y="2744943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59;p22">
              <a:extLst>
                <a:ext uri="{FF2B5EF4-FFF2-40B4-BE49-F238E27FC236}">
                  <a16:creationId xmlns:a16="http://schemas.microsoft.com/office/drawing/2014/main" id="{053DBB7B-6D5A-F76D-7516-05015D0CE669}"/>
                </a:ext>
              </a:extLst>
            </p:cNvPr>
            <p:cNvSpPr/>
            <p:nvPr/>
          </p:nvSpPr>
          <p:spPr>
            <a:xfrm>
              <a:off x="4696378" y="3212020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0" y="6704"/>
                  </a:moveTo>
                  <a:lnTo>
                    <a:pt x="0" y="3358"/>
                  </a:lnTo>
                  <a:lnTo>
                    <a:pt x="5798" y="0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60;p22">
              <a:extLst>
                <a:ext uri="{FF2B5EF4-FFF2-40B4-BE49-F238E27FC236}">
                  <a16:creationId xmlns:a16="http://schemas.microsoft.com/office/drawing/2014/main" id="{C7E427C9-AEE3-AA3F-E41F-93F1598BF3AE}"/>
                </a:ext>
              </a:extLst>
            </p:cNvPr>
            <p:cNvSpPr/>
            <p:nvPr/>
          </p:nvSpPr>
          <p:spPr>
            <a:xfrm>
              <a:off x="4696378" y="3338165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0" y="1"/>
                  </a:moveTo>
                  <a:lnTo>
                    <a:pt x="0" y="6704"/>
                  </a:lnTo>
                  <a:lnTo>
                    <a:pt x="5810" y="10050"/>
                  </a:lnTo>
                  <a:lnTo>
                    <a:pt x="5810" y="3347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61;p22">
              <a:extLst>
                <a:ext uri="{FF2B5EF4-FFF2-40B4-BE49-F238E27FC236}">
                  <a16:creationId xmlns:a16="http://schemas.microsoft.com/office/drawing/2014/main" id="{1E167671-268C-2C88-07F1-4548599CCE44}"/>
                </a:ext>
              </a:extLst>
            </p:cNvPr>
            <p:cNvSpPr/>
            <p:nvPr/>
          </p:nvSpPr>
          <p:spPr>
            <a:xfrm>
              <a:off x="4914697" y="3338165"/>
              <a:ext cx="217912" cy="377654"/>
            </a:xfrm>
            <a:custGeom>
              <a:avLst/>
              <a:gdLst/>
              <a:ahLst/>
              <a:cxnLst/>
              <a:rect l="l" t="t" r="r" b="b"/>
              <a:pathLst>
                <a:path w="5799" h="10050" extrusionOk="0">
                  <a:moveTo>
                    <a:pt x="5799" y="1"/>
                  </a:moveTo>
                  <a:lnTo>
                    <a:pt x="0" y="3347"/>
                  </a:lnTo>
                  <a:lnTo>
                    <a:pt x="0" y="10050"/>
                  </a:lnTo>
                  <a:lnTo>
                    <a:pt x="5799" y="6704"/>
                  </a:lnTo>
                  <a:lnTo>
                    <a:pt x="579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62;p22">
              <a:extLst>
                <a:ext uri="{FF2B5EF4-FFF2-40B4-BE49-F238E27FC236}">
                  <a16:creationId xmlns:a16="http://schemas.microsoft.com/office/drawing/2014/main" id="{DFEC9FD5-EDE5-5DEF-9F2C-71EDFE6121E7}"/>
                </a:ext>
              </a:extLst>
            </p:cNvPr>
            <p:cNvSpPr/>
            <p:nvPr/>
          </p:nvSpPr>
          <p:spPr>
            <a:xfrm>
              <a:off x="4696378" y="2816977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0" y="6703"/>
                  </a:moveTo>
                  <a:lnTo>
                    <a:pt x="0" y="3346"/>
                  </a:lnTo>
                  <a:lnTo>
                    <a:pt x="5798" y="0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63;p22">
              <a:extLst>
                <a:ext uri="{FF2B5EF4-FFF2-40B4-BE49-F238E27FC236}">
                  <a16:creationId xmlns:a16="http://schemas.microsoft.com/office/drawing/2014/main" id="{C8721487-B225-612E-6822-800A18DC7404}"/>
                </a:ext>
              </a:extLst>
            </p:cNvPr>
            <p:cNvSpPr/>
            <p:nvPr/>
          </p:nvSpPr>
          <p:spPr>
            <a:xfrm>
              <a:off x="4696378" y="2942671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1"/>
                  </a:moveTo>
                  <a:lnTo>
                    <a:pt x="0" y="6704"/>
                  </a:lnTo>
                  <a:lnTo>
                    <a:pt x="5810" y="10062"/>
                  </a:lnTo>
                  <a:lnTo>
                    <a:pt x="5810" y="3358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64;p22">
              <a:extLst>
                <a:ext uri="{FF2B5EF4-FFF2-40B4-BE49-F238E27FC236}">
                  <a16:creationId xmlns:a16="http://schemas.microsoft.com/office/drawing/2014/main" id="{C832F014-A682-7048-C9A6-C90EC802EF65}"/>
                </a:ext>
              </a:extLst>
            </p:cNvPr>
            <p:cNvSpPr/>
            <p:nvPr/>
          </p:nvSpPr>
          <p:spPr>
            <a:xfrm>
              <a:off x="4914697" y="2942671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1"/>
                  </a:moveTo>
                  <a:lnTo>
                    <a:pt x="0" y="3358"/>
                  </a:lnTo>
                  <a:lnTo>
                    <a:pt x="0" y="10062"/>
                  </a:lnTo>
                  <a:lnTo>
                    <a:pt x="5799" y="6704"/>
                  </a:lnTo>
                  <a:lnTo>
                    <a:pt x="579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65;p22">
              <a:extLst>
                <a:ext uri="{FF2B5EF4-FFF2-40B4-BE49-F238E27FC236}">
                  <a16:creationId xmlns:a16="http://schemas.microsoft.com/office/drawing/2014/main" id="{256CBEC2-79E7-E225-8385-3DB07C75F564}"/>
                </a:ext>
              </a:extLst>
            </p:cNvPr>
            <p:cNvSpPr/>
            <p:nvPr/>
          </p:nvSpPr>
          <p:spPr>
            <a:xfrm>
              <a:off x="4354094" y="1828675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46"/>
                  </a:lnTo>
                  <a:lnTo>
                    <a:pt x="5799" y="0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266;p22">
              <a:extLst>
                <a:ext uri="{FF2B5EF4-FFF2-40B4-BE49-F238E27FC236}">
                  <a16:creationId xmlns:a16="http://schemas.microsoft.com/office/drawing/2014/main" id="{8767B177-79C1-13CC-4A8B-449BB1D54BC1}"/>
                </a:ext>
              </a:extLst>
            </p:cNvPr>
            <p:cNvSpPr/>
            <p:nvPr/>
          </p:nvSpPr>
          <p:spPr>
            <a:xfrm>
              <a:off x="4354094" y="1954406"/>
              <a:ext cx="217950" cy="378067"/>
            </a:xfrm>
            <a:custGeom>
              <a:avLst/>
              <a:gdLst/>
              <a:ahLst/>
              <a:cxnLst/>
              <a:rect l="l" t="t" r="r" b="b"/>
              <a:pathLst>
                <a:path w="5800" h="10061" extrusionOk="0">
                  <a:moveTo>
                    <a:pt x="1" y="0"/>
                  </a:moveTo>
                  <a:lnTo>
                    <a:pt x="1" y="6703"/>
                  </a:lnTo>
                  <a:lnTo>
                    <a:pt x="5799" y="10061"/>
                  </a:lnTo>
                  <a:lnTo>
                    <a:pt x="5799" y="335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267;p22">
              <a:extLst>
                <a:ext uri="{FF2B5EF4-FFF2-40B4-BE49-F238E27FC236}">
                  <a16:creationId xmlns:a16="http://schemas.microsoft.com/office/drawing/2014/main" id="{62846046-3F55-53D7-3D34-08CBD665D27A}"/>
                </a:ext>
              </a:extLst>
            </p:cNvPr>
            <p:cNvSpPr/>
            <p:nvPr/>
          </p:nvSpPr>
          <p:spPr>
            <a:xfrm>
              <a:off x="4572000" y="1954406"/>
              <a:ext cx="218363" cy="378067"/>
            </a:xfrm>
            <a:custGeom>
              <a:avLst/>
              <a:gdLst/>
              <a:ahLst/>
              <a:cxnLst/>
              <a:rect l="l" t="t" r="r" b="b"/>
              <a:pathLst>
                <a:path w="5811" h="10061" extrusionOk="0">
                  <a:moveTo>
                    <a:pt x="5810" y="0"/>
                  </a:moveTo>
                  <a:lnTo>
                    <a:pt x="0" y="3358"/>
                  </a:lnTo>
                  <a:lnTo>
                    <a:pt x="0" y="10061"/>
                  </a:lnTo>
                  <a:lnTo>
                    <a:pt x="5810" y="6703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268;p22">
              <a:extLst>
                <a:ext uri="{FF2B5EF4-FFF2-40B4-BE49-F238E27FC236}">
                  <a16:creationId xmlns:a16="http://schemas.microsoft.com/office/drawing/2014/main" id="{B0F653AC-0E56-24DA-6FF6-9F76462CB014}"/>
                </a:ext>
              </a:extLst>
            </p:cNvPr>
            <p:cNvSpPr/>
            <p:nvPr/>
          </p:nvSpPr>
          <p:spPr>
            <a:xfrm>
              <a:off x="4696378" y="2026403"/>
              <a:ext cx="436237" cy="251957"/>
            </a:xfrm>
            <a:custGeom>
              <a:avLst/>
              <a:gdLst/>
              <a:ahLst/>
              <a:cxnLst/>
              <a:rect l="l" t="t" r="r" b="b"/>
              <a:pathLst>
                <a:path w="11609" h="6705" extrusionOk="0">
                  <a:moveTo>
                    <a:pt x="5798" y="6704"/>
                  </a:moveTo>
                  <a:lnTo>
                    <a:pt x="0" y="3347"/>
                  </a:lnTo>
                  <a:lnTo>
                    <a:pt x="5798" y="1"/>
                  </a:lnTo>
                  <a:lnTo>
                    <a:pt x="11609" y="33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69;p22">
              <a:extLst>
                <a:ext uri="{FF2B5EF4-FFF2-40B4-BE49-F238E27FC236}">
                  <a16:creationId xmlns:a16="http://schemas.microsoft.com/office/drawing/2014/main" id="{CD5FAB0B-D254-8848-B2E8-3E585AA952CD}"/>
                </a:ext>
              </a:extLst>
            </p:cNvPr>
            <p:cNvSpPr/>
            <p:nvPr/>
          </p:nvSpPr>
          <p:spPr>
            <a:xfrm>
              <a:off x="4696378" y="2152134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0" y="1"/>
                  </a:moveTo>
                  <a:lnTo>
                    <a:pt x="0" y="6704"/>
                  </a:lnTo>
                  <a:lnTo>
                    <a:pt x="5798" y="10061"/>
                  </a:lnTo>
                  <a:lnTo>
                    <a:pt x="5798" y="3358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270;p22">
              <a:extLst>
                <a:ext uri="{FF2B5EF4-FFF2-40B4-BE49-F238E27FC236}">
                  <a16:creationId xmlns:a16="http://schemas.microsoft.com/office/drawing/2014/main" id="{0257E67A-5618-D253-D595-AABC57341E78}"/>
                </a:ext>
              </a:extLst>
            </p:cNvPr>
            <p:cNvSpPr/>
            <p:nvPr/>
          </p:nvSpPr>
          <p:spPr>
            <a:xfrm>
              <a:off x="4914247" y="2152134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5811" y="1"/>
                  </a:moveTo>
                  <a:lnTo>
                    <a:pt x="0" y="3358"/>
                  </a:lnTo>
                  <a:lnTo>
                    <a:pt x="0" y="10061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271;p22">
              <a:extLst>
                <a:ext uri="{FF2B5EF4-FFF2-40B4-BE49-F238E27FC236}">
                  <a16:creationId xmlns:a16="http://schemas.microsoft.com/office/drawing/2014/main" id="{0EB66201-2CAF-83C1-C2BC-1CC9C6FF94DC}"/>
                </a:ext>
              </a:extLst>
            </p:cNvPr>
            <p:cNvSpPr/>
            <p:nvPr/>
          </p:nvSpPr>
          <p:spPr>
            <a:xfrm>
              <a:off x="5038625" y="2223718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58"/>
                  </a:lnTo>
                  <a:lnTo>
                    <a:pt x="5811" y="1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272;p22">
              <a:extLst>
                <a:ext uri="{FF2B5EF4-FFF2-40B4-BE49-F238E27FC236}">
                  <a16:creationId xmlns:a16="http://schemas.microsoft.com/office/drawing/2014/main" id="{4A91E89C-5162-E375-5024-8DD38B93204F}"/>
                </a:ext>
              </a:extLst>
            </p:cNvPr>
            <p:cNvSpPr/>
            <p:nvPr/>
          </p:nvSpPr>
          <p:spPr>
            <a:xfrm>
              <a:off x="5038625" y="2349900"/>
              <a:ext cx="218363" cy="377616"/>
            </a:xfrm>
            <a:custGeom>
              <a:avLst/>
              <a:gdLst/>
              <a:ahLst/>
              <a:cxnLst/>
              <a:rect l="l" t="t" r="r" b="b"/>
              <a:pathLst>
                <a:path w="5811" h="10049" extrusionOk="0">
                  <a:moveTo>
                    <a:pt x="0" y="0"/>
                  </a:moveTo>
                  <a:lnTo>
                    <a:pt x="0" y="6703"/>
                  </a:lnTo>
                  <a:lnTo>
                    <a:pt x="5811" y="10049"/>
                  </a:lnTo>
                  <a:lnTo>
                    <a:pt x="5811" y="334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273;p22">
              <a:extLst>
                <a:ext uri="{FF2B5EF4-FFF2-40B4-BE49-F238E27FC236}">
                  <a16:creationId xmlns:a16="http://schemas.microsoft.com/office/drawing/2014/main" id="{289BEC9C-C654-F91A-5EAC-327F6CDCE654}"/>
                </a:ext>
              </a:extLst>
            </p:cNvPr>
            <p:cNvSpPr/>
            <p:nvPr/>
          </p:nvSpPr>
          <p:spPr>
            <a:xfrm>
              <a:off x="5256944" y="2349900"/>
              <a:ext cx="217912" cy="377616"/>
            </a:xfrm>
            <a:custGeom>
              <a:avLst/>
              <a:gdLst/>
              <a:ahLst/>
              <a:cxnLst/>
              <a:rect l="l" t="t" r="r" b="b"/>
              <a:pathLst>
                <a:path w="5799" h="10049" extrusionOk="0">
                  <a:moveTo>
                    <a:pt x="5799" y="0"/>
                  </a:moveTo>
                  <a:lnTo>
                    <a:pt x="1" y="3346"/>
                  </a:lnTo>
                  <a:lnTo>
                    <a:pt x="1" y="10049"/>
                  </a:lnTo>
                  <a:lnTo>
                    <a:pt x="5799" y="6703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274;p22">
              <a:extLst>
                <a:ext uri="{FF2B5EF4-FFF2-40B4-BE49-F238E27FC236}">
                  <a16:creationId xmlns:a16="http://schemas.microsoft.com/office/drawing/2014/main" id="{CB415891-B995-5BDD-C5D4-51190D8C17FF}"/>
                </a:ext>
              </a:extLst>
            </p:cNvPr>
            <p:cNvSpPr/>
            <p:nvPr/>
          </p:nvSpPr>
          <p:spPr>
            <a:xfrm>
              <a:off x="4011397" y="2026403"/>
              <a:ext cx="436726" cy="251957"/>
            </a:xfrm>
            <a:custGeom>
              <a:avLst/>
              <a:gdLst/>
              <a:ahLst/>
              <a:cxnLst/>
              <a:rect l="l" t="t" r="r" b="b"/>
              <a:pathLst>
                <a:path w="11622" h="6705" extrusionOk="0">
                  <a:moveTo>
                    <a:pt x="5811" y="6704"/>
                  </a:moveTo>
                  <a:lnTo>
                    <a:pt x="1" y="3347"/>
                  </a:lnTo>
                  <a:lnTo>
                    <a:pt x="5811" y="1"/>
                  </a:lnTo>
                  <a:lnTo>
                    <a:pt x="11621" y="33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275;p22">
              <a:extLst>
                <a:ext uri="{FF2B5EF4-FFF2-40B4-BE49-F238E27FC236}">
                  <a16:creationId xmlns:a16="http://schemas.microsoft.com/office/drawing/2014/main" id="{67B9FE38-77DB-3F59-A0CA-DCFA38BFB810}"/>
                </a:ext>
              </a:extLst>
            </p:cNvPr>
            <p:cNvSpPr/>
            <p:nvPr/>
          </p:nvSpPr>
          <p:spPr>
            <a:xfrm>
              <a:off x="4011397" y="2152134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276;p22">
              <a:extLst>
                <a:ext uri="{FF2B5EF4-FFF2-40B4-BE49-F238E27FC236}">
                  <a16:creationId xmlns:a16="http://schemas.microsoft.com/office/drawing/2014/main" id="{7393E4EC-BE60-FCB8-DE45-32FCE53C643D}"/>
                </a:ext>
              </a:extLst>
            </p:cNvPr>
            <p:cNvSpPr/>
            <p:nvPr/>
          </p:nvSpPr>
          <p:spPr>
            <a:xfrm>
              <a:off x="4229716" y="2152134"/>
              <a:ext cx="218400" cy="378105"/>
            </a:xfrm>
            <a:custGeom>
              <a:avLst/>
              <a:gdLst/>
              <a:ahLst/>
              <a:cxnLst/>
              <a:rect l="l" t="t" r="r" b="b"/>
              <a:pathLst>
                <a:path w="5812" h="10062" extrusionOk="0">
                  <a:moveTo>
                    <a:pt x="5811" y="1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277;p22">
              <a:extLst>
                <a:ext uri="{FF2B5EF4-FFF2-40B4-BE49-F238E27FC236}">
                  <a16:creationId xmlns:a16="http://schemas.microsoft.com/office/drawing/2014/main" id="{DF47906C-D705-BAD5-A1F2-EEA48EEB09AF}"/>
                </a:ext>
              </a:extLst>
            </p:cNvPr>
            <p:cNvSpPr/>
            <p:nvPr/>
          </p:nvSpPr>
          <p:spPr>
            <a:xfrm>
              <a:off x="4354094" y="2223718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58"/>
                  </a:lnTo>
                  <a:lnTo>
                    <a:pt x="5799" y="1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278;p22">
              <a:extLst>
                <a:ext uri="{FF2B5EF4-FFF2-40B4-BE49-F238E27FC236}">
                  <a16:creationId xmlns:a16="http://schemas.microsoft.com/office/drawing/2014/main" id="{B5A7F35C-9D68-38C7-F8CE-B89D60F8F17D}"/>
                </a:ext>
              </a:extLst>
            </p:cNvPr>
            <p:cNvSpPr/>
            <p:nvPr/>
          </p:nvSpPr>
          <p:spPr>
            <a:xfrm>
              <a:off x="4354094" y="2349900"/>
              <a:ext cx="217950" cy="377616"/>
            </a:xfrm>
            <a:custGeom>
              <a:avLst/>
              <a:gdLst/>
              <a:ahLst/>
              <a:cxnLst/>
              <a:rect l="l" t="t" r="r" b="b"/>
              <a:pathLst>
                <a:path w="5800" h="10049" extrusionOk="0">
                  <a:moveTo>
                    <a:pt x="1" y="0"/>
                  </a:moveTo>
                  <a:lnTo>
                    <a:pt x="1" y="6703"/>
                  </a:lnTo>
                  <a:lnTo>
                    <a:pt x="5799" y="10049"/>
                  </a:lnTo>
                  <a:lnTo>
                    <a:pt x="5799" y="3346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279;p22">
              <a:extLst>
                <a:ext uri="{FF2B5EF4-FFF2-40B4-BE49-F238E27FC236}">
                  <a16:creationId xmlns:a16="http://schemas.microsoft.com/office/drawing/2014/main" id="{C2BFA32A-947B-9157-1109-C7973DD9E026}"/>
                </a:ext>
              </a:extLst>
            </p:cNvPr>
            <p:cNvSpPr/>
            <p:nvPr/>
          </p:nvSpPr>
          <p:spPr>
            <a:xfrm>
              <a:off x="4572000" y="2349900"/>
              <a:ext cx="218363" cy="377616"/>
            </a:xfrm>
            <a:custGeom>
              <a:avLst/>
              <a:gdLst/>
              <a:ahLst/>
              <a:cxnLst/>
              <a:rect l="l" t="t" r="r" b="b"/>
              <a:pathLst>
                <a:path w="5811" h="10049" extrusionOk="0">
                  <a:moveTo>
                    <a:pt x="5810" y="0"/>
                  </a:moveTo>
                  <a:lnTo>
                    <a:pt x="0" y="3346"/>
                  </a:lnTo>
                  <a:lnTo>
                    <a:pt x="0" y="10049"/>
                  </a:lnTo>
                  <a:lnTo>
                    <a:pt x="5810" y="6703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280;p22">
              <a:extLst>
                <a:ext uri="{FF2B5EF4-FFF2-40B4-BE49-F238E27FC236}">
                  <a16:creationId xmlns:a16="http://schemas.microsoft.com/office/drawing/2014/main" id="{4006B408-7E68-6B2E-EF77-E26A6C7D54B5}"/>
                </a:ext>
              </a:extLst>
            </p:cNvPr>
            <p:cNvSpPr/>
            <p:nvPr/>
          </p:nvSpPr>
          <p:spPr>
            <a:xfrm>
              <a:off x="4696378" y="2421483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0" y="6703"/>
                  </a:moveTo>
                  <a:lnTo>
                    <a:pt x="0" y="3358"/>
                  </a:lnTo>
                  <a:lnTo>
                    <a:pt x="5798" y="0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281;p22">
              <a:extLst>
                <a:ext uri="{FF2B5EF4-FFF2-40B4-BE49-F238E27FC236}">
                  <a16:creationId xmlns:a16="http://schemas.microsoft.com/office/drawing/2014/main" id="{821913C8-9071-2979-0629-21B6EAB6921C}"/>
                </a:ext>
              </a:extLst>
            </p:cNvPr>
            <p:cNvSpPr/>
            <p:nvPr/>
          </p:nvSpPr>
          <p:spPr>
            <a:xfrm>
              <a:off x="4696378" y="2547628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0" y="1"/>
                  </a:moveTo>
                  <a:lnTo>
                    <a:pt x="0" y="6704"/>
                  </a:lnTo>
                  <a:lnTo>
                    <a:pt x="5810" y="10050"/>
                  </a:lnTo>
                  <a:lnTo>
                    <a:pt x="5810" y="3346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282;p22">
              <a:extLst>
                <a:ext uri="{FF2B5EF4-FFF2-40B4-BE49-F238E27FC236}">
                  <a16:creationId xmlns:a16="http://schemas.microsoft.com/office/drawing/2014/main" id="{8A7D8FBA-AE8E-AC1A-AF99-7EC34433A8A1}"/>
                </a:ext>
              </a:extLst>
            </p:cNvPr>
            <p:cNvSpPr/>
            <p:nvPr/>
          </p:nvSpPr>
          <p:spPr>
            <a:xfrm>
              <a:off x="4914697" y="2547628"/>
              <a:ext cx="217912" cy="377654"/>
            </a:xfrm>
            <a:custGeom>
              <a:avLst/>
              <a:gdLst/>
              <a:ahLst/>
              <a:cxnLst/>
              <a:rect l="l" t="t" r="r" b="b"/>
              <a:pathLst>
                <a:path w="5799" h="10050" extrusionOk="0">
                  <a:moveTo>
                    <a:pt x="5799" y="1"/>
                  </a:moveTo>
                  <a:lnTo>
                    <a:pt x="0" y="3346"/>
                  </a:lnTo>
                  <a:lnTo>
                    <a:pt x="0" y="10050"/>
                  </a:lnTo>
                  <a:lnTo>
                    <a:pt x="5799" y="6704"/>
                  </a:lnTo>
                  <a:lnTo>
                    <a:pt x="579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283;p22">
              <a:extLst>
                <a:ext uri="{FF2B5EF4-FFF2-40B4-BE49-F238E27FC236}">
                  <a16:creationId xmlns:a16="http://schemas.microsoft.com/office/drawing/2014/main" id="{47D6038B-FB39-F18C-E1AC-9C5628A3E33A}"/>
                </a:ext>
              </a:extLst>
            </p:cNvPr>
            <p:cNvSpPr/>
            <p:nvPr/>
          </p:nvSpPr>
          <p:spPr>
            <a:xfrm>
              <a:off x="3669150" y="3014705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284;p22">
              <a:extLst>
                <a:ext uri="{FF2B5EF4-FFF2-40B4-BE49-F238E27FC236}">
                  <a16:creationId xmlns:a16="http://schemas.microsoft.com/office/drawing/2014/main" id="{B05E6753-6983-1527-44F2-F6E349549DA7}"/>
                </a:ext>
              </a:extLst>
            </p:cNvPr>
            <p:cNvSpPr/>
            <p:nvPr/>
          </p:nvSpPr>
          <p:spPr>
            <a:xfrm>
              <a:off x="3669150" y="3140436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49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285;p22">
              <a:extLst>
                <a:ext uri="{FF2B5EF4-FFF2-40B4-BE49-F238E27FC236}">
                  <a16:creationId xmlns:a16="http://schemas.microsoft.com/office/drawing/2014/main" id="{EE51E326-EB59-8507-9101-8B003A13B0D6}"/>
                </a:ext>
              </a:extLst>
            </p:cNvPr>
            <p:cNvSpPr/>
            <p:nvPr/>
          </p:nvSpPr>
          <p:spPr>
            <a:xfrm>
              <a:off x="3887469" y="3140436"/>
              <a:ext cx="217912" cy="377654"/>
            </a:xfrm>
            <a:custGeom>
              <a:avLst/>
              <a:gdLst/>
              <a:ahLst/>
              <a:cxnLst/>
              <a:rect l="l" t="t" r="r" b="b"/>
              <a:pathLst>
                <a:path w="5799" h="10050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49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286;p22">
              <a:extLst>
                <a:ext uri="{FF2B5EF4-FFF2-40B4-BE49-F238E27FC236}">
                  <a16:creationId xmlns:a16="http://schemas.microsoft.com/office/drawing/2014/main" id="{9BFBC60C-728E-C376-037B-0651712EE72D}"/>
                </a:ext>
              </a:extLst>
            </p:cNvPr>
            <p:cNvSpPr/>
            <p:nvPr/>
          </p:nvSpPr>
          <p:spPr>
            <a:xfrm>
              <a:off x="4011397" y="3212020"/>
              <a:ext cx="436726" cy="251920"/>
            </a:xfrm>
            <a:custGeom>
              <a:avLst/>
              <a:gdLst/>
              <a:ahLst/>
              <a:cxnLst/>
              <a:rect l="l" t="t" r="r" b="b"/>
              <a:pathLst>
                <a:path w="11622" h="6704" extrusionOk="0">
                  <a:moveTo>
                    <a:pt x="5811" y="6704"/>
                  </a:moveTo>
                  <a:lnTo>
                    <a:pt x="1" y="3358"/>
                  </a:lnTo>
                  <a:lnTo>
                    <a:pt x="5811" y="0"/>
                  </a:lnTo>
                  <a:lnTo>
                    <a:pt x="11621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287;p22">
              <a:extLst>
                <a:ext uri="{FF2B5EF4-FFF2-40B4-BE49-F238E27FC236}">
                  <a16:creationId xmlns:a16="http://schemas.microsoft.com/office/drawing/2014/main" id="{2CC1895E-EA3E-9BA9-C960-592860777311}"/>
                </a:ext>
              </a:extLst>
            </p:cNvPr>
            <p:cNvSpPr/>
            <p:nvPr/>
          </p:nvSpPr>
          <p:spPr>
            <a:xfrm>
              <a:off x="4011397" y="3338165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50"/>
                  </a:lnTo>
                  <a:lnTo>
                    <a:pt x="5811" y="3347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288;p22">
              <a:extLst>
                <a:ext uri="{FF2B5EF4-FFF2-40B4-BE49-F238E27FC236}">
                  <a16:creationId xmlns:a16="http://schemas.microsoft.com/office/drawing/2014/main" id="{C1C69728-2CE7-7AE2-8623-F954D1F041C0}"/>
                </a:ext>
              </a:extLst>
            </p:cNvPr>
            <p:cNvSpPr/>
            <p:nvPr/>
          </p:nvSpPr>
          <p:spPr>
            <a:xfrm>
              <a:off x="4229716" y="3338165"/>
              <a:ext cx="218400" cy="377654"/>
            </a:xfrm>
            <a:custGeom>
              <a:avLst/>
              <a:gdLst/>
              <a:ahLst/>
              <a:cxnLst/>
              <a:rect l="l" t="t" r="r" b="b"/>
              <a:pathLst>
                <a:path w="5812" h="10050" extrusionOk="0">
                  <a:moveTo>
                    <a:pt x="5811" y="1"/>
                  </a:moveTo>
                  <a:lnTo>
                    <a:pt x="1" y="3347"/>
                  </a:lnTo>
                  <a:lnTo>
                    <a:pt x="1" y="10050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89;p22">
              <a:extLst>
                <a:ext uri="{FF2B5EF4-FFF2-40B4-BE49-F238E27FC236}">
                  <a16:creationId xmlns:a16="http://schemas.microsoft.com/office/drawing/2014/main" id="{6E1150C4-A1F6-72A1-54FA-32D1749F65A7}"/>
                </a:ext>
              </a:extLst>
            </p:cNvPr>
            <p:cNvSpPr/>
            <p:nvPr/>
          </p:nvSpPr>
          <p:spPr>
            <a:xfrm>
              <a:off x="4354094" y="3409748"/>
              <a:ext cx="436275" cy="251957"/>
            </a:xfrm>
            <a:custGeom>
              <a:avLst/>
              <a:gdLst/>
              <a:ahLst/>
              <a:cxnLst/>
              <a:rect l="l" t="t" r="r" b="b"/>
              <a:pathLst>
                <a:path w="11610" h="6705" extrusionOk="0">
                  <a:moveTo>
                    <a:pt x="5799" y="6704"/>
                  </a:moveTo>
                  <a:lnTo>
                    <a:pt x="1" y="3359"/>
                  </a:lnTo>
                  <a:lnTo>
                    <a:pt x="5799" y="1"/>
                  </a:lnTo>
                  <a:lnTo>
                    <a:pt x="11609" y="3359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290;p22">
              <a:extLst>
                <a:ext uri="{FF2B5EF4-FFF2-40B4-BE49-F238E27FC236}">
                  <a16:creationId xmlns:a16="http://schemas.microsoft.com/office/drawing/2014/main" id="{1E763D15-29D2-34B0-69FD-4AAE69FBCDBD}"/>
                </a:ext>
              </a:extLst>
            </p:cNvPr>
            <p:cNvSpPr/>
            <p:nvPr/>
          </p:nvSpPr>
          <p:spPr>
            <a:xfrm>
              <a:off x="4354094" y="3535930"/>
              <a:ext cx="217950" cy="377654"/>
            </a:xfrm>
            <a:custGeom>
              <a:avLst/>
              <a:gdLst/>
              <a:ahLst/>
              <a:cxnLst/>
              <a:rect l="l" t="t" r="r" b="b"/>
              <a:pathLst>
                <a:path w="5800" h="10050" extrusionOk="0">
                  <a:moveTo>
                    <a:pt x="1" y="1"/>
                  </a:moveTo>
                  <a:lnTo>
                    <a:pt x="1" y="6704"/>
                  </a:lnTo>
                  <a:lnTo>
                    <a:pt x="5799" y="10049"/>
                  </a:lnTo>
                  <a:lnTo>
                    <a:pt x="5799" y="3346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291;p22">
              <a:extLst>
                <a:ext uri="{FF2B5EF4-FFF2-40B4-BE49-F238E27FC236}">
                  <a16:creationId xmlns:a16="http://schemas.microsoft.com/office/drawing/2014/main" id="{A67FFF07-4E7B-3BB1-FA6A-B3A1078CB0E3}"/>
                </a:ext>
              </a:extLst>
            </p:cNvPr>
            <p:cNvSpPr/>
            <p:nvPr/>
          </p:nvSpPr>
          <p:spPr>
            <a:xfrm>
              <a:off x="4572000" y="3535930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5810" y="1"/>
                  </a:moveTo>
                  <a:lnTo>
                    <a:pt x="0" y="3346"/>
                  </a:lnTo>
                  <a:lnTo>
                    <a:pt x="0" y="10049"/>
                  </a:lnTo>
                  <a:lnTo>
                    <a:pt x="5810" y="6704"/>
                  </a:lnTo>
                  <a:lnTo>
                    <a:pt x="581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92;p22">
              <a:extLst>
                <a:ext uri="{FF2B5EF4-FFF2-40B4-BE49-F238E27FC236}">
                  <a16:creationId xmlns:a16="http://schemas.microsoft.com/office/drawing/2014/main" id="{FEBDBB8E-F29A-24CA-355A-806E437026BF}"/>
                </a:ext>
              </a:extLst>
            </p:cNvPr>
            <p:cNvSpPr/>
            <p:nvPr/>
          </p:nvSpPr>
          <p:spPr>
            <a:xfrm>
              <a:off x="3669150" y="2619211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293;p22">
              <a:extLst>
                <a:ext uri="{FF2B5EF4-FFF2-40B4-BE49-F238E27FC236}">
                  <a16:creationId xmlns:a16="http://schemas.microsoft.com/office/drawing/2014/main" id="{67ACEB86-D807-FFCC-03B3-A56037F0B6FA}"/>
                </a:ext>
              </a:extLst>
            </p:cNvPr>
            <p:cNvSpPr/>
            <p:nvPr/>
          </p:nvSpPr>
          <p:spPr>
            <a:xfrm>
              <a:off x="3669150" y="2744943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294;p22">
              <a:extLst>
                <a:ext uri="{FF2B5EF4-FFF2-40B4-BE49-F238E27FC236}">
                  <a16:creationId xmlns:a16="http://schemas.microsoft.com/office/drawing/2014/main" id="{B158A55F-56C7-B0F9-C551-8A39F9B8A2CA}"/>
                </a:ext>
              </a:extLst>
            </p:cNvPr>
            <p:cNvSpPr/>
            <p:nvPr/>
          </p:nvSpPr>
          <p:spPr>
            <a:xfrm>
              <a:off x="3887469" y="2744943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295;p22">
              <a:extLst>
                <a:ext uri="{FF2B5EF4-FFF2-40B4-BE49-F238E27FC236}">
                  <a16:creationId xmlns:a16="http://schemas.microsoft.com/office/drawing/2014/main" id="{60BB5104-C0CD-2B4B-730A-D2365F0C3B3A}"/>
                </a:ext>
              </a:extLst>
            </p:cNvPr>
            <p:cNvSpPr/>
            <p:nvPr/>
          </p:nvSpPr>
          <p:spPr>
            <a:xfrm>
              <a:off x="4011397" y="2816977"/>
              <a:ext cx="436726" cy="251920"/>
            </a:xfrm>
            <a:custGeom>
              <a:avLst/>
              <a:gdLst/>
              <a:ahLst/>
              <a:cxnLst/>
              <a:rect l="l" t="t" r="r" b="b"/>
              <a:pathLst>
                <a:path w="11622" h="6704" extrusionOk="0">
                  <a:moveTo>
                    <a:pt x="5811" y="6703"/>
                  </a:moveTo>
                  <a:lnTo>
                    <a:pt x="1" y="3346"/>
                  </a:lnTo>
                  <a:lnTo>
                    <a:pt x="5811" y="0"/>
                  </a:lnTo>
                  <a:lnTo>
                    <a:pt x="11621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296;p22">
              <a:extLst>
                <a:ext uri="{FF2B5EF4-FFF2-40B4-BE49-F238E27FC236}">
                  <a16:creationId xmlns:a16="http://schemas.microsoft.com/office/drawing/2014/main" id="{316A3AF3-3308-9B14-ED76-CFC0840DEBC5}"/>
                </a:ext>
              </a:extLst>
            </p:cNvPr>
            <p:cNvSpPr/>
            <p:nvPr/>
          </p:nvSpPr>
          <p:spPr>
            <a:xfrm>
              <a:off x="4011397" y="2942671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62"/>
                  </a:lnTo>
                  <a:lnTo>
                    <a:pt x="5811" y="3358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297;p22">
              <a:extLst>
                <a:ext uri="{FF2B5EF4-FFF2-40B4-BE49-F238E27FC236}">
                  <a16:creationId xmlns:a16="http://schemas.microsoft.com/office/drawing/2014/main" id="{9DB0DD8A-3156-A102-EE69-47EAC2CF0506}"/>
                </a:ext>
              </a:extLst>
            </p:cNvPr>
            <p:cNvSpPr/>
            <p:nvPr/>
          </p:nvSpPr>
          <p:spPr>
            <a:xfrm>
              <a:off x="4229716" y="2942671"/>
              <a:ext cx="218400" cy="378105"/>
            </a:xfrm>
            <a:custGeom>
              <a:avLst/>
              <a:gdLst/>
              <a:ahLst/>
              <a:cxnLst/>
              <a:rect l="l" t="t" r="r" b="b"/>
              <a:pathLst>
                <a:path w="5812" h="10062" extrusionOk="0">
                  <a:moveTo>
                    <a:pt x="5811" y="1"/>
                  </a:moveTo>
                  <a:lnTo>
                    <a:pt x="1" y="3358"/>
                  </a:lnTo>
                  <a:lnTo>
                    <a:pt x="1" y="10062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298;p22">
              <a:extLst>
                <a:ext uri="{FF2B5EF4-FFF2-40B4-BE49-F238E27FC236}">
                  <a16:creationId xmlns:a16="http://schemas.microsoft.com/office/drawing/2014/main" id="{EF73B2AE-5BD0-67F7-6708-6EAE95283991}"/>
                </a:ext>
              </a:extLst>
            </p:cNvPr>
            <p:cNvSpPr/>
            <p:nvPr/>
          </p:nvSpPr>
          <p:spPr>
            <a:xfrm>
              <a:off x="4354094" y="3014705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46"/>
                  </a:lnTo>
                  <a:lnTo>
                    <a:pt x="5799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299;p22">
              <a:extLst>
                <a:ext uri="{FF2B5EF4-FFF2-40B4-BE49-F238E27FC236}">
                  <a16:creationId xmlns:a16="http://schemas.microsoft.com/office/drawing/2014/main" id="{4B7C0D27-FCAD-FADD-C578-BF463207C439}"/>
                </a:ext>
              </a:extLst>
            </p:cNvPr>
            <p:cNvSpPr/>
            <p:nvPr/>
          </p:nvSpPr>
          <p:spPr>
            <a:xfrm>
              <a:off x="4354094" y="3140436"/>
              <a:ext cx="217950" cy="377654"/>
            </a:xfrm>
            <a:custGeom>
              <a:avLst/>
              <a:gdLst/>
              <a:ahLst/>
              <a:cxnLst/>
              <a:rect l="l" t="t" r="r" b="b"/>
              <a:pathLst>
                <a:path w="5800" h="10050" extrusionOk="0">
                  <a:moveTo>
                    <a:pt x="1" y="0"/>
                  </a:moveTo>
                  <a:lnTo>
                    <a:pt x="1" y="6704"/>
                  </a:lnTo>
                  <a:lnTo>
                    <a:pt x="5799" y="10049"/>
                  </a:lnTo>
                  <a:lnTo>
                    <a:pt x="5799" y="335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300;p22">
              <a:extLst>
                <a:ext uri="{FF2B5EF4-FFF2-40B4-BE49-F238E27FC236}">
                  <a16:creationId xmlns:a16="http://schemas.microsoft.com/office/drawing/2014/main" id="{7079759F-2D99-2AD3-00CE-1E6ACE645A04}"/>
                </a:ext>
              </a:extLst>
            </p:cNvPr>
            <p:cNvSpPr/>
            <p:nvPr/>
          </p:nvSpPr>
          <p:spPr>
            <a:xfrm>
              <a:off x="4572000" y="3140436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5810" y="0"/>
                  </a:moveTo>
                  <a:lnTo>
                    <a:pt x="0" y="3358"/>
                  </a:lnTo>
                  <a:lnTo>
                    <a:pt x="0" y="10049"/>
                  </a:lnTo>
                  <a:lnTo>
                    <a:pt x="5810" y="6704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301;p22">
              <a:extLst>
                <a:ext uri="{FF2B5EF4-FFF2-40B4-BE49-F238E27FC236}">
                  <a16:creationId xmlns:a16="http://schemas.microsoft.com/office/drawing/2014/main" id="{71335E99-0335-7DB0-742D-DE2A8EFAE9D5}"/>
                </a:ext>
              </a:extLst>
            </p:cNvPr>
            <p:cNvSpPr/>
            <p:nvPr/>
          </p:nvSpPr>
          <p:spPr>
            <a:xfrm>
              <a:off x="3669150" y="2223718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58"/>
                  </a:lnTo>
                  <a:lnTo>
                    <a:pt x="5811" y="1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302;p22">
              <a:extLst>
                <a:ext uri="{FF2B5EF4-FFF2-40B4-BE49-F238E27FC236}">
                  <a16:creationId xmlns:a16="http://schemas.microsoft.com/office/drawing/2014/main" id="{8FB44B74-2D95-CAC1-1927-CA0A6CD496AD}"/>
                </a:ext>
              </a:extLst>
            </p:cNvPr>
            <p:cNvSpPr/>
            <p:nvPr/>
          </p:nvSpPr>
          <p:spPr>
            <a:xfrm>
              <a:off x="3669150" y="2349900"/>
              <a:ext cx="218363" cy="377616"/>
            </a:xfrm>
            <a:custGeom>
              <a:avLst/>
              <a:gdLst/>
              <a:ahLst/>
              <a:cxnLst/>
              <a:rect l="l" t="t" r="r" b="b"/>
              <a:pathLst>
                <a:path w="5811" h="10049" extrusionOk="0">
                  <a:moveTo>
                    <a:pt x="0" y="0"/>
                  </a:moveTo>
                  <a:lnTo>
                    <a:pt x="0" y="6703"/>
                  </a:lnTo>
                  <a:lnTo>
                    <a:pt x="5811" y="10049"/>
                  </a:lnTo>
                  <a:lnTo>
                    <a:pt x="5811" y="334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303;p22">
              <a:extLst>
                <a:ext uri="{FF2B5EF4-FFF2-40B4-BE49-F238E27FC236}">
                  <a16:creationId xmlns:a16="http://schemas.microsoft.com/office/drawing/2014/main" id="{29EC727B-53DE-943C-260D-0F727B669B58}"/>
                </a:ext>
              </a:extLst>
            </p:cNvPr>
            <p:cNvSpPr/>
            <p:nvPr/>
          </p:nvSpPr>
          <p:spPr>
            <a:xfrm>
              <a:off x="3887469" y="2349900"/>
              <a:ext cx="217912" cy="377616"/>
            </a:xfrm>
            <a:custGeom>
              <a:avLst/>
              <a:gdLst/>
              <a:ahLst/>
              <a:cxnLst/>
              <a:rect l="l" t="t" r="r" b="b"/>
              <a:pathLst>
                <a:path w="5799" h="10049" extrusionOk="0">
                  <a:moveTo>
                    <a:pt x="5799" y="0"/>
                  </a:moveTo>
                  <a:lnTo>
                    <a:pt x="1" y="3346"/>
                  </a:lnTo>
                  <a:lnTo>
                    <a:pt x="1" y="10049"/>
                  </a:lnTo>
                  <a:lnTo>
                    <a:pt x="5799" y="6703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304;p22">
              <a:extLst>
                <a:ext uri="{FF2B5EF4-FFF2-40B4-BE49-F238E27FC236}">
                  <a16:creationId xmlns:a16="http://schemas.microsoft.com/office/drawing/2014/main" id="{4CC0AED6-B8BC-5269-EC9F-DFE2AF955F8B}"/>
                </a:ext>
              </a:extLst>
            </p:cNvPr>
            <p:cNvSpPr/>
            <p:nvPr/>
          </p:nvSpPr>
          <p:spPr>
            <a:xfrm>
              <a:off x="4011397" y="2421483"/>
              <a:ext cx="436726" cy="251920"/>
            </a:xfrm>
            <a:custGeom>
              <a:avLst/>
              <a:gdLst/>
              <a:ahLst/>
              <a:cxnLst/>
              <a:rect l="l" t="t" r="r" b="b"/>
              <a:pathLst>
                <a:path w="11622" h="6704" extrusionOk="0">
                  <a:moveTo>
                    <a:pt x="5811" y="6703"/>
                  </a:moveTo>
                  <a:lnTo>
                    <a:pt x="1" y="3358"/>
                  </a:lnTo>
                  <a:lnTo>
                    <a:pt x="5811" y="0"/>
                  </a:lnTo>
                  <a:lnTo>
                    <a:pt x="11621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305;p22">
              <a:extLst>
                <a:ext uri="{FF2B5EF4-FFF2-40B4-BE49-F238E27FC236}">
                  <a16:creationId xmlns:a16="http://schemas.microsoft.com/office/drawing/2014/main" id="{EDC12173-470C-79A9-13D5-054DEAAD0CEC}"/>
                </a:ext>
              </a:extLst>
            </p:cNvPr>
            <p:cNvSpPr/>
            <p:nvPr/>
          </p:nvSpPr>
          <p:spPr>
            <a:xfrm>
              <a:off x="4011397" y="2547628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50"/>
                  </a:lnTo>
                  <a:lnTo>
                    <a:pt x="5811" y="3346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306;p22">
              <a:extLst>
                <a:ext uri="{FF2B5EF4-FFF2-40B4-BE49-F238E27FC236}">
                  <a16:creationId xmlns:a16="http://schemas.microsoft.com/office/drawing/2014/main" id="{DB469CF1-9B8C-58A0-EAF0-5A892E60088E}"/>
                </a:ext>
              </a:extLst>
            </p:cNvPr>
            <p:cNvSpPr/>
            <p:nvPr/>
          </p:nvSpPr>
          <p:spPr>
            <a:xfrm>
              <a:off x="4229716" y="2547628"/>
              <a:ext cx="218400" cy="377654"/>
            </a:xfrm>
            <a:custGeom>
              <a:avLst/>
              <a:gdLst/>
              <a:ahLst/>
              <a:cxnLst/>
              <a:rect l="l" t="t" r="r" b="b"/>
              <a:pathLst>
                <a:path w="5812" h="10050" extrusionOk="0">
                  <a:moveTo>
                    <a:pt x="5811" y="1"/>
                  </a:moveTo>
                  <a:lnTo>
                    <a:pt x="1" y="3346"/>
                  </a:lnTo>
                  <a:lnTo>
                    <a:pt x="1" y="10050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307;p22">
              <a:extLst>
                <a:ext uri="{FF2B5EF4-FFF2-40B4-BE49-F238E27FC236}">
                  <a16:creationId xmlns:a16="http://schemas.microsoft.com/office/drawing/2014/main" id="{54C7A808-2AA2-3328-5221-4E9479EFE546}"/>
                </a:ext>
              </a:extLst>
            </p:cNvPr>
            <p:cNvSpPr/>
            <p:nvPr/>
          </p:nvSpPr>
          <p:spPr>
            <a:xfrm>
              <a:off x="4354094" y="2619211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46"/>
                  </a:lnTo>
                  <a:lnTo>
                    <a:pt x="5799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308;p22">
              <a:extLst>
                <a:ext uri="{FF2B5EF4-FFF2-40B4-BE49-F238E27FC236}">
                  <a16:creationId xmlns:a16="http://schemas.microsoft.com/office/drawing/2014/main" id="{814924C0-8254-6E7A-DF04-8D49EA5A0AA1}"/>
                </a:ext>
              </a:extLst>
            </p:cNvPr>
            <p:cNvSpPr/>
            <p:nvPr/>
          </p:nvSpPr>
          <p:spPr>
            <a:xfrm>
              <a:off x="4354094" y="2744943"/>
              <a:ext cx="217950" cy="378105"/>
            </a:xfrm>
            <a:custGeom>
              <a:avLst/>
              <a:gdLst/>
              <a:ahLst/>
              <a:cxnLst/>
              <a:rect l="l" t="t" r="r" b="b"/>
              <a:pathLst>
                <a:path w="5800" h="10062" extrusionOk="0">
                  <a:moveTo>
                    <a:pt x="1" y="0"/>
                  </a:moveTo>
                  <a:lnTo>
                    <a:pt x="1" y="6704"/>
                  </a:lnTo>
                  <a:lnTo>
                    <a:pt x="5799" y="10061"/>
                  </a:lnTo>
                  <a:lnTo>
                    <a:pt x="5799" y="335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309;p22">
              <a:extLst>
                <a:ext uri="{FF2B5EF4-FFF2-40B4-BE49-F238E27FC236}">
                  <a16:creationId xmlns:a16="http://schemas.microsoft.com/office/drawing/2014/main" id="{CA0D00EB-3936-4415-4300-5A985E1CFB63}"/>
                </a:ext>
              </a:extLst>
            </p:cNvPr>
            <p:cNvSpPr/>
            <p:nvPr/>
          </p:nvSpPr>
          <p:spPr>
            <a:xfrm>
              <a:off x="4572000" y="2744943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5810" y="0"/>
                  </a:moveTo>
                  <a:lnTo>
                    <a:pt x="0" y="3358"/>
                  </a:lnTo>
                  <a:lnTo>
                    <a:pt x="0" y="10061"/>
                  </a:lnTo>
                  <a:lnTo>
                    <a:pt x="5810" y="6704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F212169E-F3AE-FA54-D763-DB8E7435AAA4}"/>
              </a:ext>
            </a:extLst>
          </p:cNvPr>
          <p:cNvSpPr txBox="1"/>
          <p:nvPr/>
        </p:nvSpPr>
        <p:spPr>
          <a:xfrm>
            <a:off x="524792" y="827865"/>
            <a:ext cx="2133476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395A246-7864-2F5B-71A1-61172C948487}"/>
              </a:ext>
            </a:extLst>
          </p:cNvPr>
          <p:cNvSpPr txBox="1"/>
          <p:nvPr/>
        </p:nvSpPr>
        <p:spPr>
          <a:xfrm>
            <a:off x="524792" y="1859201"/>
            <a:ext cx="2133476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8ECBF3C-244A-EE90-95F5-A9289B77CB55}"/>
              </a:ext>
            </a:extLst>
          </p:cNvPr>
          <p:cNvSpPr txBox="1"/>
          <p:nvPr/>
        </p:nvSpPr>
        <p:spPr>
          <a:xfrm>
            <a:off x="524792" y="2814874"/>
            <a:ext cx="2133476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7146EED-053B-A60B-7A0C-1A6B75C30136}"/>
              </a:ext>
            </a:extLst>
          </p:cNvPr>
          <p:cNvSpPr txBox="1"/>
          <p:nvPr/>
        </p:nvSpPr>
        <p:spPr>
          <a:xfrm>
            <a:off x="524792" y="3846210"/>
            <a:ext cx="2133476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8882F5-1D15-3A91-B3A5-B65F94B03AF1}"/>
              </a:ext>
            </a:extLst>
          </p:cNvPr>
          <p:cNvSpPr txBox="1"/>
          <p:nvPr/>
        </p:nvSpPr>
        <p:spPr>
          <a:xfrm>
            <a:off x="7119159" y="988240"/>
            <a:ext cx="1506355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59CD989-BD75-F223-0E39-4444CF57B17A}"/>
              </a:ext>
            </a:extLst>
          </p:cNvPr>
          <p:cNvSpPr txBox="1"/>
          <p:nvPr/>
        </p:nvSpPr>
        <p:spPr>
          <a:xfrm>
            <a:off x="7119159" y="2019576"/>
            <a:ext cx="1506355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8D31365-B4EF-1B1F-27CE-7225BE5297F4}"/>
              </a:ext>
            </a:extLst>
          </p:cNvPr>
          <p:cNvSpPr txBox="1"/>
          <p:nvPr/>
        </p:nvSpPr>
        <p:spPr>
          <a:xfrm>
            <a:off x="7119159" y="2975249"/>
            <a:ext cx="1506355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63DD19A-DA17-2C47-A575-410A8CB7ECEC}"/>
              </a:ext>
            </a:extLst>
          </p:cNvPr>
          <p:cNvSpPr txBox="1"/>
          <p:nvPr/>
        </p:nvSpPr>
        <p:spPr>
          <a:xfrm>
            <a:off x="7119159" y="4006585"/>
            <a:ext cx="1506355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B15421B-1DF2-A04A-2922-817E689D2510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57503885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14;p23">
            <a:extLst>
              <a:ext uri="{FF2B5EF4-FFF2-40B4-BE49-F238E27FC236}">
                <a16:creationId xmlns:a16="http://schemas.microsoft.com/office/drawing/2014/main" id="{795562F9-80F5-6DDB-D499-218FF99B44A2}"/>
              </a:ext>
            </a:extLst>
          </p:cNvPr>
          <p:cNvSpPr/>
          <p:nvPr/>
        </p:nvSpPr>
        <p:spPr>
          <a:xfrm>
            <a:off x="2910550" y="696967"/>
            <a:ext cx="3322984" cy="3754732"/>
          </a:xfrm>
          <a:custGeom>
            <a:avLst/>
            <a:gdLst/>
            <a:ahLst/>
            <a:cxnLst/>
            <a:rect l="l" t="t" r="r" b="b"/>
            <a:pathLst>
              <a:path w="53603" h="64104" extrusionOk="0">
                <a:moveTo>
                  <a:pt x="26802" y="0"/>
                </a:moveTo>
                <a:lnTo>
                  <a:pt x="1" y="15479"/>
                </a:lnTo>
                <a:lnTo>
                  <a:pt x="155" y="15562"/>
                </a:lnTo>
                <a:lnTo>
                  <a:pt x="60" y="15609"/>
                </a:lnTo>
                <a:lnTo>
                  <a:pt x="203" y="15693"/>
                </a:lnTo>
                <a:lnTo>
                  <a:pt x="108" y="15752"/>
                </a:lnTo>
                <a:lnTo>
                  <a:pt x="251" y="15836"/>
                </a:lnTo>
                <a:lnTo>
                  <a:pt x="155" y="15895"/>
                </a:lnTo>
                <a:lnTo>
                  <a:pt x="298" y="15979"/>
                </a:lnTo>
                <a:lnTo>
                  <a:pt x="215" y="16038"/>
                </a:lnTo>
                <a:lnTo>
                  <a:pt x="358" y="16121"/>
                </a:lnTo>
                <a:lnTo>
                  <a:pt x="263" y="16169"/>
                </a:lnTo>
                <a:lnTo>
                  <a:pt x="405" y="16252"/>
                </a:lnTo>
                <a:lnTo>
                  <a:pt x="310" y="16312"/>
                </a:lnTo>
                <a:lnTo>
                  <a:pt x="453" y="16395"/>
                </a:lnTo>
                <a:lnTo>
                  <a:pt x="358" y="16455"/>
                </a:lnTo>
                <a:lnTo>
                  <a:pt x="513" y="16538"/>
                </a:lnTo>
                <a:lnTo>
                  <a:pt x="417" y="16586"/>
                </a:lnTo>
                <a:lnTo>
                  <a:pt x="560" y="16681"/>
                </a:lnTo>
                <a:lnTo>
                  <a:pt x="465" y="16729"/>
                </a:lnTo>
                <a:lnTo>
                  <a:pt x="608" y="16812"/>
                </a:lnTo>
                <a:lnTo>
                  <a:pt x="513" y="16872"/>
                </a:lnTo>
                <a:lnTo>
                  <a:pt x="667" y="16955"/>
                </a:lnTo>
                <a:lnTo>
                  <a:pt x="572" y="17014"/>
                </a:lnTo>
                <a:lnTo>
                  <a:pt x="715" y="17098"/>
                </a:lnTo>
                <a:lnTo>
                  <a:pt x="620" y="17145"/>
                </a:lnTo>
                <a:lnTo>
                  <a:pt x="763" y="17241"/>
                </a:lnTo>
                <a:lnTo>
                  <a:pt x="667" y="17288"/>
                </a:lnTo>
                <a:lnTo>
                  <a:pt x="822" y="17372"/>
                </a:lnTo>
                <a:lnTo>
                  <a:pt x="727" y="17431"/>
                </a:lnTo>
                <a:lnTo>
                  <a:pt x="870" y="17514"/>
                </a:lnTo>
                <a:lnTo>
                  <a:pt x="774" y="17574"/>
                </a:lnTo>
                <a:lnTo>
                  <a:pt x="917" y="17657"/>
                </a:lnTo>
                <a:lnTo>
                  <a:pt x="822" y="17705"/>
                </a:lnTo>
                <a:lnTo>
                  <a:pt x="977" y="17800"/>
                </a:lnTo>
                <a:lnTo>
                  <a:pt x="882" y="17848"/>
                </a:lnTo>
                <a:lnTo>
                  <a:pt x="1025" y="17931"/>
                </a:lnTo>
                <a:lnTo>
                  <a:pt x="929" y="17991"/>
                </a:lnTo>
                <a:lnTo>
                  <a:pt x="1072" y="18074"/>
                </a:lnTo>
                <a:lnTo>
                  <a:pt x="977" y="18134"/>
                </a:lnTo>
                <a:lnTo>
                  <a:pt x="1132" y="18217"/>
                </a:lnTo>
                <a:lnTo>
                  <a:pt x="1036" y="18265"/>
                </a:lnTo>
                <a:lnTo>
                  <a:pt x="1179" y="18348"/>
                </a:lnTo>
                <a:lnTo>
                  <a:pt x="1084" y="18407"/>
                </a:lnTo>
                <a:lnTo>
                  <a:pt x="1227" y="18491"/>
                </a:lnTo>
                <a:lnTo>
                  <a:pt x="1132" y="18550"/>
                </a:lnTo>
                <a:lnTo>
                  <a:pt x="1286" y="18634"/>
                </a:lnTo>
                <a:lnTo>
                  <a:pt x="1191" y="18693"/>
                </a:lnTo>
                <a:lnTo>
                  <a:pt x="1334" y="18777"/>
                </a:lnTo>
                <a:lnTo>
                  <a:pt x="1239" y="18824"/>
                </a:lnTo>
                <a:lnTo>
                  <a:pt x="1382" y="18908"/>
                </a:lnTo>
                <a:lnTo>
                  <a:pt x="1286" y="18967"/>
                </a:lnTo>
                <a:lnTo>
                  <a:pt x="1429" y="19050"/>
                </a:lnTo>
                <a:lnTo>
                  <a:pt x="1334" y="19110"/>
                </a:lnTo>
                <a:lnTo>
                  <a:pt x="1489" y="19193"/>
                </a:lnTo>
                <a:lnTo>
                  <a:pt x="1394" y="19253"/>
                </a:lnTo>
                <a:lnTo>
                  <a:pt x="1536" y="19336"/>
                </a:lnTo>
                <a:lnTo>
                  <a:pt x="1441" y="19384"/>
                </a:lnTo>
                <a:lnTo>
                  <a:pt x="1584" y="19467"/>
                </a:lnTo>
                <a:lnTo>
                  <a:pt x="1489" y="19527"/>
                </a:lnTo>
                <a:lnTo>
                  <a:pt x="1644" y="19610"/>
                </a:lnTo>
                <a:lnTo>
                  <a:pt x="1548" y="19670"/>
                </a:lnTo>
                <a:lnTo>
                  <a:pt x="1691" y="19753"/>
                </a:lnTo>
                <a:lnTo>
                  <a:pt x="1596" y="19812"/>
                </a:lnTo>
                <a:lnTo>
                  <a:pt x="1739" y="19896"/>
                </a:lnTo>
                <a:lnTo>
                  <a:pt x="1644" y="19943"/>
                </a:lnTo>
                <a:lnTo>
                  <a:pt x="1798" y="20027"/>
                </a:lnTo>
                <a:lnTo>
                  <a:pt x="1703" y="20086"/>
                </a:lnTo>
                <a:lnTo>
                  <a:pt x="1846" y="20170"/>
                </a:lnTo>
                <a:lnTo>
                  <a:pt x="1751" y="20229"/>
                </a:lnTo>
                <a:lnTo>
                  <a:pt x="1894" y="20312"/>
                </a:lnTo>
                <a:lnTo>
                  <a:pt x="1798" y="20372"/>
                </a:lnTo>
                <a:lnTo>
                  <a:pt x="1953" y="20455"/>
                </a:lnTo>
                <a:lnTo>
                  <a:pt x="1858" y="20503"/>
                </a:lnTo>
                <a:lnTo>
                  <a:pt x="2001" y="20586"/>
                </a:lnTo>
                <a:lnTo>
                  <a:pt x="1906" y="20646"/>
                </a:lnTo>
                <a:lnTo>
                  <a:pt x="2048" y="20729"/>
                </a:lnTo>
                <a:lnTo>
                  <a:pt x="1953" y="20789"/>
                </a:lnTo>
                <a:lnTo>
                  <a:pt x="2108" y="20872"/>
                </a:lnTo>
                <a:lnTo>
                  <a:pt x="2013" y="20920"/>
                </a:lnTo>
                <a:lnTo>
                  <a:pt x="2156" y="21015"/>
                </a:lnTo>
                <a:lnTo>
                  <a:pt x="2060" y="21063"/>
                </a:lnTo>
                <a:lnTo>
                  <a:pt x="2203" y="21146"/>
                </a:lnTo>
                <a:lnTo>
                  <a:pt x="2108" y="21205"/>
                </a:lnTo>
                <a:lnTo>
                  <a:pt x="2251" y="21289"/>
                </a:lnTo>
                <a:lnTo>
                  <a:pt x="2156" y="21348"/>
                </a:lnTo>
                <a:lnTo>
                  <a:pt x="2310" y="21432"/>
                </a:lnTo>
                <a:lnTo>
                  <a:pt x="2215" y="21479"/>
                </a:lnTo>
                <a:lnTo>
                  <a:pt x="2358" y="21563"/>
                </a:lnTo>
                <a:lnTo>
                  <a:pt x="2263" y="21622"/>
                </a:lnTo>
                <a:lnTo>
                  <a:pt x="2406" y="21705"/>
                </a:lnTo>
                <a:lnTo>
                  <a:pt x="2310" y="21765"/>
                </a:lnTo>
                <a:lnTo>
                  <a:pt x="2465" y="21848"/>
                </a:lnTo>
                <a:lnTo>
                  <a:pt x="2370" y="21908"/>
                </a:lnTo>
                <a:lnTo>
                  <a:pt x="2513" y="21991"/>
                </a:lnTo>
                <a:lnTo>
                  <a:pt x="2418" y="22039"/>
                </a:lnTo>
                <a:lnTo>
                  <a:pt x="2560" y="22134"/>
                </a:lnTo>
                <a:lnTo>
                  <a:pt x="2465" y="22182"/>
                </a:lnTo>
                <a:lnTo>
                  <a:pt x="2620" y="22265"/>
                </a:lnTo>
                <a:lnTo>
                  <a:pt x="2525" y="22325"/>
                </a:lnTo>
                <a:lnTo>
                  <a:pt x="2668" y="22408"/>
                </a:lnTo>
                <a:lnTo>
                  <a:pt x="2572" y="22456"/>
                </a:lnTo>
                <a:lnTo>
                  <a:pt x="2715" y="22551"/>
                </a:lnTo>
                <a:lnTo>
                  <a:pt x="2620" y="22598"/>
                </a:lnTo>
                <a:lnTo>
                  <a:pt x="2775" y="22682"/>
                </a:lnTo>
                <a:lnTo>
                  <a:pt x="2679" y="22741"/>
                </a:lnTo>
                <a:lnTo>
                  <a:pt x="2822" y="22825"/>
                </a:lnTo>
                <a:lnTo>
                  <a:pt x="2727" y="22884"/>
                </a:lnTo>
                <a:lnTo>
                  <a:pt x="2870" y="22968"/>
                </a:lnTo>
                <a:lnTo>
                  <a:pt x="2775" y="23027"/>
                </a:lnTo>
                <a:lnTo>
                  <a:pt x="2930" y="23110"/>
                </a:lnTo>
                <a:lnTo>
                  <a:pt x="2834" y="23158"/>
                </a:lnTo>
                <a:lnTo>
                  <a:pt x="2977" y="23241"/>
                </a:lnTo>
                <a:lnTo>
                  <a:pt x="2882" y="23301"/>
                </a:lnTo>
                <a:lnTo>
                  <a:pt x="3025" y="23384"/>
                </a:lnTo>
                <a:lnTo>
                  <a:pt x="2930" y="23444"/>
                </a:lnTo>
                <a:lnTo>
                  <a:pt x="3084" y="23527"/>
                </a:lnTo>
                <a:lnTo>
                  <a:pt x="2977" y="23587"/>
                </a:lnTo>
                <a:lnTo>
                  <a:pt x="3132" y="23670"/>
                </a:lnTo>
                <a:lnTo>
                  <a:pt x="3037" y="23718"/>
                </a:lnTo>
                <a:lnTo>
                  <a:pt x="3180" y="23801"/>
                </a:lnTo>
                <a:lnTo>
                  <a:pt x="3084" y="23861"/>
                </a:lnTo>
                <a:lnTo>
                  <a:pt x="3227" y="23944"/>
                </a:lnTo>
                <a:lnTo>
                  <a:pt x="3132" y="24003"/>
                </a:lnTo>
                <a:lnTo>
                  <a:pt x="3287" y="24087"/>
                </a:lnTo>
                <a:lnTo>
                  <a:pt x="3191" y="24146"/>
                </a:lnTo>
                <a:lnTo>
                  <a:pt x="3334" y="24230"/>
                </a:lnTo>
                <a:lnTo>
                  <a:pt x="3239" y="24277"/>
                </a:lnTo>
                <a:lnTo>
                  <a:pt x="3382" y="24361"/>
                </a:lnTo>
                <a:lnTo>
                  <a:pt x="3287" y="24420"/>
                </a:lnTo>
                <a:lnTo>
                  <a:pt x="3441" y="24503"/>
                </a:lnTo>
                <a:lnTo>
                  <a:pt x="3346" y="24563"/>
                </a:lnTo>
                <a:lnTo>
                  <a:pt x="3489" y="24646"/>
                </a:lnTo>
                <a:lnTo>
                  <a:pt x="3394" y="24694"/>
                </a:lnTo>
                <a:lnTo>
                  <a:pt x="3537" y="24789"/>
                </a:lnTo>
                <a:lnTo>
                  <a:pt x="3441" y="24837"/>
                </a:lnTo>
                <a:lnTo>
                  <a:pt x="3596" y="24920"/>
                </a:lnTo>
                <a:lnTo>
                  <a:pt x="3501" y="24980"/>
                </a:lnTo>
                <a:lnTo>
                  <a:pt x="3644" y="25063"/>
                </a:lnTo>
                <a:lnTo>
                  <a:pt x="3549" y="25123"/>
                </a:lnTo>
                <a:lnTo>
                  <a:pt x="3692" y="25206"/>
                </a:lnTo>
                <a:lnTo>
                  <a:pt x="3596" y="25254"/>
                </a:lnTo>
                <a:lnTo>
                  <a:pt x="3751" y="25349"/>
                </a:lnTo>
                <a:lnTo>
                  <a:pt x="3644" y="25396"/>
                </a:lnTo>
                <a:lnTo>
                  <a:pt x="3799" y="25480"/>
                </a:lnTo>
                <a:lnTo>
                  <a:pt x="3703" y="25539"/>
                </a:lnTo>
                <a:lnTo>
                  <a:pt x="3846" y="25623"/>
                </a:lnTo>
                <a:lnTo>
                  <a:pt x="3751" y="25682"/>
                </a:lnTo>
                <a:lnTo>
                  <a:pt x="3906" y="25766"/>
                </a:lnTo>
                <a:lnTo>
                  <a:pt x="3811" y="25813"/>
                </a:lnTo>
                <a:lnTo>
                  <a:pt x="3953" y="25908"/>
                </a:lnTo>
                <a:lnTo>
                  <a:pt x="3858" y="25956"/>
                </a:lnTo>
                <a:lnTo>
                  <a:pt x="4001" y="26039"/>
                </a:lnTo>
                <a:lnTo>
                  <a:pt x="3906" y="26099"/>
                </a:lnTo>
                <a:lnTo>
                  <a:pt x="4049" y="26182"/>
                </a:lnTo>
                <a:lnTo>
                  <a:pt x="3953" y="26242"/>
                </a:lnTo>
                <a:lnTo>
                  <a:pt x="4108" y="26325"/>
                </a:lnTo>
                <a:lnTo>
                  <a:pt x="4013" y="26373"/>
                </a:lnTo>
                <a:lnTo>
                  <a:pt x="4156" y="26456"/>
                </a:lnTo>
                <a:lnTo>
                  <a:pt x="4061" y="26516"/>
                </a:lnTo>
                <a:lnTo>
                  <a:pt x="4203" y="26599"/>
                </a:lnTo>
                <a:lnTo>
                  <a:pt x="4108" y="26658"/>
                </a:lnTo>
                <a:lnTo>
                  <a:pt x="4263" y="26742"/>
                </a:lnTo>
                <a:lnTo>
                  <a:pt x="4168" y="26801"/>
                </a:lnTo>
                <a:lnTo>
                  <a:pt x="4311" y="26885"/>
                </a:lnTo>
                <a:lnTo>
                  <a:pt x="4215" y="26932"/>
                </a:lnTo>
                <a:lnTo>
                  <a:pt x="4358" y="27016"/>
                </a:lnTo>
                <a:lnTo>
                  <a:pt x="4263" y="27075"/>
                </a:lnTo>
                <a:lnTo>
                  <a:pt x="4418" y="27159"/>
                </a:lnTo>
                <a:lnTo>
                  <a:pt x="4323" y="27218"/>
                </a:lnTo>
                <a:lnTo>
                  <a:pt x="4465" y="27301"/>
                </a:lnTo>
                <a:lnTo>
                  <a:pt x="4370" y="27349"/>
                </a:lnTo>
                <a:lnTo>
                  <a:pt x="4513" y="27444"/>
                </a:lnTo>
                <a:lnTo>
                  <a:pt x="4418" y="27492"/>
                </a:lnTo>
                <a:lnTo>
                  <a:pt x="4573" y="27575"/>
                </a:lnTo>
                <a:lnTo>
                  <a:pt x="4465" y="27635"/>
                </a:lnTo>
                <a:lnTo>
                  <a:pt x="4620" y="27718"/>
                </a:lnTo>
                <a:lnTo>
                  <a:pt x="4525" y="27778"/>
                </a:lnTo>
                <a:lnTo>
                  <a:pt x="4668" y="27861"/>
                </a:lnTo>
                <a:lnTo>
                  <a:pt x="4573" y="27921"/>
                </a:lnTo>
                <a:lnTo>
                  <a:pt x="4727" y="28004"/>
                </a:lnTo>
                <a:lnTo>
                  <a:pt x="4632" y="28051"/>
                </a:lnTo>
                <a:lnTo>
                  <a:pt x="4775" y="28135"/>
                </a:lnTo>
                <a:lnTo>
                  <a:pt x="4680" y="28194"/>
                </a:lnTo>
                <a:lnTo>
                  <a:pt x="4823" y="28278"/>
                </a:lnTo>
                <a:lnTo>
                  <a:pt x="4727" y="28337"/>
                </a:lnTo>
                <a:lnTo>
                  <a:pt x="4870" y="28421"/>
                </a:lnTo>
                <a:lnTo>
                  <a:pt x="4775" y="28480"/>
                </a:lnTo>
                <a:lnTo>
                  <a:pt x="4930" y="28563"/>
                </a:lnTo>
                <a:lnTo>
                  <a:pt x="4835" y="28611"/>
                </a:lnTo>
                <a:lnTo>
                  <a:pt x="4977" y="28694"/>
                </a:lnTo>
                <a:lnTo>
                  <a:pt x="4882" y="28754"/>
                </a:lnTo>
                <a:lnTo>
                  <a:pt x="5025" y="28837"/>
                </a:lnTo>
                <a:lnTo>
                  <a:pt x="4930" y="28897"/>
                </a:lnTo>
                <a:lnTo>
                  <a:pt x="5085" y="28980"/>
                </a:lnTo>
                <a:lnTo>
                  <a:pt x="4989" y="29028"/>
                </a:lnTo>
                <a:lnTo>
                  <a:pt x="5132" y="29123"/>
                </a:lnTo>
                <a:lnTo>
                  <a:pt x="5037" y="29171"/>
                </a:lnTo>
                <a:lnTo>
                  <a:pt x="5180" y="29254"/>
                </a:lnTo>
                <a:lnTo>
                  <a:pt x="5085" y="29314"/>
                </a:lnTo>
                <a:lnTo>
                  <a:pt x="5239" y="29397"/>
                </a:lnTo>
                <a:lnTo>
                  <a:pt x="5144" y="29456"/>
                </a:lnTo>
                <a:lnTo>
                  <a:pt x="5287" y="29540"/>
                </a:lnTo>
                <a:lnTo>
                  <a:pt x="5192" y="29587"/>
                </a:lnTo>
                <a:lnTo>
                  <a:pt x="5335" y="29683"/>
                </a:lnTo>
                <a:lnTo>
                  <a:pt x="5239" y="29730"/>
                </a:lnTo>
                <a:lnTo>
                  <a:pt x="5394" y="29814"/>
                </a:lnTo>
                <a:lnTo>
                  <a:pt x="5299" y="29873"/>
                </a:lnTo>
                <a:lnTo>
                  <a:pt x="5442" y="29956"/>
                </a:lnTo>
                <a:lnTo>
                  <a:pt x="5346" y="30016"/>
                </a:lnTo>
                <a:lnTo>
                  <a:pt x="5489" y="30099"/>
                </a:lnTo>
                <a:lnTo>
                  <a:pt x="5394" y="30147"/>
                </a:lnTo>
                <a:lnTo>
                  <a:pt x="5549" y="30242"/>
                </a:lnTo>
                <a:lnTo>
                  <a:pt x="5454" y="30290"/>
                </a:lnTo>
                <a:lnTo>
                  <a:pt x="5597" y="30373"/>
                </a:lnTo>
                <a:lnTo>
                  <a:pt x="5501" y="30433"/>
                </a:lnTo>
                <a:lnTo>
                  <a:pt x="5644" y="30516"/>
                </a:lnTo>
                <a:lnTo>
                  <a:pt x="5549" y="30576"/>
                </a:lnTo>
                <a:lnTo>
                  <a:pt x="5692" y="30659"/>
                </a:lnTo>
                <a:lnTo>
                  <a:pt x="5608" y="30707"/>
                </a:lnTo>
                <a:lnTo>
                  <a:pt x="5751" y="30790"/>
                </a:lnTo>
                <a:lnTo>
                  <a:pt x="5656" y="30849"/>
                </a:lnTo>
                <a:lnTo>
                  <a:pt x="5799" y="30933"/>
                </a:lnTo>
                <a:lnTo>
                  <a:pt x="5704" y="30992"/>
                </a:lnTo>
                <a:lnTo>
                  <a:pt x="5847" y="31076"/>
                </a:lnTo>
                <a:lnTo>
                  <a:pt x="5751" y="31135"/>
                </a:lnTo>
                <a:lnTo>
                  <a:pt x="5906" y="31219"/>
                </a:lnTo>
                <a:lnTo>
                  <a:pt x="5811" y="31266"/>
                </a:lnTo>
                <a:lnTo>
                  <a:pt x="5954" y="31350"/>
                </a:lnTo>
                <a:lnTo>
                  <a:pt x="5858" y="31409"/>
                </a:lnTo>
                <a:lnTo>
                  <a:pt x="6001" y="31492"/>
                </a:lnTo>
                <a:lnTo>
                  <a:pt x="5906" y="31552"/>
                </a:lnTo>
                <a:lnTo>
                  <a:pt x="6061" y="31635"/>
                </a:lnTo>
                <a:lnTo>
                  <a:pt x="5966" y="31695"/>
                </a:lnTo>
                <a:lnTo>
                  <a:pt x="6108" y="31778"/>
                </a:lnTo>
                <a:lnTo>
                  <a:pt x="6013" y="31826"/>
                </a:lnTo>
                <a:lnTo>
                  <a:pt x="6156" y="31909"/>
                </a:lnTo>
                <a:lnTo>
                  <a:pt x="6061" y="31969"/>
                </a:lnTo>
                <a:lnTo>
                  <a:pt x="6216" y="32052"/>
                </a:lnTo>
                <a:lnTo>
                  <a:pt x="6120" y="32112"/>
                </a:lnTo>
                <a:lnTo>
                  <a:pt x="6263" y="32195"/>
                </a:lnTo>
                <a:lnTo>
                  <a:pt x="6168" y="32254"/>
                </a:lnTo>
                <a:lnTo>
                  <a:pt x="6311" y="32338"/>
                </a:lnTo>
                <a:lnTo>
                  <a:pt x="6216" y="32385"/>
                </a:lnTo>
                <a:lnTo>
                  <a:pt x="6370" y="32469"/>
                </a:lnTo>
                <a:lnTo>
                  <a:pt x="6275" y="32528"/>
                </a:lnTo>
                <a:lnTo>
                  <a:pt x="6418" y="32612"/>
                </a:lnTo>
                <a:lnTo>
                  <a:pt x="6323" y="32671"/>
                </a:lnTo>
                <a:lnTo>
                  <a:pt x="6466" y="32754"/>
                </a:lnTo>
                <a:lnTo>
                  <a:pt x="6370" y="32814"/>
                </a:lnTo>
                <a:lnTo>
                  <a:pt x="6525" y="32897"/>
                </a:lnTo>
                <a:lnTo>
                  <a:pt x="6430" y="32945"/>
                </a:lnTo>
                <a:lnTo>
                  <a:pt x="6573" y="33028"/>
                </a:lnTo>
                <a:lnTo>
                  <a:pt x="6478" y="33088"/>
                </a:lnTo>
                <a:lnTo>
                  <a:pt x="6620" y="33171"/>
                </a:lnTo>
                <a:lnTo>
                  <a:pt x="6525" y="33231"/>
                </a:lnTo>
                <a:lnTo>
                  <a:pt x="6680" y="33314"/>
                </a:lnTo>
                <a:lnTo>
                  <a:pt x="6573" y="33362"/>
                </a:lnTo>
                <a:lnTo>
                  <a:pt x="6728" y="33457"/>
                </a:lnTo>
                <a:lnTo>
                  <a:pt x="6632" y="33505"/>
                </a:lnTo>
                <a:lnTo>
                  <a:pt x="6775" y="33588"/>
                </a:lnTo>
                <a:lnTo>
                  <a:pt x="6680" y="33647"/>
                </a:lnTo>
                <a:lnTo>
                  <a:pt x="6823" y="33731"/>
                </a:lnTo>
                <a:lnTo>
                  <a:pt x="6728" y="33790"/>
                </a:lnTo>
                <a:lnTo>
                  <a:pt x="6882" y="33874"/>
                </a:lnTo>
                <a:lnTo>
                  <a:pt x="6787" y="33921"/>
                </a:lnTo>
                <a:lnTo>
                  <a:pt x="6930" y="34017"/>
                </a:lnTo>
                <a:lnTo>
                  <a:pt x="6835" y="34064"/>
                </a:lnTo>
                <a:lnTo>
                  <a:pt x="6978" y="34147"/>
                </a:lnTo>
                <a:lnTo>
                  <a:pt x="6882" y="34207"/>
                </a:lnTo>
                <a:lnTo>
                  <a:pt x="7037" y="34290"/>
                </a:lnTo>
                <a:lnTo>
                  <a:pt x="6942" y="34350"/>
                </a:lnTo>
                <a:lnTo>
                  <a:pt x="7085" y="34433"/>
                </a:lnTo>
                <a:lnTo>
                  <a:pt x="6990" y="34481"/>
                </a:lnTo>
                <a:lnTo>
                  <a:pt x="7132" y="34576"/>
                </a:lnTo>
                <a:lnTo>
                  <a:pt x="7037" y="34624"/>
                </a:lnTo>
                <a:lnTo>
                  <a:pt x="7192" y="34707"/>
                </a:lnTo>
                <a:lnTo>
                  <a:pt x="7097" y="34767"/>
                </a:lnTo>
                <a:lnTo>
                  <a:pt x="7240" y="34850"/>
                </a:lnTo>
                <a:lnTo>
                  <a:pt x="7144" y="34909"/>
                </a:lnTo>
                <a:lnTo>
                  <a:pt x="7287" y="34993"/>
                </a:lnTo>
                <a:lnTo>
                  <a:pt x="7192" y="35040"/>
                </a:lnTo>
                <a:lnTo>
                  <a:pt x="7347" y="35124"/>
                </a:lnTo>
                <a:lnTo>
                  <a:pt x="7251" y="35183"/>
                </a:lnTo>
                <a:lnTo>
                  <a:pt x="7394" y="35267"/>
                </a:lnTo>
                <a:lnTo>
                  <a:pt x="7299" y="35326"/>
                </a:lnTo>
                <a:lnTo>
                  <a:pt x="7442" y="35410"/>
                </a:lnTo>
                <a:lnTo>
                  <a:pt x="7347" y="35469"/>
                </a:lnTo>
                <a:lnTo>
                  <a:pt x="7502" y="35552"/>
                </a:lnTo>
                <a:lnTo>
                  <a:pt x="7406" y="35600"/>
                </a:lnTo>
                <a:lnTo>
                  <a:pt x="7549" y="35683"/>
                </a:lnTo>
                <a:lnTo>
                  <a:pt x="7454" y="35743"/>
                </a:lnTo>
                <a:lnTo>
                  <a:pt x="7597" y="35826"/>
                </a:lnTo>
                <a:lnTo>
                  <a:pt x="7502" y="35886"/>
                </a:lnTo>
                <a:lnTo>
                  <a:pt x="7644" y="35969"/>
                </a:lnTo>
                <a:lnTo>
                  <a:pt x="7549" y="36029"/>
                </a:lnTo>
                <a:lnTo>
                  <a:pt x="7704" y="36112"/>
                </a:lnTo>
                <a:lnTo>
                  <a:pt x="7609" y="36160"/>
                </a:lnTo>
                <a:lnTo>
                  <a:pt x="7752" y="36243"/>
                </a:lnTo>
                <a:lnTo>
                  <a:pt x="7656" y="36303"/>
                </a:lnTo>
                <a:lnTo>
                  <a:pt x="7799" y="36386"/>
                </a:lnTo>
                <a:lnTo>
                  <a:pt x="7704" y="36445"/>
                </a:lnTo>
                <a:lnTo>
                  <a:pt x="7859" y="36529"/>
                </a:lnTo>
                <a:lnTo>
                  <a:pt x="7763" y="36588"/>
                </a:lnTo>
                <a:lnTo>
                  <a:pt x="7906" y="36672"/>
                </a:lnTo>
                <a:lnTo>
                  <a:pt x="7811" y="36719"/>
                </a:lnTo>
                <a:lnTo>
                  <a:pt x="7954" y="36803"/>
                </a:lnTo>
                <a:lnTo>
                  <a:pt x="7859" y="36862"/>
                </a:lnTo>
                <a:lnTo>
                  <a:pt x="8013" y="36945"/>
                </a:lnTo>
                <a:lnTo>
                  <a:pt x="7918" y="37005"/>
                </a:lnTo>
                <a:lnTo>
                  <a:pt x="8061" y="37088"/>
                </a:lnTo>
                <a:lnTo>
                  <a:pt x="7966" y="37148"/>
                </a:lnTo>
                <a:lnTo>
                  <a:pt x="8109" y="37231"/>
                </a:lnTo>
                <a:lnTo>
                  <a:pt x="8013" y="37279"/>
                </a:lnTo>
                <a:lnTo>
                  <a:pt x="8168" y="37362"/>
                </a:lnTo>
                <a:lnTo>
                  <a:pt x="8073" y="37422"/>
                </a:lnTo>
                <a:lnTo>
                  <a:pt x="8216" y="37505"/>
                </a:lnTo>
                <a:lnTo>
                  <a:pt x="8121" y="37565"/>
                </a:lnTo>
                <a:lnTo>
                  <a:pt x="8264" y="37648"/>
                </a:lnTo>
                <a:lnTo>
                  <a:pt x="8168" y="37696"/>
                </a:lnTo>
                <a:lnTo>
                  <a:pt x="8323" y="37791"/>
                </a:lnTo>
                <a:lnTo>
                  <a:pt x="8228" y="37838"/>
                </a:lnTo>
                <a:lnTo>
                  <a:pt x="8371" y="37922"/>
                </a:lnTo>
                <a:lnTo>
                  <a:pt x="8275" y="37981"/>
                </a:lnTo>
                <a:lnTo>
                  <a:pt x="8418" y="38065"/>
                </a:lnTo>
                <a:lnTo>
                  <a:pt x="8323" y="38124"/>
                </a:lnTo>
                <a:lnTo>
                  <a:pt x="8478" y="38208"/>
                </a:lnTo>
                <a:lnTo>
                  <a:pt x="8371" y="38255"/>
                </a:lnTo>
                <a:lnTo>
                  <a:pt x="8525" y="38350"/>
                </a:lnTo>
                <a:lnTo>
                  <a:pt x="8430" y="38398"/>
                </a:lnTo>
                <a:lnTo>
                  <a:pt x="8573" y="38481"/>
                </a:lnTo>
                <a:lnTo>
                  <a:pt x="8478" y="38541"/>
                </a:lnTo>
                <a:lnTo>
                  <a:pt x="8621" y="38624"/>
                </a:lnTo>
                <a:lnTo>
                  <a:pt x="8525" y="38684"/>
                </a:lnTo>
                <a:lnTo>
                  <a:pt x="8680" y="38767"/>
                </a:lnTo>
                <a:lnTo>
                  <a:pt x="8585" y="38815"/>
                </a:lnTo>
                <a:lnTo>
                  <a:pt x="8728" y="38910"/>
                </a:lnTo>
                <a:lnTo>
                  <a:pt x="8633" y="38958"/>
                </a:lnTo>
                <a:lnTo>
                  <a:pt x="8775" y="39041"/>
                </a:lnTo>
                <a:lnTo>
                  <a:pt x="8680" y="39100"/>
                </a:lnTo>
                <a:lnTo>
                  <a:pt x="8835" y="39184"/>
                </a:lnTo>
                <a:lnTo>
                  <a:pt x="8740" y="39243"/>
                </a:lnTo>
                <a:lnTo>
                  <a:pt x="8883" y="39327"/>
                </a:lnTo>
                <a:lnTo>
                  <a:pt x="8787" y="39374"/>
                </a:lnTo>
                <a:lnTo>
                  <a:pt x="8930" y="39458"/>
                </a:lnTo>
                <a:lnTo>
                  <a:pt x="8835" y="39517"/>
                </a:lnTo>
                <a:lnTo>
                  <a:pt x="8990" y="39601"/>
                </a:lnTo>
                <a:lnTo>
                  <a:pt x="8895" y="39660"/>
                </a:lnTo>
                <a:lnTo>
                  <a:pt x="9037" y="39743"/>
                </a:lnTo>
                <a:lnTo>
                  <a:pt x="8942" y="39803"/>
                </a:lnTo>
                <a:lnTo>
                  <a:pt x="9085" y="39886"/>
                </a:lnTo>
                <a:lnTo>
                  <a:pt x="8990" y="39934"/>
                </a:lnTo>
                <a:lnTo>
                  <a:pt x="9145" y="40017"/>
                </a:lnTo>
                <a:lnTo>
                  <a:pt x="9037" y="40077"/>
                </a:lnTo>
                <a:lnTo>
                  <a:pt x="9192" y="40160"/>
                </a:lnTo>
                <a:lnTo>
                  <a:pt x="9097" y="40220"/>
                </a:lnTo>
                <a:lnTo>
                  <a:pt x="9240" y="40303"/>
                </a:lnTo>
                <a:lnTo>
                  <a:pt x="9145" y="40363"/>
                </a:lnTo>
                <a:lnTo>
                  <a:pt x="9299" y="40446"/>
                </a:lnTo>
                <a:lnTo>
                  <a:pt x="9204" y="40494"/>
                </a:lnTo>
                <a:lnTo>
                  <a:pt x="9347" y="40577"/>
                </a:lnTo>
                <a:lnTo>
                  <a:pt x="9252" y="40636"/>
                </a:lnTo>
                <a:lnTo>
                  <a:pt x="9395" y="40720"/>
                </a:lnTo>
                <a:lnTo>
                  <a:pt x="9299" y="40779"/>
                </a:lnTo>
                <a:lnTo>
                  <a:pt x="9442" y="40863"/>
                </a:lnTo>
                <a:lnTo>
                  <a:pt x="9347" y="40922"/>
                </a:lnTo>
                <a:lnTo>
                  <a:pt x="9502" y="41005"/>
                </a:lnTo>
                <a:lnTo>
                  <a:pt x="9407" y="41053"/>
                </a:lnTo>
                <a:lnTo>
                  <a:pt x="9549" y="41136"/>
                </a:lnTo>
                <a:lnTo>
                  <a:pt x="9454" y="41196"/>
                </a:lnTo>
                <a:lnTo>
                  <a:pt x="9597" y="41279"/>
                </a:lnTo>
                <a:lnTo>
                  <a:pt x="9502" y="41339"/>
                </a:lnTo>
                <a:lnTo>
                  <a:pt x="9657" y="41422"/>
                </a:lnTo>
                <a:lnTo>
                  <a:pt x="9561" y="41470"/>
                </a:lnTo>
                <a:lnTo>
                  <a:pt x="9704" y="41565"/>
                </a:lnTo>
                <a:lnTo>
                  <a:pt x="9609" y="41613"/>
                </a:lnTo>
                <a:lnTo>
                  <a:pt x="9752" y="41696"/>
                </a:lnTo>
                <a:lnTo>
                  <a:pt x="9657" y="41756"/>
                </a:lnTo>
                <a:lnTo>
                  <a:pt x="9811" y="41839"/>
                </a:lnTo>
                <a:lnTo>
                  <a:pt x="9716" y="41898"/>
                </a:lnTo>
                <a:lnTo>
                  <a:pt x="9859" y="41982"/>
                </a:lnTo>
                <a:lnTo>
                  <a:pt x="9764" y="42029"/>
                </a:lnTo>
                <a:lnTo>
                  <a:pt x="9907" y="42125"/>
                </a:lnTo>
                <a:lnTo>
                  <a:pt x="9811" y="42172"/>
                </a:lnTo>
                <a:lnTo>
                  <a:pt x="9966" y="42256"/>
                </a:lnTo>
                <a:lnTo>
                  <a:pt x="9859" y="42315"/>
                </a:lnTo>
                <a:lnTo>
                  <a:pt x="10014" y="42398"/>
                </a:lnTo>
                <a:lnTo>
                  <a:pt x="9918" y="42458"/>
                </a:lnTo>
                <a:lnTo>
                  <a:pt x="10061" y="42541"/>
                </a:lnTo>
                <a:lnTo>
                  <a:pt x="9966" y="42589"/>
                </a:lnTo>
                <a:lnTo>
                  <a:pt x="10121" y="42684"/>
                </a:lnTo>
                <a:lnTo>
                  <a:pt x="10026" y="42732"/>
                </a:lnTo>
                <a:lnTo>
                  <a:pt x="10169" y="42815"/>
                </a:lnTo>
                <a:lnTo>
                  <a:pt x="10073" y="42875"/>
                </a:lnTo>
                <a:lnTo>
                  <a:pt x="10216" y="42958"/>
                </a:lnTo>
                <a:lnTo>
                  <a:pt x="10121" y="43018"/>
                </a:lnTo>
                <a:lnTo>
                  <a:pt x="10276" y="43101"/>
                </a:lnTo>
                <a:lnTo>
                  <a:pt x="10169" y="43149"/>
                </a:lnTo>
                <a:lnTo>
                  <a:pt x="10323" y="43244"/>
                </a:lnTo>
                <a:lnTo>
                  <a:pt x="10228" y="43291"/>
                </a:lnTo>
                <a:lnTo>
                  <a:pt x="10371" y="43375"/>
                </a:lnTo>
                <a:lnTo>
                  <a:pt x="10276" y="43434"/>
                </a:lnTo>
                <a:lnTo>
                  <a:pt x="10419" y="43518"/>
                </a:lnTo>
                <a:lnTo>
                  <a:pt x="10323" y="43577"/>
                </a:lnTo>
                <a:lnTo>
                  <a:pt x="10478" y="43661"/>
                </a:lnTo>
                <a:lnTo>
                  <a:pt x="10383" y="43708"/>
                </a:lnTo>
                <a:lnTo>
                  <a:pt x="10526" y="43792"/>
                </a:lnTo>
                <a:lnTo>
                  <a:pt x="10430" y="43851"/>
                </a:lnTo>
                <a:lnTo>
                  <a:pt x="10573" y="43934"/>
                </a:lnTo>
                <a:lnTo>
                  <a:pt x="10478" y="43994"/>
                </a:lnTo>
                <a:lnTo>
                  <a:pt x="10633" y="44077"/>
                </a:lnTo>
                <a:lnTo>
                  <a:pt x="10538" y="44137"/>
                </a:lnTo>
                <a:lnTo>
                  <a:pt x="10680" y="44220"/>
                </a:lnTo>
                <a:lnTo>
                  <a:pt x="10585" y="44268"/>
                </a:lnTo>
                <a:lnTo>
                  <a:pt x="10728" y="44351"/>
                </a:lnTo>
                <a:lnTo>
                  <a:pt x="10633" y="44411"/>
                </a:lnTo>
                <a:lnTo>
                  <a:pt x="10788" y="44494"/>
                </a:lnTo>
                <a:lnTo>
                  <a:pt x="10692" y="44554"/>
                </a:lnTo>
                <a:lnTo>
                  <a:pt x="10835" y="44637"/>
                </a:lnTo>
                <a:lnTo>
                  <a:pt x="10740" y="44696"/>
                </a:lnTo>
                <a:lnTo>
                  <a:pt x="10883" y="44780"/>
                </a:lnTo>
                <a:lnTo>
                  <a:pt x="10788" y="44827"/>
                </a:lnTo>
                <a:lnTo>
                  <a:pt x="10942" y="44911"/>
                </a:lnTo>
                <a:lnTo>
                  <a:pt x="10847" y="44970"/>
                </a:lnTo>
                <a:lnTo>
                  <a:pt x="10990" y="45054"/>
                </a:lnTo>
                <a:lnTo>
                  <a:pt x="10895" y="45113"/>
                </a:lnTo>
                <a:lnTo>
                  <a:pt x="11038" y="45196"/>
                </a:lnTo>
                <a:lnTo>
                  <a:pt x="10942" y="45256"/>
                </a:lnTo>
                <a:lnTo>
                  <a:pt x="11085" y="45339"/>
                </a:lnTo>
                <a:lnTo>
                  <a:pt x="11002" y="45387"/>
                </a:lnTo>
                <a:lnTo>
                  <a:pt x="11145" y="45470"/>
                </a:lnTo>
                <a:lnTo>
                  <a:pt x="11050" y="45530"/>
                </a:lnTo>
                <a:lnTo>
                  <a:pt x="11192" y="45613"/>
                </a:lnTo>
                <a:lnTo>
                  <a:pt x="11097" y="45673"/>
                </a:lnTo>
                <a:lnTo>
                  <a:pt x="11240" y="45756"/>
                </a:lnTo>
                <a:lnTo>
                  <a:pt x="11145" y="45804"/>
                </a:lnTo>
                <a:lnTo>
                  <a:pt x="11300" y="45899"/>
                </a:lnTo>
                <a:lnTo>
                  <a:pt x="11204" y="45947"/>
                </a:lnTo>
                <a:lnTo>
                  <a:pt x="11347" y="46030"/>
                </a:lnTo>
                <a:lnTo>
                  <a:pt x="11252" y="46089"/>
                </a:lnTo>
                <a:lnTo>
                  <a:pt x="11395" y="46173"/>
                </a:lnTo>
                <a:lnTo>
                  <a:pt x="11300" y="46232"/>
                </a:lnTo>
                <a:lnTo>
                  <a:pt x="11454" y="46316"/>
                </a:lnTo>
                <a:lnTo>
                  <a:pt x="11359" y="46363"/>
                </a:lnTo>
                <a:lnTo>
                  <a:pt x="11502" y="46459"/>
                </a:lnTo>
                <a:lnTo>
                  <a:pt x="11407" y="46506"/>
                </a:lnTo>
                <a:lnTo>
                  <a:pt x="11550" y="46589"/>
                </a:lnTo>
                <a:lnTo>
                  <a:pt x="11454" y="46649"/>
                </a:lnTo>
                <a:lnTo>
                  <a:pt x="11609" y="46732"/>
                </a:lnTo>
                <a:lnTo>
                  <a:pt x="11514" y="46792"/>
                </a:lnTo>
                <a:lnTo>
                  <a:pt x="11657" y="46875"/>
                </a:lnTo>
                <a:lnTo>
                  <a:pt x="11562" y="46923"/>
                </a:lnTo>
                <a:lnTo>
                  <a:pt x="11704" y="47018"/>
                </a:lnTo>
                <a:lnTo>
                  <a:pt x="11609" y="47066"/>
                </a:lnTo>
                <a:lnTo>
                  <a:pt x="11764" y="47149"/>
                </a:lnTo>
                <a:lnTo>
                  <a:pt x="11669" y="47209"/>
                </a:lnTo>
                <a:lnTo>
                  <a:pt x="11812" y="47292"/>
                </a:lnTo>
                <a:lnTo>
                  <a:pt x="11716" y="47351"/>
                </a:lnTo>
                <a:lnTo>
                  <a:pt x="11859" y="47435"/>
                </a:lnTo>
                <a:lnTo>
                  <a:pt x="11764" y="47482"/>
                </a:lnTo>
                <a:lnTo>
                  <a:pt x="11907" y="47566"/>
                </a:lnTo>
                <a:lnTo>
                  <a:pt x="11823" y="47625"/>
                </a:lnTo>
                <a:lnTo>
                  <a:pt x="11966" y="47709"/>
                </a:lnTo>
                <a:lnTo>
                  <a:pt x="11871" y="47768"/>
                </a:lnTo>
                <a:lnTo>
                  <a:pt x="12014" y="47852"/>
                </a:lnTo>
                <a:lnTo>
                  <a:pt x="11919" y="47911"/>
                </a:lnTo>
                <a:lnTo>
                  <a:pt x="12074" y="47994"/>
                </a:lnTo>
                <a:lnTo>
                  <a:pt x="11978" y="48042"/>
                </a:lnTo>
                <a:lnTo>
                  <a:pt x="12121" y="48125"/>
                </a:lnTo>
                <a:lnTo>
                  <a:pt x="12026" y="48185"/>
                </a:lnTo>
                <a:lnTo>
                  <a:pt x="12169" y="48268"/>
                </a:lnTo>
                <a:lnTo>
                  <a:pt x="12074" y="48328"/>
                </a:lnTo>
                <a:lnTo>
                  <a:pt x="12216" y="48411"/>
                </a:lnTo>
                <a:lnTo>
                  <a:pt x="12121" y="48471"/>
                </a:lnTo>
                <a:lnTo>
                  <a:pt x="12276" y="48554"/>
                </a:lnTo>
                <a:lnTo>
                  <a:pt x="12181" y="48602"/>
                </a:lnTo>
                <a:lnTo>
                  <a:pt x="12324" y="48685"/>
                </a:lnTo>
                <a:lnTo>
                  <a:pt x="12228" y="48745"/>
                </a:lnTo>
                <a:lnTo>
                  <a:pt x="12371" y="48828"/>
                </a:lnTo>
                <a:lnTo>
                  <a:pt x="12276" y="48887"/>
                </a:lnTo>
                <a:lnTo>
                  <a:pt x="12431" y="48971"/>
                </a:lnTo>
                <a:lnTo>
                  <a:pt x="12335" y="49030"/>
                </a:lnTo>
                <a:lnTo>
                  <a:pt x="12478" y="49114"/>
                </a:lnTo>
                <a:lnTo>
                  <a:pt x="12383" y="49161"/>
                </a:lnTo>
                <a:lnTo>
                  <a:pt x="12526" y="49245"/>
                </a:lnTo>
                <a:lnTo>
                  <a:pt x="12431" y="49304"/>
                </a:lnTo>
                <a:lnTo>
                  <a:pt x="12585" y="49387"/>
                </a:lnTo>
                <a:lnTo>
                  <a:pt x="12490" y="49447"/>
                </a:lnTo>
                <a:lnTo>
                  <a:pt x="12633" y="49530"/>
                </a:lnTo>
                <a:lnTo>
                  <a:pt x="12538" y="49578"/>
                </a:lnTo>
                <a:lnTo>
                  <a:pt x="12681" y="49673"/>
                </a:lnTo>
                <a:lnTo>
                  <a:pt x="12585" y="49721"/>
                </a:lnTo>
                <a:lnTo>
                  <a:pt x="12740" y="49804"/>
                </a:lnTo>
                <a:lnTo>
                  <a:pt x="12645" y="49864"/>
                </a:lnTo>
                <a:lnTo>
                  <a:pt x="12788" y="49947"/>
                </a:lnTo>
                <a:lnTo>
                  <a:pt x="12693" y="50007"/>
                </a:lnTo>
                <a:lnTo>
                  <a:pt x="12836" y="50090"/>
                </a:lnTo>
                <a:lnTo>
                  <a:pt x="12740" y="50138"/>
                </a:lnTo>
                <a:lnTo>
                  <a:pt x="12895" y="50233"/>
                </a:lnTo>
                <a:lnTo>
                  <a:pt x="12800" y="50280"/>
                </a:lnTo>
                <a:lnTo>
                  <a:pt x="12943" y="50364"/>
                </a:lnTo>
                <a:lnTo>
                  <a:pt x="12847" y="50423"/>
                </a:lnTo>
                <a:lnTo>
                  <a:pt x="12990" y="50507"/>
                </a:lnTo>
                <a:lnTo>
                  <a:pt x="12895" y="50566"/>
                </a:lnTo>
                <a:lnTo>
                  <a:pt x="13038" y="50650"/>
                </a:lnTo>
                <a:lnTo>
                  <a:pt x="12943" y="50697"/>
                </a:lnTo>
                <a:lnTo>
                  <a:pt x="13097" y="50792"/>
                </a:lnTo>
                <a:lnTo>
                  <a:pt x="13002" y="50840"/>
                </a:lnTo>
                <a:lnTo>
                  <a:pt x="13145" y="50923"/>
                </a:lnTo>
                <a:lnTo>
                  <a:pt x="13050" y="50983"/>
                </a:lnTo>
                <a:lnTo>
                  <a:pt x="13193" y="51066"/>
                </a:lnTo>
                <a:lnTo>
                  <a:pt x="13097" y="51126"/>
                </a:lnTo>
                <a:lnTo>
                  <a:pt x="13252" y="51209"/>
                </a:lnTo>
                <a:lnTo>
                  <a:pt x="13157" y="51257"/>
                </a:lnTo>
                <a:lnTo>
                  <a:pt x="13300" y="51352"/>
                </a:lnTo>
                <a:lnTo>
                  <a:pt x="13205" y="51400"/>
                </a:lnTo>
                <a:lnTo>
                  <a:pt x="13347" y="51483"/>
                </a:lnTo>
                <a:lnTo>
                  <a:pt x="13252" y="51542"/>
                </a:lnTo>
                <a:lnTo>
                  <a:pt x="13407" y="51626"/>
                </a:lnTo>
                <a:lnTo>
                  <a:pt x="13312" y="51685"/>
                </a:lnTo>
                <a:lnTo>
                  <a:pt x="13455" y="51769"/>
                </a:lnTo>
                <a:lnTo>
                  <a:pt x="13359" y="51816"/>
                </a:lnTo>
                <a:lnTo>
                  <a:pt x="13502" y="51900"/>
                </a:lnTo>
                <a:lnTo>
                  <a:pt x="13407" y="51959"/>
                </a:lnTo>
                <a:lnTo>
                  <a:pt x="13562" y="52043"/>
                </a:lnTo>
                <a:lnTo>
                  <a:pt x="13467" y="52102"/>
                </a:lnTo>
                <a:lnTo>
                  <a:pt x="13609" y="52185"/>
                </a:lnTo>
                <a:lnTo>
                  <a:pt x="13514" y="52245"/>
                </a:lnTo>
                <a:lnTo>
                  <a:pt x="13657" y="52328"/>
                </a:lnTo>
                <a:lnTo>
                  <a:pt x="13562" y="52376"/>
                </a:lnTo>
                <a:lnTo>
                  <a:pt x="13717" y="52459"/>
                </a:lnTo>
                <a:lnTo>
                  <a:pt x="13621" y="52519"/>
                </a:lnTo>
                <a:lnTo>
                  <a:pt x="13764" y="52602"/>
                </a:lnTo>
                <a:lnTo>
                  <a:pt x="13669" y="52662"/>
                </a:lnTo>
                <a:lnTo>
                  <a:pt x="13812" y="52745"/>
                </a:lnTo>
                <a:lnTo>
                  <a:pt x="13717" y="52805"/>
                </a:lnTo>
                <a:lnTo>
                  <a:pt x="13871" y="52888"/>
                </a:lnTo>
                <a:lnTo>
                  <a:pt x="13764" y="52936"/>
                </a:lnTo>
                <a:lnTo>
                  <a:pt x="13919" y="53019"/>
                </a:lnTo>
                <a:lnTo>
                  <a:pt x="13824" y="53078"/>
                </a:lnTo>
                <a:lnTo>
                  <a:pt x="13967" y="53162"/>
                </a:lnTo>
                <a:lnTo>
                  <a:pt x="13871" y="53221"/>
                </a:lnTo>
                <a:lnTo>
                  <a:pt x="14014" y="53305"/>
                </a:lnTo>
                <a:lnTo>
                  <a:pt x="13919" y="53364"/>
                </a:lnTo>
                <a:lnTo>
                  <a:pt x="14074" y="53447"/>
                </a:lnTo>
                <a:lnTo>
                  <a:pt x="13979" y="53495"/>
                </a:lnTo>
                <a:lnTo>
                  <a:pt x="14121" y="53578"/>
                </a:lnTo>
                <a:lnTo>
                  <a:pt x="14026" y="53638"/>
                </a:lnTo>
                <a:lnTo>
                  <a:pt x="14169" y="53721"/>
                </a:lnTo>
                <a:lnTo>
                  <a:pt x="14074" y="53781"/>
                </a:lnTo>
                <a:lnTo>
                  <a:pt x="14229" y="53864"/>
                </a:lnTo>
                <a:lnTo>
                  <a:pt x="14133" y="53912"/>
                </a:lnTo>
                <a:lnTo>
                  <a:pt x="14276" y="54007"/>
                </a:lnTo>
                <a:lnTo>
                  <a:pt x="14181" y="54055"/>
                </a:lnTo>
                <a:lnTo>
                  <a:pt x="14324" y="54138"/>
                </a:lnTo>
                <a:lnTo>
                  <a:pt x="14229" y="54198"/>
                </a:lnTo>
                <a:lnTo>
                  <a:pt x="14383" y="54281"/>
                </a:lnTo>
                <a:lnTo>
                  <a:pt x="14288" y="54340"/>
                </a:lnTo>
                <a:lnTo>
                  <a:pt x="14431" y="54424"/>
                </a:lnTo>
                <a:lnTo>
                  <a:pt x="14336" y="54471"/>
                </a:lnTo>
                <a:lnTo>
                  <a:pt x="14479" y="54567"/>
                </a:lnTo>
                <a:lnTo>
                  <a:pt x="14383" y="54614"/>
                </a:lnTo>
                <a:lnTo>
                  <a:pt x="14538" y="54698"/>
                </a:lnTo>
                <a:lnTo>
                  <a:pt x="14443" y="54757"/>
                </a:lnTo>
                <a:lnTo>
                  <a:pt x="14586" y="54841"/>
                </a:lnTo>
                <a:lnTo>
                  <a:pt x="14490" y="54900"/>
                </a:lnTo>
                <a:lnTo>
                  <a:pt x="14633" y="54983"/>
                </a:lnTo>
                <a:lnTo>
                  <a:pt x="14538" y="55031"/>
                </a:lnTo>
                <a:lnTo>
                  <a:pt x="14693" y="55126"/>
                </a:lnTo>
                <a:lnTo>
                  <a:pt x="14598" y="55174"/>
                </a:lnTo>
                <a:lnTo>
                  <a:pt x="14741" y="55257"/>
                </a:lnTo>
                <a:lnTo>
                  <a:pt x="14645" y="55317"/>
                </a:lnTo>
                <a:lnTo>
                  <a:pt x="14788" y="55400"/>
                </a:lnTo>
                <a:lnTo>
                  <a:pt x="14693" y="55460"/>
                </a:lnTo>
                <a:lnTo>
                  <a:pt x="14836" y="55543"/>
                </a:lnTo>
                <a:lnTo>
                  <a:pt x="14741" y="55591"/>
                </a:lnTo>
                <a:lnTo>
                  <a:pt x="14895" y="55686"/>
                </a:lnTo>
                <a:lnTo>
                  <a:pt x="14800" y="55733"/>
                </a:lnTo>
                <a:lnTo>
                  <a:pt x="14943" y="55817"/>
                </a:lnTo>
                <a:lnTo>
                  <a:pt x="14848" y="55876"/>
                </a:lnTo>
                <a:lnTo>
                  <a:pt x="14991" y="55960"/>
                </a:lnTo>
                <a:lnTo>
                  <a:pt x="14895" y="56019"/>
                </a:lnTo>
                <a:lnTo>
                  <a:pt x="15050" y="56103"/>
                </a:lnTo>
                <a:lnTo>
                  <a:pt x="14955" y="56150"/>
                </a:lnTo>
                <a:lnTo>
                  <a:pt x="15098" y="56234"/>
                </a:lnTo>
                <a:lnTo>
                  <a:pt x="15002" y="56293"/>
                </a:lnTo>
                <a:lnTo>
                  <a:pt x="15145" y="56376"/>
                </a:lnTo>
                <a:lnTo>
                  <a:pt x="15050" y="56436"/>
                </a:lnTo>
                <a:lnTo>
                  <a:pt x="15205" y="56519"/>
                </a:lnTo>
                <a:lnTo>
                  <a:pt x="15110" y="56579"/>
                </a:lnTo>
                <a:lnTo>
                  <a:pt x="15252" y="56662"/>
                </a:lnTo>
                <a:lnTo>
                  <a:pt x="15157" y="56710"/>
                </a:lnTo>
                <a:lnTo>
                  <a:pt x="15300" y="56793"/>
                </a:lnTo>
                <a:lnTo>
                  <a:pt x="15205" y="56853"/>
                </a:lnTo>
                <a:lnTo>
                  <a:pt x="15360" y="56936"/>
                </a:lnTo>
                <a:lnTo>
                  <a:pt x="15264" y="56996"/>
                </a:lnTo>
                <a:lnTo>
                  <a:pt x="15407" y="57079"/>
                </a:lnTo>
                <a:lnTo>
                  <a:pt x="15312" y="57138"/>
                </a:lnTo>
                <a:lnTo>
                  <a:pt x="15455" y="57222"/>
                </a:lnTo>
                <a:lnTo>
                  <a:pt x="15360" y="57269"/>
                </a:lnTo>
                <a:lnTo>
                  <a:pt x="15514" y="57353"/>
                </a:lnTo>
                <a:lnTo>
                  <a:pt x="15419" y="57412"/>
                </a:lnTo>
                <a:lnTo>
                  <a:pt x="15562" y="57496"/>
                </a:lnTo>
                <a:lnTo>
                  <a:pt x="15467" y="57555"/>
                </a:lnTo>
                <a:lnTo>
                  <a:pt x="26802" y="64104"/>
                </a:lnTo>
                <a:lnTo>
                  <a:pt x="38136" y="57555"/>
                </a:lnTo>
                <a:lnTo>
                  <a:pt x="38041" y="57496"/>
                </a:lnTo>
                <a:lnTo>
                  <a:pt x="38196" y="57412"/>
                </a:lnTo>
                <a:lnTo>
                  <a:pt x="38101" y="57353"/>
                </a:lnTo>
                <a:lnTo>
                  <a:pt x="38243" y="57269"/>
                </a:lnTo>
                <a:lnTo>
                  <a:pt x="38148" y="57222"/>
                </a:lnTo>
                <a:lnTo>
                  <a:pt x="38291" y="57138"/>
                </a:lnTo>
                <a:lnTo>
                  <a:pt x="38196" y="57079"/>
                </a:lnTo>
                <a:lnTo>
                  <a:pt x="38351" y="56996"/>
                </a:lnTo>
                <a:lnTo>
                  <a:pt x="38255" y="56936"/>
                </a:lnTo>
                <a:lnTo>
                  <a:pt x="38398" y="56853"/>
                </a:lnTo>
                <a:lnTo>
                  <a:pt x="38303" y="56793"/>
                </a:lnTo>
                <a:lnTo>
                  <a:pt x="38446" y="56710"/>
                </a:lnTo>
                <a:lnTo>
                  <a:pt x="38351" y="56662"/>
                </a:lnTo>
                <a:lnTo>
                  <a:pt x="38505" y="56579"/>
                </a:lnTo>
                <a:lnTo>
                  <a:pt x="38410" y="56519"/>
                </a:lnTo>
                <a:lnTo>
                  <a:pt x="38553" y="56436"/>
                </a:lnTo>
                <a:lnTo>
                  <a:pt x="38458" y="56376"/>
                </a:lnTo>
                <a:lnTo>
                  <a:pt x="38601" y="56293"/>
                </a:lnTo>
                <a:lnTo>
                  <a:pt x="38505" y="56245"/>
                </a:lnTo>
                <a:lnTo>
                  <a:pt x="38660" y="56150"/>
                </a:lnTo>
                <a:lnTo>
                  <a:pt x="38565" y="56103"/>
                </a:lnTo>
                <a:lnTo>
                  <a:pt x="38708" y="56019"/>
                </a:lnTo>
                <a:lnTo>
                  <a:pt x="38613" y="55960"/>
                </a:lnTo>
                <a:lnTo>
                  <a:pt x="38755" y="55876"/>
                </a:lnTo>
                <a:lnTo>
                  <a:pt x="38660" y="55817"/>
                </a:lnTo>
                <a:lnTo>
                  <a:pt x="38815" y="55733"/>
                </a:lnTo>
                <a:lnTo>
                  <a:pt x="38720" y="55686"/>
                </a:lnTo>
                <a:lnTo>
                  <a:pt x="38863" y="55591"/>
                </a:lnTo>
                <a:lnTo>
                  <a:pt x="38767" y="55543"/>
                </a:lnTo>
                <a:lnTo>
                  <a:pt x="38910" y="55460"/>
                </a:lnTo>
                <a:lnTo>
                  <a:pt x="38815" y="55400"/>
                </a:lnTo>
                <a:lnTo>
                  <a:pt x="38970" y="55317"/>
                </a:lnTo>
                <a:lnTo>
                  <a:pt x="38863" y="55257"/>
                </a:lnTo>
                <a:lnTo>
                  <a:pt x="39017" y="55174"/>
                </a:lnTo>
                <a:lnTo>
                  <a:pt x="38922" y="55126"/>
                </a:lnTo>
                <a:lnTo>
                  <a:pt x="39065" y="55031"/>
                </a:lnTo>
                <a:lnTo>
                  <a:pt x="38970" y="54983"/>
                </a:lnTo>
                <a:lnTo>
                  <a:pt x="39113" y="54900"/>
                </a:lnTo>
                <a:lnTo>
                  <a:pt x="39017" y="54841"/>
                </a:lnTo>
                <a:lnTo>
                  <a:pt x="39172" y="54757"/>
                </a:lnTo>
                <a:lnTo>
                  <a:pt x="39077" y="54698"/>
                </a:lnTo>
                <a:lnTo>
                  <a:pt x="39220" y="54614"/>
                </a:lnTo>
                <a:lnTo>
                  <a:pt x="39125" y="54567"/>
                </a:lnTo>
                <a:lnTo>
                  <a:pt x="39267" y="54471"/>
                </a:lnTo>
                <a:lnTo>
                  <a:pt x="39172" y="54424"/>
                </a:lnTo>
                <a:lnTo>
                  <a:pt x="39327" y="54340"/>
                </a:lnTo>
                <a:lnTo>
                  <a:pt x="39232" y="54281"/>
                </a:lnTo>
                <a:lnTo>
                  <a:pt x="39375" y="54198"/>
                </a:lnTo>
                <a:lnTo>
                  <a:pt x="39279" y="54138"/>
                </a:lnTo>
                <a:lnTo>
                  <a:pt x="39422" y="54055"/>
                </a:lnTo>
                <a:lnTo>
                  <a:pt x="39327" y="54007"/>
                </a:lnTo>
                <a:lnTo>
                  <a:pt x="39482" y="53924"/>
                </a:lnTo>
                <a:lnTo>
                  <a:pt x="39386" y="53864"/>
                </a:lnTo>
                <a:lnTo>
                  <a:pt x="39529" y="53781"/>
                </a:lnTo>
                <a:lnTo>
                  <a:pt x="39434" y="53721"/>
                </a:lnTo>
                <a:lnTo>
                  <a:pt x="39577" y="53638"/>
                </a:lnTo>
                <a:lnTo>
                  <a:pt x="39482" y="53578"/>
                </a:lnTo>
                <a:lnTo>
                  <a:pt x="39636" y="53495"/>
                </a:lnTo>
                <a:lnTo>
                  <a:pt x="39541" y="53447"/>
                </a:lnTo>
                <a:lnTo>
                  <a:pt x="39684" y="53364"/>
                </a:lnTo>
                <a:lnTo>
                  <a:pt x="39589" y="53305"/>
                </a:lnTo>
                <a:lnTo>
                  <a:pt x="39732" y="53221"/>
                </a:lnTo>
                <a:lnTo>
                  <a:pt x="39636" y="53162"/>
                </a:lnTo>
                <a:lnTo>
                  <a:pt x="39791" y="53078"/>
                </a:lnTo>
                <a:lnTo>
                  <a:pt x="39696" y="53019"/>
                </a:lnTo>
                <a:lnTo>
                  <a:pt x="39839" y="52936"/>
                </a:lnTo>
                <a:lnTo>
                  <a:pt x="39744" y="52888"/>
                </a:lnTo>
                <a:lnTo>
                  <a:pt x="39887" y="52805"/>
                </a:lnTo>
                <a:lnTo>
                  <a:pt x="39791" y="52745"/>
                </a:lnTo>
                <a:lnTo>
                  <a:pt x="39934" y="52662"/>
                </a:lnTo>
                <a:lnTo>
                  <a:pt x="39839" y="52602"/>
                </a:lnTo>
                <a:lnTo>
                  <a:pt x="39994" y="52519"/>
                </a:lnTo>
                <a:lnTo>
                  <a:pt x="39898" y="52459"/>
                </a:lnTo>
                <a:lnTo>
                  <a:pt x="40041" y="52376"/>
                </a:lnTo>
                <a:lnTo>
                  <a:pt x="39946" y="52328"/>
                </a:lnTo>
                <a:lnTo>
                  <a:pt x="40089" y="52245"/>
                </a:lnTo>
                <a:lnTo>
                  <a:pt x="39994" y="52185"/>
                </a:lnTo>
                <a:lnTo>
                  <a:pt x="40148" y="52102"/>
                </a:lnTo>
                <a:lnTo>
                  <a:pt x="40053" y="52043"/>
                </a:lnTo>
                <a:lnTo>
                  <a:pt x="40196" y="51959"/>
                </a:lnTo>
                <a:lnTo>
                  <a:pt x="40101" y="51912"/>
                </a:lnTo>
                <a:lnTo>
                  <a:pt x="40244" y="51816"/>
                </a:lnTo>
                <a:lnTo>
                  <a:pt x="40148" y="51769"/>
                </a:lnTo>
                <a:lnTo>
                  <a:pt x="40303" y="51685"/>
                </a:lnTo>
                <a:lnTo>
                  <a:pt x="40208" y="51626"/>
                </a:lnTo>
                <a:lnTo>
                  <a:pt x="40351" y="51542"/>
                </a:lnTo>
                <a:lnTo>
                  <a:pt x="40256" y="51483"/>
                </a:lnTo>
                <a:lnTo>
                  <a:pt x="40398" y="51400"/>
                </a:lnTo>
                <a:lnTo>
                  <a:pt x="40303" y="51352"/>
                </a:lnTo>
                <a:lnTo>
                  <a:pt x="40458" y="51257"/>
                </a:lnTo>
                <a:lnTo>
                  <a:pt x="40363" y="51209"/>
                </a:lnTo>
                <a:lnTo>
                  <a:pt x="40506" y="51126"/>
                </a:lnTo>
                <a:lnTo>
                  <a:pt x="40410" y="51066"/>
                </a:lnTo>
                <a:lnTo>
                  <a:pt x="40553" y="50983"/>
                </a:lnTo>
                <a:lnTo>
                  <a:pt x="40458" y="50923"/>
                </a:lnTo>
                <a:lnTo>
                  <a:pt x="40613" y="50840"/>
                </a:lnTo>
                <a:lnTo>
                  <a:pt x="40518" y="50792"/>
                </a:lnTo>
                <a:lnTo>
                  <a:pt x="40660" y="50697"/>
                </a:lnTo>
                <a:lnTo>
                  <a:pt x="40565" y="50650"/>
                </a:lnTo>
                <a:lnTo>
                  <a:pt x="40708" y="50566"/>
                </a:lnTo>
                <a:lnTo>
                  <a:pt x="40613" y="50507"/>
                </a:lnTo>
                <a:lnTo>
                  <a:pt x="40768" y="50423"/>
                </a:lnTo>
                <a:lnTo>
                  <a:pt x="40672" y="50364"/>
                </a:lnTo>
                <a:lnTo>
                  <a:pt x="40815" y="50280"/>
                </a:lnTo>
                <a:lnTo>
                  <a:pt x="40720" y="50233"/>
                </a:lnTo>
                <a:lnTo>
                  <a:pt x="40863" y="50138"/>
                </a:lnTo>
                <a:lnTo>
                  <a:pt x="40768" y="50090"/>
                </a:lnTo>
                <a:lnTo>
                  <a:pt x="40910" y="50007"/>
                </a:lnTo>
                <a:lnTo>
                  <a:pt x="40815" y="49947"/>
                </a:lnTo>
                <a:lnTo>
                  <a:pt x="40970" y="49864"/>
                </a:lnTo>
                <a:lnTo>
                  <a:pt x="40875" y="49804"/>
                </a:lnTo>
                <a:lnTo>
                  <a:pt x="41018" y="49721"/>
                </a:lnTo>
                <a:lnTo>
                  <a:pt x="40922" y="49673"/>
                </a:lnTo>
                <a:lnTo>
                  <a:pt x="41065" y="49590"/>
                </a:lnTo>
                <a:lnTo>
                  <a:pt x="40970" y="49530"/>
                </a:lnTo>
                <a:lnTo>
                  <a:pt x="41125" y="49447"/>
                </a:lnTo>
                <a:lnTo>
                  <a:pt x="41030" y="49387"/>
                </a:lnTo>
                <a:lnTo>
                  <a:pt x="41172" y="49304"/>
                </a:lnTo>
                <a:lnTo>
                  <a:pt x="41077" y="49245"/>
                </a:lnTo>
                <a:lnTo>
                  <a:pt x="41220" y="49161"/>
                </a:lnTo>
                <a:lnTo>
                  <a:pt x="41125" y="49114"/>
                </a:lnTo>
                <a:lnTo>
                  <a:pt x="41280" y="49030"/>
                </a:lnTo>
                <a:lnTo>
                  <a:pt x="41184" y="48971"/>
                </a:lnTo>
                <a:lnTo>
                  <a:pt x="41327" y="48887"/>
                </a:lnTo>
                <a:lnTo>
                  <a:pt x="41232" y="48828"/>
                </a:lnTo>
                <a:lnTo>
                  <a:pt x="41375" y="48745"/>
                </a:lnTo>
                <a:lnTo>
                  <a:pt x="41280" y="48685"/>
                </a:lnTo>
                <a:lnTo>
                  <a:pt x="41434" y="48602"/>
                </a:lnTo>
                <a:lnTo>
                  <a:pt x="41339" y="48554"/>
                </a:lnTo>
                <a:lnTo>
                  <a:pt x="41482" y="48471"/>
                </a:lnTo>
                <a:lnTo>
                  <a:pt x="41387" y="48411"/>
                </a:lnTo>
                <a:lnTo>
                  <a:pt x="41530" y="48328"/>
                </a:lnTo>
                <a:lnTo>
                  <a:pt x="41434" y="48268"/>
                </a:lnTo>
                <a:lnTo>
                  <a:pt x="41589" y="48185"/>
                </a:lnTo>
                <a:lnTo>
                  <a:pt x="41494" y="48125"/>
                </a:lnTo>
                <a:lnTo>
                  <a:pt x="41637" y="48042"/>
                </a:lnTo>
                <a:lnTo>
                  <a:pt x="41541" y="47994"/>
                </a:lnTo>
                <a:lnTo>
                  <a:pt x="41684" y="47911"/>
                </a:lnTo>
                <a:lnTo>
                  <a:pt x="41589" y="47852"/>
                </a:lnTo>
                <a:lnTo>
                  <a:pt x="41732" y="47768"/>
                </a:lnTo>
                <a:lnTo>
                  <a:pt x="41637" y="47709"/>
                </a:lnTo>
                <a:lnTo>
                  <a:pt x="41792" y="47625"/>
                </a:lnTo>
                <a:lnTo>
                  <a:pt x="41696" y="47578"/>
                </a:lnTo>
                <a:lnTo>
                  <a:pt x="41839" y="47482"/>
                </a:lnTo>
                <a:lnTo>
                  <a:pt x="41744" y="47435"/>
                </a:lnTo>
                <a:lnTo>
                  <a:pt x="41887" y="47351"/>
                </a:lnTo>
                <a:lnTo>
                  <a:pt x="41792" y="47292"/>
                </a:lnTo>
                <a:lnTo>
                  <a:pt x="41946" y="47209"/>
                </a:lnTo>
                <a:lnTo>
                  <a:pt x="41851" y="47149"/>
                </a:lnTo>
                <a:lnTo>
                  <a:pt x="41994" y="47066"/>
                </a:lnTo>
                <a:lnTo>
                  <a:pt x="41899" y="47018"/>
                </a:lnTo>
                <a:lnTo>
                  <a:pt x="42042" y="46923"/>
                </a:lnTo>
                <a:lnTo>
                  <a:pt x="41946" y="46875"/>
                </a:lnTo>
                <a:lnTo>
                  <a:pt x="42101" y="46792"/>
                </a:lnTo>
                <a:lnTo>
                  <a:pt x="42006" y="46732"/>
                </a:lnTo>
                <a:lnTo>
                  <a:pt x="42149" y="46649"/>
                </a:lnTo>
                <a:lnTo>
                  <a:pt x="42053" y="46589"/>
                </a:lnTo>
                <a:lnTo>
                  <a:pt x="42196" y="46506"/>
                </a:lnTo>
                <a:lnTo>
                  <a:pt x="42101" y="46459"/>
                </a:lnTo>
                <a:lnTo>
                  <a:pt x="42256" y="46363"/>
                </a:lnTo>
                <a:lnTo>
                  <a:pt x="42161" y="46316"/>
                </a:lnTo>
                <a:lnTo>
                  <a:pt x="42303" y="46232"/>
                </a:lnTo>
                <a:lnTo>
                  <a:pt x="42208" y="46173"/>
                </a:lnTo>
                <a:lnTo>
                  <a:pt x="42351" y="46089"/>
                </a:lnTo>
                <a:lnTo>
                  <a:pt x="42256" y="46030"/>
                </a:lnTo>
                <a:lnTo>
                  <a:pt x="42411" y="45947"/>
                </a:lnTo>
                <a:lnTo>
                  <a:pt x="42315" y="45899"/>
                </a:lnTo>
                <a:lnTo>
                  <a:pt x="42458" y="45804"/>
                </a:lnTo>
                <a:lnTo>
                  <a:pt x="42363" y="45756"/>
                </a:lnTo>
                <a:lnTo>
                  <a:pt x="42506" y="45673"/>
                </a:lnTo>
                <a:lnTo>
                  <a:pt x="42411" y="45613"/>
                </a:lnTo>
                <a:lnTo>
                  <a:pt x="42565" y="45530"/>
                </a:lnTo>
                <a:lnTo>
                  <a:pt x="42458" y="45470"/>
                </a:lnTo>
                <a:lnTo>
                  <a:pt x="42613" y="45387"/>
                </a:lnTo>
                <a:lnTo>
                  <a:pt x="42518" y="45339"/>
                </a:lnTo>
                <a:lnTo>
                  <a:pt x="42661" y="45256"/>
                </a:lnTo>
                <a:lnTo>
                  <a:pt x="42565" y="45196"/>
                </a:lnTo>
                <a:lnTo>
                  <a:pt x="42708" y="45113"/>
                </a:lnTo>
                <a:lnTo>
                  <a:pt x="42613" y="45054"/>
                </a:lnTo>
                <a:lnTo>
                  <a:pt x="42768" y="44970"/>
                </a:lnTo>
                <a:lnTo>
                  <a:pt x="42673" y="44911"/>
                </a:lnTo>
                <a:lnTo>
                  <a:pt x="42815" y="44827"/>
                </a:lnTo>
                <a:lnTo>
                  <a:pt x="42720" y="44780"/>
                </a:lnTo>
                <a:lnTo>
                  <a:pt x="42863" y="44696"/>
                </a:lnTo>
                <a:lnTo>
                  <a:pt x="42768" y="44637"/>
                </a:lnTo>
                <a:lnTo>
                  <a:pt x="42923" y="44554"/>
                </a:lnTo>
                <a:lnTo>
                  <a:pt x="42827" y="44494"/>
                </a:lnTo>
                <a:lnTo>
                  <a:pt x="42970" y="44411"/>
                </a:lnTo>
                <a:lnTo>
                  <a:pt x="42875" y="44351"/>
                </a:lnTo>
                <a:lnTo>
                  <a:pt x="43018" y="44268"/>
                </a:lnTo>
                <a:lnTo>
                  <a:pt x="42923" y="44220"/>
                </a:lnTo>
                <a:lnTo>
                  <a:pt x="43077" y="44137"/>
                </a:lnTo>
                <a:lnTo>
                  <a:pt x="42982" y="44077"/>
                </a:lnTo>
                <a:lnTo>
                  <a:pt x="43125" y="43994"/>
                </a:lnTo>
                <a:lnTo>
                  <a:pt x="43030" y="43934"/>
                </a:lnTo>
                <a:lnTo>
                  <a:pt x="43173" y="43851"/>
                </a:lnTo>
                <a:lnTo>
                  <a:pt x="43077" y="43792"/>
                </a:lnTo>
                <a:lnTo>
                  <a:pt x="43232" y="43708"/>
                </a:lnTo>
                <a:lnTo>
                  <a:pt x="43137" y="43661"/>
                </a:lnTo>
                <a:lnTo>
                  <a:pt x="43280" y="43577"/>
                </a:lnTo>
                <a:lnTo>
                  <a:pt x="43185" y="43518"/>
                </a:lnTo>
                <a:lnTo>
                  <a:pt x="43327" y="43434"/>
                </a:lnTo>
                <a:lnTo>
                  <a:pt x="43232" y="43375"/>
                </a:lnTo>
                <a:lnTo>
                  <a:pt x="43387" y="43291"/>
                </a:lnTo>
                <a:lnTo>
                  <a:pt x="43292" y="43244"/>
                </a:lnTo>
                <a:lnTo>
                  <a:pt x="43435" y="43149"/>
                </a:lnTo>
                <a:lnTo>
                  <a:pt x="43339" y="43101"/>
                </a:lnTo>
                <a:lnTo>
                  <a:pt x="43482" y="43018"/>
                </a:lnTo>
                <a:lnTo>
                  <a:pt x="43387" y="42958"/>
                </a:lnTo>
                <a:lnTo>
                  <a:pt x="43530" y="42875"/>
                </a:lnTo>
                <a:lnTo>
                  <a:pt x="43435" y="42815"/>
                </a:lnTo>
                <a:lnTo>
                  <a:pt x="43589" y="42732"/>
                </a:lnTo>
                <a:lnTo>
                  <a:pt x="43494" y="42684"/>
                </a:lnTo>
                <a:lnTo>
                  <a:pt x="43637" y="42589"/>
                </a:lnTo>
                <a:lnTo>
                  <a:pt x="43542" y="42541"/>
                </a:lnTo>
                <a:lnTo>
                  <a:pt x="43685" y="42458"/>
                </a:lnTo>
                <a:lnTo>
                  <a:pt x="43589" y="42398"/>
                </a:lnTo>
                <a:lnTo>
                  <a:pt x="43744" y="42315"/>
                </a:lnTo>
                <a:lnTo>
                  <a:pt x="43649" y="42256"/>
                </a:lnTo>
                <a:lnTo>
                  <a:pt x="43792" y="42172"/>
                </a:lnTo>
                <a:lnTo>
                  <a:pt x="43697" y="42125"/>
                </a:lnTo>
                <a:lnTo>
                  <a:pt x="43839" y="42029"/>
                </a:lnTo>
                <a:lnTo>
                  <a:pt x="43744" y="41982"/>
                </a:lnTo>
                <a:lnTo>
                  <a:pt x="43899" y="41898"/>
                </a:lnTo>
                <a:lnTo>
                  <a:pt x="43804" y="41839"/>
                </a:lnTo>
                <a:lnTo>
                  <a:pt x="43947" y="41756"/>
                </a:lnTo>
                <a:lnTo>
                  <a:pt x="43851" y="41696"/>
                </a:lnTo>
                <a:lnTo>
                  <a:pt x="43994" y="41613"/>
                </a:lnTo>
                <a:lnTo>
                  <a:pt x="43899" y="41565"/>
                </a:lnTo>
                <a:lnTo>
                  <a:pt x="44054" y="41482"/>
                </a:lnTo>
                <a:lnTo>
                  <a:pt x="43958" y="41422"/>
                </a:lnTo>
                <a:lnTo>
                  <a:pt x="44101" y="41339"/>
                </a:lnTo>
                <a:lnTo>
                  <a:pt x="44006" y="41279"/>
                </a:lnTo>
                <a:lnTo>
                  <a:pt x="44149" y="41196"/>
                </a:lnTo>
                <a:lnTo>
                  <a:pt x="44054" y="41136"/>
                </a:lnTo>
                <a:lnTo>
                  <a:pt x="44208" y="41053"/>
                </a:lnTo>
                <a:lnTo>
                  <a:pt x="44113" y="41005"/>
                </a:lnTo>
                <a:lnTo>
                  <a:pt x="44256" y="40922"/>
                </a:lnTo>
                <a:lnTo>
                  <a:pt x="44161" y="40863"/>
                </a:lnTo>
                <a:lnTo>
                  <a:pt x="44304" y="40779"/>
                </a:lnTo>
                <a:lnTo>
                  <a:pt x="44208" y="40720"/>
                </a:lnTo>
                <a:lnTo>
                  <a:pt x="44363" y="40636"/>
                </a:lnTo>
                <a:lnTo>
                  <a:pt x="44256" y="40577"/>
                </a:lnTo>
                <a:lnTo>
                  <a:pt x="44411" y="40494"/>
                </a:lnTo>
                <a:lnTo>
                  <a:pt x="44316" y="40446"/>
                </a:lnTo>
                <a:lnTo>
                  <a:pt x="44459" y="40363"/>
                </a:lnTo>
                <a:lnTo>
                  <a:pt x="44363" y="40303"/>
                </a:lnTo>
                <a:lnTo>
                  <a:pt x="44506" y="40220"/>
                </a:lnTo>
                <a:lnTo>
                  <a:pt x="44411" y="40160"/>
                </a:lnTo>
                <a:lnTo>
                  <a:pt x="44566" y="40077"/>
                </a:lnTo>
                <a:lnTo>
                  <a:pt x="44470" y="40017"/>
                </a:lnTo>
                <a:lnTo>
                  <a:pt x="44613" y="39934"/>
                </a:lnTo>
                <a:lnTo>
                  <a:pt x="44518" y="39886"/>
                </a:lnTo>
                <a:lnTo>
                  <a:pt x="44661" y="39803"/>
                </a:lnTo>
                <a:lnTo>
                  <a:pt x="44566" y="39743"/>
                </a:lnTo>
                <a:lnTo>
                  <a:pt x="44720" y="39660"/>
                </a:lnTo>
                <a:lnTo>
                  <a:pt x="44625" y="39601"/>
                </a:lnTo>
                <a:lnTo>
                  <a:pt x="44768" y="39517"/>
                </a:lnTo>
                <a:lnTo>
                  <a:pt x="44673" y="39470"/>
                </a:lnTo>
                <a:lnTo>
                  <a:pt x="44816" y="39374"/>
                </a:lnTo>
                <a:lnTo>
                  <a:pt x="44720" y="39327"/>
                </a:lnTo>
                <a:lnTo>
                  <a:pt x="44875" y="39243"/>
                </a:lnTo>
                <a:lnTo>
                  <a:pt x="44780" y="39184"/>
                </a:lnTo>
                <a:lnTo>
                  <a:pt x="44923" y="39100"/>
                </a:lnTo>
                <a:lnTo>
                  <a:pt x="44828" y="39041"/>
                </a:lnTo>
                <a:lnTo>
                  <a:pt x="44970" y="38958"/>
                </a:lnTo>
                <a:lnTo>
                  <a:pt x="44875" y="38910"/>
                </a:lnTo>
                <a:lnTo>
                  <a:pt x="45030" y="38815"/>
                </a:lnTo>
                <a:lnTo>
                  <a:pt x="44935" y="38767"/>
                </a:lnTo>
                <a:lnTo>
                  <a:pt x="45078" y="38684"/>
                </a:lnTo>
                <a:lnTo>
                  <a:pt x="44982" y="38624"/>
                </a:lnTo>
                <a:lnTo>
                  <a:pt x="45125" y="38541"/>
                </a:lnTo>
                <a:lnTo>
                  <a:pt x="45030" y="38481"/>
                </a:lnTo>
                <a:lnTo>
                  <a:pt x="45185" y="38398"/>
                </a:lnTo>
                <a:lnTo>
                  <a:pt x="45090" y="38350"/>
                </a:lnTo>
                <a:lnTo>
                  <a:pt x="45232" y="38255"/>
                </a:lnTo>
                <a:lnTo>
                  <a:pt x="45137" y="38208"/>
                </a:lnTo>
                <a:lnTo>
                  <a:pt x="45280" y="38124"/>
                </a:lnTo>
                <a:lnTo>
                  <a:pt x="45185" y="38065"/>
                </a:lnTo>
                <a:lnTo>
                  <a:pt x="45328" y="37981"/>
                </a:lnTo>
                <a:lnTo>
                  <a:pt x="45232" y="37922"/>
                </a:lnTo>
                <a:lnTo>
                  <a:pt x="45387" y="37838"/>
                </a:lnTo>
                <a:lnTo>
                  <a:pt x="45292" y="37791"/>
                </a:lnTo>
                <a:lnTo>
                  <a:pt x="45435" y="37707"/>
                </a:lnTo>
                <a:lnTo>
                  <a:pt x="45340" y="37648"/>
                </a:lnTo>
                <a:lnTo>
                  <a:pt x="45482" y="37565"/>
                </a:lnTo>
                <a:lnTo>
                  <a:pt x="45387" y="37505"/>
                </a:lnTo>
                <a:lnTo>
                  <a:pt x="45542" y="37422"/>
                </a:lnTo>
                <a:lnTo>
                  <a:pt x="45447" y="37362"/>
                </a:lnTo>
                <a:lnTo>
                  <a:pt x="45590" y="37279"/>
                </a:lnTo>
                <a:lnTo>
                  <a:pt x="45494" y="37231"/>
                </a:lnTo>
                <a:lnTo>
                  <a:pt x="45637" y="37148"/>
                </a:lnTo>
                <a:lnTo>
                  <a:pt x="45542" y="37088"/>
                </a:lnTo>
                <a:lnTo>
                  <a:pt x="45697" y="37005"/>
                </a:lnTo>
                <a:lnTo>
                  <a:pt x="45602" y="36945"/>
                </a:lnTo>
                <a:lnTo>
                  <a:pt x="45744" y="36862"/>
                </a:lnTo>
                <a:lnTo>
                  <a:pt x="45649" y="36803"/>
                </a:lnTo>
                <a:lnTo>
                  <a:pt x="45792" y="36719"/>
                </a:lnTo>
                <a:lnTo>
                  <a:pt x="45697" y="36672"/>
                </a:lnTo>
                <a:lnTo>
                  <a:pt x="45852" y="36588"/>
                </a:lnTo>
                <a:lnTo>
                  <a:pt x="45756" y="36529"/>
                </a:lnTo>
                <a:lnTo>
                  <a:pt x="45899" y="36445"/>
                </a:lnTo>
                <a:lnTo>
                  <a:pt x="45804" y="36386"/>
                </a:lnTo>
                <a:lnTo>
                  <a:pt x="45947" y="36303"/>
                </a:lnTo>
                <a:lnTo>
                  <a:pt x="45852" y="36243"/>
                </a:lnTo>
                <a:lnTo>
                  <a:pt x="46006" y="36160"/>
                </a:lnTo>
                <a:lnTo>
                  <a:pt x="45911" y="36112"/>
                </a:lnTo>
                <a:lnTo>
                  <a:pt x="46054" y="36029"/>
                </a:lnTo>
                <a:lnTo>
                  <a:pt x="45959" y="35969"/>
                </a:lnTo>
                <a:lnTo>
                  <a:pt x="46102" y="35886"/>
                </a:lnTo>
                <a:lnTo>
                  <a:pt x="46006" y="35826"/>
                </a:lnTo>
                <a:lnTo>
                  <a:pt x="46161" y="35743"/>
                </a:lnTo>
                <a:lnTo>
                  <a:pt x="46054" y="35683"/>
                </a:lnTo>
                <a:lnTo>
                  <a:pt x="46209" y="35600"/>
                </a:lnTo>
                <a:lnTo>
                  <a:pt x="46113" y="35552"/>
                </a:lnTo>
                <a:lnTo>
                  <a:pt x="46256" y="35469"/>
                </a:lnTo>
                <a:lnTo>
                  <a:pt x="46161" y="35410"/>
                </a:lnTo>
                <a:lnTo>
                  <a:pt x="46304" y="35326"/>
                </a:lnTo>
                <a:lnTo>
                  <a:pt x="46209" y="35267"/>
                </a:lnTo>
                <a:lnTo>
                  <a:pt x="46364" y="35183"/>
                </a:lnTo>
                <a:lnTo>
                  <a:pt x="46268" y="35136"/>
                </a:lnTo>
                <a:lnTo>
                  <a:pt x="46411" y="35040"/>
                </a:lnTo>
                <a:lnTo>
                  <a:pt x="46316" y="34993"/>
                </a:lnTo>
                <a:lnTo>
                  <a:pt x="46459" y="34909"/>
                </a:lnTo>
                <a:lnTo>
                  <a:pt x="46364" y="34850"/>
                </a:lnTo>
                <a:lnTo>
                  <a:pt x="46518" y="34767"/>
                </a:lnTo>
                <a:lnTo>
                  <a:pt x="46423" y="34707"/>
                </a:lnTo>
                <a:lnTo>
                  <a:pt x="46566" y="34624"/>
                </a:lnTo>
                <a:lnTo>
                  <a:pt x="46471" y="34576"/>
                </a:lnTo>
                <a:lnTo>
                  <a:pt x="46614" y="34481"/>
                </a:lnTo>
                <a:lnTo>
                  <a:pt x="46518" y="34433"/>
                </a:lnTo>
                <a:lnTo>
                  <a:pt x="46673" y="34350"/>
                </a:lnTo>
                <a:lnTo>
                  <a:pt x="46578" y="34290"/>
                </a:lnTo>
                <a:lnTo>
                  <a:pt x="46721" y="34207"/>
                </a:lnTo>
                <a:lnTo>
                  <a:pt x="46625" y="34147"/>
                </a:lnTo>
                <a:lnTo>
                  <a:pt x="46768" y="34064"/>
                </a:lnTo>
                <a:lnTo>
                  <a:pt x="46673" y="34017"/>
                </a:lnTo>
                <a:lnTo>
                  <a:pt x="46828" y="33921"/>
                </a:lnTo>
                <a:lnTo>
                  <a:pt x="46733" y="33874"/>
                </a:lnTo>
                <a:lnTo>
                  <a:pt x="46875" y="33790"/>
                </a:lnTo>
                <a:lnTo>
                  <a:pt x="46780" y="33731"/>
                </a:lnTo>
                <a:lnTo>
                  <a:pt x="46923" y="33647"/>
                </a:lnTo>
                <a:lnTo>
                  <a:pt x="46828" y="33588"/>
                </a:lnTo>
                <a:lnTo>
                  <a:pt x="46983" y="33505"/>
                </a:lnTo>
                <a:lnTo>
                  <a:pt x="46887" y="33457"/>
                </a:lnTo>
                <a:lnTo>
                  <a:pt x="47030" y="33374"/>
                </a:lnTo>
                <a:lnTo>
                  <a:pt x="46935" y="33314"/>
                </a:lnTo>
                <a:lnTo>
                  <a:pt x="47078" y="33231"/>
                </a:lnTo>
                <a:lnTo>
                  <a:pt x="46983" y="33171"/>
                </a:lnTo>
                <a:lnTo>
                  <a:pt x="47126" y="33088"/>
                </a:lnTo>
                <a:lnTo>
                  <a:pt x="47030" y="33028"/>
                </a:lnTo>
                <a:lnTo>
                  <a:pt x="47185" y="32945"/>
                </a:lnTo>
                <a:lnTo>
                  <a:pt x="47090" y="32897"/>
                </a:lnTo>
                <a:lnTo>
                  <a:pt x="47233" y="32814"/>
                </a:lnTo>
                <a:lnTo>
                  <a:pt x="47137" y="32754"/>
                </a:lnTo>
                <a:lnTo>
                  <a:pt x="47280" y="32671"/>
                </a:lnTo>
                <a:lnTo>
                  <a:pt x="47185" y="32612"/>
                </a:lnTo>
                <a:lnTo>
                  <a:pt x="47340" y="32528"/>
                </a:lnTo>
                <a:lnTo>
                  <a:pt x="47245" y="32469"/>
                </a:lnTo>
                <a:lnTo>
                  <a:pt x="47387" y="32385"/>
                </a:lnTo>
                <a:lnTo>
                  <a:pt x="47292" y="32338"/>
                </a:lnTo>
                <a:lnTo>
                  <a:pt x="47435" y="32254"/>
                </a:lnTo>
                <a:lnTo>
                  <a:pt x="47340" y="32195"/>
                </a:lnTo>
                <a:lnTo>
                  <a:pt x="47495" y="32112"/>
                </a:lnTo>
                <a:lnTo>
                  <a:pt x="47399" y="32052"/>
                </a:lnTo>
                <a:lnTo>
                  <a:pt x="47542" y="31969"/>
                </a:lnTo>
                <a:lnTo>
                  <a:pt x="47447" y="31909"/>
                </a:lnTo>
                <a:lnTo>
                  <a:pt x="47590" y="31826"/>
                </a:lnTo>
                <a:lnTo>
                  <a:pt x="47495" y="31778"/>
                </a:lnTo>
                <a:lnTo>
                  <a:pt x="47649" y="31695"/>
                </a:lnTo>
                <a:lnTo>
                  <a:pt x="47554" y="31635"/>
                </a:lnTo>
                <a:lnTo>
                  <a:pt x="47697" y="31552"/>
                </a:lnTo>
                <a:lnTo>
                  <a:pt x="47602" y="31492"/>
                </a:lnTo>
                <a:lnTo>
                  <a:pt x="47745" y="31409"/>
                </a:lnTo>
                <a:lnTo>
                  <a:pt x="47649" y="31350"/>
                </a:lnTo>
                <a:lnTo>
                  <a:pt x="47804" y="31266"/>
                </a:lnTo>
                <a:lnTo>
                  <a:pt x="47709" y="31219"/>
                </a:lnTo>
                <a:lnTo>
                  <a:pt x="47852" y="31135"/>
                </a:lnTo>
                <a:lnTo>
                  <a:pt x="47757" y="31076"/>
                </a:lnTo>
                <a:lnTo>
                  <a:pt x="47899" y="30992"/>
                </a:lnTo>
                <a:lnTo>
                  <a:pt x="47804" y="30933"/>
                </a:lnTo>
                <a:lnTo>
                  <a:pt x="47959" y="30849"/>
                </a:lnTo>
                <a:lnTo>
                  <a:pt x="47864" y="30802"/>
                </a:lnTo>
                <a:lnTo>
                  <a:pt x="48007" y="30707"/>
                </a:lnTo>
                <a:lnTo>
                  <a:pt x="47911" y="30659"/>
                </a:lnTo>
                <a:lnTo>
                  <a:pt x="48054" y="30576"/>
                </a:lnTo>
                <a:lnTo>
                  <a:pt x="47959" y="30516"/>
                </a:lnTo>
                <a:lnTo>
                  <a:pt x="48102" y="30433"/>
                </a:lnTo>
                <a:lnTo>
                  <a:pt x="48007" y="30373"/>
                </a:lnTo>
                <a:lnTo>
                  <a:pt x="48161" y="30290"/>
                </a:lnTo>
                <a:lnTo>
                  <a:pt x="48066" y="30242"/>
                </a:lnTo>
                <a:lnTo>
                  <a:pt x="48209" y="30147"/>
                </a:lnTo>
                <a:lnTo>
                  <a:pt x="48114" y="30099"/>
                </a:lnTo>
                <a:lnTo>
                  <a:pt x="48257" y="30016"/>
                </a:lnTo>
                <a:lnTo>
                  <a:pt x="48161" y="29956"/>
                </a:lnTo>
                <a:lnTo>
                  <a:pt x="48316" y="29873"/>
                </a:lnTo>
                <a:lnTo>
                  <a:pt x="48221" y="29814"/>
                </a:lnTo>
                <a:lnTo>
                  <a:pt x="48364" y="29730"/>
                </a:lnTo>
                <a:lnTo>
                  <a:pt x="48269" y="29683"/>
                </a:lnTo>
                <a:lnTo>
                  <a:pt x="48411" y="29587"/>
                </a:lnTo>
                <a:lnTo>
                  <a:pt x="48316" y="29540"/>
                </a:lnTo>
                <a:lnTo>
                  <a:pt x="48471" y="29456"/>
                </a:lnTo>
                <a:lnTo>
                  <a:pt x="48376" y="29397"/>
                </a:lnTo>
                <a:lnTo>
                  <a:pt x="48519" y="29314"/>
                </a:lnTo>
                <a:lnTo>
                  <a:pt x="48423" y="29254"/>
                </a:lnTo>
                <a:lnTo>
                  <a:pt x="48566" y="29171"/>
                </a:lnTo>
                <a:lnTo>
                  <a:pt x="48471" y="29123"/>
                </a:lnTo>
                <a:lnTo>
                  <a:pt x="48626" y="29040"/>
                </a:lnTo>
                <a:lnTo>
                  <a:pt x="48530" y="28980"/>
                </a:lnTo>
                <a:lnTo>
                  <a:pt x="48673" y="28897"/>
                </a:lnTo>
                <a:lnTo>
                  <a:pt x="48578" y="28837"/>
                </a:lnTo>
                <a:lnTo>
                  <a:pt x="48721" y="28754"/>
                </a:lnTo>
                <a:lnTo>
                  <a:pt x="48626" y="28694"/>
                </a:lnTo>
                <a:lnTo>
                  <a:pt x="48780" y="28611"/>
                </a:lnTo>
                <a:lnTo>
                  <a:pt x="48685" y="28563"/>
                </a:lnTo>
                <a:lnTo>
                  <a:pt x="48828" y="28480"/>
                </a:lnTo>
                <a:lnTo>
                  <a:pt x="48733" y="28421"/>
                </a:lnTo>
                <a:lnTo>
                  <a:pt x="48876" y="28337"/>
                </a:lnTo>
                <a:lnTo>
                  <a:pt x="48780" y="28278"/>
                </a:lnTo>
                <a:lnTo>
                  <a:pt x="48923" y="28194"/>
                </a:lnTo>
                <a:lnTo>
                  <a:pt x="48828" y="28135"/>
                </a:lnTo>
                <a:lnTo>
                  <a:pt x="48983" y="28051"/>
                </a:lnTo>
                <a:lnTo>
                  <a:pt x="48888" y="28004"/>
                </a:lnTo>
                <a:lnTo>
                  <a:pt x="49031" y="27921"/>
                </a:lnTo>
                <a:lnTo>
                  <a:pt x="48935" y="27861"/>
                </a:lnTo>
                <a:lnTo>
                  <a:pt x="49078" y="27778"/>
                </a:lnTo>
                <a:lnTo>
                  <a:pt x="48983" y="27718"/>
                </a:lnTo>
                <a:lnTo>
                  <a:pt x="49138" y="27635"/>
                </a:lnTo>
                <a:lnTo>
                  <a:pt x="49042" y="27575"/>
                </a:lnTo>
                <a:lnTo>
                  <a:pt x="49185" y="27492"/>
                </a:lnTo>
                <a:lnTo>
                  <a:pt x="49090" y="27444"/>
                </a:lnTo>
                <a:lnTo>
                  <a:pt x="49233" y="27349"/>
                </a:lnTo>
                <a:lnTo>
                  <a:pt x="49138" y="27301"/>
                </a:lnTo>
                <a:lnTo>
                  <a:pt x="49292" y="27218"/>
                </a:lnTo>
                <a:lnTo>
                  <a:pt x="49197" y="27159"/>
                </a:lnTo>
                <a:lnTo>
                  <a:pt x="49340" y="27075"/>
                </a:lnTo>
                <a:lnTo>
                  <a:pt x="49245" y="27028"/>
                </a:lnTo>
                <a:lnTo>
                  <a:pt x="49388" y="26932"/>
                </a:lnTo>
                <a:lnTo>
                  <a:pt x="49292" y="26885"/>
                </a:lnTo>
                <a:lnTo>
                  <a:pt x="49447" y="26801"/>
                </a:lnTo>
                <a:lnTo>
                  <a:pt x="49352" y="26742"/>
                </a:lnTo>
                <a:lnTo>
                  <a:pt x="49495" y="26658"/>
                </a:lnTo>
                <a:lnTo>
                  <a:pt x="49400" y="26599"/>
                </a:lnTo>
                <a:lnTo>
                  <a:pt x="49542" y="26516"/>
                </a:lnTo>
                <a:lnTo>
                  <a:pt x="49447" y="26456"/>
                </a:lnTo>
                <a:lnTo>
                  <a:pt x="49602" y="26373"/>
                </a:lnTo>
                <a:lnTo>
                  <a:pt x="49507" y="26325"/>
                </a:lnTo>
                <a:lnTo>
                  <a:pt x="49650" y="26242"/>
                </a:lnTo>
                <a:lnTo>
                  <a:pt x="49554" y="26182"/>
                </a:lnTo>
                <a:lnTo>
                  <a:pt x="49697" y="26099"/>
                </a:lnTo>
                <a:lnTo>
                  <a:pt x="49602" y="26039"/>
                </a:lnTo>
                <a:lnTo>
                  <a:pt x="49757" y="25956"/>
                </a:lnTo>
                <a:lnTo>
                  <a:pt x="49662" y="25908"/>
                </a:lnTo>
                <a:lnTo>
                  <a:pt x="49804" y="25813"/>
                </a:lnTo>
                <a:lnTo>
                  <a:pt x="49709" y="25766"/>
                </a:lnTo>
                <a:lnTo>
                  <a:pt x="49852" y="25682"/>
                </a:lnTo>
                <a:lnTo>
                  <a:pt x="49757" y="25623"/>
                </a:lnTo>
                <a:lnTo>
                  <a:pt x="49900" y="25539"/>
                </a:lnTo>
                <a:lnTo>
                  <a:pt x="49804" y="25480"/>
                </a:lnTo>
                <a:lnTo>
                  <a:pt x="49959" y="25396"/>
                </a:lnTo>
                <a:lnTo>
                  <a:pt x="49864" y="25349"/>
                </a:lnTo>
                <a:lnTo>
                  <a:pt x="50007" y="25254"/>
                </a:lnTo>
                <a:lnTo>
                  <a:pt x="49912" y="25206"/>
                </a:lnTo>
                <a:lnTo>
                  <a:pt x="50054" y="25123"/>
                </a:lnTo>
                <a:lnTo>
                  <a:pt x="49959" y="25063"/>
                </a:lnTo>
                <a:lnTo>
                  <a:pt x="50114" y="24980"/>
                </a:lnTo>
                <a:lnTo>
                  <a:pt x="50019" y="24920"/>
                </a:lnTo>
                <a:lnTo>
                  <a:pt x="50162" y="24837"/>
                </a:lnTo>
                <a:lnTo>
                  <a:pt x="50066" y="24789"/>
                </a:lnTo>
                <a:lnTo>
                  <a:pt x="50209" y="24706"/>
                </a:lnTo>
                <a:lnTo>
                  <a:pt x="50114" y="24646"/>
                </a:lnTo>
                <a:lnTo>
                  <a:pt x="50269" y="24563"/>
                </a:lnTo>
                <a:lnTo>
                  <a:pt x="50174" y="24503"/>
                </a:lnTo>
                <a:lnTo>
                  <a:pt x="50316" y="24420"/>
                </a:lnTo>
                <a:lnTo>
                  <a:pt x="50221" y="24361"/>
                </a:lnTo>
                <a:lnTo>
                  <a:pt x="50364" y="24277"/>
                </a:lnTo>
                <a:lnTo>
                  <a:pt x="50269" y="24230"/>
                </a:lnTo>
                <a:lnTo>
                  <a:pt x="50424" y="24146"/>
                </a:lnTo>
                <a:lnTo>
                  <a:pt x="50328" y="24087"/>
                </a:lnTo>
                <a:lnTo>
                  <a:pt x="50471" y="24003"/>
                </a:lnTo>
                <a:lnTo>
                  <a:pt x="50376" y="23944"/>
                </a:lnTo>
                <a:lnTo>
                  <a:pt x="50519" y="23861"/>
                </a:lnTo>
                <a:lnTo>
                  <a:pt x="50424" y="23801"/>
                </a:lnTo>
                <a:lnTo>
                  <a:pt x="50578" y="23718"/>
                </a:lnTo>
                <a:lnTo>
                  <a:pt x="50483" y="23670"/>
                </a:lnTo>
                <a:lnTo>
                  <a:pt x="50626" y="23587"/>
                </a:lnTo>
                <a:lnTo>
                  <a:pt x="50531" y="23527"/>
                </a:lnTo>
                <a:lnTo>
                  <a:pt x="50674" y="23444"/>
                </a:lnTo>
                <a:lnTo>
                  <a:pt x="50578" y="23384"/>
                </a:lnTo>
                <a:lnTo>
                  <a:pt x="50721" y="23301"/>
                </a:lnTo>
                <a:lnTo>
                  <a:pt x="50626" y="23241"/>
                </a:lnTo>
                <a:lnTo>
                  <a:pt x="50781" y="23158"/>
                </a:lnTo>
                <a:lnTo>
                  <a:pt x="50685" y="23110"/>
                </a:lnTo>
                <a:lnTo>
                  <a:pt x="50828" y="23027"/>
                </a:lnTo>
                <a:lnTo>
                  <a:pt x="50733" y="22968"/>
                </a:lnTo>
                <a:lnTo>
                  <a:pt x="50876" y="22884"/>
                </a:lnTo>
                <a:lnTo>
                  <a:pt x="50781" y="22825"/>
                </a:lnTo>
                <a:lnTo>
                  <a:pt x="50936" y="22741"/>
                </a:lnTo>
                <a:lnTo>
                  <a:pt x="50840" y="22694"/>
                </a:lnTo>
                <a:lnTo>
                  <a:pt x="50983" y="22598"/>
                </a:lnTo>
                <a:lnTo>
                  <a:pt x="50888" y="22551"/>
                </a:lnTo>
                <a:lnTo>
                  <a:pt x="51031" y="22467"/>
                </a:lnTo>
                <a:lnTo>
                  <a:pt x="50936" y="22408"/>
                </a:lnTo>
                <a:lnTo>
                  <a:pt x="51090" y="22325"/>
                </a:lnTo>
                <a:lnTo>
                  <a:pt x="50995" y="22265"/>
                </a:lnTo>
                <a:lnTo>
                  <a:pt x="51138" y="22182"/>
                </a:lnTo>
                <a:lnTo>
                  <a:pt x="51043" y="22134"/>
                </a:lnTo>
                <a:lnTo>
                  <a:pt x="51186" y="22039"/>
                </a:lnTo>
                <a:lnTo>
                  <a:pt x="51090" y="21991"/>
                </a:lnTo>
                <a:lnTo>
                  <a:pt x="51245" y="21908"/>
                </a:lnTo>
                <a:lnTo>
                  <a:pt x="51150" y="21848"/>
                </a:lnTo>
                <a:lnTo>
                  <a:pt x="51293" y="21765"/>
                </a:lnTo>
                <a:lnTo>
                  <a:pt x="51197" y="21705"/>
                </a:lnTo>
                <a:lnTo>
                  <a:pt x="51340" y="21622"/>
                </a:lnTo>
                <a:lnTo>
                  <a:pt x="51245" y="21563"/>
                </a:lnTo>
                <a:lnTo>
                  <a:pt x="51400" y="21479"/>
                </a:lnTo>
                <a:lnTo>
                  <a:pt x="51305" y="21432"/>
                </a:lnTo>
                <a:lnTo>
                  <a:pt x="51447" y="21348"/>
                </a:lnTo>
                <a:lnTo>
                  <a:pt x="51352" y="21289"/>
                </a:lnTo>
                <a:lnTo>
                  <a:pt x="51495" y="21205"/>
                </a:lnTo>
                <a:lnTo>
                  <a:pt x="51400" y="21146"/>
                </a:lnTo>
                <a:lnTo>
                  <a:pt x="51555" y="21063"/>
                </a:lnTo>
                <a:lnTo>
                  <a:pt x="51459" y="21015"/>
                </a:lnTo>
                <a:lnTo>
                  <a:pt x="51602" y="20920"/>
                </a:lnTo>
                <a:lnTo>
                  <a:pt x="51507" y="20872"/>
                </a:lnTo>
                <a:lnTo>
                  <a:pt x="51650" y="20789"/>
                </a:lnTo>
                <a:lnTo>
                  <a:pt x="51555" y="20729"/>
                </a:lnTo>
                <a:lnTo>
                  <a:pt x="51698" y="20646"/>
                </a:lnTo>
                <a:lnTo>
                  <a:pt x="51602" y="20586"/>
                </a:lnTo>
                <a:lnTo>
                  <a:pt x="51757" y="20503"/>
                </a:lnTo>
                <a:lnTo>
                  <a:pt x="51662" y="20455"/>
                </a:lnTo>
                <a:lnTo>
                  <a:pt x="51805" y="20372"/>
                </a:lnTo>
                <a:lnTo>
                  <a:pt x="51709" y="20312"/>
                </a:lnTo>
                <a:lnTo>
                  <a:pt x="51852" y="20229"/>
                </a:lnTo>
                <a:lnTo>
                  <a:pt x="51757" y="20170"/>
                </a:lnTo>
                <a:lnTo>
                  <a:pt x="51912" y="20086"/>
                </a:lnTo>
                <a:lnTo>
                  <a:pt x="51817" y="20027"/>
                </a:lnTo>
                <a:lnTo>
                  <a:pt x="51959" y="19943"/>
                </a:lnTo>
                <a:lnTo>
                  <a:pt x="51864" y="19896"/>
                </a:lnTo>
                <a:lnTo>
                  <a:pt x="52007" y="19812"/>
                </a:lnTo>
                <a:lnTo>
                  <a:pt x="51912" y="19753"/>
                </a:lnTo>
                <a:lnTo>
                  <a:pt x="52067" y="19670"/>
                </a:lnTo>
                <a:lnTo>
                  <a:pt x="51971" y="19610"/>
                </a:lnTo>
                <a:lnTo>
                  <a:pt x="52114" y="19527"/>
                </a:lnTo>
                <a:lnTo>
                  <a:pt x="52019" y="19467"/>
                </a:lnTo>
                <a:lnTo>
                  <a:pt x="52162" y="19384"/>
                </a:lnTo>
                <a:lnTo>
                  <a:pt x="52067" y="19336"/>
                </a:lnTo>
                <a:lnTo>
                  <a:pt x="52221" y="19253"/>
                </a:lnTo>
                <a:lnTo>
                  <a:pt x="52126" y="19193"/>
                </a:lnTo>
                <a:lnTo>
                  <a:pt x="52269" y="19110"/>
                </a:lnTo>
                <a:lnTo>
                  <a:pt x="52174" y="19050"/>
                </a:lnTo>
                <a:lnTo>
                  <a:pt x="52317" y="18967"/>
                </a:lnTo>
                <a:lnTo>
                  <a:pt x="52221" y="18919"/>
                </a:lnTo>
                <a:lnTo>
                  <a:pt x="52376" y="18824"/>
                </a:lnTo>
                <a:lnTo>
                  <a:pt x="52281" y="18777"/>
                </a:lnTo>
                <a:lnTo>
                  <a:pt x="52424" y="18693"/>
                </a:lnTo>
                <a:lnTo>
                  <a:pt x="52329" y="18634"/>
                </a:lnTo>
                <a:lnTo>
                  <a:pt x="52471" y="18550"/>
                </a:lnTo>
                <a:lnTo>
                  <a:pt x="52376" y="18491"/>
                </a:lnTo>
                <a:lnTo>
                  <a:pt x="52519" y="18407"/>
                </a:lnTo>
                <a:lnTo>
                  <a:pt x="52424" y="18360"/>
                </a:lnTo>
                <a:lnTo>
                  <a:pt x="52579" y="18265"/>
                </a:lnTo>
                <a:lnTo>
                  <a:pt x="52483" y="18217"/>
                </a:lnTo>
                <a:lnTo>
                  <a:pt x="52626" y="18134"/>
                </a:lnTo>
                <a:lnTo>
                  <a:pt x="52531" y="18074"/>
                </a:lnTo>
                <a:lnTo>
                  <a:pt x="52674" y="17991"/>
                </a:lnTo>
                <a:lnTo>
                  <a:pt x="52579" y="17931"/>
                </a:lnTo>
                <a:lnTo>
                  <a:pt x="52733" y="17848"/>
                </a:lnTo>
                <a:lnTo>
                  <a:pt x="52638" y="17800"/>
                </a:lnTo>
                <a:lnTo>
                  <a:pt x="52781" y="17705"/>
                </a:lnTo>
                <a:lnTo>
                  <a:pt x="52686" y="17657"/>
                </a:lnTo>
                <a:lnTo>
                  <a:pt x="52829" y="17574"/>
                </a:lnTo>
                <a:lnTo>
                  <a:pt x="52733" y="17514"/>
                </a:lnTo>
                <a:lnTo>
                  <a:pt x="52888" y="17431"/>
                </a:lnTo>
                <a:lnTo>
                  <a:pt x="52793" y="17372"/>
                </a:lnTo>
                <a:lnTo>
                  <a:pt x="52936" y="17288"/>
                </a:lnTo>
                <a:lnTo>
                  <a:pt x="52841" y="17241"/>
                </a:lnTo>
                <a:lnTo>
                  <a:pt x="52983" y="17145"/>
                </a:lnTo>
                <a:lnTo>
                  <a:pt x="52888" y="17098"/>
                </a:lnTo>
                <a:lnTo>
                  <a:pt x="53043" y="17014"/>
                </a:lnTo>
                <a:lnTo>
                  <a:pt x="52948" y="16955"/>
                </a:lnTo>
                <a:lnTo>
                  <a:pt x="53091" y="16872"/>
                </a:lnTo>
                <a:lnTo>
                  <a:pt x="52995" y="16812"/>
                </a:lnTo>
                <a:lnTo>
                  <a:pt x="53138" y="16729"/>
                </a:lnTo>
                <a:lnTo>
                  <a:pt x="53043" y="16681"/>
                </a:lnTo>
                <a:lnTo>
                  <a:pt x="53198" y="16598"/>
                </a:lnTo>
                <a:lnTo>
                  <a:pt x="53102" y="16538"/>
                </a:lnTo>
                <a:lnTo>
                  <a:pt x="53245" y="16455"/>
                </a:lnTo>
                <a:lnTo>
                  <a:pt x="53150" y="16395"/>
                </a:lnTo>
                <a:lnTo>
                  <a:pt x="53293" y="16312"/>
                </a:lnTo>
                <a:lnTo>
                  <a:pt x="53198" y="16252"/>
                </a:lnTo>
                <a:lnTo>
                  <a:pt x="53352" y="16169"/>
                </a:lnTo>
                <a:lnTo>
                  <a:pt x="53245" y="16121"/>
                </a:lnTo>
                <a:lnTo>
                  <a:pt x="53400" y="16038"/>
                </a:lnTo>
                <a:lnTo>
                  <a:pt x="53305" y="15979"/>
                </a:lnTo>
                <a:lnTo>
                  <a:pt x="53448" y="15895"/>
                </a:lnTo>
                <a:lnTo>
                  <a:pt x="53352" y="15836"/>
                </a:lnTo>
                <a:lnTo>
                  <a:pt x="53495" y="15752"/>
                </a:lnTo>
                <a:lnTo>
                  <a:pt x="53400" y="15693"/>
                </a:lnTo>
                <a:lnTo>
                  <a:pt x="53555" y="15609"/>
                </a:lnTo>
                <a:lnTo>
                  <a:pt x="53460" y="15562"/>
                </a:lnTo>
                <a:lnTo>
                  <a:pt x="53603" y="15479"/>
                </a:lnTo>
                <a:lnTo>
                  <a:pt x="26897" y="60"/>
                </a:lnTo>
                <a:lnTo>
                  <a:pt x="26802" y="0"/>
                </a:lnTo>
                <a:close/>
              </a:path>
            </a:pathLst>
          </a:custGeom>
          <a:gradFill>
            <a:gsLst>
              <a:gs pos="0">
                <a:srgbClr val="9659F4">
                  <a:alpha val="21568"/>
                </a:srgbClr>
              </a:gs>
              <a:gs pos="100000">
                <a:srgbClr val="FFFFFF">
                  <a:alpha val="37254"/>
                </a:srgbClr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" name="Google Shape;1315;p23">
            <a:extLst>
              <a:ext uri="{FF2B5EF4-FFF2-40B4-BE49-F238E27FC236}">
                <a16:creationId xmlns:a16="http://schemas.microsoft.com/office/drawing/2014/main" id="{D99CC723-F9ED-2517-8BB1-2A59427279E1}"/>
              </a:ext>
            </a:extLst>
          </p:cNvPr>
          <p:cNvCxnSpPr/>
          <p:nvPr/>
        </p:nvCxnSpPr>
        <p:spPr>
          <a:xfrm rot="10800000">
            <a:off x="7584625" y="3825940"/>
            <a:ext cx="0" cy="767100"/>
          </a:xfrm>
          <a:prstGeom prst="straightConnector1">
            <a:avLst/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" name="Google Shape;1316;p23">
            <a:extLst>
              <a:ext uri="{FF2B5EF4-FFF2-40B4-BE49-F238E27FC236}">
                <a16:creationId xmlns:a16="http://schemas.microsoft.com/office/drawing/2014/main" id="{79EE6F82-FBD4-649A-09DE-5EAB4D355401}"/>
              </a:ext>
            </a:extLst>
          </p:cNvPr>
          <p:cNvCxnSpPr/>
          <p:nvPr/>
        </p:nvCxnSpPr>
        <p:spPr>
          <a:xfrm rot="10800000">
            <a:off x="1568763" y="3825940"/>
            <a:ext cx="0" cy="767100"/>
          </a:xfrm>
          <a:prstGeom prst="straightConnector1">
            <a:avLst/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Google Shape;1317;p23">
            <a:extLst>
              <a:ext uri="{FF2B5EF4-FFF2-40B4-BE49-F238E27FC236}">
                <a16:creationId xmlns:a16="http://schemas.microsoft.com/office/drawing/2014/main" id="{3AD989F4-81E8-9B41-08AB-937CDD9EF40A}"/>
              </a:ext>
            </a:extLst>
          </p:cNvPr>
          <p:cNvCxnSpPr/>
          <p:nvPr/>
        </p:nvCxnSpPr>
        <p:spPr>
          <a:xfrm>
            <a:off x="4571950" y="3882375"/>
            <a:ext cx="0" cy="710700"/>
          </a:xfrm>
          <a:prstGeom prst="straightConnector1">
            <a:avLst/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" name="Google Shape;1318;p23">
            <a:extLst>
              <a:ext uri="{FF2B5EF4-FFF2-40B4-BE49-F238E27FC236}">
                <a16:creationId xmlns:a16="http://schemas.microsoft.com/office/drawing/2014/main" id="{D2F691CA-B0C0-2469-67BF-E4BBE58CFAF6}"/>
              </a:ext>
            </a:extLst>
          </p:cNvPr>
          <p:cNvCxnSpPr/>
          <p:nvPr/>
        </p:nvCxnSpPr>
        <p:spPr>
          <a:xfrm rot="10800000">
            <a:off x="7584625" y="2204997"/>
            <a:ext cx="0" cy="482400"/>
          </a:xfrm>
          <a:prstGeom prst="straightConnector1">
            <a:avLst/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Google Shape;1319;p23">
            <a:extLst>
              <a:ext uri="{FF2B5EF4-FFF2-40B4-BE49-F238E27FC236}">
                <a16:creationId xmlns:a16="http://schemas.microsoft.com/office/drawing/2014/main" id="{3883ABBF-39BF-4AB1-A0D5-A222AD403016}"/>
              </a:ext>
            </a:extLst>
          </p:cNvPr>
          <p:cNvSpPr/>
          <p:nvPr/>
        </p:nvSpPr>
        <p:spPr>
          <a:xfrm>
            <a:off x="6562675" y="2685900"/>
            <a:ext cx="2043900" cy="11400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321;p23">
            <a:extLst>
              <a:ext uri="{FF2B5EF4-FFF2-40B4-BE49-F238E27FC236}">
                <a16:creationId xmlns:a16="http://schemas.microsoft.com/office/drawing/2014/main" id="{E5B152E0-CE63-68EF-5689-A4B9C6F0AC1B}"/>
              </a:ext>
            </a:extLst>
          </p:cNvPr>
          <p:cNvSpPr/>
          <p:nvPr/>
        </p:nvSpPr>
        <p:spPr>
          <a:xfrm>
            <a:off x="6562675" y="1063500"/>
            <a:ext cx="2043900" cy="11400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Google Shape;1323;p23">
            <a:extLst>
              <a:ext uri="{FF2B5EF4-FFF2-40B4-BE49-F238E27FC236}">
                <a16:creationId xmlns:a16="http://schemas.microsoft.com/office/drawing/2014/main" id="{1FEFAF1D-1BEA-0B9D-EB64-5B01AC3EBE93}"/>
              </a:ext>
            </a:extLst>
          </p:cNvPr>
          <p:cNvCxnSpPr/>
          <p:nvPr/>
        </p:nvCxnSpPr>
        <p:spPr>
          <a:xfrm rot="10800000">
            <a:off x="1563033" y="2203509"/>
            <a:ext cx="0" cy="482400"/>
          </a:xfrm>
          <a:prstGeom prst="straightConnector1">
            <a:avLst/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324;p23">
            <a:extLst>
              <a:ext uri="{FF2B5EF4-FFF2-40B4-BE49-F238E27FC236}">
                <a16:creationId xmlns:a16="http://schemas.microsoft.com/office/drawing/2014/main" id="{3F2FB594-F84F-6F05-3ADE-4AA51FD5B44B}"/>
              </a:ext>
            </a:extLst>
          </p:cNvPr>
          <p:cNvSpPr/>
          <p:nvPr/>
        </p:nvSpPr>
        <p:spPr>
          <a:xfrm>
            <a:off x="540025" y="2685900"/>
            <a:ext cx="2043900" cy="11400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25;p23">
            <a:extLst>
              <a:ext uri="{FF2B5EF4-FFF2-40B4-BE49-F238E27FC236}">
                <a16:creationId xmlns:a16="http://schemas.microsoft.com/office/drawing/2014/main" id="{18CBC517-6FFA-8E94-5D6E-52AB4407B63E}"/>
              </a:ext>
            </a:extLst>
          </p:cNvPr>
          <p:cNvSpPr/>
          <p:nvPr/>
        </p:nvSpPr>
        <p:spPr>
          <a:xfrm>
            <a:off x="540025" y="2685900"/>
            <a:ext cx="2043900" cy="1140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326;p23">
            <a:extLst>
              <a:ext uri="{FF2B5EF4-FFF2-40B4-BE49-F238E27FC236}">
                <a16:creationId xmlns:a16="http://schemas.microsoft.com/office/drawing/2014/main" id="{8C8A2F93-2EBA-B10E-F967-1652832384D6}"/>
              </a:ext>
            </a:extLst>
          </p:cNvPr>
          <p:cNvSpPr/>
          <p:nvPr/>
        </p:nvSpPr>
        <p:spPr>
          <a:xfrm>
            <a:off x="540025" y="1063500"/>
            <a:ext cx="2043900" cy="11400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1338;p23">
            <a:extLst>
              <a:ext uri="{FF2B5EF4-FFF2-40B4-BE49-F238E27FC236}">
                <a16:creationId xmlns:a16="http://schemas.microsoft.com/office/drawing/2014/main" id="{6B5EFD3A-2CCE-3185-A237-9D88DB782DE3}"/>
              </a:ext>
            </a:extLst>
          </p:cNvPr>
          <p:cNvGrpSpPr/>
          <p:nvPr/>
        </p:nvGrpSpPr>
        <p:grpSpPr>
          <a:xfrm flipH="1">
            <a:off x="4482852" y="2125203"/>
            <a:ext cx="183956" cy="545814"/>
            <a:chOff x="4482322" y="2464909"/>
            <a:chExt cx="173872" cy="515844"/>
          </a:xfrm>
        </p:grpSpPr>
        <p:sp>
          <p:nvSpPr>
            <p:cNvPr id="26" name="Google Shape;1339;p23">
              <a:extLst>
                <a:ext uri="{FF2B5EF4-FFF2-40B4-BE49-F238E27FC236}">
                  <a16:creationId xmlns:a16="http://schemas.microsoft.com/office/drawing/2014/main" id="{86A0050E-FD64-8D93-B659-274CED889899}"/>
                </a:ext>
              </a:extLst>
            </p:cNvPr>
            <p:cNvSpPr/>
            <p:nvPr/>
          </p:nvSpPr>
          <p:spPr>
            <a:xfrm>
              <a:off x="4510935" y="2893753"/>
              <a:ext cx="87000" cy="87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40;p23">
              <a:extLst>
                <a:ext uri="{FF2B5EF4-FFF2-40B4-BE49-F238E27FC236}">
                  <a16:creationId xmlns:a16="http://schemas.microsoft.com/office/drawing/2014/main" id="{E2832093-827F-FA84-4DAD-74E45A6F03CE}"/>
                </a:ext>
              </a:extLst>
            </p:cNvPr>
            <p:cNvSpPr/>
            <p:nvPr/>
          </p:nvSpPr>
          <p:spPr>
            <a:xfrm>
              <a:off x="4482322" y="2779038"/>
              <a:ext cx="65400" cy="654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341;p23">
              <a:extLst>
                <a:ext uri="{FF2B5EF4-FFF2-40B4-BE49-F238E27FC236}">
                  <a16:creationId xmlns:a16="http://schemas.microsoft.com/office/drawing/2014/main" id="{0BA02921-7EC6-244B-97DC-8775B8A74F2E}"/>
                </a:ext>
              </a:extLst>
            </p:cNvPr>
            <p:cNvSpPr/>
            <p:nvPr/>
          </p:nvSpPr>
          <p:spPr>
            <a:xfrm>
              <a:off x="4582394" y="2709659"/>
              <a:ext cx="73800" cy="738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42;p23">
              <a:extLst>
                <a:ext uri="{FF2B5EF4-FFF2-40B4-BE49-F238E27FC236}">
                  <a16:creationId xmlns:a16="http://schemas.microsoft.com/office/drawing/2014/main" id="{137EA172-ECED-D811-C7BE-3434A4D16A89}"/>
                </a:ext>
              </a:extLst>
            </p:cNvPr>
            <p:cNvSpPr/>
            <p:nvPr/>
          </p:nvSpPr>
          <p:spPr>
            <a:xfrm>
              <a:off x="4493409" y="2621315"/>
              <a:ext cx="59700" cy="597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343;p23">
              <a:extLst>
                <a:ext uri="{FF2B5EF4-FFF2-40B4-BE49-F238E27FC236}">
                  <a16:creationId xmlns:a16="http://schemas.microsoft.com/office/drawing/2014/main" id="{08886059-8144-9C36-CA6A-1A9F3D488391}"/>
                </a:ext>
              </a:extLst>
            </p:cNvPr>
            <p:cNvSpPr/>
            <p:nvPr/>
          </p:nvSpPr>
          <p:spPr>
            <a:xfrm>
              <a:off x="4582399" y="2536883"/>
              <a:ext cx="50400" cy="504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344;p23">
              <a:extLst>
                <a:ext uri="{FF2B5EF4-FFF2-40B4-BE49-F238E27FC236}">
                  <a16:creationId xmlns:a16="http://schemas.microsoft.com/office/drawing/2014/main" id="{EFBA9A03-AA06-75DD-046A-2B503B9B4500}"/>
                </a:ext>
              </a:extLst>
            </p:cNvPr>
            <p:cNvSpPr/>
            <p:nvPr/>
          </p:nvSpPr>
          <p:spPr>
            <a:xfrm>
              <a:off x="4510935" y="2464909"/>
              <a:ext cx="40500" cy="405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2" name="Google Shape;1357;p23">
            <a:extLst>
              <a:ext uri="{FF2B5EF4-FFF2-40B4-BE49-F238E27FC236}">
                <a16:creationId xmlns:a16="http://schemas.microsoft.com/office/drawing/2014/main" id="{E4007AF3-4ACE-6AB6-23D9-331FCB3F40E4}"/>
              </a:ext>
            </a:extLst>
          </p:cNvPr>
          <p:cNvCxnSpPr/>
          <p:nvPr/>
        </p:nvCxnSpPr>
        <p:spPr>
          <a:xfrm rot="10800000">
            <a:off x="1563021" y="2203528"/>
            <a:ext cx="0" cy="4830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" name="Google Shape;1359;p23">
            <a:extLst>
              <a:ext uri="{FF2B5EF4-FFF2-40B4-BE49-F238E27FC236}">
                <a16:creationId xmlns:a16="http://schemas.microsoft.com/office/drawing/2014/main" id="{B5F6790B-771C-3584-BA97-2930D3EF027C}"/>
              </a:ext>
            </a:extLst>
          </p:cNvPr>
          <p:cNvCxnSpPr/>
          <p:nvPr/>
        </p:nvCxnSpPr>
        <p:spPr>
          <a:xfrm rot="10800000">
            <a:off x="1530875" y="4579950"/>
            <a:ext cx="6092700" cy="0"/>
          </a:xfrm>
          <a:prstGeom prst="straightConnector1">
            <a:avLst/>
          </a:prstGeom>
          <a:noFill/>
          <a:ln w="76200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9" name="Google Shape;1364;p23">
            <a:extLst>
              <a:ext uri="{FF2B5EF4-FFF2-40B4-BE49-F238E27FC236}">
                <a16:creationId xmlns:a16="http://schemas.microsoft.com/office/drawing/2014/main" id="{36EAF590-2FB5-0D68-E136-BEAA92EAE353}"/>
              </a:ext>
            </a:extLst>
          </p:cNvPr>
          <p:cNvGrpSpPr/>
          <p:nvPr/>
        </p:nvGrpSpPr>
        <p:grpSpPr>
          <a:xfrm>
            <a:off x="3922811" y="2772618"/>
            <a:ext cx="1298307" cy="1499050"/>
            <a:chOff x="3669150" y="1828675"/>
            <a:chExt cx="1805712" cy="2084909"/>
          </a:xfrm>
        </p:grpSpPr>
        <p:sp>
          <p:nvSpPr>
            <p:cNvPr id="40" name="Google Shape;1365;p23">
              <a:extLst>
                <a:ext uri="{FF2B5EF4-FFF2-40B4-BE49-F238E27FC236}">
                  <a16:creationId xmlns:a16="http://schemas.microsoft.com/office/drawing/2014/main" id="{BF9621BD-AD37-E3F1-5932-34E0AB152043}"/>
                </a:ext>
              </a:extLst>
            </p:cNvPr>
            <p:cNvSpPr/>
            <p:nvPr/>
          </p:nvSpPr>
          <p:spPr>
            <a:xfrm>
              <a:off x="5038625" y="3014705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366;p23">
              <a:extLst>
                <a:ext uri="{FF2B5EF4-FFF2-40B4-BE49-F238E27FC236}">
                  <a16:creationId xmlns:a16="http://schemas.microsoft.com/office/drawing/2014/main" id="{7664FA3C-A98B-C16B-47BD-084B4CC162B7}"/>
                </a:ext>
              </a:extLst>
            </p:cNvPr>
            <p:cNvSpPr/>
            <p:nvPr/>
          </p:nvSpPr>
          <p:spPr>
            <a:xfrm>
              <a:off x="5038625" y="3140436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367;p23">
              <a:extLst>
                <a:ext uri="{FF2B5EF4-FFF2-40B4-BE49-F238E27FC236}">
                  <a16:creationId xmlns:a16="http://schemas.microsoft.com/office/drawing/2014/main" id="{1D1934D2-4831-6F93-5F2D-FEB790E07172}"/>
                </a:ext>
              </a:extLst>
            </p:cNvPr>
            <p:cNvSpPr/>
            <p:nvPr/>
          </p:nvSpPr>
          <p:spPr>
            <a:xfrm>
              <a:off x="5256944" y="3140436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68;p23">
              <a:extLst>
                <a:ext uri="{FF2B5EF4-FFF2-40B4-BE49-F238E27FC236}">
                  <a16:creationId xmlns:a16="http://schemas.microsoft.com/office/drawing/2014/main" id="{BCCE8E8A-9066-9DCF-BFA4-A3326458CC2E}"/>
                </a:ext>
              </a:extLst>
            </p:cNvPr>
            <p:cNvSpPr/>
            <p:nvPr/>
          </p:nvSpPr>
          <p:spPr>
            <a:xfrm>
              <a:off x="5038625" y="2619211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69;p23">
              <a:extLst>
                <a:ext uri="{FF2B5EF4-FFF2-40B4-BE49-F238E27FC236}">
                  <a16:creationId xmlns:a16="http://schemas.microsoft.com/office/drawing/2014/main" id="{B949BED9-3D54-C8ED-113E-B341BEA95B51}"/>
                </a:ext>
              </a:extLst>
            </p:cNvPr>
            <p:cNvSpPr/>
            <p:nvPr/>
          </p:nvSpPr>
          <p:spPr>
            <a:xfrm>
              <a:off x="5038625" y="2744943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70;p23">
              <a:extLst>
                <a:ext uri="{FF2B5EF4-FFF2-40B4-BE49-F238E27FC236}">
                  <a16:creationId xmlns:a16="http://schemas.microsoft.com/office/drawing/2014/main" id="{48FBD958-24EF-B3CB-B63B-63790F8BF50E}"/>
                </a:ext>
              </a:extLst>
            </p:cNvPr>
            <p:cNvSpPr/>
            <p:nvPr/>
          </p:nvSpPr>
          <p:spPr>
            <a:xfrm>
              <a:off x="5256944" y="2744943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71;p23">
              <a:extLst>
                <a:ext uri="{FF2B5EF4-FFF2-40B4-BE49-F238E27FC236}">
                  <a16:creationId xmlns:a16="http://schemas.microsoft.com/office/drawing/2014/main" id="{E8A5D245-635F-1CAE-4819-8B5B8EE07911}"/>
                </a:ext>
              </a:extLst>
            </p:cNvPr>
            <p:cNvSpPr/>
            <p:nvPr/>
          </p:nvSpPr>
          <p:spPr>
            <a:xfrm>
              <a:off x="4696378" y="3212020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0" y="6704"/>
                  </a:moveTo>
                  <a:lnTo>
                    <a:pt x="0" y="3358"/>
                  </a:lnTo>
                  <a:lnTo>
                    <a:pt x="5798" y="0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72;p23">
              <a:extLst>
                <a:ext uri="{FF2B5EF4-FFF2-40B4-BE49-F238E27FC236}">
                  <a16:creationId xmlns:a16="http://schemas.microsoft.com/office/drawing/2014/main" id="{793A5F8E-CCC5-2984-D947-7753125D6495}"/>
                </a:ext>
              </a:extLst>
            </p:cNvPr>
            <p:cNvSpPr/>
            <p:nvPr/>
          </p:nvSpPr>
          <p:spPr>
            <a:xfrm>
              <a:off x="4696378" y="3338165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0" y="1"/>
                  </a:moveTo>
                  <a:lnTo>
                    <a:pt x="0" y="6704"/>
                  </a:lnTo>
                  <a:lnTo>
                    <a:pt x="5810" y="10050"/>
                  </a:lnTo>
                  <a:lnTo>
                    <a:pt x="5810" y="3347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73;p23">
              <a:extLst>
                <a:ext uri="{FF2B5EF4-FFF2-40B4-BE49-F238E27FC236}">
                  <a16:creationId xmlns:a16="http://schemas.microsoft.com/office/drawing/2014/main" id="{DE40C02D-6B5E-B218-BF73-782366AE3058}"/>
                </a:ext>
              </a:extLst>
            </p:cNvPr>
            <p:cNvSpPr/>
            <p:nvPr/>
          </p:nvSpPr>
          <p:spPr>
            <a:xfrm>
              <a:off x="4914697" y="3338165"/>
              <a:ext cx="217912" cy="377654"/>
            </a:xfrm>
            <a:custGeom>
              <a:avLst/>
              <a:gdLst/>
              <a:ahLst/>
              <a:cxnLst/>
              <a:rect l="l" t="t" r="r" b="b"/>
              <a:pathLst>
                <a:path w="5799" h="10050" extrusionOk="0">
                  <a:moveTo>
                    <a:pt x="5799" y="1"/>
                  </a:moveTo>
                  <a:lnTo>
                    <a:pt x="0" y="3347"/>
                  </a:lnTo>
                  <a:lnTo>
                    <a:pt x="0" y="10050"/>
                  </a:lnTo>
                  <a:lnTo>
                    <a:pt x="5799" y="6704"/>
                  </a:lnTo>
                  <a:lnTo>
                    <a:pt x="579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374;p23">
              <a:extLst>
                <a:ext uri="{FF2B5EF4-FFF2-40B4-BE49-F238E27FC236}">
                  <a16:creationId xmlns:a16="http://schemas.microsoft.com/office/drawing/2014/main" id="{C37B84DE-00BE-8199-6217-2069DFC9A68B}"/>
                </a:ext>
              </a:extLst>
            </p:cNvPr>
            <p:cNvSpPr/>
            <p:nvPr/>
          </p:nvSpPr>
          <p:spPr>
            <a:xfrm>
              <a:off x="4696378" y="2816977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0" y="6703"/>
                  </a:moveTo>
                  <a:lnTo>
                    <a:pt x="0" y="3346"/>
                  </a:lnTo>
                  <a:lnTo>
                    <a:pt x="5798" y="0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375;p23">
              <a:extLst>
                <a:ext uri="{FF2B5EF4-FFF2-40B4-BE49-F238E27FC236}">
                  <a16:creationId xmlns:a16="http://schemas.microsoft.com/office/drawing/2014/main" id="{78D4A4F7-A3B0-7F84-B2AC-52B926C97199}"/>
                </a:ext>
              </a:extLst>
            </p:cNvPr>
            <p:cNvSpPr/>
            <p:nvPr/>
          </p:nvSpPr>
          <p:spPr>
            <a:xfrm>
              <a:off x="4696378" y="2942671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1"/>
                  </a:moveTo>
                  <a:lnTo>
                    <a:pt x="0" y="6704"/>
                  </a:lnTo>
                  <a:lnTo>
                    <a:pt x="5810" y="10062"/>
                  </a:lnTo>
                  <a:lnTo>
                    <a:pt x="5810" y="3358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376;p23">
              <a:extLst>
                <a:ext uri="{FF2B5EF4-FFF2-40B4-BE49-F238E27FC236}">
                  <a16:creationId xmlns:a16="http://schemas.microsoft.com/office/drawing/2014/main" id="{9C33569E-EFF5-804A-EB8A-BB95F7A8B290}"/>
                </a:ext>
              </a:extLst>
            </p:cNvPr>
            <p:cNvSpPr/>
            <p:nvPr/>
          </p:nvSpPr>
          <p:spPr>
            <a:xfrm>
              <a:off x="4914697" y="2942671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1"/>
                  </a:moveTo>
                  <a:lnTo>
                    <a:pt x="0" y="3358"/>
                  </a:lnTo>
                  <a:lnTo>
                    <a:pt x="0" y="10062"/>
                  </a:lnTo>
                  <a:lnTo>
                    <a:pt x="5799" y="6704"/>
                  </a:lnTo>
                  <a:lnTo>
                    <a:pt x="579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77;p23">
              <a:extLst>
                <a:ext uri="{FF2B5EF4-FFF2-40B4-BE49-F238E27FC236}">
                  <a16:creationId xmlns:a16="http://schemas.microsoft.com/office/drawing/2014/main" id="{BD92D6C4-3EF2-0212-8185-E7DC81AB0349}"/>
                </a:ext>
              </a:extLst>
            </p:cNvPr>
            <p:cNvSpPr/>
            <p:nvPr/>
          </p:nvSpPr>
          <p:spPr>
            <a:xfrm>
              <a:off x="4354094" y="1828675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46"/>
                  </a:lnTo>
                  <a:lnTo>
                    <a:pt x="5799" y="0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78;p23">
              <a:extLst>
                <a:ext uri="{FF2B5EF4-FFF2-40B4-BE49-F238E27FC236}">
                  <a16:creationId xmlns:a16="http://schemas.microsoft.com/office/drawing/2014/main" id="{93DF526C-1AD9-265A-34B7-A9C0B447D2C1}"/>
                </a:ext>
              </a:extLst>
            </p:cNvPr>
            <p:cNvSpPr/>
            <p:nvPr/>
          </p:nvSpPr>
          <p:spPr>
            <a:xfrm>
              <a:off x="4354094" y="1954406"/>
              <a:ext cx="217950" cy="378067"/>
            </a:xfrm>
            <a:custGeom>
              <a:avLst/>
              <a:gdLst/>
              <a:ahLst/>
              <a:cxnLst/>
              <a:rect l="l" t="t" r="r" b="b"/>
              <a:pathLst>
                <a:path w="5800" h="10061" extrusionOk="0">
                  <a:moveTo>
                    <a:pt x="1" y="0"/>
                  </a:moveTo>
                  <a:lnTo>
                    <a:pt x="1" y="6703"/>
                  </a:lnTo>
                  <a:lnTo>
                    <a:pt x="5799" y="10061"/>
                  </a:lnTo>
                  <a:lnTo>
                    <a:pt x="5799" y="335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79;p23">
              <a:extLst>
                <a:ext uri="{FF2B5EF4-FFF2-40B4-BE49-F238E27FC236}">
                  <a16:creationId xmlns:a16="http://schemas.microsoft.com/office/drawing/2014/main" id="{D7023C4D-98E6-6B5D-86FF-B3484B655692}"/>
                </a:ext>
              </a:extLst>
            </p:cNvPr>
            <p:cNvSpPr/>
            <p:nvPr/>
          </p:nvSpPr>
          <p:spPr>
            <a:xfrm>
              <a:off x="4572000" y="1954406"/>
              <a:ext cx="218363" cy="378067"/>
            </a:xfrm>
            <a:custGeom>
              <a:avLst/>
              <a:gdLst/>
              <a:ahLst/>
              <a:cxnLst/>
              <a:rect l="l" t="t" r="r" b="b"/>
              <a:pathLst>
                <a:path w="5811" h="10061" extrusionOk="0">
                  <a:moveTo>
                    <a:pt x="5810" y="0"/>
                  </a:moveTo>
                  <a:lnTo>
                    <a:pt x="0" y="3358"/>
                  </a:lnTo>
                  <a:lnTo>
                    <a:pt x="0" y="10061"/>
                  </a:lnTo>
                  <a:lnTo>
                    <a:pt x="5810" y="6703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80;p23">
              <a:extLst>
                <a:ext uri="{FF2B5EF4-FFF2-40B4-BE49-F238E27FC236}">
                  <a16:creationId xmlns:a16="http://schemas.microsoft.com/office/drawing/2014/main" id="{CE62A52B-3E3C-C45E-E29B-CF45E99EB30E}"/>
                </a:ext>
              </a:extLst>
            </p:cNvPr>
            <p:cNvSpPr/>
            <p:nvPr/>
          </p:nvSpPr>
          <p:spPr>
            <a:xfrm>
              <a:off x="4696378" y="2026403"/>
              <a:ext cx="436237" cy="251957"/>
            </a:xfrm>
            <a:custGeom>
              <a:avLst/>
              <a:gdLst/>
              <a:ahLst/>
              <a:cxnLst/>
              <a:rect l="l" t="t" r="r" b="b"/>
              <a:pathLst>
                <a:path w="11609" h="6705" extrusionOk="0">
                  <a:moveTo>
                    <a:pt x="5798" y="6704"/>
                  </a:moveTo>
                  <a:lnTo>
                    <a:pt x="0" y="3347"/>
                  </a:lnTo>
                  <a:lnTo>
                    <a:pt x="5798" y="1"/>
                  </a:lnTo>
                  <a:lnTo>
                    <a:pt x="11609" y="33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81;p23">
              <a:extLst>
                <a:ext uri="{FF2B5EF4-FFF2-40B4-BE49-F238E27FC236}">
                  <a16:creationId xmlns:a16="http://schemas.microsoft.com/office/drawing/2014/main" id="{30E24AFC-3A20-28CC-917A-8E38EE58FBCC}"/>
                </a:ext>
              </a:extLst>
            </p:cNvPr>
            <p:cNvSpPr/>
            <p:nvPr/>
          </p:nvSpPr>
          <p:spPr>
            <a:xfrm>
              <a:off x="4696378" y="2152134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0" y="1"/>
                  </a:moveTo>
                  <a:lnTo>
                    <a:pt x="0" y="6704"/>
                  </a:lnTo>
                  <a:lnTo>
                    <a:pt x="5798" y="10061"/>
                  </a:lnTo>
                  <a:lnTo>
                    <a:pt x="5798" y="3358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382;p23">
              <a:extLst>
                <a:ext uri="{FF2B5EF4-FFF2-40B4-BE49-F238E27FC236}">
                  <a16:creationId xmlns:a16="http://schemas.microsoft.com/office/drawing/2014/main" id="{D233EE75-3B02-C5B1-FFC9-78335414C0BD}"/>
                </a:ext>
              </a:extLst>
            </p:cNvPr>
            <p:cNvSpPr/>
            <p:nvPr/>
          </p:nvSpPr>
          <p:spPr>
            <a:xfrm>
              <a:off x="4914247" y="2152134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5811" y="1"/>
                  </a:moveTo>
                  <a:lnTo>
                    <a:pt x="0" y="3358"/>
                  </a:lnTo>
                  <a:lnTo>
                    <a:pt x="0" y="10061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83;p23">
              <a:extLst>
                <a:ext uri="{FF2B5EF4-FFF2-40B4-BE49-F238E27FC236}">
                  <a16:creationId xmlns:a16="http://schemas.microsoft.com/office/drawing/2014/main" id="{0CC3D776-05CD-6610-7DAB-1564E8D9A7E5}"/>
                </a:ext>
              </a:extLst>
            </p:cNvPr>
            <p:cNvSpPr/>
            <p:nvPr/>
          </p:nvSpPr>
          <p:spPr>
            <a:xfrm>
              <a:off x="5038625" y="2223718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58"/>
                  </a:lnTo>
                  <a:lnTo>
                    <a:pt x="5811" y="1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84;p23">
              <a:extLst>
                <a:ext uri="{FF2B5EF4-FFF2-40B4-BE49-F238E27FC236}">
                  <a16:creationId xmlns:a16="http://schemas.microsoft.com/office/drawing/2014/main" id="{6D0307DE-AB96-7ADD-2499-2A746DCC655B}"/>
                </a:ext>
              </a:extLst>
            </p:cNvPr>
            <p:cNvSpPr/>
            <p:nvPr/>
          </p:nvSpPr>
          <p:spPr>
            <a:xfrm>
              <a:off x="5038625" y="2349900"/>
              <a:ext cx="218363" cy="377616"/>
            </a:xfrm>
            <a:custGeom>
              <a:avLst/>
              <a:gdLst/>
              <a:ahLst/>
              <a:cxnLst/>
              <a:rect l="l" t="t" r="r" b="b"/>
              <a:pathLst>
                <a:path w="5811" h="10049" extrusionOk="0">
                  <a:moveTo>
                    <a:pt x="0" y="0"/>
                  </a:moveTo>
                  <a:lnTo>
                    <a:pt x="0" y="6703"/>
                  </a:lnTo>
                  <a:lnTo>
                    <a:pt x="5811" y="10049"/>
                  </a:lnTo>
                  <a:lnTo>
                    <a:pt x="5811" y="334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85;p23">
              <a:extLst>
                <a:ext uri="{FF2B5EF4-FFF2-40B4-BE49-F238E27FC236}">
                  <a16:creationId xmlns:a16="http://schemas.microsoft.com/office/drawing/2014/main" id="{1BF1A3EF-8588-A530-6120-3C97638FABAA}"/>
                </a:ext>
              </a:extLst>
            </p:cNvPr>
            <p:cNvSpPr/>
            <p:nvPr/>
          </p:nvSpPr>
          <p:spPr>
            <a:xfrm>
              <a:off x="5256944" y="2349900"/>
              <a:ext cx="217912" cy="377616"/>
            </a:xfrm>
            <a:custGeom>
              <a:avLst/>
              <a:gdLst/>
              <a:ahLst/>
              <a:cxnLst/>
              <a:rect l="l" t="t" r="r" b="b"/>
              <a:pathLst>
                <a:path w="5799" h="10049" extrusionOk="0">
                  <a:moveTo>
                    <a:pt x="5799" y="0"/>
                  </a:moveTo>
                  <a:lnTo>
                    <a:pt x="1" y="3346"/>
                  </a:lnTo>
                  <a:lnTo>
                    <a:pt x="1" y="10049"/>
                  </a:lnTo>
                  <a:lnTo>
                    <a:pt x="5799" y="6703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86;p23">
              <a:extLst>
                <a:ext uri="{FF2B5EF4-FFF2-40B4-BE49-F238E27FC236}">
                  <a16:creationId xmlns:a16="http://schemas.microsoft.com/office/drawing/2014/main" id="{3CB8F2C1-AD90-73CE-635B-D790B283993E}"/>
                </a:ext>
              </a:extLst>
            </p:cNvPr>
            <p:cNvSpPr/>
            <p:nvPr/>
          </p:nvSpPr>
          <p:spPr>
            <a:xfrm>
              <a:off x="4011397" y="2026403"/>
              <a:ext cx="436726" cy="251957"/>
            </a:xfrm>
            <a:custGeom>
              <a:avLst/>
              <a:gdLst/>
              <a:ahLst/>
              <a:cxnLst/>
              <a:rect l="l" t="t" r="r" b="b"/>
              <a:pathLst>
                <a:path w="11622" h="6705" extrusionOk="0">
                  <a:moveTo>
                    <a:pt x="5811" y="6704"/>
                  </a:moveTo>
                  <a:lnTo>
                    <a:pt x="1" y="3347"/>
                  </a:lnTo>
                  <a:lnTo>
                    <a:pt x="5811" y="1"/>
                  </a:lnTo>
                  <a:lnTo>
                    <a:pt x="11621" y="33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87;p23">
              <a:extLst>
                <a:ext uri="{FF2B5EF4-FFF2-40B4-BE49-F238E27FC236}">
                  <a16:creationId xmlns:a16="http://schemas.microsoft.com/office/drawing/2014/main" id="{6D3A6A97-E590-FFAF-AA76-7B299CBF4591}"/>
                </a:ext>
              </a:extLst>
            </p:cNvPr>
            <p:cNvSpPr/>
            <p:nvPr/>
          </p:nvSpPr>
          <p:spPr>
            <a:xfrm>
              <a:off x="4011397" y="2152134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88;p23">
              <a:extLst>
                <a:ext uri="{FF2B5EF4-FFF2-40B4-BE49-F238E27FC236}">
                  <a16:creationId xmlns:a16="http://schemas.microsoft.com/office/drawing/2014/main" id="{B745D396-8985-8C26-1142-E4DA5914424C}"/>
                </a:ext>
              </a:extLst>
            </p:cNvPr>
            <p:cNvSpPr/>
            <p:nvPr/>
          </p:nvSpPr>
          <p:spPr>
            <a:xfrm>
              <a:off x="4229716" y="2152134"/>
              <a:ext cx="218400" cy="378105"/>
            </a:xfrm>
            <a:custGeom>
              <a:avLst/>
              <a:gdLst/>
              <a:ahLst/>
              <a:cxnLst/>
              <a:rect l="l" t="t" r="r" b="b"/>
              <a:pathLst>
                <a:path w="5812" h="10062" extrusionOk="0">
                  <a:moveTo>
                    <a:pt x="5811" y="1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89;p23">
              <a:extLst>
                <a:ext uri="{FF2B5EF4-FFF2-40B4-BE49-F238E27FC236}">
                  <a16:creationId xmlns:a16="http://schemas.microsoft.com/office/drawing/2014/main" id="{FFD47E0D-29CA-6A2F-BFA9-B7AD3894FACC}"/>
                </a:ext>
              </a:extLst>
            </p:cNvPr>
            <p:cNvSpPr/>
            <p:nvPr/>
          </p:nvSpPr>
          <p:spPr>
            <a:xfrm>
              <a:off x="4354094" y="2223718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58"/>
                  </a:lnTo>
                  <a:lnTo>
                    <a:pt x="5799" y="1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90;p23">
              <a:extLst>
                <a:ext uri="{FF2B5EF4-FFF2-40B4-BE49-F238E27FC236}">
                  <a16:creationId xmlns:a16="http://schemas.microsoft.com/office/drawing/2014/main" id="{94FD32F7-9EB6-6A3E-DE12-FC9C476FA628}"/>
                </a:ext>
              </a:extLst>
            </p:cNvPr>
            <p:cNvSpPr/>
            <p:nvPr/>
          </p:nvSpPr>
          <p:spPr>
            <a:xfrm>
              <a:off x="4354094" y="2349900"/>
              <a:ext cx="217950" cy="377616"/>
            </a:xfrm>
            <a:custGeom>
              <a:avLst/>
              <a:gdLst/>
              <a:ahLst/>
              <a:cxnLst/>
              <a:rect l="l" t="t" r="r" b="b"/>
              <a:pathLst>
                <a:path w="5800" h="10049" extrusionOk="0">
                  <a:moveTo>
                    <a:pt x="1" y="0"/>
                  </a:moveTo>
                  <a:lnTo>
                    <a:pt x="1" y="6703"/>
                  </a:lnTo>
                  <a:lnTo>
                    <a:pt x="5799" y="10049"/>
                  </a:lnTo>
                  <a:lnTo>
                    <a:pt x="5799" y="3346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91;p23">
              <a:extLst>
                <a:ext uri="{FF2B5EF4-FFF2-40B4-BE49-F238E27FC236}">
                  <a16:creationId xmlns:a16="http://schemas.microsoft.com/office/drawing/2014/main" id="{9CEF9911-5701-C3A1-4E18-9275FAAC49B1}"/>
                </a:ext>
              </a:extLst>
            </p:cNvPr>
            <p:cNvSpPr/>
            <p:nvPr/>
          </p:nvSpPr>
          <p:spPr>
            <a:xfrm>
              <a:off x="4572000" y="2349900"/>
              <a:ext cx="218363" cy="377616"/>
            </a:xfrm>
            <a:custGeom>
              <a:avLst/>
              <a:gdLst/>
              <a:ahLst/>
              <a:cxnLst/>
              <a:rect l="l" t="t" r="r" b="b"/>
              <a:pathLst>
                <a:path w="5811" h="10049" extrusionOk="0">
                  <a:moveTo>
                    <a:pt x="5810" y="0"/>
                  </a:moveTo>
                  <a:lnTo>
                    <a:pt x="0" y="3346"/>
                  </a:lnTo>
                  <a:lnTo>
                    <a:pt x="0" y="10049"/>
                  </a:lnTo>
                  <a:lnTo>
                    <a:pt x="5810" y="6703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92;p23">
              <a:extLst>
                <a:ext uri="{FF2B5EF4-FFF2-40B4-BE49-F238E27FC236}">
                  <a16:creationId xmlns:a16="http://schemas.microsoft.com/office/drawing/2014/main" id="{CC047CAF-35A4-39D6-18CD-64DA583D9A17}"/>
                </a:ext>
              </a:extLst>
            </p:cNvPr>
            <p:cNvSpPr/>
            <p:nvPr/>
          </p:nvSpPr>
          <p:spPr>
            <a:xfrm>
              <a:off x="4696378" y="2421483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0" y="6703"/>
                  </a:moveTo>
                  <a:lnTo>
                    <a:pt x="0" y="3358"/>
                  </a:lnTo>
                  <a:lnTo>
                    <a:pt x="5798" y="0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93;p23">
              <a:extLst>
                <a:ext uri="{FF2B5EF4-FFF2-40B4-BE49-F238E27FC236}">
                  <a16:creationId xmlns:a16="http://schemas.microsoft.com/office/drawing/2014/main" id="{42B3C2D1-D0D8-E9D1-F832-BFF7086BFD34}"/>
                </a:ext>
              </a:extLst>
            </p:cNvPr>
            <p:cNvSpPr/>
            <p:nvPr/>
          </p:nvSpPr>
          <p:spPr>
            <a:xfrm>
              <a:off x="4696378" y="2547628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0" y="1"/>
                  </a:moveTo>
                  <a:lnTo>
                    <a:pt x="0" y="6704"/>
                  </a:lnTo>
                  <a:lnTo>
                    <a:pt x="5810" y="10050"/>
                  </a:lnTo>
                  <a:lnTo>
                    <a:pt x="5810" y="3346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94;p23">
              <a:extLst>
                <a:ext uri="{FF2B5EF4-FFF2-40B4-BE49-F238E27FC236}">
                  <a16:creationId xmlns:a16="http://schemas.microsoft.com/office/drawing/2014/main" id="{4405302B-B58B-E42F-7C1A-80B0B378D7ED}"/>
                </a:ext>
              </a:extLst>
            </p:cNvPr>
            <p:cNvSpPr/>
            <p:nvPr/>
          </p:nvSpPr>
          <p:spPr>
            <a:xfrm>
              <a:off x="4914697" y="2547628"/>
              <a:ext cx="217912" cy="377654"/>
            </a:xfrm>
            <a:custGeom>
              <a:avLst/>
              <a:gdLst/>
              <a:ahLst/>
              <a:cxnLst/>
              <a:rect l="l" t="t" r="r" b="b"/>
              <a:pathLst>
                <a:path w="5799" h="10050" extrusionOk="0">
                  <a:moveTo>
                    <a:pt x="5799" y="1"/>
                  </a:moveTo>
                  <a:lnTo>
                    <a:pt x="0" y="3346"/>
                  </a:lnTo>
                  <a:lnTo>
                    <a:pt x="0" y="10050"/>
                  </a:lnTo>
                  <a:lnTo>
                    <a:pt x="5799" y="6704"/>
                  </a:lnTo>
                  <a:lnTo>
                    <a:pt x="579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95;p23">
              <a:extLst>
                <a:ext uri="{FF2B5EF4-FFF2-40B4-BE49-F238E27FC236}">
                  <a16:creationId xmlns:a16="http://schemas.microsoft.com/office/drawing/2014/main" id="{6265F660-E8B8-CC9D-7AF8-F0BC9985FE7F}"/>
                </a:ext>
              </a:extLst>
            </p:cNvPr>
            <p:cNvSpPr/>
            <p:nvPr/>
          </p:nvSpPr>
          <p:spPr>
            <a:xfrm>
              <a:off x="3669150" y="3014705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96;p23">
              <a:extLst>
                <a:ext uri="{FF2B5EF4-FFF2-40B4-BE49-F238E27FC236}">
                  <a16:creationId xmlns:a16="http://schemas.microsoft.com/office/drawing/2014/main" id="{D3CDB931-CF6A-6B85-CAC2-68E1EA6F4E70}"/>
                </a:ext>
              </a:extLst>
            </p:cNvPr>
            <p:cNvSpPr/>
            <p:nvPr/>
          </p:nvSpPr>
          <p:spPr>
            <a:xfrm>
              <a:off x="3669150" y="3140436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49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397;p23">
              <a:extLst>
                <a:ext uri="{FF2B5EF4-FFF2-40B4-BE49-F238E27FC236}">
                  <a16:creationId xmlns:a16="http://schemas.microsoft.com/office/drawing/2014/main" id="{BAFAA9EF-9A2D-4D8D-FF56-7B8DAA1F4F51}"/>
                </a:ext>
              </a:extLst>
            </p:cNvPr>
            <p:cNvSpPr/>
            <p:nvPr/>
          </p:nvSpPr>
          <p:spPr>
            <a:xfrm>
              <a:off x="3887469" y="3140436"/>
              <a:ext cx="217912" cy="377654"/>
            </a:xfrm>
            <a:custGeom>
              <a:avLst/>
              <a:gdLst/>
              <a:ahLst/>
              <a:cxnLst/>
              <a:rect l="l" t="t" r="r" b="b"/>
              <a:pathLst>
                <a:path w="5799" h="10050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49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398;p23">
              <a:extLst>
                <a:ext uri="{FF2B5EF4-FFF2-40B4-BE49-F238E27FC236}">
                  <a16:creationId xmlns:a16="http://schemas.microsoft.com/office/drawing/2014/main" id="{8866201B-7247-CF60-EEF3-730C9B283D9B}"/>
                </a:ext>
              </a:extLst>
            </p:cNvPr>
            <p:cNvSpPr/>
            <p:nvPr/>
          </p:nvSpPr>
          <p:spPr>
            <a:xfrm>
              <a:off x="4011397" y="3212020"/>
              <a:ext cx="436726" cy="251920"/>
            </a:xfrm>
            <a:custGeom>
              <a:avLst/>
              <a:gdLst/>
              <a:ahLst/>
              <a:cxnLst/>
              <a:rect l="l" t="t" r="r" b="b"/>
              <a:pathLst>
                <a:path w="11622" h="6704" extrusionOk="0">
                  <a:moveTo>
                    <a:pt x="5811" y="6704"/>
                  </a:moveTo>
                  <a:lnTo>
                    <a:pt x="1" y="3358"/>
                  </a:lnTo>
                  <a:lnTo>
                    <a:pt x="5811" y="0"/>
                  </a:lnTo>
                  <a:lnTo>
                    <a:pt x="11621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399;p23">
              <a:extLst>
                <a:ext uri="{FF2B5EF4-FFF2-40B4-BE49-F238E27FC236}">
                  <a16:creationId xmlns:a16="http://schemas.microsoft.com/office/drawing/2014/main" id="{5A0B9ED3-15EE-409C-CAD6-B25AFE88326A}"/>
                </a:ext>
              </a:extLst>
            </p:cNvPr>
            <p:cNvSpPr/>
            <p:nvPr/>
          </p:nvSpPr>
          <p:spPr>
            <a:xfrm>
              <a:off x="4011397" y="3338165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50"/>
                  </a:lnTo>
                  <a:lnTo>
                    <a:pt x="5811" y="3347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400;p23">
              <a:extLst>
                <a:ext uri="{FF2B5EF4-FFF2-40B4-BE49-F238E27FC236}">
                  <a16:creationId xmlns:a16="http://schemas.microsoft.com/office/drawing/2014/main" id="{8352CA46-37EB-FD97-C223-3A92FED871A5}"/>
                </a:ext>
              </a:extLst>
            </p:cNvPr>
            <p:cNvSpPr/>
            <p:nvPr/>
          </p:nvSpPr>
          <p:spPr>
            <a:xfrm>
              <a:off x="4229716" y="3338165"/>
              <a:ext cx="218400" cy="377654"/>
            </a:xfrm>
            <a:custGeom>
              <a:avLst/>
              <a:gdLst/>
              <a:ahLst/>
              <a:cxnLst/>
              <a:rect l="l" t="t" r="r" b="b"/>
              <a:pathLst>
                <a:path w="5812" h="10050" extrusionOk="0">
                  <a:moveTo>
                    <a:pt x="5811" y="1"/>
                  </a:moveTo>
                  <a:lnTo>
                    <a:pt x="1" y="3347"/>
                  </a:lnTo>
                  <a:lnTo>
                    <a:pt x="1" y="10050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401;p23">
              <a:extLst>
                <a:ext uri="{FF2B5EF4-FFF2-40B4-BE49-F238E27FC236}">
                  <a16:creationId xmlns:a16="http://schemas.microsoft.com/office/drawing/2014/main" id="{F1C38C07-035A-6322-61A8-623E447BFB1F}"/>
                </a:ext>
              </a:extLst>
            </p:cNvPr>
            <p:cNvSpPr/>
            <p:nvPr/>
          </p:nvSpPr>
          <p:spPr>
            <a:xfrm>
              <a:off x="4354094" y="3409748"/>
              <a:ext cx="436275" cy="251957"/>
            </a:xfrm>
            <a:custGeom>
              <a:avLst/>
              <a:gdLst/>
              <a:ahLst/>
              <a:cxnLst/>
              <a:rect l="l" t="t" r="r" b="b"/>
              <a:pathLst>
                <a:path w="11610" h="6705" extrusionOk="0">
                  <a:moveTo>
                    <a:pt x="5799" y="6704"/>
                  </a:moveTo>
                  <a:lnTo>
                    <a:pt x="1" y="3359"/>
                  </a:lnTo>
                  <a:lnTo>
                    <a:pt x="5799" y="1"/>
                  </a:lnTo>
                  <a:lnTo>
                    <a:pt x="11609" y="3359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402;p23">
              <a:extLst>
                <a:ext uri="{FF2B5EF4-FFF2-40B4-BE49-F238E27FC236}">
                  <a16:creationId xmlns:a16="http://schemas.microsoft.com/office/drawing/2014/main" id="{75B24002-E9AF-F760-6E6F-E562E21BFD90}"/>
                </a:ext>
              </a:extLst>
            </p:cNvPr>
            <p:cNvSpPr/>
            <p:nvPr/>
          </p:nvSpPr>
          <p:spPr>
            <a:xfrm>
              <a:off x="4354094" y="3535930"/>
              <a:ext cx="217950" cy="377654"/>
            </a:xfrm>
            <a:custGeom>
              <a:avLst/>
              <a:gdLst/>
              <a:ahLst/>
              <a:cxnLst/>
              <a:rect l="l" t="t" r="r" b="b"/>
              <a:pathLst>
                <a:path w="5800" h="10050" extrusionOk="0">
                  <a:moveTo>
                    <a:pt x="1" y="1"/>
                  </a:moveTo>
                  <a:lnTo>
                    <a:pt x="1" y="6704"/>
                  </a:lnTo>
                  <a:lnTo>
                    <a:pt x="5799" y="10049"/>
                  </a:lnTo>
                  <a:lnTo>
                    <a:pt x="5799" y="3346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403;p23">
              <a:extLst>
                <a:ext uri="{FF2B5EF4-FFF2-40B4-BE49-F238E27FC236}">
                  <a16:creationId xmlns:a16="http://schemas.microsoft.com/office/drawing/2014/main" id="{B8281DC1-0E4A-5AF7-EB3D-7829BAAA6A7C}"/>
                </a:ext>
              </a:extLst>
            </p:cNvPr>
            <p:cNvSpPr/>
            <p:nvPr/>
          </p:nvSpPr>
          <p:spPr>
            <a:xfrm>
              <a:off x="4572000" y="3535930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5810" y="1"/>
                  </a:moveTo>
                  <a:lnTo>
                    <a:pt x="0" y="3346"/>
                  </a:lnTo>
                  <a:lnTo>
                    <a:pt x="0" y="10049"/>
                  </a:lnTo>
                  <a:lnTo>
                    <a:pt x="5810" y="6704"/>
                  </a:lnTo>
                  <a:lnTo>
                    <a:pt x="581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404;p23">
              <a:extLst>
                <a:ext uri="{FF2B5EF4-FFF2-40B4-BE49-F238E27FC236}">
                  <a16:creationId xmlns:a16="http://schemas.microsoft.com/office/drawing/2014/main" id="{540D0485-F28D-ED90-4B08-05C2FDCE6C2F}"/>
                </a:ext>
              </a:extLst>
            </p:cNvPr>
            <p:cNvSpPr/>
            <p:nvPr/>
          </p:nvSpPr>
          <p:spPr>
            <a:xfrm>
              <a:off x="3669150" y="2619211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46"/>
                  </a:lnTo>
                  <a:lnTo>
                    <a:pt x="5811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405;p23">
              <a:extLst>
                <a:ext uri="{FF2B5EF4-FFF2-40B4-BE49-F238E27FC236}">
                  <a16:creationId xmlns:a16="http://schemas.microsoft.com/office/drawing/2014/main" id="{76867946-8068-4843-86E2-0C500721D589}"/>
                </a:ext>
              </a:extLst>
            </p:cNvPr>
            <p:cNvSpPr/>
            <p:nvPr/>
          </p:nvSpPr>
          <p:spPr>
            <a:xfrm>
              <a:off x="3669150" y="2744943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0" y="0"/>
                  </a:moveTo>
                  <a:lnTo>
                    <a:pt x="0" y="6704"/>
                  </a:lnTo>
                  <a:lnTo>
                    <a:pt x="5811" y="10061"/>
                  </a:lnTo>
                  <a:lnTo>
                    <a:pt x="5811" y="335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406;p23">
              <a:extLst>
                <a:ext uri="{FF2B5EF4-FFF2-40B4-BE49-F238E27FC236}">
                  <a16:creationId xmlns:a16="http://schemas.microsoft.com/office/drawing/2014/main" id="{D3E34DFC-0869-B99B-0511-F84749C783E1}"/>
                </a:ext>
              </a:extLst>
            </p:cNvPr>
            <p:cNvSpPr/>
            <p:nvPr/>
          </p:nvSpPr>
          <p:spPr>
            <a:xfrm>
              <a:off x="3887469" y="2744943"/>
              <a:ext cx="217912" cy="378105"/>
            </a:xfrm>
            <a:custGeom>
              <a:avLst/>
              <a:gdLst/>
              <a:ahLst/>
              <a:cxnLst/>
              <a:rect l="l" t="t" r="r" b="b"/>
              <a:pathLst>
                <a:path w="5799" h="10062" extrusionOk="0">
                  <a:moveTo>
                    <a:pt x="5799" y="0"/>
                  </a:moveTo>
                  <a:lnTo>
                    <a:pt x="1" y="3358"/>
                  </a:lnTo>
                  <a:lnTo>
                    <a:pt x="1" y="10061"/>
                  </a:lnTo>
                  <a:lnTo>
                    <a:pt x="5799" y="6704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407;p23">
              <a:extLst>
                <a:ext uri="{FF2B5EF4-FFF2-40B4-BE49-F238E27FC236}">
                  <a16:creationId xmlns:a16="http://schemas.microsoft.com/office/drawing/2014/main" id="{166CA93C-D754-0092-9125-26B5988781D5}"/>
                </a:ext>
              </a:extLst>
            </p:cNvPr>
            <p:cNvSpPr/>
            <p:nvPr/>
          </p:nvSpPr>
          <p:spPr>
            <a:xfrm>
              <a:off x="4011397" y="2816977"/>
              <a:ext cx="436726" cy="251920"/>
            </a:xfrm>
            <a:custGeom>
              <a:avLst/>
              <a:gdLst/>
              <a:ahLst/>
              <a:cxnLst/>
              <a:rect l="l" t="t" r="r" b="b"/>
              <a:pathLst>
                <a:path w="11622" h="6704" extrusionOk="0">
                  <a:moveTo>
                    <a:pt x="5811" y="6703"/>
                  </a:moveTo>
                  <a:lnTo>
                    <a:pt x="1" y="3346"/>
                  </a:lnTo>
                  <a:lnTo>
                    <a:pt x="5811" y="0"/>
                  </a:lnTo>
                  <a:lnTo>
                    <a:pt x="11621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408;p23">
              <a:extLst>
                <a:ext uri="{FF2B5EF4-FFF2-40B4-BE49-F238E27FC236}">
                  <a16:creationId xmlns:a16="http://schemas.microsoft.com/office/drawing/2014/main" id="{106971C4-5AA1-C3C0-FC2F-BE58829BD971}"/>
                </a:ext>
              </a:extLst>
            </p:cNvPr>
            <p:cNvSpPr/>
            <p:nvPr/>
          </p:nvSpPr>
          <p:spPr>
            <a:xfrm>
              <a:off x="4011397" y="2942671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62"/>
                  </a:lnTo>
                  <a:lnTo>
                    <a:pt x="5811" y="3358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409;p23">
              <a:extLst>
                <a:ext uri="{FF2B5EF4-FFF2-40B4-BE49-F238E27FC236}">
                  <a16:creationId xmlns:a16="http://schemas.microsoft.com/office/drawing/2014/main" id="{84F86307-BBCB-345C-8568-AF6564B0A35F}"/>
                </a:ext>
              </a:extLst>
            </p:cNvPr>
            <p:cNvSpPr/>
            <p:nvPr/>
          </p:nvSpPr>
          <p:spPr>
            <a:xfrm>
              <a:off x="4229716" y="2942671"/>
              <a:ext cx="218400" cy="378105"/>
            </a:xfrm>
            <a:custGeom>
              <a:avLst/>
              <a:gdLst/>
              <a:ahLst/>
              <a:cxnLst/>
              <a:rect l="l" t="t" r="r" b="b"/>
              <a:pathLst>
                <a:path w="5812" h="10062" extrusionOk="0">
                  <a:moveTo>
                    <a:pt x="5811" y="1"/>
                  </a:moveTo>
                  <a:lnTo>
                    <a:pt x="1" y="3358"/>
                  </a:lnTo>
                  <a:lnTo>
                    <a:pt x="1" y="10062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410;p23">
              <a:extLst>
                <a:ext uri="{FF2B5EF4-FFF2-40B4-BE49-F238E27FC236}">
                  <a16:creationId xmlns:a16="http://schemas.microsoft.com/office/drawing/2014/main" id="{A85B1FDD-2682-89F6-A548-6A7C943D2A54}"/>
                </a:ext>
              </a:extLst>
            </p:cNvPr>
            <p:cNvSpPr/>
            <p:nvPr/>
          </p:nvSpPr>
          <p:spPr>
            <a:xfrm>
              <a:off x="4354094" y="3014705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46"/>
                  </a:lnTo>
                  <a:lnTo>
                    <a:pt x="5799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411;p23">
              <a:extLst>
                <a:ext uri="{FF2B5EF4-FFF2-40B4-BE49-F238E27FC236}">
                  <a16:creationId xmlns:a16="http://schemas.microsoft.com/office/drawing/2014/main" id="{B3565CCA-2BD0-F753-BC43-DD4F796501F7}"/>
                </a:ext>
              </a:extLst>
            </p:cNvPr>
            <p:cNvSpPr/>
            <p:nvPr/>
          </p:nvSpPr>
          <p:spPr>
            <a:xfrm>
              <a:off x="4354094" y="3140436"/>
              <a:ext cx="217950" cy="377654"/>
            </a:xfrm>
            <a:custGeom>
              <a:avLst/>
              <a:gdLst/>
              <a:ahLst/>
              <a:cxnLst/>
              <a:rect l="l" t="t" r="r" b="b"/>
              <a:pathLst>
                <a:path w="5800" h="10050" extrusionOk="0">
                  <a:moveTo>
                    <a:pt x="1" y="0"/>
                  </a:moveTo>
                  <a:lnTo>
                    <a:pt x="1" y="6704"/>
                  </a:lnTo>
                  <a:lnTo>
                    <a:pt x="5799" y="10049"/>
                  </a:lnTo>
                  <a:lnTo>
                    <a:pt x="5799" y="335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412;p23">
              <a:extLst>
                <a:ext uri="{FF2B5EF4-FFF2-40B4-BE49-F238E27FC236}">
                  <a16:creationId xmlns:a16="http://schemas.microsoft.com/office/drawing/2014/main" id="{91404F77-5AF0-D3AC-E14F-6819EC85F48A}"/>
                </a:ext>
              </a:extLst>
            </p:cNvPr>
            <p:cNvSpPr/>
            <p:nvPr/>
          </p:nvSpPr>
          <p:spPr>
            <a:xfrm>
              <a:off x="4572000" y="3140436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5810" y="0"/>
                  </a:moveTo>
                  <a:lnTo>
                    <a:pt x="0" y="3358"/>
                  </a:lnTo>
                  <a:lnTo>
                    <a:pt x="0" y="10049"/>
                  </a:lnTo>
                  <a:lnTo>
                    <a:pt x="5810" y="6704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413;p23">
              <a:extLst>
                <a:ext uri="{FF2B5EF4-FFF2-40B4-BE49-F238E27FC236}">
                  <a16:creationId xmlns:a16="http://schemas.microsoft.com/office/drawing/2014/main" id="{CF87F59C-E7B7-A9D9-CA40-0E6E0A4779B9}"/>
                </a:ext>
              </a:extLst>
            </p:cNvPr>
            <p:cNvSpPr/>
            <p:nvPr/>
          </p:nvSpPr>
          <p:spPr>
            <a:xfrm>
              <a:off x="3669150" y="2223718"/>
              <a:ext cx="436237" cy="251920"/>
            </a:xfrm>
            <a:custGeom>
              <a:avLst/>
              <a:gdLst/>
              <a:ahLst/>
              <a:cxnLst/>
              <a:rect l="l" t="t" r="r" b="b"/>
              <a:pathLst>
                <a:path w="11609" h="6704" extrusionOk="0">
                  <a:moveTo>
                    <a:pt x="5811" y="6704"/>
                  </a:moveTo>
                  <a:lnTo>
                    <a:pt x="0" y="3358"/>
                  </a:lnTo>
                  <a:lnTo>
                    <a:pt x="5811" y="1"/>
                  </a:lnTo>
                  <a:lnTo>
                    <a:pt x="11609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414;p23">
              <a:extLst>
                <a:ext uri="{FF2B5EF4-FFF2-40B4-BE49-F238E27FC236}">
                  <a16:creationId xmlns:a16="http://schemas.microsoft.com/office/drawing/2014/main" id="{3B226CF2-4CF0-8E4A-8FF3-94B8324207DC}"/>
                </a:ext>
              </a:extLst>
            </p:cNvPr>
            <p:cNvSpPr/>
            <p:nvPr/>
          </p:nvSpPr>
          <p:spPr>
            <a:xfrm>
              <a:off x="3669150" y="2349900"/>
              <a:ext cx="218363" cy="377616"/>
            </a:xfrm>
            <a:custGeom>
              <a:avLst/>
              <a:gdLst/>
              <a:ahLst/>
              <a:cxnLst/>
              <a:rect l="l" t="t" r="r" b="b"/>
              <a:pathLst>
                <a:path w="5811" h="10049" extrusionOk="0">
                  <a:moveTo>
                    <a:pt x="0" y="0"/>
                  </a:moveTo>
                  <a:lnTo>
                    <a:pt x="0" y="6703"/>
                  </a:lnTo>
                  <a:lnTo>
                    <a:pt x="5811" y="10049"/>
                  </a:lnTo>
                  <a:lnTo>
                    <a:pt x="5811" y="334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415;p23">
              <a:extLst>
                <a:ext uri="{FF2B5EF4-FFF2-40B4-BE49-F238E27FC236}">
                  <a16:creationId xmlns:a16="http://schemas.microsoft.com/office/drawing/2014/main" id="{C41B95D1-80A4-EBE3-22E6-709D36017109}"/>
                </a:ext>
              </a:extLst>
            </p:cNvPr>
            <p:cNvSpPr/>
            <p:nvPr/>
          </p:nvSpPr>
          <p:spPr>
            <a:xfrm>
              <a:off x="3887469" y="2349900"/>
              <a:ext cx="217912" cy="377616"/>
            </a:xfrm>
            <a:custGeom>
              <a:avLst/>
              <a:gdLst/>
              <a:ahLst/>
              <a:cxnLst/>
              <a:rect l="l" t="t" r="r" b="b"/>
              <a:pathLst>
                <a:path w="5799" h="10049" extrusionOk="0">
                  <a:moveTo>
                    <a:pt x="5799" y="0"/>
                  </a:moveTo>
                  <a:lnTo>
                    <a:pt x="1" y="3346"/>
                  </a:lnTo>
                  <a:lnTo>
                    <a:pt x="1" y="10049"/>
                  </a:lnTo>
                  <a:lnTo>
                    <a:pt x="5799" y="6703"/>
                  </a:ln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416;p23">
              <a:extLst>
                <a:ext uri="{FF2B5EF4-FFF2-40B4-BE49-F238E27FC236}">
                  <a16:creationId xmlns:a16="http://schemas.microsoft.com/office/drawing/2014/main" id="{30F34443-2662-3C87-9DB5-187DA5E2D356}"/>
                </a:ext>
              </a:extLst>
            </p:cNvPr>
            <p:cNvSpPr/>
            <p:nvPr/>
          </p:nvSpPr>
          <p:spPr>
            <a:xfrm>
              <a:off x="4011397" y="2421483"/>
              <a:ext cx="436726" cy="251920"/>
            </a:xfrm>
            <a:custGeom>
              <a:avLst/>
              <a:gdLst/>
              <a:ahLst/>
              <a:cxnLst/>
              <a:rect l="l" t="t" r="r" b="b"/>
              <a:pathLst>
                <a:path w="11622" h="6704" extrusionOk="0">
                  <a:moveTo>
                    <a:pt x="5811" y="6703"/>
                  </a:moveTo>
                  <a:lnTo>
                    <a:pt x="1" y="3358"/>
                  </a:lnTo>
                  <a:lnTo>
                    <a:pt x="5811" y="0"/>
                  </a:lnTo>
                  <a:lnTo>
                    <a:pt x="11621" y="33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417;p23">
              <a:extLst>
                <a:ext uri="{FF2B5EF4-FFF2-40B4-BE49-F238E27FC236}">
                  <a16:creationId xmlns:a16="http://schemas.microsoft.com/office/drawing/2014/main" id="{D9682E1F-1EAC-576A-03D5-AECD59CEF132}"/>
                </a:ext>
              </a:extLst>
            </p:cNvPr>
            <p:cNvSpPr/>
            <p:nvPr/>
          </p:nvSpPr>
          <p:spPr>
            <a:xfrm>
              <a:off x="4011397" y="2547628"/>
              <a:ext cx="218363" cy="377654"/>
            </a:xfrm>
            <a:custGeom>
              <a:avLst/>
              <a:gdLst/>
              <a:ahLst/>
              <a:cxnLst/>
              <a:rect l="l" t="t" r="r" b="b"/>
              <a:pathLst>
                <a:path w="5811" h="10050" extrusionOk="0">
                  <a:moveTo>
                    <a:pt x="1" y="1"/>
                  </a:moveTo>
                  <a:lnTo>
                    <a:pt x="1" y="6704"/>
                  </a:lnTo>
                  <a:lnTo>
                    <a:pt x="5811" y="10050"/>
                  </a:lnTo>
                  <a:lnTo>
                    <a:pt x="5811" y="3346"/>
                  </a:ln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418;p23">
              <a:extLst>
                <a:ext uri="{FF2B5EF4-FFF2-40B4-BE49-F238E27FC236}">
                  <a16:creationId xmlns:a16="http://schemas.microsoft.com/office/drawing/2014/main" id="{F837F9CA-BCC4-F3D6-2E4B-B69B11FDCEFC}"/>
                </a:ext>
              </a:extLst>
            </p:cNvPr>
            <p:cNvSpPr/>
            <p:nvPr/>
          </p:nvSpPr>
          <p:spPr>
            <a:xfrm>
              <a:off x="4229716" y="2547628"/>
              <a:ext cx="218400" cy="377654"/>
            </a:xfrm>
            <a:custGeom>
              <a:avLst/>
              <a:gdLst/>
              <a:ahLst/>
              <a:cxnLst/>
              <a:rect l="l" t="t" r="r" b="b"/>
              <a:pathLst>
                <a:path w="5812" h="10050" extrusionOk="0">
                  <a:moveTo>
                    <a:pt x="5811" y="1"/>
                  </a:moveTo>
                  <a:lnTo>
                    <a:pt x="1" y="3346"/>
                  </a:lnTo>
                  <a:lnTo>
                    <a:pt x="1" y="10050"/>
                  </a:lnTo>
                  <a:lnTo>
                    <a:pt x="5811" y="6704"/>
                  </a:lnTo>
                  <a:lnTo>
                    <a:pt x="5811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419;p23">
              <a:extLst>
                <a:ext uri="{FF2B5EF4-FFF2-40B4-BE49-F238E27FC236}">
                  <a16:creationId xmlns:a16="http://schemas.microsoft.com/office/drawing/2014/main" id="{60259D4B-4F9A-9A0D-816B-150F31227C98}"/>
                </a:ext>
              </a:extLst>
            </p:cNvPr>
            <p:cNvSpPr/>
            <p:nvPr/>
          </p:nvSpPr>
          <p:spPr>
            <a:xfrm>
              <a:off x="4354094" y="2619211"/>
              <a:ext cx="436275" cy="251920"/>
            </a:xfrm>
            <a:custGeom>
              <a:avLst/>
              <a:gdLst/>
              <a:ahLst/>
              <a:cxnLst/>
              <a:rect l="l" t="t" r="r" b="b"/>
              <a:pathLst>
                <a:path w="11610" h="6704" extrusionOk="0">
                  <a:moveTo>
                    <a:pt x="5799" y="6704"/>
                  </a:moveTo>
                  <a:lnTo>
                    <a:pt x="1" y="3346"/>
                  </a:lnTo>
                  <a:lnTo>
                    <a:pt x="5799" y="1"/>
                  </a:lnTo>
                  <a:lnTo>
                    <a:pt x="11609" y="334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420;p23">
              <a:extLst>
                <a:ext uri="{FF2B5EF4-FFF2-40B4-BE49-F238E27FC236}">
                  <a16:creationId xmlns:a16="http://schemas.microsoft.com/office/drawing/2014/main" id="{91A6C119-C6BA-9A80-BCFA-CB9F687389DB}"/>
                </a:ext>
              </a:extLst>
            </p:cNvPr>
            <p:cNvSpPr/>
            <p:nvPr/>
          </p:nvSpPr>
          <p:spPr>
            <a:xfrm>
              <a:off x="4354094" y="2744943"/>
              <a:ext cx="217950" cy="378105"/>
            </a:xfrm>
            <a:custGeom>
              <a:avLst/>
              <a:gdLst/>
              <a:ahLst/>
              <a:cxnLst/>
              <a:rect l="l" t="t" r="r" b="b"/>
              <a:pathLst>
                <a:path w="5800" h="10062" extrusionOk="0">
                  <a:moveTo>
                    <a:pt x="1" y="0"/>
                  </a:moveTo>
                  <a:lnTo>
                    <a:pt x="1" y="6704"/>
                  </a:lnTo>
                  <a:lnTo>
                    <a:pt x="5799" y="10061"/>
                  </a:lnTo>
                  <a:lnTo>
                    <a:pt x="5799" y="3358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421;p23">
              <a:extLst>
                <a:ext uri="{FF2B5EF4-FFF2-40B4-BE49-F238E27FC236}">
                  <a16:creationId xmlns:a16="http://schemas.microsoft.com/office/drawing/2014/main" id="{6882EE75-6E08-0D6D-A8B9-E5BD9F6471CD}"/>
                </a:ext>
              </a:extLst>
            </p:cNvPr>
            <p:cNvSpPr/>
            <p:nvPr/>
          </p:nvSpPr>
          <p:spPr>
            <a:xfrm>
              <a:off x="4572000" y="2744943"/>
              <a:ext cx="218363" cy="378105"/>
            </a:xfrm>
            <a:custGeom>
              <a:avLst/>
              <a:gdLst/>
              <a:ahLst/>
              <a:cxnLst/>
              <a:rect l="l" t="t" r="r" b="b"/>
              <a:pathLst>
                <a:path w="5811" h="10062" extrusionOk="0">
                  <a:moveTo>
                    <a:pt x="5810" y="0"/>
                  </a:moveTo>
                  <a:lnTo>
                    <a:pt x="0" y="3358"/>
                  </a:lnTo>
                  <a:lnTo>
                    <a:pt x="0" y="10061"/>
                  </a:lnTo>
                  <a:lnTo>
                    <a:pt x="5810" y="6704"/>
                  </a:lnTo>
                  <a:lnTo>
                    <a:pt x="581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" name="Google Shape;1329;p23">
            <a:extLst>
              <a:ext uri="{FF2B5EF4-FFF2-40B4-BE49-F238E27FC236}">
                <a16:creationId xmlns:a16="http://schemas.microsoft.com/office/drawing/2014/main" id="{A337037D-04F5-883B-896F-65590AB93F26}"/>
              </a:ext>
            </a:extLst>
          </p:cNvPr>
          <p:cNvGrpSpPr/>
          <p:nvPr/>
        </p:nvGrpSpPr>
        <p:grpSpPr>
          <a:xfrm>
            <a:off x="3715560" y="1317382"/>
            <a:ext cx="1566164" cy="952753"/>
            <a:chOff x="960225" y="2400125"/>
            <a:chExt cx="1304050" cy="793300"/>
          </a:xfrm>
        </p:grpSpPr>
        <p:sp>
          <p:nvSpPr>
            <p:cNvPr id="98" name="Google Shape;1330;p23">
              <a:extLst>
                <a:ext uri="{FF2B5EF4-FFF2-40B4-BE49-F238E27FC236}">
                  <a16:creationId xmlns:a16="http://schemas.microsoft.com/office/drawing/2014/main" id="{96F18ABA-E9F1-17BF-741E-9DB328903621}"/>
                </a:ext>
              </a:extLst>
            </p:cNvPr>
            <p:cNvSpPr/>
            <p:nvPr/>
          </p:nvSpPr>
          <p:spPr>
            <a:xfrm>
              <a:off x="960225" y="2475425"/>
              <a:ext cx="595925" cy="698925"/>
            </a:xfrm>
            <a:custGeom>
              <a:avLst/>
              <a:gdLst/>
              <a:ahLst/>
              <a:cxnLst/>
              <a:rect l="l" t="t" r="r" b="b"/>
              <a:pathLst>
                <a:path w="23837" h="27957" extrusionOk="0">
                  <a:moveTo>
                    <a:pt x="18848" y="1"/>
                  </a:moveTo>
                  <a:cubicBezTo>
                    <a:pt x="18598" y="1"/>
                    <a:pt x="18336" y="13"/>
                    <a:pt x="18074" y="25"/>
                  </a:cubicBezTo>
                  <a:lnTo>
                    <a:pt x="17908" y="25"/>
                  </a:lnTo>
                  <a:cubicBezTo>
                    <a:pt x="17872" y="25"/>
                    <a:pt x="17836" y="48"/>
                    <a:pt x="17800" y="48"/>
                  </a:cubicBezTo>
                  <a:cubicBezTo>
                    <a:pt x="17396" y="96"/>
                    <a:pt x="16979" y="168"/>
                    <a:pt x="16586" y="275"/>
                  </a:cubicBezTo>
                  <a:cubicBezTo>
                    <a:pt x="16550" y="275"/>
                    <a:pt x="16526" y="275"/>
                    <a:pt x="16503" y="287"/>
                  </a:cubicBezTo>
                  <a:cubicBezTo>
                    <a:pt x="16360" y="322"/>
                    <a:pt x="16229" y="370"/>
                    <a:pt x="16086" y="418"/>
                  </a:cubicBezTo>
                  <a:cubicBezTo>
                    <a:pt x="15991" y="441"/>
                    <a:pt x="15907" y="465"/>
                    <a:pt x="15824" y="501"/>
                  </a:cubicBezTo>
                  <a:cubicBezTo>
                    <a:pt x="15550" y="596"/>
                    <a:pt x="15276" y="703"/>
                    <a:pt x="15002" y="822"/>
                  </a:cubicBezTo>
                  <a:cubicBezTo>
                    <a:pt x="14538" y="1025"/>
                    <a:pt x="14086" y="1263"/>
                    <a:pt x="13645" y="1537"/>
                  </a:cubicBezTo>
                  <a:lnTo>
                    <a:pt x="13502" y="1620"/>
                  </a:lnTo>
                  <a:lnTo>
                    <a:pt x="13395" y="1680"/>
                  </a:lnTo>
                  <a:cubicBezTo>
                    <a:pt x="13300" y="1751"/>
                    <a:pt x="13193" y="1811"/>
                    <a:pt x="13086" y="1882"/>
                  </a:cubicBezTo>
                  <a:cubicBezTo>
                    <a:pt x="12943" y="1977"/>
                    <a:pt x="12824" y="2096"/>
                    <a:pt x="12693" y="2192"/>
                  </a:cubicBezTo>
                  <a:cubicBezTo>
                    <a:pt x="12407" y="2394"/>
                    <a:pt x="12133" y="2608"/>
                    <a:pt x="11859" y="2835"/>
                  </a:cubicBezTo>
                  <a:cubicBezTo>
                    <a:pt x="11669" y="3001"/>
                    <a:pt x="11466" y="3168"/>
                    <a:pt x="11276" y="3347"/>
                  </a:cubicBezTo>
                  <a:cubicBezTo>
                    <a:pt x="11014" y="3597"/>
                    <a:pt x="10764" y="3835"/>
                    <a:pt x="10514" y="4097"/>
                  </a:cubicBezTo>
                  <a:cubicBezTo>
                    <a:pt x="10419" y="4192"/>
                    <a:pt x="10323" y="4287"/>
                    <a:pt x="10216" y="4394"/>
                  </a:cubicBezTo>
                  <a:cubicBezTo>
                    <a:pt x="10121" y="4501"/>
                    <a:pt x="10049" y="4609"/>
                    <a:pt x="9954" y="4716"/>
                  </a:cubicBezTo>
                  <a:cubicBezTo>
                    <a:pt x="9752" y="4954"/>
                    <a:pt x="9549" y="5204"/>
                    <a:pt x="9359" y="5454"/>
                  </a:cubicBezTo>
                  <a:cubicBezTo>
                    <a:pt x="9252" y="5585"/>
                    <a:pt x="9145" y="5704"/>
                    <a:pt x="9049" y="5835"/>
                  </a:cubicBezTo>
                  <a:cubicBezTo>
                    <a:pt x="8954" y="5966"/>
                    <a:pt x="8871" y="6097"/>
                    <a:pt x="8787" y="6216"/>
                  </a:cubicBezTo>
                  <a:cubicBezTo>
                    <a:pt x="8656" y="6395"/>
                    <a:pt x="8537" y="6573"/>
                    <a:pt x="8418" y="6764"/>
                  </a:cubicBezTo>
                  <a:cubicBezTo>
                    <a:pt x="8335" y="6883"/>
                    <a:pt x="8252" y="6990"/>
                    <a:pt x="8180" y="7121"/>
                  </a:cubicBezTo>
                  <a:cubicBezTo>
                    <a:pt x="8037" y="7335"/>
                    <a:pt x="7918" y="7561"/>
                    <a:pt x="7787" y="7788"/>
                  </a:cubicBezTo>
                  <a:cubicBezTo>
                    <a:pt x="7704" y="7919"/>
                    <a:pt x="7632" y="8049"/>
                    <a:pt x="7561" y="8180"/>
                  </a:cubicBezTo>
                  <a:cubicBezTo>
                    <a:pt x="7525" y="8240"/>
                    <a:pt x="7490" y="8288"/>
                    <a:pt x="7466" y="8335"/>
                  </a:cubicBezTo>
                  <a:cubicBezTo>
                    <a:pt x="7251" y="8740"/>
                    <a:pt x="7049" y="9145"/>
                    <a:pt x="6859" y="9550"/>
                  </a:cubicBezTo>
                  <a:cubicBezTo>
                    <a:pt x="6847" y="9585"/>
                    <a:pt x="6835" y="9621"/>
                    <a:pt x="6811" y="9657"/>
                  </a:cubicBezTo>
                  <a:cubicBezTo>
                    <a:pt x="6775" y="9752"/>
                    <a:pt x="6740" y="9859"/>
                    <a:pt x="6692" y="9954"/>
                  </a:cubicBezTo>
                  <a:cubicBezTo>
                    <a:pt x="6573" y="10228"/>
                    <a:pt x="6454" y="10502"/>
                    <a:pt x="6347" y="10788"/>
                  </a:cubicBezTo>
                  <a:cubicBezTo>
                    <a:pt x="6251" y="11014"/>
                    <a:pt x="6168" y="11252"/>
                    <a:pt x="6085" y="11478"/>
                  </a:cubicBezTo>
                  <a:lnTo>
                    <a:pt x="5823" y="11598"/>
                  </a:lnTo>
                  <a:cubicBezTo>
                    <a:pt x="5537" y="11728"/>
                    <a:pt x="5251" y="11883"/>
                    <a:pt x="4977" y="12050"/>
                  </a:cubicBezTo>
                  <a:cubicBezTo>
                    <a:pt x="4954" y="12074"/>
                    <a:pt x="4918" y="12086"/>
                    <a:pt x="4882" y="12109"/>
                  </a:cubicBezTo>
                  <a:lnTo>
                    <a:pt x="4751" y="12181"/>
                  </a:lnTo>
                  <a:cubicBezTo>
                    <a:pt x="4739" y="12205"/>
                    <a:pt x="4715" y="12217"/>
                    <a:pt x="4692" y="12229"/>
                  </a:cubicBezTo>
                  <a:cubicBezTo>
                    <a:pt x="4430" y="12419"/>
                    <a:pt x="4168" y="12621"/>
                    <a:pt x="3918" y="12824"/>
                  </a:cubicBezTo>
                  <a:lnTo>
                    <a:pt x="3763" y="12967"/>
                  </a:lnTo>
                  <a:cubicBezTo>
                    <a:pt x="3549" y="13157"/>
                    <a:pt x="3346" y="13372"/>
                    <a:pt x="3144" y="13586"/>
                  </a:cubicBezTo>
                  <a:cubicBezTo>
                    <a:pt x="3108" y="13622"/>
                    <a:pt x="3072" y="13645"/>
                    <a:pt x="3037" y="13681"/>
                  </a:cubicBezTo>
                  <a:cubicBezTo>
                    <a:pt x="3013" y="13717"/>
                    <a:pt x="3013" y="13717"/>
                    <a:pt x="2989" y="13741"/>
                  </a:cubicBezTo>
                  <a:cubicBezTo>
                    <a:pt x="2787" y="13979"/>
                    <a:pt x="2584" y="14217"/>
                    <a:pt x="2394" y="14479"/>
                  </a:cubicBezTo>
                  <a:cubicBezTo>
                    <a:pt x="2382" y="14491"/>
                    <a:pt x="2370" y="14503"/>
                    <a:pt x="2358" y="14515"/>
                  </a:cubicBezTo>
                  <a:cubicBezTo>
                    <a:pt x="2310" y="14574"/>
                    <a:pt x="2275" y="14646"/>
                    <a:pt x="2227" y="14705"/>
                  </a:cubicBezTo>
                  <a:cubicBezTo>
                    <a:pt x="2120" y="14860"/>
                    <a:pt x="2013" y="15015"/>
                    <a:pt x="1906" y="15181"/>
                  </a:cubicBezTo>
                  <a:cubicBezTo>
                    <a:pt x="1894" y="15217"/>
                    <a:pt x="1870" y="15241"/>
                    <a:pt x="1846" y="15265"/>
                  </a:cubicBezTo>
                  <a:cubicBezTo>
                    <a:pt x="1798" y="15348"/>
                    <a:pt x="1751" y="15431"/>
                    <a:pt x="1715" y="15503"/>
                  </a:cubicBezTo>
                  <a:cubicBezTo>
                    <a:pt x="1632" y="15634"/>
                    <a:pt x="1560" y="15753"/>
                    <a:pt x="1501" y="15872"/>
                  </a:cubicBezTo>
                  <a:cubicBezTo>
                    <a:pt x="1477" y="15908"/>
                    <a:pt x="1453" y="15943"/>
                    <a:pt x="1441" y="15979"/>
                  </a:cubicBezTo>
                  <a:cubicBezTo>
                    <a:pt x="1394" y="16062"/>
                    <a:pt x="1346" y="16158"/>
                    <a:pt x="1310" y="16241"/>
                  </a:cubicBezTo>
                  <a:cubicBezTo>
                    <a:pt x="1251" y="16348"/>
                    <a:pt x="1191" y="16467"/>
                    <a:pt x="1144" y="16574"/>
                  </a:cubicBezTo>
                  <a:cubicBezTo>
                    <a:pt x="1120" y="16610"/>
                    <a:pt x="1108" y="16646"/>
                    <a:pt x="1084" y="16681"/>
                  </a:cubicBezTo>
                  <a:cubicBezTo>
                    <a:pt x="1036" y="16777"/>
                    <a:pt x="1001" y="16884"/>
                    <a:pt x="965" y="16979"/>
                  </a:cubicBezTo>
                  <a:cubicBezTo>
                    <a:pt x="917" y="17074"/>
                    <a:pt x="870" y="17193"/>
                    <a:pt x="822" y="17301"/>
                  </a:cubicBezTo>
                  <a:lnTo>
                    <a:pt x="786" y="17396"/>
                  </a:lnTo>
                  <a:cubicBezTo>
                    <a:pt x="751" y="17503"/>
                    <a:pt x="715" y="17610"/>
                    <a:pt x="667" y="17717"/>
                  </a:cubicBezTo>
                  <a:cubicBezTo>
                    <a:pt x="632" y="17824"/>
                    <a:pt x="596" y="17944"/>
                    <a:pt x="560" y="18051"/>
                  </a:cubicBezTo>
                  <a:cubicBezTo>
                    <a:pt x="548" y="18075"/>
                    <a:pt x="536" y="18098"/>
                    <a:pt x="524" y="18122"/>
                  </a:cubicBezTo>
                  <a:cubicBezTo>
                    <a:pt x="501" y="18229"/>
                    <a:pt x="477" y="18336"/>
                    <a:pt x="441" y="18444"/>
                  </a:cubicBezTo>
                  <a:cubicBezTo>
                    <a:pt x="405" y="18575"/>
                    <a:pt x="370" y="18706"/>
                    <a:pt x="334" y="18837"/>
                  </a:cubicBezTo>
                  <a:cubicBezTo>
                    <a:pt x="334" y="18860"/>
                    <a:pt x="322" y="18884"/>
                    <a:pt x="310" y="18908"/>
                  </a:cubicBezTo>
                  <a:cubicBezTo>
                    <a:pt x="286" y="18991"/>
                    <a:pt x="274" y="19075"/>
                    <a:pt x="263" y="19158"/>
                  </a:cubicBezTo>
                  <a:cubicBezTo>
                    <a:pt x="227" y="19325"/>
                    <a:pt x="191" y="19503"/>
                    <a:pt x="155" y="19670"/>
                  </a:cubicBezTo>
                  <a:cubicBezTo>
                    <a:pt x="155" y="19718"/>
                    <a:pt x="143" y="19753"/>
                    <a:pt x="132" y="19789"/>
                  </a:cubicBezTo>
                  <a:cubicBezTo>
                    <a:pt x="132" y="19825"/>
                    <a:pt x="120" y="19908"/>
                    <a:pt x="120" y="19956"/>
                  </a:cubicBezTo>
                  <a:cubicBezTo>
                    <a:pt x="84" y="20206"/>
                    <a:pt x="60" y="20444"/>
                    <a:pt x="36" y="20682"/>
                  </a:cubicBezTo>
                  <a:cubicBezTo>
                    <a:pt x="36" y="20742"/>
                    <a:pt x="24" y="20801"/>
                    <a:pt x="12" y="20861"/>
                  </a:cubicBezTo>
                  <a:cubicBezTo>
                    <a:pt x="12" y="20920"/>
                    <a:pt x="12" y="20932"/>
                    <a:pt x="12" y="20968"/>
                  </a:cubicBezTo>
                  <a:cubicBezTo>
                    <a:pt x="1" y="21289"/>
                    <a:pt x="1" y="21611"/>
                    <a:pt x="12" y="21920"/>
                  </a:cubicBezTo>
                  <a:cubicBezTo>
                    <a:pt x="143" y="24432"/>
                    <a:pt x="1263" y="26218"/>
                    <a:pt x="2870" y="26921"/>
                  </a:cubicBezTo>
                  <a:lnTo>
                    <a:pt x="5287" y="27957"/>
                  </a:lnTo>
                  <a:cubicBezTo>
                    <a:pt x="3680" y="27254"/>
                    <a:pt x="2560" y="25480"/>
                    <a:pt x="2429" y="22968"/>
                  </a:cubicBezTo>
                  <a:cubicBezTo>
                    <a:pt x="2418" y="22647"/>
                    <a:pt x="2418" y="22325"/>
                    <a:pt x="2429" y="22004"/>
                  </a:cubicBezTo>
                  <a:cubicBezTo>
                    <a:pt x="2429" y="21908"/>
                    <a:pt x="2441" y="21825"/>
                    <a:pt x="2453" y="21730"/>
                  </a:cubicBezTo>
                  <a:cubicBezTo>
                    <a:pt x="2465" y="21480"/>
                    <a:pt x="2501" y="21242"/>
                    <a:pt x="2525" y="21003"/>
                  </a:cubicBezTo>
                  <a:cubicBezTo>
                    <a:pt x="2549" y="20908"/>
                    <a:pt x="2560" y="20813"/>
                    <a:pt x="2572" y="20718"/>
                  </a:cubicBezTo>
                  <a:cubicBezTo>
                    <a:pt x="2596" y="20539"/>
                    <a:pt x="2644" y="20372"/>
                    <a:pt x="2679" y="20206"/>
                  </a:cubicBezTo>
                  <a:cubicBezTo>
                    <a:pt x="2703" y="20099"/>
                    <a:pt x="2715" y="19991"/>
                    <a:pt x="2751" y="19884"/>
                  </a:cubicBezTo>
                  <a:cubicBezTo>
                    <a:pt x="2775" y="19741"/>
                    <a:pt x="2822" y="19610"/>
                    <a:pt x="2858" y="19479"/>
                  </a:cubicBezTo>
                  <a:cubicBezTo>
                    <a:pt x="2894" y="19348"/>
                    <a:pt x="2930" y="19218"/>
                    <a:pt x="2965" y="19098"/>
                  </a:cubicBezTo>
                  <a:cubicBezTo>
                    <a:pt x="3013" y="18967"/>
                    <a:pt x="3049" y="18872"/>
                    <a:pt x="3084" y="18765"/>
                  </a:cubicBezTo>
                  <a:cubicBezTo>
                    <a:pt x="3132" y="18622"/>
                    <a:pt x="3180" y="18479"/>
                    <a:pt x="3239" y="18348"/>
                  </a:cubicBezTo>
                  <a:cubicBezTo>
                    <a:pt x="3275" y="18241"/>
                    <a:pt x="3322" y="18134"/>
                    <a:pt x="3370" y="18015"/>
                  </a:cubicBezTo>
                  <a:cubicBezTo>
                    <a:pt x="3430" y="17884"/>
                    <a:pt x="3489" y="17753"/>
                    <a:pt x="3549" y="17622"/>
                  </a:cubicBezTo>
                  <a:cubicBezTo>
                    <a:pt x="3608" y="17491"/>
                    <a:pt x="3656" y="17396"/>
                    <a:pt x="3715" y="17289"/>
                  </a:cubicBezTo>
                  <a:cubicBezTo>
                    <a:pt x="3775" y="17170"/>
                    <a:pt x="3846" y="17039"/>
                    <a:pt x="3906" y="16920"/>
                  </a:cubicBezTo>
                  <a:cubicBezTo>
                    <a:pt x="3977" y="16801"/>
                    <a:pt x="4049" y="16670"/>
                    <a:pt x="4120" y="16551"/>
                  </a:cubicBezTo>
                  <a:cubicBezTo>
                    <a:pt x="4192" y="16431"/>
                    <a:pt x="4251" y="16336"/>
                    <a:pt x="4323" y="16229"/>
                  </a:cubicBezTo>
                  <a:cubicBezTo>
                    <a:pt x="4418" y="16062"/>
                    <a:pt x="4537" y="15908"/>
                    <a:pt x="4644" y="15753"/>
                  </a:cubicBezTo>
                  <a:cubicBezTo>
                    <a:pt x="4692" y="15681"/>
                    <a:pt x="4751" y="15598"/>
                    <a:pt x="4787" y="15527"/>
                  </a:cubicBezTo>
                  <a:cubicBezTo>
                    <a:pt x="4989" y="15265"/>
                    <a:pt x="5192" y="15027"/>
                    <a:pt x="5394" y="14788"/>
                  </a:cubicBezTo>
                  <a:cubicBezTo>
                    <a:pt x="5442" y="14729"/>
                    <a:pt x="5489" y="14681"/>
                    <a:pt x="5549" y="14634"/>
                  </a:cubicBezTo>
                  <a:cubicBezTo>
                    <a:pt x="5751" y="14419"/>
                    <a:pt x="5954" y="14205"/>
                    <a:pt x="6168" y="14014"/>
                  </a:cubicBezTo>
                  <a:cubicBezTo>
                    <a:pt x="6228" y="13967"/>
                    <a:pt x="6275" y="13919"/>
                    <a:pt x="6323" y="13884"/>
                  </a:cubicBezTo>
                  <a:cubicBezTo>
                    <a:pt x="6573" y="13669"/>
                    <a:pt x="6835" y="13467"/>
                    <a:pt x="7097" y="13288"/>
                  </a:cubicBezTo>
                  <a:cubicBezTo>
                    <a:pt x="7192" y="13217"/>
                    <a:pt x="7287" y="13157"/>
                    <a:pt x="7394" y="13098"/>
                  </a:cubicBezTo>
                  <a:cubicBezTo>
                    <a:pt x="7656" y="12931"/>
                    <a:pt x="7942" y="12776"/>
                    <a:pt x="8240" y="12645"/>
                  </a:cubicBezTo>
                  <a:lnTo>
                    <a:pt x="8502" y="12526"/>
                  </a:lnTo>
                  <a:cubicBezTo>
                    <a:pt x="8680" y="12014"/>
                    <a:pt x="8883" y="11502"/>
                    <a:pt x="9097" y="11002"/>
                  </a:cubicBezTo>
                  <a:cubicBezTo>
                    <a:pt x="9133" y="10907"/>
                    <a:pt x="9168" y="10812"/>
                    <a:pt x="9216" y="10705"/>
                  </a:cubicBezTo>
                  <a:cubicBezTo>
                    <a:pt x="9442" y="10204"/>
                    <a:pt x="9692" y="9716"/>
                    <a:pt x="9954" y="9228"/>
                  </a:cubicBezTo>
                  <a:cubicBezTo>
                    <a:pt x="10038" y="9097"/>
                    <a:pt x="10109" y="8966"/>
                    <a:pt x="10192" y="8835"/>
                  </a:cubicBezTo>
                  <a:cubicBezTo>
                    <a:pt x="10383" y="8490"/>
                    <a:pt x="10597" y="8145"/>
                    <a:pt x="10823" y="7811"/>
                  </a:cubicBezTo>
                  <a:cubicBezTo>
                    <a:pt x="10942" y="7633"/>
                    <a:pt x="11061" y="7454"/>
                    <a:pt x="11192" y="7276"/>
                  </a:cubicBezTo>
                  <a:cubicBezTo>
                    <a:pt x="11371" y="7014"/>
                    <a:pt x="11562" y="6764"/>
                    <a:pt x="11764" y="6514"/>
                  </a:cubicBezTo>
                  <a:cubicBezTo>
                    <a:pt x="11954" y="6264"/>
                    <a:pt x="12157" y="6014"/>
                    <a:pt x="12359" y="5763"/>
                  </a:cubicBezTo>
                  <a:cubicBezTo>
                    <a:pt x="12550" y="5549"/>
                    <a:pt x="12728" y="5347"/>
                    <a:pt x="12919" y="5144"/>
                  </a:cubicBezTo>
                  <a:cubicBezTo>
                    <a:pt x="13169" y="4894"/>
                    <a:pt x="13419" y="4644"/>
                    <a:pt x="13681" y="4406"/>
                  </a:cubicBezTo>
                  <a:cubicBezTo>
                    <a:pt x="13871" y="4228"/>
                    <a:pt x="14062" y="4049"/>
                    <a:pt x="14264" y="3882"/>
                  </a:cubicBezTo>
                  <a:cubicBezTo>
                    <a:pt x="14538" y="3656"/>
                    <a:pt x="14812" y="3454"/>
                    <a:pt x="15086" y="3251"/>
                  </a:cubicBezTo>
                  <a:cubicBezTo>
                    <a:pt x="15372" y="3049"/>
                    <a:pt x="15622" y="2846"/>
                    <a:pt x="15907" y="2680"/>
                  </a:cubicBezTo>
                  <a:cubicBezTo>
                    <a:pt x="15955" y="2644"/>
                    <a:pt x="16003" y="2620"/>
                    <a:pt x="16050" y="2585"/>
                  </a:cubicBezTo>
                  <a:cubicBezTo>
                    <a:pt x="16491" y="2323"/>
                    <a:pt x="16943" y="2084"/>
                    <a:pt x="17408" y="1870"/>
                  </a:cubicBezTo>
                  <a:cubicBezTo>
                    <a:pt x="17681" y="1751"/>
                    <a:pt x="17955" y="1644"/>
                    <a:pt x="18229" y="1549"/>
                  </a:cubicBezTo>
                  <a:cubicBezTo>
                    <a:pt x="18312" y="1525"/>
                    <a:pt x="18408" y="1501"/>
                    <a:pt x="18491" y="1465"/>
                  </a:cubicBezTo>
                  <a:cubicBezTo>
                    <a:pt x="18670" y="1418"/>
                    <a:pt x="18824" y="1370"/>
                    <a:pt x="18991" y="1322"/>
                  </a:cubicBezTo>
                  <a:cubicBezTo>
                    <a:pt x="19396" y="1215"/>
                    <a:pt x="19801" y="1144"/>
                    <a:pt x="20217" y="1096"/>
                  </a:cubicBezTo>
                  <a:cubicBezTo>
                    <a:pt x="20313" y="1096"/>
                    <a:pt x="20396" y="1084"/>
                    <a:pt x="20491" y="1072"/>
                  </a:cubicBezTo>
                  <a:cubicBezTo>
                    <a:pt x="20676" y="1064"/>
                    <a:pt x="20856" y="1056"/>
                    <a:pt x="21037" y="1056"/>
                  </a:cubicBezTo>
                  <a:cubicBezTo>
                    <a:pt x="21113" y="1056"/>
                    <a:pt x="21188" y="1057"/>
                    <a:pt x="21265" y="1061"/>
                  </a:cubicBezTo>
                  <a:lnTo>
                    <a:pt x="21515" y="1061"/>
                  </a:lnTo>
                  <a:cubicBezTo>
                    <a:pt x="21813" y="1072"/>
                    <a:pt x="22099" y="1108"/>
                    <a:pt x="22396" y="1156"/>
                  </a:cubicBezTo>
                  <a:cubicBezTo>
                    <a:pt x="22420" y="1156"/>
                    <a:pt x="22444" y="1168"/>
                    <a:pt x="22468" y="1180"/>
                  </a:cubicBezTo>
                  <a:cubicBezTo>
                    <a:pt x="22932" y="1275"/>
                    <a:pt x="23396" y="1418"/>
                    <a:pt x="23837" y="1596"/>
                  </a:cubicBezTo>
                  <a:lnTo>
                    <a:pt x="21420" y="560"/>
                  </a:lnTo>
                  <a:cubicBezTo>
                    <a:pt x="21241" y="477"/>
                    <a:pt x="21063" y="406"/>
                    <a:pt x="20872" y="346"/>
                  </a:cubicBezTo>
                  <a:cubicBezTo>
                    <a:pt x="20848" y="334"/>
                    <a:pt x="20825" y="334"/>
                    <a:pt x="20801" y="334"/>
                  </a:cubicBezTo>
                  <a:cubicBezTo>
                    <a:pt x="20551" y="251"/>
                    <a:pt x="20313" y="179"/>
                    <a:pt x="20051" y="132"/>
                  </a:cubicBezTo>
                  <a:lnTo>
                    <a:pt x="19991" y="120"/>
                  </a:lnTo>
                  <a:lnTo>
                    <a:pt x="19979" y="120"/>
                  </a:lnTo>
                  <a:cubicBezTo>
                    <a:pt x="19694" y="60"/>
                    <a:pt x="19396" y="37"/>
                    <a:pt x="19098" y="13"/>
                  </a:cubicBezTo>
                  <a:lnTo>
                    <a:pt x="19027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31;p23">
              <a:extLst>
                <a:ext uri="{FF2B5EF4-FFF2-40B4-BE49-F238E27FC236}">
                  <a16:creationId xmlns:a16="http://schemas.microsoft.com/office/drawing/2014/main" id="{7BBE9D1E-2B70-BC7C-00D8-7F2206676A57}"/>
                </a:ext>
              </a:extLst>
            </p:cNvPr>
            <p:cNvSpPr/>
            <p:nvPr/>
          </p:nvSpPr>
          <p:spPr>
            <a:xfrm>
              <a:off x="1565075" y="2400125"/>
              <a:ext cx="288750" cy="169400"/>
            </a:xfrm>
            <a:custGeom>
              <a:avLst/>
              <a:gdLst/>
              <a:ahLst/>
              <a:cxnLst/>
              <a:rect l="l" t="t" r="r" b="b"/>
              <a:pathLst>
                <a:path w="11550" h="6776" extrusionOk="0">
                  <a:moveTo>
                    <a:pt x="11507" y="1387"/>
                  </a:moveTo>
                  <a:lnTo>
                    <a:pt x="11549" y="1406"/>
                  </a:lnTo>
                  <a:cubicBezTo>
                    <a:pt x="11535" y="1399"/>
                    <a:pt x="11521" y="1393"/>
                    <a:pt x="11507" y="1387"/>
                  </a:cubicBezTo>
                  <a:close/>
                  <a:moveTo>
                    <a:pt x="7596" y="1"/>
                  </a:moveTo>
                  <a:cubicBezTo>
                    <a:pt x="7513" y="1"/>
                    <a:pt x="7430" y="12"/>
                    <a:pt x="7334" y="12"/>
                  </a:cubicBezTo>
                  <a:lnTo>
                    <a:pt x="6894" y="12"/>
                  </a:lnTo>
                  <a:cubicBezTo>
                    <a:pt x="6727" y="24"/>
                    <a:pt x="6549" y="72"/>
                    <a:pt x="6382" y="108"/>
                  </a:cubicBezTo>
                  <a:cubicBezTo>
                    <a:pt x="6275" y="120"/>
                    <a:pt x="6179" y="132"/>
                    <a:pt x="6072" y="167"/>
                  </a:cubicBezTo>
                  <a:cubicBezTo>
                    <a:pt x="6048" y="167"/>
                    <a:pt x="6013" y="167"/>
                    <a:pt x="5989" y="179"/>
                  </a:cubicBezTo>
                  <a:cubicBezTo>
                    <a:pt x="5656" y="263"/>
                    <a:pt x="5334" y="382"/>
                    <a:pt x="5025" y="524"/>
                  </a:cubicBezTo>
                  <a:cubicBezTo>
                    <a:pt x="4715" y="655"/>
                    <a:pt x="4417" y="822"/>
                    <a:pt x="4132" y="1001"/>
                  </a:cubicBezTo>
                  <a:cubicBezTo>
                    <a:pt x="4108" y="1025"/>
                    <a:pt x="4072" y="1036"/>
                    <a:pt x="4036" y="1048"/>
                  </a:cubicBezTo>
                  <a:cubicBezTo>
                    <a:pt x="3941" y="1108"/>
                    <a:pt x="3858" y="1167"/>
                    <a:pt x="3762" y="1239"/>
                  </a:cubicBezTo>
                  <a:cubicBezTo>
                    <a:pt x="3727" y="1251"/>
                    <a:pt x="3703" y="1286"/>
                    <a:pt x="3667" y="1310"/>
                  </a:cubicBezTo>
                  <a:cubicBezTo>
                    <a:pt x="3381" y="1501"/>
                    <a:pt x="3096" y="1727"/>
                    <a:pt x="2834" y="1953"/>
                  </a:cubicBezTo>
                  <a:cubicBezTo>
                    <a:pt x="2572" y="2191"/>
                    <a:pt x="2310" y="2453"/>
                    <a:pt x="2060" y="2727"/>
                  </a:cubicBezTo>
                  <a:cubicBezTo>
                    <a:pt x="2036" y="2751"/>
                    <a:pt x="2012" y="2775"/>
                    <a:pt x="1988" y="2799"/>
                  </a:cubicBezTo>
                  <a:cubicBezTo>
                    <a:pt x="1929" y="2858"/>
                    <a:pt x="1893" y="2918"/>
                    <a:pt x="1834" y="2977"/>
                  </a:cubicBezTo>
                  <a:cubicBezTo>
                    <a:pt x="1667" y="3168"/>
                    <a:pt x="1512" y="3370"/>
                    <a:pt x="1345" y="3572"/>
                  </a:cubicBezTo>
                  <a:cubicBezTo>
                    <a:pt x="1310" y="3632"/>
                    <a:pt x="1262" y="3680"/>
                    <a:pt x="1226" y="3739"/>
                  </a:cubicBezTo>
                  <a:cubicBezTo>
                    <a:pt x="1179" y="3787"/>
                    <a:pt x="1143" y="3846"/>
                    <a:pt x="1107" y="3894"/>
                  </a:cubicBezTo>
                  <a:cubicBezTo>
                    <a:pt x="1012" y="4037"/>
                    <a:pt x="917" y="4180"/>
                    <a:pt x="810" y="4323"/>
                  </a:cubicBezTo>
                  <a:cubicBezTo>
                    <a:pt x="762" y="4406"/>
                    <a:pt x="703" y="4477"/>
                    <a:pt x="655" y="4561"/>
                  </a:cubicBezTo>
                  <a:cubicBezTo>
                    <a:pt x="619" y="4620"/>
                    <a:pt x="595" y="4668"/>
                    <a:pt x="560" y="4727"/>
                  </a:cubicBezTo>
                  <a:cubicBezTo>
                    <a:pt x="488" y="4846"/>
                    <a:pt x="405" y="4977"/>
                    <a:pt x="345" y="5096"/>
                  </a:cubicBezTo>
                  <a:cubicBezTo>
                    <a:pt x="298" y="5180"/>
                    <a:pt x="238" y="5263"/>
                    <a:pt x="191" y="5346"/>
                  </a:cubicBezTo>
                  <a:cubicBezTo>
                    <a:pt x="131" y="5477"/>
                    <a:pt x="60" y="5608"/>
                    <a:pt x="0" y="5727"/>
                  </a:cubicBezTo>
                  <a:lnTo>
                    <a:pt x="2417" y="6775"/>
                  </a:lnTo>
                  <a:cubicBezTo>
                    <a:pt x="2524" y="6561"/>
                    <a:pt x="2631" y="6359"/>
                    <a:pt x="2750" y="6144"/>
                  </a:cubicBezTo>
                  <a:cubicBezTo>
                    <a:pt x="2822" y="6025"/>
                    <a:pt x="2893" y="5894"/>
                    <a:pt x="2977" y="5775"/>
                  </a:cubicBezTo>
                  <a:cubicBezTo>
                    <a:pt x="3048" y="5656"/>
                    <a:pt x="3131" y="5513"/>
                    <a:pt x="3227" y="5382"/>
                  </a:cubicBezTo>
                  <a:cubicBezTo>
                    <a:pt x="3310" y="5239"/>
                    <a:pt x="3417" y="5096"/>
                    <a:pt x="3524" y="4954"/>
                  </a:cubicBezTo>
                  <a:cubicBezTo>
                    <a:pt x="3596" y="4846"/>
                    <a:pt x="3679" y="4739"/>
                    <a:pt x="3762" y="4632"/>
                  </a:cubicBezTo>
                  <a:cubicBezTo>
                    <a:pt x="3905" y="4430"/>
                    <a:pt x="4084" y="4227"/>
                    <a:pt x="4239" y="4037"/>
                  </a:cubicBezTo>
                  <a:cubicBezTo>
                    <a:pt x="4322" y="3953"/>
                    <a:pt x="4393" y="3858"/>
                    <a:pt x="4465" y="3775"/>
                  </a:cubicBezTo>
                  <a:cubicBezTo>
                    <a:pt x="4715" y="3513"/>
                    <a:pt x="4977" y="3251"/>
                    <a:pt x="5239" y="3013"/>
                  </a:cubicBezTo>
                  <a:cubicBezTo>
                    <a:pt x="5513" y="2775"/>
                    <a:pt x="5787" y="2560"/>
                    <a:pt x="6072" y="2358"/>
                  </a:cubicBezTo>
                  <a:cubicBezTo>
                    <a:pt x="6227" y="2251"/>
                    <a:pt x="6382" y="2156"/>
                    <a:pt x="6537" y="2060"/>
                  </a:cubicBezTo>
                  <a:cubicBezTo>
                    <a:pt x="6822" y="1882"/>
                    <a:pt x="7120" y="1715"/>
                    <a:pt x="7430" y="1572"/>
                  </a:cubicBezTo>
                  <a:cubicBezTo>
                    <a:pt x="7775" y="1429"/>
                    <a:pt x="8120" y="1310"/>
                    <a:pt x="8477" y="1215"/>
                  </a:cubicBezTo>
                  <a:cubicBezTo>
                    <a:pt x="8573" y="1191"/>
                    <a:pt x="8680" y="1179"/>
                    <a:pt x="8775" y="1167"/>
                  </a:cubicBezTo>
                  <a:cubicBezTo>
                    <a:pt x="9013" y="1108"/>
                    <a:pt x="9251" y="1084"/>
                    <a:pt x="9489" y="1060"/>
                  </a:cubicBezTo>
                  <a:lnTo>
                    <a:pt x="9739" y="1060"/>
                  </a:lnTo>
                  <a:cubicBezTo>
                    <a:pt x="10025" y="1060"/>
                    <a:pt x="10311" y="1072"/>
                    <a:pt x="10597" y="1132"/>
                  </a:cubicBezTo>
                  <a:lnTo>
                    <a:pt x="10620" y="1132"/>
                  </a:lnTo>
                  <a:cubicBezTo>
                    <a:pt x="10927" y="1177"/>
                    <a:pt x="11222" y="1266"/>
                    <a:pt x="11507" y="1387"/>
                  </a:cubicBezTo>
                  <a:lnTo>
                    <a:pt x="11507" y="1387"/>
                  </a:lnTo>
                  <a:lnTo>
                    <a:pt x="9132" y="358"/>
                  </a:lnTo>
                  <a:cubicBezTo>
                    <a:pt x="9013" y="310"/>
                    <a:pt x="8894" y="263"/>
                    <a:pt x="8775" y="227"/>
                  </a:cubicBezTo>
                  <a:cubicBezTo>
                    <a:pt x="8596" y="167"/>
                    <a:pt x="8406" y="108"/>
                    <a:pt x="8215" y="72"/>
                  </a:cubicBezTo>
                  <a:lnTo>
                    <a:pt x="8192" y="72"/>
                  </a:lnTo>
                  <a:cubicBezTo>
                    <a:pt x="8001" y="36"/>
                    <a:pt x="7799" y="12"/>
                    <a:pt x="7596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332;p23">
              <a:extLst>
                <a:ext uri="{FF2B5EF4-FFF2-40B4-BE49-F238E27FC236}">
                  <a16:creationId xmlns:a16="http://schemas.microsoft.com/office/drawing/2014/main" id="{1153CC82-9201-CD64-0C00-216C3FF3857A}"/>
                </a:ext>
              </a:extLst>
            </p:cNvPr>
            <p:cNvSpPr/>
            <p:nvPr/>
          </p:nvSpPr>
          <p:spPr>
            <a:xfrm>
              <a:off x="1015300" y="2426475"/>
              <a:ext cx="1059075" cy="766950"/>
            </a:xfrm>
            <a:custGeom>
              <a:avLst/>
              <a:gdLst/>
              <a:ahLst/>
              <a:cxnLst/>
              <a:rect l="l" t="t" r="r" b="b"/>
              <a:pathLst>
                <a:path w="42363" h="30678" extrusionOk="0">
                  <a:moveTo>
                    <a:pt x="31771" y="1"/>
                  </a:moveTo>
                  <a:cubicBezTo>
                    <a:pt x="31030" y="1"/>
                    <a:pt x="30238" y="171"/>
                    <a:pt x="29421" y="530"/>
                  </a:cubicBezTo>
                  <a:cubicBezTo>
                    <a:pt x="27361" y="1447"/>
                    <a:pt x="25563" y="3400"/>
                    <a:pt x="24396" y="5745"/>
                  </a:cubicBezTo>
                  <a:cubicBezTo>
                    <a:pt x="23026" y="3983"/>
                    <a:pt x="21089" y="3004"/>
                    <a:pt x="18867" y="3004"/>
                  </a:cubicBezTo>
                  <a:cubicBezTo>
                    <a:pt x="17711" y="3004"/>
                    <a:pt x="16476" y="3270"/>
                    <a:pt x="15205" y="3828"/>
                  </a:cubicBezTo>
                  <a:cubicBezTo>
                    <a:pt x="11240" y="5590"/>
                    <a:pt x="7930" y="9746"/>
                    <a:pt x="6299" y="14484"/>
                  </a:cubicBezTo>
                  <a:lnTo>
                    <a:pt x="6037" y="14591"/>
                  </a:lnTo>
                  <a:cubicBezTo>
                    <a:pt x="2608" y="16103"/>
                    <a:pt x="0" y="20735"/>
                    <a:pt x="215" y="24914"/>
                  </a:cubicBezTo>
                  <a:cubicBezTo>
                    <a:pt x="383" y="28200"/>
                    <a:pt x="2241" y="30241"/>
                    <a:pt x="4683" y="30241"/>
                  </a:cubicBezTo>
                  <a:cubicBezTo>
                    <a:pt x="5356" y="30241"/>
                    <a:pt x="6073" y="30087"/>
                    <a:pt x="6811" y="29760"/>
                  </a:cubicBezTo>
                  <a:lnTo>
                    <a:pt x="8418" y="29046"/>
                  </a:lnTo>
                  <a:cubicBezTo>
                    <a:pt x="9660" y="30103"/>
                    <a:pt x="11193" y="30678"/>
                    <a:pt x="12894" y="30678"/>
                  </a:cubicBezTo>
                  <a:cubicBezTo>
                    <a:pt x="14048" y="30678"/>
                    <a:pt x="15280" y="30413"/>
                    <a:pt x="16550" y="29855"/>
                  </a:cubicBezTo>
                  <a:cubicBezTo>
                    <a:pt x="19693" y="28462"/>
                    <a:pt x="22420" y="25545"/>
                    <a:pt x="24229" y="22057"/>
                  </a:cubicBezTo>
                  <a:lnTo>
                    <a:pt x="36338" y="16711"/>
                  </a:lnTo>
                  <a:cubicBezTo>
                    <a:pt x="39755" y="15199"/>
                    <a:pt x="42363" y="10579"/>
                    <a:pt x="42148" y="6388"/>
                  </a:cubicBezTo>
                  <a:cubicBezTo>
                    <a:pt x="41980" y="3112"/>
                    <a:pt x="40122" y="1072"/>
                    <a:pt x="37681" y="1072"/>
                  </a:cubicBezTo>
                  <a:cubicBezTo>
                    <a:pt x="37008" y="1072"/>
                    <a:pt x="36291" y="1227"/>
                    <a:pt x="35552" y="1554"/>
                  </a:cubicBezTo>
                  <a:lnTo>
                    <a:pt x="35255" y="1685"/>
                  </a:lnTo>
                  <a:cubicBezTo>
                    <a:pt x="34384" y="604"/>
                    <a:pt x="33167" y="1"/>
                    <a:pt x="31771" y="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333;p23">
              <a:extLst>
                <a:ext uri="{FF2B5EF4-FFF2-40B4-BE49-F238E27FC236}">
                  <a16:creationId xmlns:a16="http://schemas.microsoft.com/office/drawing/2014/main" id="{87740A78-01A7-50E0-A9E8-61B9F92DC951}"/>
                </a:ext>
              </a:extLst>
            </p:cNvPr>
            <p:cNvSpPr/>
            <p:nvPr/>
          </p:nvSpPr>
          <p:spPr>
            <a:xfrm>
              <a:off x="2163650" y="2658800"/>
              <a:ext cx="68200" cy="17275"/>
            </a:xfrm>
            <a:custGeom>
              <a:avLst/>
              <a:gdLst/>
              <a:ahLst/>
              <a:cxnLst/>
              <a:rect l="l" t="t" r="r" b="b"/>
              <a:pathLst>
                <a:path w="2728" h="691" extrusionOk="0">
                  <a:moveTo>
                    <a:pt x="834" y="0"/>
                  </a:moveTo>
                  <a:cubicBezTo>
                    <a:pt x="774" y="0"/>
                    <a:pt x="715" y="24"/>
                    <a:pt x="643" y="36"/>
                  </a:cubicBezTo>
                  <a:lnTo>
                    <a:pt x="524" y="48"/>
                  </a:lnTo>
                  <a:lnTo>
                    <a:pt x="489" y="60"/>
                  </a:lnTo>
                  <a:cubicBezTo>
                    <a:pt x="370" y="95"/>
                    <a:pt x="239" y="143"/>
                    <a:pt x="120" y="191"/>
                  </a:cubicBezTo>
                  <a:lnTo>
                    <a:pt x="1" y="250"/>
                  </a:lnTo>
                  <a:lnTo>
                    <a:pt x="1024" y="691"/>
                  </a:lnTo>
                  <a:lnTo>
                    <a:pt x="1144" y="643"/>
                  </a:lnTo>
                  <a:cubicBezTo>
                    <a:pt x="1275" y="584"/>
                    <a:pt x="1405" y="536"/>
                    <a:pt x="1548" y="500"/>
                  </a:cubicBezTo>
                  <a:cubicBezTo>
                    <a:pt x="1584" y="488"/>
                    <a:pt x="1632" y="488"/>
                    <a:pt x="1667" y="476"/>
                  </a:cubicBezTo>
                  <a:cubicBezTo>
                    <a:pt x="1763" y="464"/>
                    <a:pt x="1846" y="453"/>
                    <a:pt x="1941" y="441"/>
                  </a:cubicBezTo>
                  <a:lnTo>
                    <a:pt x="2037" y="441"/>
                  </a:lnTo>
                  <a:cubicBezTo>
                    <a:pt x="2144" y="441"/>
                    <a:pt x="2263" y="453"/>
                    <a:pt x="2370" y="464"/>
                  </a:cubicBezTo>
                  <a:cubicBezTo>
                    <a:pt x="2489" y="488"/>
                    <a:pt x="2608" y="524"/>
                    <a:pt x="2727" y="572"/>
                  </a:cubicBezTo>
                  <a:lnTo>
                    <a:pt x="1703" y="131"/>
                  </a:lnTo>
                  <a:cubicBezTo>
                    <a:pt x="1656" y="107"/>
                    <a:pt x="1608" y="95"/>
                    <a:pt x="1572" y="83"/>
                  </a:cubicBezTo>
                  <a:cubicBezTo>
                    <a:pt x="1501" y="60"/>
                    <a:pt x="1417" y="36"/>
                    <a:pt x="1346" y="24"/>
                  </a:cubicBezTo>
                  <a:cubicBezTo>
                    <a:pt x="1263" y="12"/>
                    <a:pt x="1191" y="0"/>
                    <a:pt x="112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334;p23">
              <a:extLst>
                <a:ext uri="{FF2B5EF4-FFF2-40B4-BE49-F238E27FC236}">
                  <a16:creationId xmlns:a16="http://schemas.microsoft.com/office/drawing/2014/main" id="{3B991D48-F4C1-D3E8-22E8-252467ED47DD}"/>
                </a:ext>
              </a:extLst>
            </p:cNvPr>
            <p:cNvSpPr/>
            <p:nvPr/>
          </p:nvSpPr>
          <p:spPr>
            <a:xfrm>
              <a:off x="2049050" y="2647475"/>
              <a:ext cx="121775" cy="71775"/>
            </a:xfrm>
            <a:custGeom>
              <a:avLst/>
              <a:gdLst/>
              <a:ahLst/>
              <a:cxnLst/>
              <a:rect l="l" t="t" r="r" b="b"/>
              <a:pathLst>
                <a:path w="4871" h="2871" extrusionOk="0">
                  <a:moveTo>
                    <a:pt x="4780" y="556"/>
                  </a:moveTo>
                  <a:lnTo>
                    <a:pt x="4870" y="596"/>
                  </a:lnTo>
                  <a:cubicBezTo>
                    <a:pt x="4841" y="581"/>
                    <a:pt x="4811" y="568"/>
                    <a:pt x="4780" y="556"/>
                  </a:cubicBezTo>
                  <a:close/>
                  <a:moveTo>
                    <a:pt x="2906" y="1"/>
                  </a:moveTo>
                  <a:cubicBezTo>
                    <a:pt x="2846" y="1"/>
                    <a:pt x="2763" y="24"/>
                    <a:pt x="2691" y="36"/>
                  </a:cubicBezTo>
                  <a:cubicBezTo>
                    <a:pt x="2656" y="48"/>
                    <a:pt x="2608" y="48"/>
                    <a:pt x="2572" y="60"/>
                  </a:cubicBezTo>
                  <a:cubicBezTo>
                    <a:pt x="2549" y="60"/>
                    <a:pt x="2537" y="60"/>
                    <a:pt x="2537" y="72"/>
                  </a:cubicBezTo>
                  <a:cubicBezTo>
                    <a:pt x="2394" y="108"/>
                    <a:pt x="2251" y="155"/>
                    <a:pt x="2120" y="215"/>
                  </a:cubicBezTo>
                  <a:cubicBezTo>
                    <a:pt x="1989" y="275"/>
                    <a:pt x="1870" y="346"/>
                    <a:pt x="1739" y="417"/>
                  </a:cubicBezTo>
                  <a:lnTo>
                    <a:pt x="1703" y="441"/>
                  </a:lnTo>
                  <a:cubicBezTo>
                    <a:pt x="1668" y="465"/>
                    <a:pt x="1620" y="489"/>
                    <a:pt x="1584" y="513"/>
                  </a:cubicBezTo>
                  <a:lnTo>
                    <a:pt x="1548" y="548"/>
                  </a:lnTo>
                  <a:cubicBezTo>
                    <a:pt x="1429" y="632"/>
                    <a:pt x="1310" y="727"/>
                    <a:pt x="1191" y="822"/>
                  </a:cubicBezTo>
                  <a:cubicBezTo>
                    <a:pt x="1084" y="929"/>
                    <a:pt x="977" y="1037"/>
                    <a:pt x="870" y="1144"/>
                  </a:cubicBezTo>
                  <a:cubicBezTo>
                    <a:pt x="858" y="1156"/>
                    <a:pt x="846" y="1167"/>
                    <a:pt x="834" y="1179"/>
                  </a:cubicBezTo>
                  <a:cubicBezTo>
                    <a:pt x="822" y="1191"/>
                    <a:pt x="798" y="1227"/>
                    <a:pt x="775" y="1251"/>
                  </a:cubicBezTo>
                  <a:cubicBezTo>
                    <a:pt x="703" y="1334"/>
                    <a:pt x="632" y="1418"/>
                    <a:pt x="572" y="1501"/>
                  </a:cubicBezTo>
                  <a:cubicBezTo>
                    <a:pt x="548" y="1525"/>
                    <a:pt x="536" y="1548"/>
                    <a:pt x="513" y="1572"/>
                  </a:cubicBezTo>
                  <a:lnTo>
                    <a:pt x="465" y="1644"/>
                  </a:lnTo>
                  <a:cubicBezTo>
                    <a:pt x="429" y="1703"/>
                    <a:pt x="382" y="1763"/>
                    <a:pt x="346" y="1822"/>
                  </a:cubicBezTo>
                  <a:cubicBezTo>
                    <a:pt x="322" y="1858"/>
                    <a:pt x="298" y="1894"/>
                    <a:pt x="274" y="1918"/>
                  </a:cubicBezTo>
                  <a:cubicBezTo>
                    <a:pt x="251" y="1953"/>
                    <a:pt x="251" y="1965"/>
                    <a:pt x="239" y="1989"/>
                  </a:cubicBezTo>
                  <a:cubicBezTo>
                    <a:pt x="203" y="2049"/>
                    <a:pt x="179" y="2096"/>
                    <a:pt x="144" y="2156"/>
                  </a:cubicBezTo>
                  <a:cubicBezTo>
                    <a:pt x="120" y="2203"/>
                    <a:pt x="96" y="2227"/>
                    <a:pt x="84" y="2263"/>
                  </a:cubicBezTo>
                  <a:cubicBezTo>
                    <a:pt x="60" y="2299"/>
                    <a:pt x="24" y="2370"/>
                    <a:pt x="1" y="2418"/>
                  </a:cubicBezTo>
                  <a:lnTo>
                    <a:pt x="1025" y="2870"/>
                  </a:lnTo>
                  <a:cubicBezTo>
                    <a:pt x="1060" y="2775"/>
                    <a:pt x="1120" y="2680"/>
                    <a:pt x="1167" y="2596"/>
                  </a:cubicBezTo>
                  <a:cubicBezTo>
                    <a:pt x="1203" y="2549"/>
                    <a:pt x="1227" y="2489"/>
                    <a:pt x="1263" y="2441"/>
                  </a:cubicBezTo>
                  <a:cubicBezTo>
                    <a:pt x="1287" y="2382"/>
                    <a:pt x="1322" y="2322"/>
                    <a:pt x="1358" y="2275"/>
                  </a:cubicBezTo>
                  <a:cubicBezTo>
                    <a:pt x="1406" y="2203"/>
                    <a:pt x="1441" y="2144"/>
                    <a:pt x="1489" y="2084"/>
                  </a:cubicBezTo>
                  <a:cubicBezTo>
                    <a:pt x="1525" y="2025"/>
                    <a:pt x="1548" y="2001"/>
                    <a:pt x="1584" y="1953"/>
                  </a:cubicBezTo>
                  <a:cubicBezTo>
                    <a:pt x="1656" y="1870"/>
                    <a:pt x="1715" y="1787"/>
                    <a:pt x="1787" y="1703"/>
                  </a:cubicBezTo>
                  <a:cubicBezTo>
                    <a:pt x="1822" y="1668"/>
                    <a:pt x="1858" y="1620"/>
                    <a:pt x="1882" y="1596"/>
                  </a:cubicBezTo>
                  <a:cubicBezTo>
                    <a:pt x="1989" y="1477"/>
                    <a:pt x="2096" y="1370"/>
                    <a:pt x="2215" y="1263"/>
                  </a:cubicBezTo>
                  <a:cubicBezTo>
                    <a:pt x="2322" y="1167"/>
                    <a:pt x="2441" y="1072"/>
                    <a:pt x="2560" y="989"/>
                  </a:cubicBezTo>
                  <a:cubicBezTo>
                    <a:pt x="2632" y="953"/>
                    <a:pt x="2691" y="906"/>
                    <a:pt x="2763" y="858"/>
                  </a:cubicBezTo>
                  <a:cubicBezTo>
                    <a:pt x="2882" y="786"/>
                    <a:pt x="3013" y="715"/>
                    <a:pt x="3144" y="656"/>
                  </a:cubicBezTo>
                  <a:cubicBezTo>
                    <a:pt x="3287" y="596"/>
                    <a:pt x="3430" y="548"/>
                    <a:pt x="3584" y="513"/>
                  </a:cubicBezTo>
                  <a:cubicBezTo>
                    <a:pt x="3632" y="501"/>
                    <a:pt x="3668" y="501"/>
                    <a:pt x="3715" y="489"/>
                  </a:cubicBezTo>
                  <a:cubicBezTo>
                    <a:pt x="3811" y="465"/>
                    <a:pt x="3918" y="453"/>
                    <a:pt x="4013" y="441"/>
                  </a:cubicBezTo>
                  <a:lnTo>
                    <a:pt x="4120" y="441"/>
                  </a:lnTo>
                  <a:cubicBezTo>
                    <a:pt x="4239" y="441"/>
                    <a:pt x="4358" y="453"/>
                    <a:pt x="4477" y="477"/>
                  </a:cubicBezTo>
                  <a:cubicBezTo>
                    <a:pt x="4585" y="495"/>
                    <a:pt x="4686" y="520"/>
                    <a:pt x="4780" y="556"/>
                  </a:cubicBezTo>
                  <a:lnTo>
                    <a:pt x="4780" y="556"/>
                  </a:lnTo>
                  <a:lnTo>
                    <a:pt x="3846" y="144"/>
                  </a:lnTo>
                  <a:cubicBezTo>
                    <a:pt x="3799" y="132"/>
                    <a:pt x="3751" y="108"/>
                    <a:pt x="3703" y="84"/>
                  </a:cubicBezTo>
                  <a:cubicBezTo>
                    <a:pt x="3620" y="60"/>
                    <a:pt x="3549" y="48"/>
                    <a:pt x="3465" y="24"/>
                  </a:cubicBezTo>
                  <a:cubicBezTo>
                    <a:pt x="3382" y="13"/>
                    <a:pt x="3299" y="1"/>
                    <a:pt x="3215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335;p23">
              <a:extLst>
                <a:ext uri="{FF2B5EF4-FFF2-40B4-BE49-F238E27FC236}">
                  <a16:creationId xmlns:a16="http://schemas.microsoft.com/office/drawing/2014/main" id="{B013D9AA-7D23-DE73-66A9-0DF894968260}"/>
                </a:ext>
              </a:extLst>
            </p:cNvPr>
            <p:cNvSpPr/>
            <p:nvPr/>
          </p:nvSpPr>
          <p:spPr>
            <a:xfrm>
              <a:off x="1879975" y="2954350"/>
              <a:ext cx="43500" cy="22350"/>
            </a:xfrm>
            <a:custGeom>
              <a:avLst/>
              <a:gdLst/>
              <a:ahLst/>
              <a:cxnLst/>
              <a:rect l="l" t="t" r="r" b="b"/>
              <a:pathLst>
                <a:path w="1740" h="894" extrusionOk="0">
                  <a:moveTo>
                    <a:pt x="1" y="1"/>
                  </a:moveTo>
                  <a:cubicBezTo>
                    <a:pt x="215" y="180"/>
                    <a:pt x="465" y="334"/>
                    <a:pt x="727" y="453"/>
                  </a:cubicBezTo>
                  <a:lnTo>
                    <a:pt x="1646" y="853"/>
                  </a:lnTo>
                  <a:lnTo>
                    <a:pt x="1646" y="853"/>
                  </a:lnTo>
                  <a:cubicBezTo>
                    <a:pt x="1420" y="749"/>
                    <a:pt x="1213" y="611"/>
                    <a:pt x="1025" y="453"/>
                  </a:cubicBezTo>
                  <a:lnTo>
                    <a:pt x="1" y="1"/>
                  </a:lnTo>
                  <a:close/>
                  <a:moveTo>
                    <a:pt x="1646" y="853"/>
                  </a:moveTo>
                  <a:cubicBezTo>
                    <a:pt x="1676" y="867"/>
                    <a:pt x="1708" y="881"/>
                    <a:pt x="1739" y="894"/>
                  </a:cubicBezTo>
                  <a:lnTo>
                    <a:pt x="1646" y="853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336;p23">
              <a:extLst>
                <a:ext uri="{FF2B5EF4-FFF2-40B4-BE49-F238E27FC236}">
                  <a16:creationId xmlns:a16="http://schemas.microsoft.com/office/drawing/2014/main" id="{529E56B3-F998-21D0-B203-60774637A5D9}"/>
                </a:ext>
              </a:extLst>
            </p:cNvPr>
            <p:cNvSpPr/>
            <p:nvPr/>
          </p:nvSpPr>
          <p:spPr>
            <a:xfrm>
              <a:off x="1793375" y="2679025"/>
              <a:ext cx="251825" cy="295300"/>
            </a:xfrm>
            <a:custGeom>
              <a:avLst/>
              <a:gdLst/>
              <a:ahLst/>
              <a:cxnLst/>
              <a:rect l="l" t="t" r="r" b="b"/>
              <a:pathLst>
                <a:path w="10073" h="11812" extrusionOk="0">
                  <a:moveTo>
                    <a:pt x="7965" y="1"/>
                  </a:moveTo>
                  <a:cubicBezTo>
                    <a:pt x="7858" y="1"/>
                    <a:pt x="7751" y="1"/>
                    <a:pt x="7632" y="13"/>
                  </a:cubicBezTo>
                  <a:lnTo>
                    <a:pt x="7573" y="13"/>
                  </a:lnTo>
                  <a:cubicBezTo>
                    <a:pt x="7549" y="13"/>
                    <a:pt x="7537" y="13"/>
                    <a:pt x="7525" y="25"/>
                  </a:cubicBezTo>
                  <a:cubicBezTo>
                    <a:pt x="7346" y="36"/>
                    <a:pt x="7180" y="72"/>
                    <a:pt x="7001" y="108"/>
                  </a:cubicBezTo>
                  <a:lnTo>
                    <a:pt x="6965" y="108"/>
                  </a:lnTo>
                  <a:cubicBezTo>
                    <a:pt x="6918" y="132"/>
                    <a:pt x="6858" y="156"/>
                    <a:pt x="6799" y="167"/>
                  </a:cubicBezTo>
                  <a:lnTo>
                    <a:pt x="6680" y="203"/>
                  </a:lnTo>
                  <a:cubicBezTo>
                    <a:pt x="6572" y="239"/>
                    <a:pt x="6453" y="286"/>
                    <a:pt x="6334" y="346"/>
                  </a:cubicBezTo>
                  <a:cubicBezTo>
                    <a:pt x="6144" y="429"/>
                    <a:pt x="5953" y="525"/>
                    <a:pt x="5763" y="644"/>
                  </a:cubicBezTo>
                  <a:lnTo>
                    <a:pt x="5703" y="679"/>
                  </a:lnTo>
                  <a:lnTo>
                    <a:pt x="5656" y="703"/>
                  </a:lnTo>
                  <a:lnTo>
                    <a:pt x="5525" y="787"/>
                  </a:lnTo>
                  <a:cubicBezTo>
                    <a:pt x="5465" y="822"/>
                    <a:pt x="5418" y="870"/>
                    <a:pt x="5358" y="918"/>
                  </a:cubicBezTo>
                  <a:cubicBezTo>
                    <a:pt x="5239" y="1001"/>
                    <a:pt x="5120" y="1096"/>
                    <a:pt x="5013" y="1191"/>
                  </a:cubicBezTo>
                  <a:cubicBezTo>
                    <a:pt x="4929" y="1263"/>
                    <a:pt x="4846" y="1334"/>
                    <a:pt x="4763" y="1406"/>
                  </a:cubicBezTo>
                  <a:cubicBezTo>
                    <a:pt x="4656" y="1513"/>
                    <a:pt x="4548" y="1620"/>
                    <a:pt x="4441" y="1727"/>
                  </a:cubicBezTo>
                  <a:cubicBezTo>
                    <a:pt x="4394" y="1763"/>
                    <a:pt x="4358" y="1799"/>
                    <a:pt x="4310" y="1846"/>
                  </a:cubicBezTo>
                  <a:cubicBezTo>
                    <a:pt x="4275" y="1894"/>
                    <a:pt x="4239" y="1941"/>
                    <a:pt x="4203" y="1989"/>
                  </a:cubicBezTo>
                  <a:cubicBezTo>
                    <a:pt x="4120" y="2084"/>
                    <a:pt x="4036" y="2191"/>
                    <a:pt x="3953" y="2299"/>
                  </a:cubicBezTo>
                  <a:cubicBezTo>
                    <a:pt x="3905" y="2346"/>
                    <a:pt x="3858" y="2394"/>
                    <a:pt x="3822" y="2453"/>
                  </a:cubicBezTo>
                  <a:cubicBezTo>
                    <a:pt x="3774" y="2513"/>
                    <a:pt x="3751" y="2561"/>
                    <a:pt x="3703" y="2620"/>
                  </a:cubicBezTo>
                  <a:lnTo>
                    <a:pt x="3560" y="2846"/>
                  </a:lnTo>
                  <a:cubicBezTo>
                    <a:pt x="3524" y="2894"/>
                    <a:pt x="3489" y="2942"/>
                    <a:pt x="3453" y="3001"/>
                  </a:cubicBezTo>
                  <a:cubicBezTo>
                    <a:pt x="3405" y="3084"/>
                    <a:pt x="3346" y="3180"/>
                    <a:pt x="3286" y="3275"/>
                  </a:cubicBezTo>
                  <a:cubicBezTo>
                    <a:pt x="3262" y="3334"/>
                    <a:pt x="3227" y="3394"/>
                    <a:pt x="3191" y="3442"/>
                  </a:cubicBezTo>
                  <a:cubicBezTo>
                    <a:pt x="3179" y="3465"/>
                    <a:pt x="3167" y="3489"/>
                    <a:pt x="3155" y="3513"/>
                  </a:cubicBezTo>
                  <a:cubicBezTo>
                    <a:pt x="3072" y="3680"/>
                    <a:pt x="2977" y="3846"/>
                    <a:pt x="2905" y="4025"/>
                  </a:cubicBezTo>
                  <a:cubicBezTo>
                    <a:pt x="2893" y="4037"/>
                    <a:pt x="2893" y="4061"/>
                    <a:pt x="2881" y="4073"/>
                  </a:cubicBezTo>
                  <a:cubicBezTo>
                    <a:pt x="2870" y="4108"/>
                    <a:pt x="2846" y="4156"/>
                    <a:pt x="2834" y="4192"/>
                  </a:cubicBezTo>
                  <a:cubicBezTo>
                    <a:pt x="2786" y="4311"/>
                    <a:pt x="2727" y="4430"/>
                    <a:pt x="2679" y="4549"/>
                  </a:cubicBezTo>
                  <a:cubicBezTo>
                    <a:pt x="2643" y="4644"/>
                    <a:pt x="2608" y="4739"/>
                    <a:pt x="2572" y="4847"/>
                  </a:cubicBezTo>
                  <a:lnTo>
                    <a:pt x="2465" y="4894"/>
                  </a:lnTo>
                  <a:cubicBezTo>
                    <a:pt x="2346" y="4942"/>
                    <a:pt x="2215" y="5013"/>
                    <a:pt x="2108" y="5085"/>
                  </a:cubicBezTo>
                  <a:lnTo>
                    <a:pt x="2060" y="5108"/>
                  </a:lnTo>
                  <a:lnTo>
                    <a:pt x="2012" y="5144"/>
                  </a:lnTo>
                  <a:lnTo>
                    <a:pt x="1989" y="5156"/>
                  </a:lnTo>
                  <a:cubicBezTo>
                    <a:pt x="1869" y="5239"/>
                    <a:pt x="1762" y="5323"/>
                    <a:pt x="1655" y="5406"/>
                  </a:cubicBezTo>
                  <a:lnTo>
                    <a:pt x="1596" y="5466"/>
                  </a:lnTo>
                  <a:cubicBezTo>
                    <a:pt x="1500" y="5549"/>
                    <a:pt x="1417" y="5644"/>
                    <a:pt x="1322" y="5728"/>
                  </a:cubicBezTo>
                  <a:lnTo>
                    <a:pt x="1286" y="5775"/>
                  </a:lnTo>
                  <a:cubicBezTo>
                    <a:pt x="1274" y="5775"/>
                    <a:pt x="1274" y="5787"/>
                    <a:pt x="1262" y="5799"/>
                  </a:cubicBezTo>
                  <a:cubicBezTo>
                    <a:pt x="1179" y="5894"/>
                    <a:pt x="1096" y="6001"/>
                    <a:pt x="1012" y="6109"/>
                  </a:cubicBezTo>
                  <a:lnTo>
                    <a:pt x="1000" y="6121"/>
                  </a:lnTo>
                  <a:cubicBezTo>
                    <a:pt x="976" y="6144"/>
                    <a:pt x="965" y="6180"/>
                    <a:pt x="941" y="6204"/>
                  </a:cubicBezTo>
                  <a:cubicBezTo>
                    <a:pt x="893" y="6275"/>
                    <a:pt x="846" y="6335"/>
                    <a:pt x="810" y="6406"/>
                  </a:cubicBezTo>
                  <a:lnTo>
                    <a:pt x="774" y="6442"/>
                  </a:lnTo>
                  <a:cubicBezTo>
                    <a:pt x="762" y="6478"/>
                    <a:pt x="738" y="6513"/>
                    <a:pt x="726" y="6537"/>
                  </a:cubicBezTo>
                  <a:cubicBezTo>
                    <a:pt x="703" y="6573"/>
                    <a:pt x="655" y="6644"/>
                    <a:pt x="631" y="6692"/>
                  </a:cubicBezTo>
                  <a:lnTo>
                    <a:pt x="607" y="6740"/>
                  </a:lnTo>
                  <a:cubicBezTo>
                    <a:pt x="584" y="6775"/>
                    <a:pt x="572" y="6811"/>
                    <a:pt x="548" y="6847"/>
                  </a:cubicBezTo>
                  <a:cubicBezTo>
                    <a:pt x="524" y="6883"/>
                    <a:pt x="500" y="6942"/>
                    <a:pt x="476" y="6990"/>
                  </a:cubicBezTo>
                  <a:lnTo>
                    <a:pt x="453" y="7037"/>
                  </a:lnTo>
                  <a:cubicBezTo>
                    <a:pt x="441" y="7085"/>
                    <a:pt x="417" y="7121"/>
                    <a:pt x="405" y="7168"/>
                  </a:cubicBezTo>
                  <a:cubicBezTo>
                    <a:pt x="381" y="7204"/>
                    <a:pt x="369" y="7252"/>
                    <a:pt x="345" y="7299"/>
                  </a:cubicBezTo>
                  <a:cubicBezTo>
                    <a:pt x="345" y="7311"/>
                    <a:pt x="334" y="7323"/>
                    <a:pt x="334" y="7335"/>
                  </a:cubicBezTo>
                  <a:cubicBezTo>
                    <a:pt x="310" y="7383"/>
                    <a:pt x="298" y="7430"/>
                    <a:pt x="286" y="7478"/>
                  </a:cubicBezTo>
                  <a:cubicBezTo>
                    <a:pt x="262" y="7525"/>
                    <a:pt x="250" y="7573"/>
                    <a:pt x="226" y="7621"/>
                  </a:cubicBezTo>
                  <a:cubicBezTo>
                    <a:pt x="226" y="7633"/>
                    <a:pt x="226" y="7633"/>
                    <a:pt x="226" y="7645"/>
                  </a:cubicBezTo>
                  <a:cubicBezTo>
                    <a:pt x="214" y="7692"/>
                    <a:pt x="203" y="7740"/>
                    <a:pt x="179" y="7775"/>
                  </a:cubicBezTo>
                  <a:cubicBezTo>
                    <a:pt x="167" y="7823"/>
                    <a:pt x="155" y="7895"/>
                    <a:pt x="143" y="7954"/>
                  </a:cubicBezTo>
                  <a:lnTo>
                    <a:pt x="131" y="7978"/>
                  </a:lnTo>
                  <a:cubicBezTo>
                    <a:pt x="119" y="8014"/>
                    <a:pt x="119" y="8049"/>
                    <a:pt x="107" y="8085"/>
                  </a:cubicBezTo>
                  <a:cubicBezTo>
                    <a:pt x="95" y="8156"/>
                    <a:pt x="72" y="8228"/>
                    <a:pt x="60" y="8299"/>
                  </a:cubicBezTo>
                  <a:lnTo>
                    <a:pt x="60" y="8347"/>
                  </a:lnTo>
                  <a:cubicBezTo>
                    <a:pt x="60" y="8371"/>
                    <a:pt x="60" y="8407"/>
                    <a:pt x="48" y="8430"/>
                  </a:cubicBezTo>
                  <a:cubicBezTo>
                    <a:pt x="36" y="8526"/>
                    <a:pt x="24" y="8633"/>
                    <a:pt x="12" y="8728"/>
                  </a:cubicBezTo>
                  <a:cubicBezTo>
                    <a:pt x="12" y="8752"/>
                    <a:pt x="0" y="8776"/>
                    <a:pt x="0" y="8799"/>
                  </a:cubicBezTo>
                  <a:cubicBezTo>
                    <a:pt x="0" y="8835"/>
                    <a:pt x="0" y="8835"/>
                    <a:pt x="0" y="8847"/>
                  </a:cubicBezTo>
                  <a:cubicBezTo>
                    <a:pt x="0" y="8990"/>
                    <a:pt x="0" y="9121"/>
                    <a:pt x="0" y="9252"/>
                  </a:cubicBezTo>
                  <a:cubicBezTo>
                    <a:pt x="60" y="10312"/>
                    <a:pt x="524" y="11074"/>
                    <a:pt x="1215" y="11371"/>
                  </a:cubicBezTo>
                  <a:lnTo>
                    <a:pt x="2227" y="11812"/>
                  </a:lnTo>
                  <a:cubicBezTo>
                    <a:pt x="1548" y="11514"/>
                    <a:pt x="1084" y="10776"/>
                    <a:pt x="1024" y="9704"/>
                  </a:cubicBezTo>
                  <a:cubicBezTo>
                    <a:pt x="1012" y="9573"/>
                    <a:pt x="1024" y="9430"/>
                    <a:pt x="1024" y="9299"/>
                  </a:cubicBezTo>
                  <a:lnTo>
                    <a:pt x="1036" y="9180"/>
                  </a:lnTo>
                  <a:cubicBezTo>
                    <a:pt x="1036" y="9073"/>
                    <a:pt x="1048" y="8978"/>
                    <a:pt x="1072" y="8871"/>
                  </a:cubicBezTo>
                  <a:lnTo>
                    <a:pt x="1084" y="8752"/>
                  </a:lnTo>
                  <a:cubicBezTo>
                    <a:pt x="1096" y="8680"/>
                    <a:pt x="1107" y="8609"/>
                    <a:pt x="1131" y="8537"/>
                  </a:cubicBezTo>
                  <a:cubicBezTo>
                    <a:pt x="1143" y="8490"/>
                    <a:pt x="1143" y="8442"/>
                    <a:pt x="1155" y="8395"/>
                  </a:cubicBezTo>
                  <a:cubicBezTo>
                    <a:pt x="1167" y="8347"/>
                    <a:pt x="1191" y="8287"/>
                    <a:pt x="1203" y="8228"/>
                  </a:cubicBezTo>
                  <a:lnTo>
                    <a:pt x="1250" y="8061"/>
                  </a:lnTo>
                  <a:cubicBezTo>
                    <a:pt x="1274" y="8014"/>
                    <a:pt x="1286" y="7966"/>
                    <a:pt x="1298" y="7918"/>
                  </a:cubicBezTo>
                  <a:cubicBezTo>
                    <a:pt x="1322" y="7859"/>
                    <a:pt x="1346" y="7799"/>
                    <a:pt x="1369" y="7740"/>
                  </a:cubicBezTo>
                  <a:cubicBezTo>
                    <a:pt x="1393" y="7680"/>
                    <a:pt x="1405" y="7645"/>
                    <a:pt x="1429" y="7597"/>
                  </a:cubicBezTo>
                  <a:cubicBezTo>
                    <a:pt x="1441" y="7561"/>
                    <a:pt x="1477" y="7490"/>
                    <a:pt x="1500" y="7430"/>
                  </a:cubicBezTo>
                  <a:cubicBezTo>
                    <a:pt x="1524" y="7383"/>
                    <a:pt x="1548" y="7335"/>
                    <a:pt x="1572" y="7287"/>
                  </a:cubicBezTo>
                  <a:cubicBezTo>
                    <a:pt x="1596" y="7252"/>
                    <a:pt x="1619" y="7192"/>
                    <a:pt x="1655" y="7133"/>
                  </a:cubicBezTo>
                  <a:cubicBezTo>
                    <a:pt x="1679" y="7085"/>
                    <a:pt x="1715" y="7037"/>
                    <a:pt x="1738" y="6990"/>
                  </a:cubicBezTo>
                  <a:cubicBezTo>
                    <a:pt x="1774" y="6942"/>
                    <a:pt x="1798" y="6894"/>
                    <a:pt x="1822" y="6847"/>
                  </a:cubicBezTo>
                  <a:cubicBezTo>
                    <a:pt x="1869" y="6775"/>
                    <a:pt x="1917" y="6716"/>
                    <a:pt x="1965" y="6644"/>
                  </a:cubicBezTo>
                  <a:lnTo>
                    <a:pt x="2024" y="6549"/>
                  </a:lnTo>
                  <a:cubicBezTo>
                    <a:pt x="2108" y="6442"/>
                    <a:pt x="2191" y="6347"/>
                    <a:pt x="2286" y="6240"/>
                  </a:cubicBezTo>
                  <a:cubicBezTo>
                    <a:pt x="2310" y="6216"/>
                    <a:pt x="2322" y="6204"/>
                    <a:pt x="2346" y="6180"/>
                  </a:cubicBezTo>
                  <a:cubicBezTo>
                    <a:pt x="2429" y="6085"/>
                    <a:pt x="2524" y="6001"/>
                    <a:pt x="2608" y="5918"/>
                  </a:cubicBezTo>
                  <a:lnTo>
                    <a:pt x="2679" y="5859"/>
                  </a:lnTo>
                  <a:cubicBezTo>
                    <a:pt x="2786" y="5763"/>
                    <a:pt x="2893" y="5680"/>
                    <a:pt x="3001" y="5609"/>
                  </a:cubicBezTo>
                  <a:lnTo>
                    <a:pt x="3132" y="5525"/>
                  </a:lnTo>
                  <a:cubicBezTo>
                    <a:pt x="3239" y="5454"/>
                    <a:pt x="3358" y="5394"/>
                    <a:pt x="3489" y="5335"/>
                  </a:cubicBezTo>
                  <a:lnTo>
                    <a:pt x="3596" y="5287"/>
                  </a:lnTo>
                  <a:cubicBezTo>
                    <a:pt x="3667" y="5073"/>
                    <a:pt x="3763" y="4858"/>
                    <a:pt x="3846" y="4644"/>
                  </a:cubicBezTo>
                  <a:cubicBezTo>
                    <a:pt x="3870" y="4597"/>
                    <a:pt x="3882" y="4561"/>
                    <a:pt x="3905" y="4513"/>
                  </a:cubicBezTo>
                  <a:cubicBezTo>
                    <a:pt x="4001" y="4311"/>
                    <a:pt x="4108" y="4096"/>
                    <a:pt x="4215" y="3894"/>
                  </a:cubicBezTo>
                  <a:cubicBezTo>
                    <a:pt x="4251" y="3835"/>
                    <a:pt x="4286" y="3787"/>
                    <a:pt x="4310" y="3727"/>
                  </a:cubicBezTo>
                  <a:cubicBezTo>
                    <a:pt x="4394" y="3573"/>
                    <a:pt x="4489" y="3430"/>
                    <a:pt x="4584" y="3299"/>
                  </a:cubicBezTo>
                  <a:cubicBezTo>
                    <a:pt x="4632" y="3215"/>
                    <a:pt x="4679" y="3144"/>
                    <a:pt x="4739" y="3061"/>
                  </a:cubicBezTo>
                  <a:cubicBezTo>
                    <a:pt x="4810" y="2953"/>
                    <a:pt x="4894" y="2846"/>
                    <a:pt x="4977" y="2739"/>
                  </a:cubicBezTo>
                  <a:cubicBezTo>
                    <a:pt x="5060" y="2644"/>
                    <a:pt x="5144" y="2537"/>
                    <a:pt x="5227" y="2430"/>
                  </a:cubicBezTo>
                  <a:cubicBezTo>
                    <a:pt x="5322" y="2334"/>
                    <a:pt x="5382" y="2251"/>
                    <a:pt x="5465" y="2168"/>
                  </a:cubicBezTo>
                  <a:cubicBezTo>
                    <a:pt x="5572" y="2060"/>
                    <a:pt x="5679" y="1953"/>
                    <a:pt x="5787" y="1858"/>
                  </a:cubicBezTo>
                  <a:cubicBezTo>
                    <a:pt x="5870" y="1775"/>
                    <a:pt x="5953" y="1703"/>
                    <a:pt x="6037" y="1632"/>
                  </a:cubicBezTo>
                  <a:cubicBezTo>
                    <a:pt x="6156" y="1537"/>
                    <a:pt x="6263" y="1453"/>
                    <a:pt x="6382" y="1370"/>
                  </a:cubicBezTo>
                  <a:cubicBezTo>
                    <a:pt x="6501" y="1275"/>
                    <a:pt x="6608" y="1191"/>
                    <a:pt x="6727" y="1120"/>
                  </a:cubicBezTo>
                  <a:lnTo>
                    <a:pt x="6787" y="1084"/>
                  </a:lnTo>
                  <a:cubicBezTo>
                    <a:pt x="6977" y="977"/>
                    <a:pt x="7168" y="870"/>
                    <a:pt x="7370" y="787"/>
                  </a:cubicBezTo>
                  <a:cubicBezTo>
                    <a:pt x="7477" y="739"/>
                    <a:pt x="7596" y="691"/>
                    <a:pt x="7715" y="656"/>
                  </a:cubicBezTo>
                  <a:cubicBezTo>
                    <a:pt x="7751" y="644"/>
                    <a:pt x="7787" y="632"/>
                    <a:pt x="7823" y="620"/>
                  </a:cubicBezTo>
                  <a:cubicBezTo>
                    <a:pt x="7894" y="608"/>
                    <a:pt x="7954" y="584"/>
                    <a:pt x="8025" y="560"/>
                  </a:cubicBezTo>
                  <a:cubicBezTo>
                    <a:pt x="8192" y="525"/>
                    <a:pt x="8370" y="489"/>
                    <a:pt x="8549" y="465"/>
                  </a:cubicBezTo>
                  <a:lnTo>
                    <a:pt x="8656" y="453"/>
                  </a:lnTo>
                  <a:lnTo>
                    <a:pt x="9097" y="453"/>
                  </a:lnTo>
                  <a:cubicBezTo>
                    <a:pt x="9216" y="453"/>
                    <a:pt x="9347" y="477"/>
                    <a:pt x="9466" y="489"/>
                  </a:cubicBezTo>
                  <a:lnTo>
                    <a:pt x="9489" y="501"/>
                  </a:lnTo>
                  <a:cubicBezTo>
                    <a:pt x="9597" y="525"/>
                    <a:pt x="9704" y="548"/>
                    <a:pt x="9811" y="584"/>
                  </a:cubicBezTo>
                  <a:cubicBezTo>
                    <a:pt x="9894" y="608"/>
                    <a:pt x="9990" y="644"/>
                    <a:pt x="10073" y="679"/>
                  </a:cubicBezTo>
                  <a:lnTo>
                    <a:pt x="9049" y="239"/>
                  </a:lnTo>
                  <a:cubicBezTo>
                    <a:pt x="8977" y="203"/>
                    <a:pt x="8906" y="167"/>
                    <a:pt x="8823" y="144"/>
                  </a:cubicBezTo>
                  <a:lnTo>
                    <a:pt x="8787" y="132"/>
                  </a:lnTo>
                  <a:cubicBezTo>
                    <a:pt x="8680" y="108"/>
                    <a:pt x="8585" y="72"/>
                    <a:pt x="8477" y="60"/>
                  </a:cubicBezTo>
                  <a:lnTo>
                    <a:pt x="8442" y="48"/>
                  </a:lnTo>
                  <a:cubicBezTo>
                    <a:pt x="8323" y="25"/>
                    <a:pt x="8192" y="13"/>
                    <a:pt x="8073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337;p23">
              <a:extLst>
                <a:ext uri="{FF2B5EF4-FFF2-40B4-BE49-F238E27FC236}">
                  <a16:creationId xmlns:a16="http://schemas.microsoft.com/office/drawing/2014/main" id="{1ED74075-9509-6FD3-3421-563B6A7967F0}"/>
                </a:ext>
              </a:extLst>
            </p:cNvPr>
            <p:cNvSpPr/>
            <p:nvPr/>
          </p:nvSpPr>
          <p:spPr>
            <a:xfrm>
              <a:off x="1816575" y="2658350"/>
              <a:ext cx="447700" cy="324350"/>
            </a:xfrm>
            <a:custGeom>
              <a:avLst/>
              <a:gdLst/>
              <a:ahLst/>
              <a:cxnLst/>
              <a:rect l="l" t="t" r="r" b="b"/>
              <a:pathLst>
                <a:path w="17908" h="12974" extrusionOk="0">
                  <a:moveTo>
                    <a:pt x="13433" y="0"/>
                  </a:moveTo>
                  <a:cubicBezTo>
                    <a:pt x="13120" y="0"/>
                    <a:pt x="12787" y="71"/>
                    <a:pt x="12443" y="221"/>
                  </a:cubicBezTo>
                  <a:cubicBezTo>
                    <a:pt x="11562" y="613"/>
                    <a:pt x="10812" y="1435"/>
                    <a:pt x="10312" y="2435"/>
                  </a:cubicBezTo>
                  <a:cubicBezTo>
                    <a:pt x="9734" y="1686"/>
                    <a:pt x="8921" y="1274"/>
                    <a:pt x="7987" y="1274"/>
                  </a:cubicBezTo>
                  <a:cubicBezTo>
                    <a:pt x="7496" y="1274"/>
                    <a:pt x="6971" y="1388"/>
                    <a:pt x="6430" y="1625"/>
                  </a:cubicBezTo>
                  <a:cubicBezTo>
                    <a:pt x="4751" y="2364"/>
                    <a:pt x="3358" y="4126"/>
                    <a:pt x="2656" y="6126"/>
                  </a:cubicBezTo>
                  <a:lnTo>
                    <a:pt x="2549" y="6174"/>
                  </a:lnTo>
                  <a:cubicBezTo>
                    <a:pt x="1096" y="6817"/>
                    <a:pt x="1" y="8769"/>
                    <a:pt x="84" y="10543"/>
                  </a:cubicBezTo>
                  <a:cubicBezTo>
                    <a:pt x="159" y="11923"/>
                    <a:pt x="942" y="12785"/>
                    <a:pt x="1975" y="12785"/>
                  </a:cubicBezTo>
                  <a:cubicBezTo>
                    <a:pt x="2262" y="12785"/>
                    <a:pt x="2567" y="12719"/>
                    <a:pt x="2882" y="12579"/>
                  </a:cubicBezTo>
                  <a:lnTo>
                    <a:pt x="3561" y="12282"/>
                  </a:lnTo>
                  <a:cubicBezTo>
                    <a:pt x="4087" y="12729"/>
                    <a:pt x="4736" y="12973"/>
                    <a:pt x="5454" y="12973"/>
                  </a:cubicBezTo>
                  <a:cubicBezTo>
                    <a:pt x="5940" y="12973"/>
                    <a:pt x="6457" y="12862"/>
                    <a:pt x="6990" y="12627"/>
                  </a:cubicBezTo>
                  <a:cubicBezTo>
                    <a:pt x="8323" y="12043"/>
                    <a:pt x="9478" y="10805"/>
                    <a:pt x="10240" y="9329"/>
                  </a:cubicBezTo>
                  <a:lnTo>
                    <a:pt x="15360" y="7067"/>
                  </a:lnTo>
                  <a:cubicBezTo>
                    <a:pt x="16812" y="6424"/>
                    <a:pt x="17908" y="4471"/>
                    <a:pt x="17825" y="2709"/>
                  </a:cubicBezTo>
                  <a:cubicBezTo>
                    <a:pt x="17750" y="1319"/>
                    <a:pt x="16967" y="456"/>
                    <a:pt x="15933" y="456"/>
                  </a:cubicBezTo>
                  <a:cubicBezTo>
                    <a:pt x="15647" y="456"/>
                    <a:pt x="15341" y="522"/>
                    <a:pt x="15027" y="661"/>
                  </a:cubicBezTo>
                  <a:lnTo>
                    <a:pt x="14907" y="709"/>
                  </a:lnTo>
                  <a:cubicBezTo>
                    <a:pt x="14535" y="251"/>
                    <a:pt x="14020" y="0"/>
                    <a:pt x="13433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" name="Google Shape;1327;p23">
            <a:extLst>
              <a:ext uri="{FF2B5EF4-FFF2-40B4-BE49-F238E27FC236}">
                <a16:creationId xmlns:a16="http://schemas.microsoft.com/office/drawing/2014/main" id="{AD7EBED2-4C3C-3E4E-933F-BBF31B26DCE3}"/>
              </a:ext>
            </a:extLst>
          </p:cNvPr>
          <p:cNvSpPr/>
          <p:nvPr/>
        </p:nvSpPr>
        <p:spPr>
          <a:xfrm>
            <a:off x="541385" y="1063993"/>
            <a:ext cx="2043900" cy="1140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7" name="Google Shape;1360;p23">
            <a:extLst>
              <a:ext uri="{FF2B5EF4-FFF2-40B4-BE49-F238E27FC236}">
                <a16:creationId xmlns:a16="http://schemas.microsoft.com/office/drawing/2014/main" id="{70CF22F8-233F-C1DF-C058-4222197E2432}"/>
              </a:ext>
            </a:extLst>
          </p:cNvPr>
          <p:cNvCxnSpPr/>
          <p:nvPr/>
        </p:nvCxnSpPr>
        <p:spPr>
          <a:xfrm rot="10800000">
            <a:off x="1568750" y="3826025"/>
            <a:ext cx="0" cy="7680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Google Shape;1362;p23">
            <a:extLst>
              <a:ext uri="{FF2B5EF4-FFF2-40B4-BE49-F238E27FC236}">
                <a16:creationId xmlns:a16="http://schemas.microsoft.com/office/drawing/2014/main" id="{6E1C5E55-4407-EA50-3079-FC62538F24C0}"/>
              </a:ext>
            </a:extLst>
          </p:cNvPr>
          <p:cNvCxnSpPr/>
          <p:nvPr/>
        </p:nvCxnSpPr>
        <p:spPr>
          <a:xfrm>
            <a:off x="4568011" y="1690405"/>
            <a:ext cx="0" cy="60126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9" name="Google Shape;1320;p23">
            <a:extLst>
              <a:ext uri="{FF2B5EF4-FFF2-40B4-BE49-F238E27FC236}">
                <a16:creationId xmlns:a16="http://schemas.microsoft.com/office/drawing/2014/main" id="{D2D416E0-3318-D90F-19E0-03B55F726690}"/>
              </a:ext>
            </a:extLst>
          </p:cNvPr>
          <p:cNvSpPr/>
          <p:nvPr/>
        </p:nvSpPr>
        <p:spPr>
          <a:xfrm>
            <a:off x="6562675" y="2685900"/>
            <a:ext cx="2043900" cy="1140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0" name="Google Shape;1361;p23">
            <a:extLst>
              <a:ext uri="{FF2B5EF4-FFF2-40B4-BE49-F238E27FC236}">
                <a16:creationId xmlns:a16="http://schemas.microsoft.com/office/drawing/2014/main" id="{685DC37B-9A34-4B28-CB3E-32F7F72C757B}"/>
              </a:ext>
            </a:extLst>
          </p:cNvPr>
          <p:cNvCxnSpPr/>
          <p:nvPr/>
        </p:nvCxnSpPr>
        <p:spPr>
          <a:xfrm rot="10800000">
            <a:off x="7584613" y="3826025"/>
            <a:ext cx="0" cy="7680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1" name="Google Shape;1322;p23">
            <a:extLst>
              <a:ext uri="{FF2B5EF4-FFF2-40B4-BE49-F238E27FC236}">
                <a16:creationId xmlns:a16="http://schemas.microsoft.com/office/drawing/2014/main" id="{6BA25A66-A522-4A33-A50B-2B724FE9B418}"/>
              </a:ext>
            </a:extLst>
          </p:cNvPr>
          <p:cNvSpPr/>
          <p:nvPr/>
        </p:nvSpPr>
        <p:spPr>
          <a:xfrm>
            <a:off x="6562675" y="1063500"/>
            <a:ext cx="2043900" cy="1140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2" name="Google Shape;1358;p23">
            <a:extLst>
              <a:ext uri="{FF2B5EF4-FFF2-40B4-BE49-F238E27FC236}">
                <a16:creationId xmlns:a16="http://schemas.microsoft.com/office/drawing/2014/main" id="{C68B0F8B-F162-063A-4D40-83F6F6915A19}"/>
              </a:ext>
            </a:extLst>
          </p:cNvPr>
          <p:cNvCxnSpPr/>
          <p:nvPr/>
        </p:nvCxnSpPr>
        <p:spPr>
          <a:xfrm rot="10800000">
            <a:off x="7584613" y="2205016"/>
            <a:ext cx="0" cy="4830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A8B94B23-011A-4AF9-59BB-00D028693976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E450567-AA81-41D1-27AA-749133C1AD6D}"/>
              </a:ext>
            </a:extLst>
          </p:cNvPr>
          <p:cNvSpPr txBox="1"/>
          <p:nvPr/>
        </p:nvSpPr>
        <p:spPr>
          <a:xfrm>
            <a:off x="646417" y="1070641"/>
            <a:ext cx="1844665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82851BB-F8CD-C1C1-B7C1-BAA061CD5236}"/>
              </a:ext>
            </a:extLst>
          </p:cNvPr>
          <p:cNvSpPr txBox="1"/>
          <p:nvPr/>
        </p:nvSpPr>
        <p:spPr>
          <a:xfrm>
            <a:off x="672732" y="2725640"/>
            <a:ext cx="1844665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D91BFFD-E5F5-A9E4-2045-434A2BAAE1EB}"/>
              </a:ext>
            </a:extLst>
          </p:cNvPr>
          <p:cNvSpPr txBox="1"/>
          <p:nvPr/>
        </p:nvSpPr>
        <p:spPr>
          <a:xfrm>
            <a:off x="6662279" y="1123646"/>
            <a:ext cx="1844665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83908ED-F569-2CA7-9A2F-792A4A7ED227}"/>
              </a:ext>
            </a:extLst>
          </p:cNvPr>
          <p:cNvSpPr txBox="1"/>
          <p:nvPr/>
        </p:nvSpPr>
        <p:spPr>
          <a:xfrm>
            <a:off x="6688594" y="2778645"/>
            <a:ext cx="1844665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3638551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480;p25">
            <a:extLst>
              <a:ext uri="{FF2B5EF4-FFF2-40B4-BE49-F238E27FC236}">
                <a16:creationId xmlns:a16="http://schemas.microsoft.com/office/drawing/2014/main" id="{C398B7D2-40D5-68A5-ED06-29B3EB3D8113}"/>
              </a:ext>
            </a:extLst>
          </p:cNvPr>
          <p:cNvGrpSpPr/>
          <p:nvPr/>
        </p:nvGrpSpPr>
        <p:grpSpPr>
          <a:xfrm>
            <a:off x="3256017" y="2881006"/>
            <a:ext cx="2631966" cy="1482582"/>
            <a:chOff x="1012725" y="2202350"/>
            <a:chExt cx="2668525" cy="1503175"/>
          </a:xfrm>
        </p:grpSpPr>
        <p:sp>
          <p:nvSpPr>
            <p:cNvPr id="3" name="Google Shape;1481;p25">
              <a:extLst>
                <a:ext uri="{FF2B5EF4-FFF2-40B4-BE49-F238E27FC236}">
                  <a16:creationId xmlns:a16="http://schemas.microsoft.com/office/drawing/2014/main" id="{A4898E98-1CCB-9EF5-6C76-BAB0FED14A89}"/>
                </a:ext>
              </a:extLst>
            </p:cNvPr>
            <p:cNvSpPr/>
            <p:nvPr/>
          </p:nvSpPr>
          <p:spPr>
            <a:xfrm>
              <a:off x="1142800" y="2262775"/>
              <a:ext cx="2408375" cy="1356725"/>
            </a:xfrm>
            <a:custGeom>
              <a:avLst/>
              <a:gdLst/>
              <a:ahLst/>
              <a:cxnLst/>
              <a:rect l="l" t="t" r="r" b="b"/>
              <a:pathLst>
                <a:path w="96335" h="54269" extrusionOk="0">
                  <a:moveTo>
                    <a:pt x="48590" y="0"/>
                  </a:moveTo>
                  <a:lnTo>
                    <a:pt x="1" y="25658"/>
                  </a:lnTo>
                  <a:lnTo>
                    <a:pt x="49626" y="54269"/>
                  </a:lnTo>
                  <a:lnTo>
                    <a:pt x="96334" y="27861"/>
                  </a:lnTo>
                  <a:lnTo>
                    <a:pt x="48590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482;p25">
              <a:extLst>
                <a:ext uri="{FF2B5EF4-FFF2-40B4-BE49-F238E27FC236}">
                  <a16:creationId xmlns:a16="http://schemas.microsoft.com/office/drawing/2014/main" id="{926FBDC2-3251-FA06-EF16-A33859C40780}"/>
                </a:ext>
              </a:extLst>
            </p:cNvPr>
            <p:cNvSpPr/>
            <p:nvPr/>
          </p:nvSpPr>
          <p:spPr>
            <a:xfrm>
              <a:off x="2383425" y="2959275"/>
              <a:ext cx="1167750" cy="686425"/>
            </a:xfrm>
            <a:custGeom>
              <a:avLst/>
              <a:gdLst/>
              <a:ahLst/>
              <a:cxnLst/>
              <a:rect l="l" t="t" r="r" b="b"/>
              <a:pathLst>
                <a:path w="46710" h="27457" extrusionOk="0">
                  <a:moveTo>
                    <a:pt x="46709" y="1"/>
                  </a:moveTo>
                  <a:lnTo>
                    <a:pt x="1" y="26409"/>
                  </a:lnTo>
                  <a:lnTo>
                    <a:pt x="1" y="27457"/>
                  </a:lnTo>
                  <a:lnTo>
                    <a:pt x="46709" y="1049"/>
                  </a:lnTo>
                  <a:lnTo>
                    <a:pt x="46709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483;p25">
              <a:extLst>
                <a:ext uri="{FF2B5EF4-FFF2-40B4-BE49-F238E27FC236}">
                  <a16:creationId xmlns:a16="http://schemas.microsoft.com/office/drawing/2014/main" id="{5986EBEA-3BE5-6AB2-FA10-EA67914C9229}"/>
                </a:ext>
              </a:extLst>
            </p:cNvPr>
            <p:cNvSpPr/>
            <p:nvPr/>
          </p:nvSpPr>
          <p:spPr>
            <a:xfrm>
              <a:off x="1142800" y="2903925"/>
              <a:ext cx="1240650" cy="741775"/>
            </a:xfrm>
            <a:custGeom>
              <a:avLst/>
              <a:gdLst/>
              <a:ahLst/>
              <a:cxnLst/>
              <a:rect l="l" t="t" r="r" b="b"/>
              <a:pathLst>
                <a:path w="49626" h="29671" extrusionOk="0">
                  <a:moveTo>
                    <a:pt x="1" y="0"/>
                  </a:moveTo>
                  <a:lnTo>
                    <a:pt x="1" y="1060"/>
                  </a:lnTo>
                  <a:lnTo>
                    <a:pt x="49626" y="29671"/>
                  </a:lnTo>
                  <a:lnTo>
                    <a:pt x="49626" y="28623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484;p25">
              <a:extLst>
                <a:ext uri="{FF2B5EF4-FFF2-40B4-BE49-F238E27FC236}">
                  <a16:creationId xmlns:a16="http://schemas.microsoft.com/office/drawing/2014/main" id="{C9837091-88BB-EB3A-20F6-1550D87C39F0}"/>
                </a:ext>
              </a:extLst>
            </p:cNvPr>
            <p:cNvSpPr/>
            <p:nvPr/>
          </p:nvSpPr>
          <p:spPr>
            <a:xfrm>
              <a:off x="1012725" y="2202350"/>
              <a:ext cx="2668525" cy="1503175"/>
            </a:xfrm>
            <a:custGeom>
              <a:avLst/>
              <a:gdLst/>
              <a:ahLst/>
              <a:cxnLst/>
              <a:rect l="l" t="t" r="r" b="b"/>
              <a:pathLst>
                <a:path w="106741" h="60127" extrusionOk="0">
                  <a:moveTo>
                    <a:pt x="53829" y="238"/>
                  </a:moveTo>
                  <a:lnTo>
                    <a:pt x="106335" y="30885"/>
                  </a:lnTo>
                  <a:lnTo>
                    <a:pt x="54984" y="59900"/>
                  </a:lnTo>
                  <a:lnTo>
                    <a:pt x="417" y="28444"/>
                  </a:lnTo>
                  <a:lnTo>
                    <a:pt x="53829" y="238"/>
                  </a:lnTo>
                  <a:close/>
                  <a:moveTo>
                    <a:pt x="53841" y="0"/>
                  </a:moveTo>
                  <a:lnTo>
                    <a:pt x="155" y="28337"/>
                  </a:lnTo>
                  <a:lnTo>
                    <a:pt x="1" y="28432"/>
                  </a:lnTo>
                  <a:lnTo>
                    <a:pt x="54984" y="60127"/>
                  </a:lnTo>
                  <a:lnTo>
                    <a:pt x="106740" y="30873"/>
                  </a:lnTo>
                  <a:lnTo>
                    <a:pt x="5384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" name="Google Shape;1485;p25">
            <a:extLst>
              <a:ext uri="{FF2B5EF4-FFF2-40B4-BE49-F238E27FC236}">
                <a16:creationId xmlns:a16="http://schemas.microsoft.com/office/drawing/2014/main" id="{7610987A-C6E6-5795-E9C4-420D13BF5DB6}"/>
              </a:ext>
            </a:extLst>
          </p:cNvPr>
          <p:cNvGrpSpPr/>
          <p:nvPr/>
        </p:nvGrpSpPr>
        <p:grpSpPr>
          <a:xfrm>
            <a:off x="3813551" y="1062292"/>
            <a:ext cx="1581560" cy="3019039"/>
            <a:chOff x="1497487" y="1374192"/>
            <a:chExt cx="1262521" cy="2410026"/>
          </a:xfrm>
        </p:grpSpPr>
        <p:sp>
          <p:nvSpPr>
            <p:cNvPr id="8" name="Google Shape;1486;p25">
              <a:extLst>
                <a:ext uri="{FF2B5EF4-FFF2-40B4-BE49-F238E27FC236}">
                  <a16:creationId xmlns:a16="http://schemas.microsoft.com/office/drawing/2014/main" id="{BA32836A-D388-569A-433E-ADF5CBE80FAE}"/>
                </a:ext>
              </a:extLst>
            </p:cNvPr>
            <p:cNvSpPr/>
            <p:nvPr/>
          </p:nvSpPr>
          <p:spPr>
            <a:xfrm>
              <a:off x="2128740" y="1735041"/>
              <a:ext cx="631267" cy="2049177"/>
            </a:xfrm>
            <a:custGeom>
              <a:avLst/>
              <a:gdLst/>
              <a:ahLst/>
              <a:cxnLst/>
              <a:rect l="l" t="t" r="r" b="b"/>
              <a:pathLst>
                <a:path w="13836" h="44911" extrusionOk="0">
                  <a:moveTo>
                    <a:pt x="1" y="44911"/>
                  </a:moveTo>
                  <a:lnTo>
                    <a:pt x="1" y="7978"/>
                  </a:lnTo>
                  <a:lnTo>
                    <a:pt x="13836" y="0"/>
                  </a:lnTo>
                  <a:lnTo>
                    <a:pt x="13836" y="3693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487;p25">
              <a:extLst>
                <a:ext uri="{FF2B5EF4-FFF2-40B4-BE49-F238E27FC236}">
                  <a16:creationId xmlns:a16="http://schemas.microsoft.com/office/drawing/2014/main" id="{54834E1C-187E-B39B-F676-464CCA92C902}"/>
                </a:ext>
              </a:extLst>
            </p:cNvPr>
            <p:cNvSpPr/>
            <p:nvPr/>
          </p:nvSpPr>
          <p:spPr>
            <a:xfrm>
              <a:off x="1497487" y="1374192"/>
              <a:ext cx="1262489" cy="728534"/>
            </a:xfrm>
            <a:custGeom>
              <a:avLst/>
              <a:gdLst/>
              <a:ahLst/>
              <a:cxnLst/>
              <a:rect l="l" t="t" r="r" b="b"/>
              <a:pathLst>
                <a:path w="27671" h="15967" extrusionOk="0">
                  <a:moveTo>
                    <a:pt x="1" y="7989"/>
                  </a:moveTo>
                  <a:lnTo>
                    <a:pt x="13836" y="0"/>
                  </a:lnTo>
                  <a:lnTo>
                    <a:pt x="27671" y="7989"/>
                  </a:lnTo>
                  <a:lnTo>
                    <a:pt x="13836" y="1596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488;p25">
              <a:extLst>
                <a:ext uri="{FF2B5EF4-FFF2-40B4-BE49-F238E27FC236}">
                  <a16:creationId xmlns:a16="http://schemas.microsoft.com/office/drawing/2014/main" id="{1A86FF09-77B1-22B9-D5BA-CEE921AB3C70}"/>
                </a:ext>
              </a:extLst>
            </p:cNvPr>
            <p:cNvSpPr/>
            <p:nvPr/>
          </p:nvSpPr>
          <p:spPr>
            <a:xfrm>
              <a:off x="1627890" y="1449158"/>
              <a:ext cx="1001742" cy="578602"/>
            </a:xfrm>
            <a:custGeom>
              <a:avLst/>
              <a:gdLst/>
              <a:ahLst/>
              <a:cxnLst/>
              <a:rect l="l" t="t" r="r" b="b"/>
              <a:pathLst>
                <a:path w="21956" h="12681" extrusionOk="0">
                  <a:moveTo>
                    <a:pt x="0" y="6346"/>
                  </a:moveTo>
                  <a:lnTo>
                    <a:pt x="10978" y="0"/>
                  </a:lnTo>
                  <a:lnTo>
                    <a:pt x="21955" y="6346"/>
                  </a:lnTo>
                  <a:lnTo>
                    <a:pt x="10978" y="1268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489;p25">
              <a:extLst>
                <a:ext uri="{FF2B5EF4-FFF2-40B4-BE49-F238E27FC236}">
                  <a16:creationId xmlns:a16="http://schemas.microsoft.com/office/drawing/2014/main" id="{EAD4C618-FB04-4BC7-E260-553066B9AECA}"/>
                </a:ext>
              </a:extLst>
            </p:cNvPr>
            <p:cNvSpPr/>
            <p:nvPr/>
          </p:nvSpPr>
          <p:spPr>
            <a:xfrm>
              <a:off x="1497487" y="1735041"/>
              <a:ext cx="631268" cy="2049177"/>
            </a:xfrm>
            <a:custGeom>
              <a:avLst/>
              <a:gdLst/>
              <a:ahLst/>
              <a:cxnLst/>
              <a:rect l="l" t="t" r="r" b="b"/>
              <a:pathLst>
                <a:path w="13836" h="44911" extrusionOk="0">
                  <a:moveTo>
                    <a:pt x="13836" y="7978"/>
                  </a:moveTo>
                  <a:lnTo>
                    <a:pt x="1" y="0"/>
                  </a:lnTo>
                  <a:lnTo>
                    <a:pt x="1" y="36934"/>
                  </a:lnTo>
                  <a:lnTo>
                    <a:pt x="13836" y="4491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490;p25">
              <a:extLst>
                <a:ext uri="{FF2B5EF4-FFF2-40B4-BE49-F238E27FC236}">
                  <a16:creationId xmlns:a16="http://schemas.microsoft.com/office/drawing/2014/main" id="{33FAB144-445F-EA44-63A9-FE090BAFA856}"/>
                </a:ext>
              </a:extLst>
            </p:cNvPr>
            <p:cNvSpPr/>
            <p:nvPr/>
          </p:nvSpPr>
          <p:spPr>
            <a:xfrm>
              <a:off x="2168390" y="1825748"/>
              <a:ext cx="512871" cy="1742788"/>
            </a:xfrm>
            <a:custGeom>
              <a:avLst/>
              <a:gdLst/>
              <a:ahLst/>
              <a:cxnLst/>
              <a:rect l="l" t="t" r="r" b="b"/>
              <a:pathLst>
                <a:path w="11241" h="38196" extrusionOk="0">
                  <a:moveTo>
                    <a:pt x="11240" y="1"/>
                  </a:moveTo>
                  <a:lnTo>
                    <a:pt x="11240" y="31707"/>
                  </a:lnTo>
                  <a:lnTo>
                    <a:pt x="1" y="38196"/>
                  </a:lnTo>
                  <a:lnTo>
                    <a:pt x="1" y="649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491;p25">
              <a:extLst>
                <a:ext uri="{FF2B5EF4-FFF2-40B4-BE49-F238E27FC236}">
                  <a16:creationId xmlns:a16="http://schemas.microsoft.com/office/drawing/2014/main" id="{125548BE-C90C-9D17-AF4F-00B5EF5574B9}"/>
                </a:ext>
              </a:extLst>
            </p:cNvPr>
            <p:cNvSpPr/>
            <p:nvPr/>
          </p:nvSpPr>
          <p:spPr>
            <a:xfrm>
              <a:off x="2168390" y="2509151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90"/>
                  </a:moveTo>
                  <a:lnTo>
                    <a:pt x="1" y="8490"/>
                  </a:lnTo>
                  <a:lnTo>
                    <a:pt x="11240" y="1989"/>
                  </a:lnTo>
                  <a:lnTo>
                    <a:pt x="1124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92;p25">
              <a:extLst>
                <a:ext uri="{FF2B5EF4-FFF2-40B4-BE49-F238E27FC236}">
                  <a16:creationId xmlns:a16="http://schemas.microsoft.com/office/drawing/2014/main" id="{5B3EA6F1-A01C-BDAD-6975-8A3340E97C13}"/>
                </a:ext>
              </a:extLst>
            </p:cNvPr>
            <p:cNvSpPr/>
            <p:nvPr/>
          </p:nvSpPr>
          <p:spPr>
            <a:xfrm>
              <a:off x="2200466" y="2683538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9"/>
                  </a:moveTo>
                  <a:lnTo>
                    <a:pt x="0" y="3704"/>
                  </a:lnTo>
                  <a:lnTo>
                    <a:pt x="4858" y="906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493;p25">
              <a:extLst>
                <a:ext uri="{FF2B5EF4-FFF2-40B4-BE49-F238E27FC236}">
                  <a16:creationId xmlns:a16="http://schemas.microsoft.com/office/drawing/2014/main" id="{2B0D0E86-870A-525A-6F2C-3356E23D2F3D}"/>
                </a:ext>
              </a:extLst>
            </p:cNvPr>
            <p:cNvSpPr/>
            <p:nvPr/>
          </p:nvSpPr>
          <p:spPr>
            <a:xfrm>
              <a:off x="2453059" y="2621075"/>
              <a:ext cx="65791" cy="95133"/>
            </a:xfrm>
            <a:custGeom>
              <a:avLst/>
              <a:gdLst/>
              <a:ahLst/>
              <a:cxnLst/>
              <a:rect l="l" t="t" r="r" b="b"/>
              <a:pathLst>
                <a:path w="1442" h="2085" extrusionOk="0">
                  <a:moveTo>
                    <a:pt x="1441" y="0"/>
                  </a:moveTo>
                  <a:lnTo>
                    <a:pt x="1" y="822"/>
                  </a:lnTo>
                  <a:lnTo>
                    <a:pt x="1" y="2084"/>
                  </a:lnTo>
                  <a:lnTo>
                    <a:pt x="1441" y="1251"/>
                  </a:lnTo>
                  <a:lnTo>
                    <a:pt x="1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494;p25">
              <a:extLst>
                <a:ext uri="{FF2B5EF4-FFF2-40B4-BE49-F238E27FC236}">
                  <a16:creationId xmlns:a16="http://schemas.microsoft.com/office/drawing/2014/main" id="{621EA1DF-C7D1-912F-42CF-F30F45271E28}"/>
                </a:ext>
              </a:extLst>
            </p:cNvPr>
            <p:cNvSpPr/>
            <p:nvPr/>
          </p:nvSpPr>
          <p:spPr>
            <a:xfrm>
              <a:off x="2539979" y="2542824"/>
              <a:ext cx="128799" cy="119042"/>
            </a:xfrm>
            <a:custGeom>
              <a:avLst/>
              <a:gdLst/>
              <a:ahLst/>
              <a:cxnLst/>
              <a:rect l="l" t="t" r="r" b="b"/>
              <a:pathLst>
                <a:path w="2823" h="2609" extrusionOk="0">
                  <a:moveTo>
                    <a:pt x="1" y="1620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495;p25">
              <a:extLst>
                <a:ext uri="{FF2B5EF4-FFF2-40B4-BE49-F238E27FC236}">
                  <a16:creationId xmlns:a16="http://schemas.microsoft.com/office/drawing/2014/main" id="{D8374F65-2EE0-E377-7FA3-5DE1FCBD80B2}"/>
                </a:ext>
              </a:extLst>
            </p:cNvPr>
            <p:cNvSpPr/>
            <p:nvPr/>
          </p:nvSpPr>
          <p:spPr>
            <a:xfrm>
              <a:off x="2553575" y="2559706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38"/>
                  </a:lnTo>
                  <a:lnTo>
                    <a:pt x="2298" y="0"/>
                  </a:lnTo>
                  <a:close/>
                  <a:moveTo>
                    <a:pt x="1893" y="250"/>
                  </a:moveTo>
                  <a:lnTo>
                    <a:pt x="1620" y="393"/>
                  </a:lnTo>
                  <a:lnTo>
                    <a:pt x="1620" y="631"/>
                  </a:lnTo>
                  <a:lnTo>
                    <a:pt x="1893" y="476"/>
                  </a:lnTo>
                  <a:lnTo>
                    <a:pt x="1893" y="250"/>
                  </a:lnTo>
                  <a:close/>
                  <a:moveTo>
                    <a:pt x="2298" y="357"/>
                  </a:moveTo>
                  <a:lnTo>
                    <a:pt x="2024" y="512"/>
                  </a:lnTo>
                  <a:lnTo>
                    <a:pt x="2024" y="750"/>
                  </a:lnTo>
                  <a:lnTo>
                    <a:pt x="2298" y="595"/>
                  </a:lnTo>
                  <a:lnTo>
                    <a:pt x="2298" y="357"/>
                  </a:lnTo>
                  <a:close/>
                  <a:moveTo>
                    <a:pt x="1489" y="476"/>
                  </a:moveTo>
                  <a:lnTo>
                    <a:pt x="1215" y="631"/>
                  </a:lnTo>
                  <a:lnTo>
                    <a:pt x="1215" y="869"/>
                  </a:lnTo>
                  <a:lnTo>
                    <a:pt x="1489" y="703"/>
                  </a:lnTo>
                  <a:lnTo>
                    <a:pt x="1489" y="476"/>
                  </a:lnTo>
                  <a:close/>
                  <a:moveTo>
                    <a:pt x="1893" y="595"/>
                  </a:moveTo>
                  <a:lnTo>
                    <a:pt x="1620" y="750"/>
                  </a:lnTo>
                  <a:lnTo>
                    <a:pt x="1620" y="988"/>
                  </a:lnTo>
                  <a:lnTo>
                    <a:pt x="1893" y="834"/>
                  </a:lnTo>
                  <a:lnTo>
                    <a:pt x="1893" y="595"/>
                  </a:lnTo>
                  <a:close/>
                  <a:moveTo>
                    <a:pt x="1084" y="703"/>
                  </a:moveTo>
                  <a:lnTo>
                    <a:pt x="810" y="857"/>
                  </a:lnTo>
                  <a:lnTo>
                    <a:pt x="810" y="1095"/>
                  </a:lnTo>
                  <a:lnTo>
                    <a:pt x="1084" y="941"/>
                  </a:lnTo>
                  <a:lnTo>
                    <a:pt x="1084" y="703"/>
                  </a:lnTo>
                  <a:close/>
                  <a:moveTo>
                    <a:pt x="1489" y="822"/>
                  </a:moveTo>
                  <a:lnTo>
                    <a:pt x="1215" y="976"/>
                  </a:lnTo>
                  <a:lnTo>
                    <a:pt x="1215" y="1215"/>
                  </a:lnTo>
                  <a:lnTo>
                    <a:pt x="1489" y="1060"/>
                  </a:lnTo>
                  <a:lnTo>
                    <a:pt x="1489" y="822"/>
                  </a:lnTo>
                  <a:close/>
                  <a:moveTo>
                    <a:pt x="679" y="941"/>
                  </a:moveTo>
                  <a:lnTo>
                    <a:pt x="405" y="1095"/>
                  </a:lnTo>
                  <a:lnTo>
                    <a:pt x="405" y="1334"/>
                  </a:lnTo>
                  <a:lnTo>
                    <a:pt x="679" y="1179"/>
                  </a:lnTo>
                  <a:lnTo>
                    <a:pt x="679" y="941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67"/>
                  </a:moveTo>
                  <a:lnTo>
                    <a:pt x="0" y="1322"/>
                  </a:lnTo>
                  <a:lnTo>
                    <a:pt x="0" y="1560"/>
                  </a:lnTo>
                  <a:lnTo>
                    <a:pt x="274" y="1405"/>
                  </a:lnTo>
                  <a:lnTo>
                    <a:pt x="274" y="1167"/>
                  </a:lnTo>
                  <a:close/>
                  <a:moveTo>
                    <a:pt x="679" y="1286"/>
                  </a:moveTo>
                  <a:lnTo>
                    <a:pt x="405" y="1441"/>
                  </a:lnTo>
                  <a:lnTo>
                    <a:pt x="405" y="1679"/>
                  </a:lnTo>
                  <a:lnTo>
                    <a:pt x="679" y="1524"/>
                  </a:lnTo>
                  <a:lnTo>
                    <a:pt x="679" y="1286"/>
                  </a:lnTo>
                  <a:close/>
                  <a:moveTo>
                    <a:pt x="274" y="1512"/>
                  </a:moveTo>
                  <a:lnTo>
                    <a:pt x="0" y="1667"/>
                  </a:lnTo>
                  <a:lnTo>
                    <a:pt x="0" y="1905"/>
                  </a:lnTo>
                  <a:lnTo>
                    <a:pt x="274" y="1750"/>
                  </a:lnTo>
                  <a:lnTo>
                    <a:pt x="274" y="15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496;p25">
              <a:extLst>
                <a:ext uri="{FF2B5EF4-FFF2-40B4-BE49-F238E27FC236}">
                  <a16:creationId xmlns:a16="http://schemas.microsoft.com/office/drawing/2014/main" id="{763B6562-9293-1ABA-4605-0D5E1AE33FA8}"/>
                </a:ext>
              </a:extLst>
            </p:cNvPr>
            <p:cNvSpPr/>
            <p:nvPr/>
          </p:nvSpPr>
          <p:spPr>
            <a:xfrm>
              <a:off x="2467751" y="2650504"/>
              <a:ext cx="36409" cy="42205"/>
            </a:xfrm>
            <a:custGeom>
              <a:avLst/>
              <a:gdLst/>
              <a:ahLst/>
              <a:cxnLst/>
              <a:rect l="l" t="t" r="r" b="b"/>
              <a:pathLst>
                <a:path w="798" h="925" extrusionOk="0">
                  <a:moveTo>
                    <a:pt x="750" y="1"/>
                  </a:moveTo>
                  <a:cubicBezTo>
                    <a:pt x="739" y="1"/>
                    <a:pt x="727" y="4"/>
                    <a:pt x="715" y="10"/>
                  </a:cubicBezTo>
                  <a:cubicBezTo>
                    <a:pt x="667" y="34"/>
                    <a:pt x="643" y="82"/>
                    <a:pt x="643" y="141"/>
                  </a:cubicBezTo>
                  <a:cubicBezTo>
                    <a:pt x="643" y="176"/>
                    <a:pt x="662" y="198"/>
                    <a:pt x="686" y="198"/>
                  </a:cubicBezTo>
                  <a:cubicBezTo>
                    <a:pt x="695" y="198"/>
                    <a:pt x="705" y="195"/>
                    <a:pt x="715" y="189"/>
                  </a:cubicBezTo>
                  <a:cubicBezTo>
                    <a:pt x="762" y="153"/>
                    <a:pt x="786" y="106"/>
                    <a:pt x="798" y="58"/>
                  </a:cubicBezTo>
                  <a:cubicBezTo>
                    <a:pt x="798" y="23"/>
                    <a:pt x="779" y="1"/>
                    <a:pt x="750" y="1"/>
                  </a:cubicBezTo>
                  <a:close/>
                  <a:moveTo>
                    <a:pt x="433" y="180"/>
                  </a:moveTo>
                  <a:cubicBezTo>
                    <a:pt x="424" y="180"/>
                    <a:pt x="415" y="183"/>
                    <a:pt x="405" y="189"/>
                  </a:cubicBezTo>
                  <a:cubicBezTo>
                    <a:pt x="357" y="225"/>
                    <a:pt x="334" y="272"/>
                    <a:pt x="322" y="320"/>
                  </a:cubicBezTo>
                  <a:cubicBezTo>
                    <a:pt x="322" y="355"/>
                    <a:pt x="341" y="377"/>
                    <a:pt x="370" y="377"/>
                  </a:cubicBezTo>
                  <a:cubicBezTo>
                    <a:pt x="380" y="377"/>
                    <a:pt x="392" y="374"/>
                    <a:pt x="405" y="368"/>
                  </a:cubicBezTo>
                  <a:cubicBezTo>
                    <a:pt x="453" y="344"/>
                    <a:pt x="476" y="284"/>
                    <a:pt x="476" y="237"/>
                  </a:cubicBezTo>
                  <a:cubicBezTo>
                    <a:pt x="476" y="202"/>
                    <a:pt x="457" y="180"/>
                    <a:pt x="433" y="180"/>
                  </a:cubicBezTo>
                  <a:close/>
                  <a:moveTo>
                    <a:pt x="757" y="356"/>
                  </a:moveTo>
                  <a:cubicBezTo>
                    <a:pt x="745" y="356"/>
                    <a:pt x="730" y="360"/>
                    <a:pt x="715" y="368"/>
                  </a:cubicBezTo>
                  <a:cubicBezTo>
                    <a:pt x="667" y="391"/>
                    <a:pt x="643" y="439"/>
                    <a:pt x="643" y="498"/>
                  </a:cubicBezTo>
                  <a:cubicBezTo>
                    <a:pt x="643" y="530"/>
                    <a:pt x="659" y="546"/>
                    <a:pt x="680" y="546"/>
                  </a:cubicBezTo>
                  <a:cubicBezTo>
                    <a:pt x="691" y="546"/>
                    <a:pt x="703" y="542"/>
                    <a:pt x="715" y="534"/>
                  </a:cubicBezTo>
                  <a:cubicBezTo>
                    <a:pt x="762" y="510"/>
                    <a:pt x="786" y="463"/>
                    <a:pt x="798" y="403"/>
                  </a:cubicBezTo>
                  <a:cubicBezTo>
                    <a:pt x="798" y="371"/>
                    <a:pt x="782" y="356"/>
                    <a:pt x="757" y="356"/>
                  </a:cubicBezTo>
                  <a:close/>
                  <a:moveTo>
                    <a:pt x="105" y="370"/>
                  </a:moveTo>
                  <a:cubicBezTo>
                    <a:pt x="95" y="370"/>
                    <a:pt x="84" y="373"/>
                    <a:pt x="72" y="379"/>
                  </a:cubicBezTo>
                  <a:cubicBezTo>
                    <a:pt x="24" y="415"/>
                    <a:pt x="0" y="463"/>
                    <a:pt x="0" y="510"/>
                  </a:cubicBezTo>
                  <a:cubicBezTo>
                    <a:pt x="0" y="545"/>
                    <a:pt x="19" y="567"/>
                    <a:pt x="44" y="567"/>
                  </a:cubicBezTo>
                  <a:cubicBezTo>
                    <a:pt x="52" y="567"/>
                    <a:pt x="62" y="564"/>
                    <a:pt x="72" y="558"/>
                  </a:cubicBezTo>
                  <a:cubicBezTo>
                    <a:pt x="119" y="534"/>
                    <a:pt x="143" y="475"/>
                    <a:pt x="143" y="427"/>
                  </a:cubicBezTo>
                  <a:cubicBezTo>
                    <a:pt x="143" y="392"/>
                    <a:pt x="130" y="370"/>
                    <a:pt x="105" y="370"/>
                  </a:cubicBezTo>
                  <a:close/>
                  <a:moveTo>
                    <a:pt x="433" y="537"/>
                  </a:moveTo>
                  <a:cubicBezTo>
                    <a:pt x="424" y="537"/>
                    <a:pt x="415" y="540"/>
                    <a:pt x="405" y="546"/>
                  </a:cubicBezTo>
                  <a:cubicBezTo>
                    <a:pt x="357" y="570"/>
                    <a:pt x="334" y="618"/>
                    <a:pt x="322" y="677"/>
                  </a:cubicBezTo>
                  <a:cubicBezTo>
                    <a:pt x="322" y="712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5"/>
                  </a:cubicBezTo>
                  <a:cubicBezTo>
                    <a:pt x="441" y="689"/>
                    <a:pt x="476" y="641"/>
                    <a:pt x="476" y="594"/>
                  </a:cubicBezTo>
                  <a:cubicBezTo>
                    <a:pt x="476" y="559"/>
                    <a:pt x="457" y="537"/>
                    <a:pt x="433" y="537"/>
                  </a:cubicBezTo>
                  <a:close/>
                  <a:moveTo>
                    <a:pt x="105" y="727"/>
                  </a:moveTo>
                  <a:cubicBezTo>
                    <a:pt x="95" y="727"/>
                    <a:pt x="84" y="730"/>
                    <a:pt x="72" y="737"/>
                  </a:cubicBezTo>
                  <a:cubicBezTo>
                    <a:pt x="24" y="760"/>
                    <a:pt x="0" y="808"/>
                    <a:pt x="0" y="868"/>
                  </a:cubicBezTo>
                  <a:cubicBezTo>
                    <a:pt x="0" y="902"/>
                    <a:pt x="19" y="925"/>
                    <a:pt x="44" y="925"/>
                  </a:cubicBezTo>
                  <a:cubicBezTo>
                    <a:pt x="52" y="925"/>
                    <a:pt x="62" y="922"/>
                    <a:pt x="72" y="915"/>
                  </a:cubicBezTo>
                  <a:cubicBezTo>
                    <a:pt x="119" y="879"/>
                    <a:pt x="143" y="832"/>
                    <a:pt x="143" y="784"/>
                  </a:cubicBezTo>
                  <a:cubicBezTo>
                    <a:pt x="143" y="749"/>
                    <a:pt x="130" y="727"/>
                    <a:pt x="105" y="7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497;p25">
              <a:extLst>
                <a:ext uri="{FF2B5EF4-FFF2-40B4-BE49-F238E27FC236}">
                  <a16:creationId xmlns:a16="http://schemas.microsoft.com/office/drawing/2014/main" id="{727E023D-A02D-8827-3C3B-617E4E3FB653}"/>
                </a:ext>
              </a:extLst>
            </p:cNvPr>
            <p:cNvSpPr/>
            <p:nvPr/>
          </p:nvSpPr>
          <p:spPr>
            <a:xfrm>
              <a:off x="2168390" y="2486338"/>
              <a:ext cx="512871" cy="318936"/>
            </a:xfrm>
            <a:custGeom>
              <a:avLst/>
              <a:gdLst/>
              <a:ahLst/>
              <a:cxnLst/>
              <a:rect l="l" t="t" r="r" b="b"/>
              <a:pathLst>
                <a:path w="11241" h="6990" extrusionOk="0">
                  <a:moveTo>
                    <a:pt x="11240" y="501"/>
                  </a:moveTo>
                  <a:lnTo>
                    <a:pt x="10371" y="1"/>
                  </a:lnTo>
                  <a:lnTo>
                    <a:pt x="1" y="5990"/>
                  </a:lnTo>
                  <a:lnTo>
                    <a:pt x="1" y="699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498;p25">
              <a:extLst>
                <a:ext uri="{FF2B5EF4-FFF2-40B4-BE49-F238E27FC236}">
                  <a16:creationId xmlns:a16="http://schemas.microsoft.com/office/drawing/2014/main" id="{C7D5A6E6-E2B6-27E8-F75F-1143868AE81E}"/>
                </a:ext>
              </a:extLst>
            </p:cNvPr>
            <p:cNvSpPr/>
            <p:nvPr/>
          </p:nvSpPr>
          <p:spPr>
            <a:xfrm>
              <a:off x="2168390" y="1825748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90"/>
                  </a:moveTo>
                  <a:lnTo>
                    <a:pt x="1" y="8490"/>
                  </a:lnTo>
                  <a:lnTo>
                    <a:pt x="11240" y="2001"/>
                  </a:lnTo>
                  <a:lnTo>
                    <a:pt x="1124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99;p25">
              <a:extLst>
                <a:ext uri="{FF2B5EF4-FFF2-40B4-BE49-F238E27FC236}">
                  <a16:creationId xmlns:a16="http://schemas.microsoft.com/office/drawing/2014/main" id="{18C87340-F751-B803-78AF-24B976018D00}"/>
                </a:ext>
              </a:extLst>
            </p:cNvPr>
            <p:cNvSpPr/>
            <p:nvPr/>
          </p:nvSpPr>
          <p:spPr>
            <a:xfrm>
              <a:off x="2200466" y="2000135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9"/>
                  </a:moveTo>
                  <a:lnTo>
                    <a:pt x="0" y="3704"/>
                  </a:lnTo>
                  <a:lnTo>
                    <a:pt x="4858" y="906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500;p25">
              <a:extLst>
                <a:ext uri="{FF2B5EF4-FFF2-40B4-BE49-F238E27FC236}">
                  <a16:creationId xmlns:a16="http://schemas.microsoft.com/office/drawing/2014/main" id="{A9AC3711-3E23-62F5-F0CC-264F6F8E596A}"/>
                </a:ext>
              </a:extLst>
            </p:cNvPr>
            <p:cNvSpPr/>
            <p:nvPr/>
          </p:nvSpPr>
          <p:spPr>
            <a:xfrm>
              <a:off x="2453059" y="1937671"/>
              <a:ext cx="65791" cy="95635"/>
            </a:xfrm>
            <a:custGeom>
              <a:avLst/>
              <a:gdLst/>
              <a:ahLst/>
              <a:cxnLst/>
              <a:rect l="l" t="t" r="r" b="b"/>
              <a:pathLst>
                <a:path w="1442" h="2096" extrusionOk="0">
                  <a:moveTo>
                    <a:pt x="1441" y="0"/>
                  </a:moveTo>
                  <a:lnTo>
                    <a:pt x="1" y="834"/>
                  </a:lnTo>
                  <a:lnTo>
                    <a:pt x="1" y="2096"/>
                  </a:lnTo>
                  <a:lnTo>
                    <a:pt x="1441" y="1263"/>
                  </a:lnTo>
                  <a:lnTo>
                    <a:pt x="1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501;p25">
              <a:extLst>
                <a:ext uri="{FF2B5EF4-FFF2-40B4-BE49-F238E27FC236}">
                  <a16:creationId xmlns:a16="http://schemas.microsoft.com/office/drawing/2014/main" id="{CD54B8C5-5725-DAD7-023F-5180DFA79644}"/>
                </a:ext>
              </a:extLst>
            </p:cNvPr>
            <p:cNvSpPr/>
            <p:nvPr/>
          </p:nvSpPr>
          <p:spPr>
            <a:xfrm>
              <a:off x="2467751" y="1967101"/>
              <a:ext cx="36409" cy="42205"/>
            </a:xfrm>
            <a:custGeom>
              <a:avLst/>
              <a:gdLst/>
              <a:ahLst/>
              <a:cxnLst/>
              <a:rect l="l" t="t" r="r" b="b"/>
              <a:pathLst>
                <a:path w="798" h="925" extrusionOk="0">
                  <a:moveTo>
                    <a:pt x="750" y="1"/>
                  </a:moveTo>
                  <a:cubicBezTo>
                    <a:pt x="739" y="1"/>
                    <a:pt x="727" y="4"/>
                    <a:pt x="715" y="10"/>
                  </a:cubicBezTo>
                  <a:cubicBezTo>
                    <a:pt x="667" y="46"/>
                    <a:pt x="643" y="94"/>
                    <a:pt x="643" y="141"/>
                  </a:cubicBezTo>
                  <a:cubicBezTo>
                    <a:pt x="643" y="176"/>
                    <a:pt x="662" y="198"/>
                    <a:pt x="686" y="198"/>
                  </a:cubicBezTo>
                  <a:cubicBezTo>
                    <a:pt x="695" y="198"/>
                    <a:pt x="705" y="195"/>
                    <a:pt x="715" y="189"/>
                  </a:cubicBezTo>
                  <a:cubicBezTo>
                    <a:pt x="762" y="165"/>
                    <a:pt x="786" y="117"/>
                    <a:pt x="798" y="58"/>
                  </a:cubicBezTo>
                  <a:cubicBezTo>
                    <a:pt x="798" y="23"/>
                    <a:pt x="779" y="1"/>
                    <a:pt x="750" y="1"/>
                  </a:cubicBezTo>
                  <a:close/>
                  <a:moveTo>
                    <a:pt x="438" y="189"/>
                  </a:moveTo>
                  <a:cubicBezTo>
                    <a:pt x="428" y="189"/>
                    <a:pt x="416" y="193"/>
                    <a:pt x="405" y="201"/>
                  </a:cubicBezTo>
                  <a:cubicBezTo>
                    <a:pt x="357" y="225"/>
                    <a:pt x="334" y="272"/>
                    <a:pt x="322" y="332"/>
                  </a:cubicBezTo>
                  <a:cubicBezTo>
                    <a:pt x="322" y="364"/>
                    <a:pt x="337" y="379"/>
                    <a:pt x="362" y="379"/>
                  </a:cubicBezTo>
                  <a:cubicBezTo>
                    <a:pt x="375" y="379"/>
                    <a:pt x="389" y="375"/>
                    <a:pt x="405" y="367"/>
                  </a:cubicBezTo>
                  <a:cubicBezTo>
                    <a:pt x="441" y="344"/>
                    <a:pt x="476" y="296"/>
                    <a:pt x="476" y="248"/>
                  </a:cubicBezTo>
                  <a:cubicBezTo>
                    <a:pt x="476" y="208"/>
                    <a:pt x="460" y="189"/>
                    <a:pt x="438" y="189"/>
                  </a:cubicBezTo>
                  <a:close/>
                  <a:moveTo>
                    <a:pt x="750" y="358"/>
                  </a:moveTo>
                  <a:cubicBezTo>
                    <a:pt x="739" y="358"/>
                    <a:pt x="727" y="361"/>
                    <a:pt x="715" y="367"/>
                  </a:cubicBezTo>
                  <a:cubicBezTo>
                    <a:pt x="667" y="391"/>
                    <a:pt x="643" y="439"/>
                    <a:pt x="643" y="498"/>
                  </a:cubicBezTo>
                  <a:cubicBezTo>
                    <a:pt x="643" y="533"/>
                    <a:pt x="662" y="555"/>
                    <a:pt x="686" y="555"/>
                  </a:cubicBezTo>
                  <a:cubicBezTo>
                    <a:pt x="695" y="555"/>
                    <a:pt x="705" y="552"/>
                    <a:pt x="715" y="546"/>
                  </a:cubicBezTo>
                  <a:cubicBezTo>
                    <a:pt x="762" y="510"/>
                    <a:pt x="786" y="463"/>
                    <a:pt x="798" y="415"/>
                  </a:cubicBezTo>
                  <a:cubicBezTo>
                    <a:pt x="798" y="380"/>
                    <a:pt x="779" y="358"/>
                    <a:pt x="750" y="358"/>
                  </a:cubicBezTo>
                  <a:close/>
                  <a:moveTo>
                    <a:pt x="110" y="380"/>
                  </a:moveTo>
                  <a:cubicBezTo>
                    <a:pt x="99" y="380"/>
                    <a:pt x="87" y="384"/>
                    <a:pt x="72" y="391"/>
                  </a:cubicBezTo>
                  <a:cubicBezTo>
                    <a:pt x="24" y="415"/>
                    <a:pt x="0" y="463"/>
                    <a:pt x="0" y="522"/>
                  </a:cubicBezTo>
                  <a:cubicBezTo>
                    <a:pt x="0" y="548"/>
                    <a:pt x="19" y="568"/>
                    <a:pt x="42" y="568"/>
                  </a:cubicBezTo>
                  <a:cubicBezTo>
                    <a:pt x="52" y="568"/>
                    <a:pt x="62" y="565"/>
                    <a:pt x="72" y="558"/>
                  </a:cubicBezTo>
                  <a:cubicBezTo>
                    <a:pt x="119" y="534"/>
                    <a:pt x="143" y="487"/>
                    <a:pt x="143" y="439"/>
                  </a:cubicBezTo>
                  <a:cubicBezTo>
                    <a:pt x="143" y="398"/>
                    <a:pt x="132" y="380"/>
                    <a:pt x="110" y="380"/>
                  </a:cubicBezTo>
                  <a:close/>
                  <a:moveTo>
                    <a:pt x="433" y="537"/>
                  </a:moveTo>
                  <a:cubicBezTo>
                    <a:pt x="424" y="537"/>
                    <a:pt x="415" y="540"/>
                    <a:pt x="405" y="546"/>
                  </a:cubicBezTo>
                  <a:cubicBezTo>
                    <a:pt x="357" y="582"/>
                    <a:pt x="334" y="629"/>
                    <a:pt x="322" y="677"/>
                  </a:cubicBezTo>
                  <a:cubicBezTo>
                    <a:pt x="322" y="712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5"/>
                  </a:cubicBezTo>
                  <a:cubicBezTo>
                    <a:pt x="441" y="701"/>
                    <a:pt x="476" y="653"/>
                    <a:pt x="476" y="594"/>
                  </a:cubicBezTo>
                  <a:cubicBezTo>
                    <a:pt x="476" y="559"/>
                    <a:pt x="457" y="537"/>
                    <a:pt x="433" y="537"/>
                  </a:cubicBezTo>
                  <a:close/>
                  <a:moveTo>
                    <a:pt x="105" y="727"/>
                  </a:moveTo>
                  <a:cubicBezTo>
                    <a:pt x="95" y="727"/>
                    <a:pt x="84" y="730"/>
                    <a:pt x="72" y="737"/>
                  </a:cubicBezTo>
                  <a:cubicBezTo>
                    <a:pt x="24" y="772"/>
                    <a:pt x="0" y="820"/>
                    <a:pt x="0" y="868"/>
                  </a:cubicBezTo>
                  <a:cubicBezTo>
                    <a:pt x="0" y="902"/>
                    <a:pt x="19" y="925"/>
                    <a:pt x="44" y="925"/>
                  </a:cubicBezTo>
                  <a:cubicBezTo>
                    <a:pt x="52" y="925"/>
                    <a:pt x="62" y="922"/>
                    <a:pt x="72" y="915"/>
                  </a:cubicBezTo>
                  <a:cubicBezTo>
                    <a:pt x="119" y="891"/>
                    <a:pt x="143" y="844"/>
                    <a:pt x="143" y="784"/>
                  </a:cubicBezTo>
                  <a:cubicBezTo>
                    <a:pt x="143" y="749"/>
                    <a:pt x="130" y="727"/>
                    <a:pt x="105" y="7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502;p25">
              <a:extLst>
                <a:ext uri="{FF2B5EF4-FFF2-40B4-BE49-F238E27FC236}">
                  <a16:creationId xmlns:a16="http://schemas.microsoft.com/office/drawing/2014/main" id="{38674D78-EEE7-0E58-40C6-A814E923C1CD}"/>
                </a:ext>
              </a:extLst>
            </p:cNvPr>
            <p:cNvSpPr/>
            <p:nvPr/>
          </p:nvSpPr>
          <p:spPr>
            <a:xfrm>
              <a:off x="2168390" y="2372270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89"/>
                  </a:moveTo>
                  <a:lnTo>
                    <a:pt x="1" y="8490"/>
                  </a:lnTo>
                  <a:lnTo>
                    <a:pt x="11240" y="2001"/>
                  </a:lnTo>
                  <a:lnTo>
                    <a:pt x="1124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503;p25">
              <a:extLst>
                <a:ext uri="{FF2B5EF4-FFF2-40B4-BE49-F238E27FC236}">
                  <a16:creationId xmlns:a16="http://schemas.microsoft.com/office/drawing/2014/main" id="{352E9ADA-038B-C0C7-F296-6EAB725406F9}"/>
                </a:ext>
              </a:extLst>
            </p:cNvPr>
            <p:cNvSpPr/>
            <p:nvPr/>
          </p:nvSpPr>
          <p:spPr>
            <a:xfrm>
              <a:off x="2200466" y="2546657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8"/>
                  </a:moveTo>
                  <a:lnTo>
                    <a:pt x="0" y="3703"/>
                  </a:lnTo>
                  <a:lnTo>
                    <a:pt x="4858" y="905"/>
                  </a:lnTo>
                  <a:lnTo>
                    <a:pt x="4858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504;p25">
              <a:extLst>
                <a:ext uri="{FF2B5EF4-FFF2-40B4-BE49-F238E27FC236}">
                  <a16:creationId xmlns:a16="http://schemas.microsoft.com/office/drawing/2014/main" id="{99FF17E9-D2F6-7919-C049-2117CFA6DB86}"/>
                </a:ext>
              </a:extLst>
            </p:cNvPr>
            <p:cNvSpPr/>
            <p:nvPr/>
          </p:nvSpPr>
          <p:spPr>
            <a:xfrm>
              <a:off x="2453059" y="2484193"/>
              <a:ext cx="65791" cy="95635"/>
            </a:xfrm>
            <a:custGeom>
              <a:avLst/>
              <a:gdLst/>
              <a:ahLst/>
              <a:cxnLst/>
              <a:rect l="l" t="t" r="r" b="b"/>
              <a:pathLst>
                <a:path w="1442" h="2096" extrusionOk="0">
                  <a:moveTo>
                    <a:pt x="1441" y="0"/>
                  </a:moveTo>
                  <a:lnTo>
                    <a:pt x="1" y="834"/>
                  </a:lnTo>
                  <a:lnTo>
                    <a:pt x="1" y="2096"/>
                  </a:lnTo>
                  <a:lnTo>
                    <a:pt x="1441" y="1262"/>
                  </a:lnTo>
                  <a:lnTo>
                    <a:pt x="1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505;p25">
              <a:extLst>
                <a:ext uri="{FF2B5EF4-FFF2-40B4-BE49-F238E27FC236}">
                  <a16:creationId xmlns:a16="http://schemas.microsoft.com/office/drawing/2014/main" id="{50017802-672C-85F5-8BDF-F33F6799728C}"/>
                </a:ext>
              </a:extLst>
            </p:cNvPr>
            <p:cNvSpPr/>
            <p:nvPr/>
          </p:nvSpPr>
          <p:spPr>
            <a:xfrm>
              <a:off x="2539979" y="2405943"/>
              <a:ext cx="128799" cy="119042"/>
            </a:xfrm>
            <a:custGeom>
              <a:avLst/>
              <a:gdLst/>
              <a:ahLst/>
              <a:cxnLst/>
              <a:rect l="l" t="t" r="r" b="b"/>
              <a:pathLst>
                <a:path w="2823" h="2609" extrusionOk="0">
                  <a:moveTo>
                    <a:pt x="1" y="1632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506;p25">
              <a:extLst>
                <a:ext uri="{FF2B5EF4-FFF2-40B4-BE49-F238E27FC236}">
                  <a16:creationId xmlns:a16="http://schemas.microsoft.com/office/drawing/2014/main" id="{12EADD16-0745-230E-9616-9406C9CFC917}"/>
                </a:ext>
              </a:extLst>
            </p:cNvPr>
            <p:cNvSpPr/>
            <p:nvPr/>
          </p:nvSpPr>
          <p:spPr>
            <a:xfrm>
              <a:off x="2553575" y="2423327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1"/>
                  </a:moveTo>
                  <a:lnTo>
                    <a:pt x="2024" y="155"/>
                  </a:lnTo>
                  <a:lnTo>
                    <a:pt x="2024" y="394"/>
                  </a:lnTo>
                  <a:lnTo>
                    <a:pt x="2298" y="239"/>
                  </a:lnTo>
                  <a:lnTo>
                    <a:pt x="2298" y="1"/>
                  </a:lnTo>
                  <a:close/>
                  <a:moveTo>
                    <a:pt x="1893" y="227"/>
                  </a:moveTo>
                  <a:lnTo>
                    <a:pt x="1620" y="394"/>
                  </a:lnTo>
                  <a:lnTo>
                    <a:pt x="1620" y="632"/>
                  </a:lnTo>
                  <a:lnTo>
                    <a:pt x="1893" y="465"/>
                  </a:lnTo>
                  <a:lnTo>
                    <a:pt x="1893" y="227"/>
                  </a:lnTo>
                  <a:close/>
                  <a:moveTo>
                    <a:pt x="2298" y="358"/>
                  </a:moveTo>
                  <a:lnTo>
                    <a:pt x="2024" y="501"/>
                  </a:lnTo>
                  <a:lnTo>
                    <a:pt x="2024" y="739"/>
                  </a:lnTo>
                  <a:lnTo>
                    <a:pt x="2298" y="596"/>
                  </a:lnTo>
                  <a:lnTo>
                    <a:pt x="2298" y="358"/>
                  </a:lnTo>
                  <a:close/>
                  <a:moveTo>
                    <a:pt x="1489" y="465"/>
                  </a:moveTo>
                  <a:lnTo>
                    <a:pt x="1215" y="620"/>
                  </a:lnTo>
                  <a:lnTo>
                    <a:pt x="1215" y="858"/>
                  </a:lnTo>
                  <a:lnTo>
                    <a:pt x="1489" y="703"/>
                  </a:lnTo>
                  <a:lnTo>
                    <a:pt x="1489" y="465"/>
                  </a:lnTo>
                  <a:close/>
                  <a:moveTo>
                    <a:pt x="1893" y="584"/>
                  </a:moveTo>
                  <a:lnTo>
                    <a:pt x="1620" y="739"/>
                  </a:lnTo>
                  <a:lnTo>
                    <a:pt x="1620" y="977"/>
                  </a:lnTo>
                  <a:lnTo>
                    <a:pt x="1893" y="822"/>
                  </a:lnTo>
                  <a:lnTo>
                    <a:pt x="1893" y="584"/>
                  </a:lnTo>
                  <a:close/>
                  <a:moveTo>
                    <a:pt x="1084" y="703"/>
                  </a:moveTo>
                  <a:lnTo>
                    <a:pt x="810" y="858"/>
                  </a:lnTo>
                  <a:lnTo>
                    <a:pt x="810" y="1096"/>
                  </a:lnTo>
                  <a:lnTo>
                    <a:pt x="1084" y="929"/>
                  </a:lnTo>
                  <a:lnTo>
                    <a:pt x="1084" y="703"/>
                  </a:lnTo>
                  <a:close/>
                  <a:moveTo>
                    <a:pt x="1489" y="810"/>
                  </a:moveTo>
                  <a:lnTo>
                    <a:pt x="1215" y="977"/>
                  </a:lnTo>
                  <a:lnTo>
                    <a:pt x="1215" y="1203"/>
                  </a:lnTo>
                  <a:lnTo>
                    <a:pt x="1489" y="1048"/>
                  </a:lnTo>
                  <a:lnTo>
                    <a:pt x="1489" y="810"/>
                  </a:lnTo>
                  <a:close/>
                  <a:moveTo>
                    <a:pt x="679" y="941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79"/>
                  </a:lnTo>
                  <a:lnTo>
                    <a:pt x="679" y="941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53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56"/>
                  </a:moveTo>
                  <a:lnTo>
                    <a:pt x="0" y="1322"/>
                  </a:lnTo>
                  <a:lnTo>
                    <a:pt x="0" y="1560"/>
                  </a:lnTo>
                  <a:lnTo>
                    <a:pt x="274" y="1394"/>
                  </a:lnTo>
                  <a:lnTo>
                    <a:pt x="274" y="1156"/>
                  </a:lnTo>
                  <a:close/>
                  <a:moveTo>
                    <a:pt x="679" y="1275"/>
                  </a:moveTo>
                  <a:lnTo>
                    <a:pt x="405" y="1429"/>
                  </a:lnTo>
                  <a:lnTo>
                    <a:pt x="405" y="1667"/>
                  </a:lnTo>
                  <a:lnTo>
                    <a:pt x="679" y="1513"/>
                  </a:lnTo>
                  <a:lnTo>
                    <a:pt x="679" y="1275"/>
                  </a:lnTo>
                  <a:close/>
                  <a:moveTo>
                    <a:pt x="274" y="1513"/>
                  </a:moveTo>
                  <a:lnTo>
                    <a:pt x="0" y="1667"/>
                  </a:lnTo>
                  <a:lnTo>
                    <a:pt x="0" y="1906"/>
                  </a:lnTo>
                  <a:lnTo>
                    <a:pt x="274" y="1751"/>
                  </a:lnTo>
                  <a:lnTo>
                    <a:pt x="274" y="1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507;p25">
              <a:extLst>
                <a:ext uri="{FF2B5EF4-FFF2-40B4-BE49-F238E27FC236}">
                  <a16:creationId xmlns:a16="http://schemas.microsoft.com/office/drawing/2014/main" id="{BB70116C-C830-5FD4-3B76-49B72314D39A}"/>
                </a:ext>
              </a:extLst>
            </p:cNvPr>
            <p:cNvSpPr/>
            <p:nvPr/>
          </p:nvSpPr>
          <p:spPr>
            <a:xfrm>
              <a:off x="2467751" y="2513623"/>
              <a:ext cx="36409" cy="42205"/>
            </a:xfrm>
            <a:custGeom>
              <a:avLst/>
              <a:gdLst/>
              <a:ahLst/>
              <a:cxnLst/>
              <a:rect l="l" t="t" r="r" b="b"/>
              <a:pathLst>
                <a:path w="798" h="925" extrusionOk="0">
                  <a:moveTo>
                    <a:pt x="750" y="1"/>
                  </a:moveTo>
                  <a:cubicBezTo>
                    <a:pt x="739" y="1"/>
                    <a:pt x="727" y="4"/>
                    <a:pt x="715" y="10"/>
                  </a:cubicBezTo>
                  <a:cubicBezTo>
                    <a:pt x="667" y="46"/>
                    <a:pt x="643" y="93"/>
                    <a:pt x="643" y="141"/>
                  </a:cubicBezTo>
                  <a:cubicBezTo>
                    <a:pt x="643" y="176"/>
                    <a:pt x="662" y="198"/>
                    <a:pt x="686" y="198"/>
                  </a:cubicBezTo>
                  <a:cubicBezTo>
                    <a:pt x="695" y="198"/>
                    <a:pt x="705" y="195"/>
                    <a:pt x="715" y="189"/>
                  </a:cubicBezTo>
                  <a:cubicBezTo>
                    <a:pt x="762" y="165"/>
                    <a:pt x="786" y="117"/>
                    <a:pt x="798" y="58"/>
                  </a:cubicBezTo>
                  <a:cubicBezTo>
                    <a:pt x="798" y="23"/>
                    <a:pt x="779" y="1"/>
                    <a:pt x="750" y="1"/>
                  </a:cubicBezTo>
                  <a:close/>
                  <a:moveTo>
                    <a:pt x="433" y="191"/>
                  </a:moveTo>
                  <a:cubicBezTo>
                    <a:pt x="424" y="191"/>
                    <a:pt x="415" y="194"/>
                    <a:pt x="405" y="200"/>
                  </a:cubicBezTo>
                  <a:cubicBezTo>
                    <a:pt x="357" y="224"/>
                    <a:pt x="334" y="272"/>
                    <a:pt x="322" y="331"/>
                  </a:cubicBezTo>
                  <a:cubicBezTo>
                    <a:pt x="322" y="363"/>
                    <a:pt x="337" y="379"/>
                    <a:pt x="362" y="379"/>
                  </a:cubicBezTo>
                  <a:cubicBezTo>
                    <a:pt x="375" y="379"/>
                    <a:pt x="389" y="375"/>
                    <a:pt x="405" y="367"/>
                  </a:cubicBezTo>
                  <a:cubicBezTo>
                    <a:pt x="453" y="343"/>
                    <a:pt x="476" y="296"/>
                    <a:pt x="476" y="248"/>
                  </a:cubicBezTo>
                  <a:cubicBezTo>
                    <a:pt x="476" y="213"/>
                    <a:pt x="457" y="191"/>
                    <a:pt x="433" y="191"/>
                  </a:cubicBezTo>
                  <a:close/>
                  <a:moveTo>
                    <a:pt x="750" y="358"/>
                  </a:moveTo>
                  <a:cubicBezTo>
                    <a:pt x="739" y="358"/>
                    <a:pt x="727" y="361"/>
                    <a:pt x="715" y="367"/>
                  </a:cubicBezTo>
                  <a:cubicBezTo>
                    <a:pt x="667" y="391"/>
                    <a:pt x="643" y="450"/>
                    <a:pt x="643" y="498"/>
                  </a:cubicBezTo>
                  <a:cubicBezTo>
                    <a:pt x="643" y="533"/>
                    <a:pt x="662" y="555"/>
                    <a:pt x="686" y="555"/>
                  </a:cubicBezTo>
                  <a:cubicBezTo>
                    <a:pt x="695" y="555"/>
                    <a:pt x="705" y="552"/>
                    <a:pt x="715" y="546"/>
                  </a:cubicBezTo>
                  <a:cubicBezTo>
                    <a:pt x="762" y="510"/>
                    <a:pt x="786" y="462"/>
                    <a:pt x="798" y="415"/>
                  </a:cubicBezTo>
                  <a:cubicBezTo>
                    <a:pt x="798" y="380"/>
                    <a:pt x="779" y="358"/>
                    <a:pt x="750" y="358"/>
                  </a:cubicBezTo>
                  <a:close/>
                  <a:moveTo>
                    <a:pt x="105" y="382"/>
                  </a:moveTo>
                  <a:cubicBezTo>
                    <a:pt x="95" y="382"/>
                    <a:pt x="84" y="385"/>
                    <a:pt x="72" y="391"/>
                  </a:cubicBezTo>
                  <a:cubicBezTo>
                    <a:pt x="24" y="415"/>
                    <a:pt x="0" y="462"/>
                    <a:pt x="0" y="522"/>
                  </a:cubicBezTo>
                  <a:cubicBezTo>
                    <a:pt x="0" y="548"/>
                    <a:pt x="19" y="567"/>
                    <a:pt x="42" y="567"/>
                  </a:cubicBezTo>
                  <a:cubicBezTo>
                    <a:pt x="52" y="567"/>
                    <a:pt x="62" y="564"/>
                    <a:pt x="72" y="558"/>
                  </a:cubicBezTo>
                  <a:cubicBezTo>
                    <a:pt x="119" y="534"/>
                    <a:pt x="143" y="486"/>
                    <a:pt x="143" y="439"/>
                  </a:cubicBezTo>
                  <a:cubicBezTo>
                    <a:pt x="143" y="404"/>
                    <a:pt x="130" y="382"/>
                    <a:pt x="105" y="382"/>
                  </a:cubicBezTo>
                  <a:close/>
                  <a:moveTo>
                    <a:pt x="430" y="541"/>
                  </a:moveTo>
                  <a:cubicBezTo>
                    <a:pt x="422" y="541"/>
                    <a:pt x="413" y="543"/>
                    <a:pt x="405" y="546"/>
                  </a:cubicBezTo>
                  <a:cubicBezTo>
                    <a:pt x="357" y="581"/>
                    <a:pt x="334" y="629"/>
                    <a:pt x="322" y="677"/>
                  </a:cubicBezTo>
                  <a:cubicBezTo>
                    <a:pt x="322" y="712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4"/>
                  </a:cubicBezTo>
                  <a:cubicBezTo>
                    <a:pt x="441" y="701"/>
                    <a:pt x="476" y="653"/>
                    <a:pt x="476" y="593"/>
                  </a:cubicBezTo>
                  <a:cubicBezTo>
                    <a:pt x="476" y="557"/>
                    <a:pt x="456" y="541"/>
                    <a:pt x="430" y="541"/>
                  </a:cubicBezTo>
                  <a:close/>
                  <a:moveTo>
                    <a:pt x="101" y="732"/>
                  </a:moveTo>
                  <a:cubicBezTo>
                    <a:pt x="93" y="732"/>
                    <a:pt x="83" y="733"/>
                    <a:pt x="72" y="736"/>
                  </a:cubicBezTo>
                  <a:cubicBezTo>
                    <a:pt x="24" y="772"/>
                    <a:pt x="0" y="820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5"/>
                  </a:cubicBezTo>
                  <a:cubicBezTo>
                    <a:pt x="119" y="891"/>
                    <a:pt x="143" y="843"/>
                    <a:pt x="143" y="784"/>
                  </a:cubicBezTo>
                  <a:cubicBezTo>
                    <a:pt x="143" y="747"/>
                    <a:pt x="129" y="732"/>
                    <a:pt x="101" y="73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508;p25">
              <a:extLst>
                <a:ext uri="{FF2B5EF4-FFF2-40B4-BE49-F238E27FC236}">
                  <a16:creationId xmlns:a16="http://schemas.microsoft.com/office/drawing/2014/main" id="{FD74CB2B-9A16-895D-3219-1F1CE120F3C4}"/>
                </a:ext>
              </a:extLst>
            </p:cNvPr>
            <p:cNvSpPr/>
            <p:nvPr/>
          </p:nvSpPr>
          <p:spPr>
            <a:xfrm>
              <a:off x="2168390" y="2350004"/>
              <a:ext cx="512871" cy="318389"/>
            </a:xfrm>
            <a:custGeom>
              <a:avLst/>
              <a:gdLst/>
              <a:ahLst/>
              <a:cxnLst/>
              <a:rect l="l" t="t" r="r" b="b"/>
              <a:pathLst>
                <a:path w="11241" h="6978" extrusionOk="0">
                  <a:moveTo>
                    <a:pt x="11240" y="488"/>
                  </a:moveTo>
                  <a:lnTo>
                    <a:pt x="10371" y="0"/>
                  </a:lnTo>
                  <a:lnTo>
                    <a:pt x="1" y="5989"/>
                  </a:lnTo>
                  <a:lnTo>
                    <a:pt x="1" y="697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509;p25">
              <a:extLst>
                <a:ext uri="{FF2B5EF4-FFF2-40B4-BE49-F238E27FC236}">
                  <a16:creationId xmlns:a16="http://schemas.microsoft.com/office/drawing/2014/main" id="{1986D496-CED3-D042-0564-6AC6C5E21AD7}"/>
                </a:ext>
              </a:extLst>
            </p:cNvPr>
            <p:cNvSpPr/>
            <p:nvPr/>
          </p:nvSpPr>
          <p:spPr>
            <a:xfrm>
              <a:off x="2168390" y="2235890"/>
              <a:ext cx="512871" cy="386876"/>
            </a:xfrm>
            <a:custGeom>
              <a:avLst/>
              <a:gdLst/>
              <a:ahLst/>
              <a:cxnLst/>
              <a:rect l="l" t="t" r="r" b="b"/>
              <a:pathLst>
                <a:path w="11241" h="8479" extrusionOk="0">
                  <a:moveTo>
                    <a:pt x="1" y="6490"/>
                  </a:moveTo>
                  <a:lnTo>
                    <a:pt x="1" y="8478"/>
                  </a:lnTo>
                  <a:lnTo>
                    <a:pt x="11240" y="1989"/>
                  </a:lnTo>
                  <a:lnTo>
                    <a:pt x="1124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510;p25">
              <a:extLst>
                <a:ext uri="{FF2B5EF4-FFF2-40B4-BE49-F238E27FC236}">
                  <a16:creationId xmlns:a16="http://schemas.microsoft.com/office/drawing/2014/main" id="{6CB7ECB3-C937-8782-37A1-16925FD69F5E}"/>
                </a:ext>
              </a:extLst>
            </p:cNvPr>
            <p:cNvSpPr/>
            <p:nvPr/>
          </p:nvSpPr>
          <p:spPr>
            <a:xfrm>
              <a:off x="2200466" y="2410277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9"/>
                  </a:moveTo>
                  <a:lnTo>
                    <a:pt x="0" y="3704"/>
                  </a:lnTo>
                  <a:lnTo>
                    <a:pt x="4858" y="906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511;p25">
              <a:extLst>
                <a:ext uri="{FF2B5EF4-FFF2-40B4-BE49-F238E27FC236}">
                  <a16:creationId xmlns:a16="http://schemas.microsoft.com/office/drawing/2014/main" id="{68CD00F1-60A5-9C93-94F6-D2D6C4F0FE76}"/>
                </a:ext>
              </a:extLst>
            </p:cNvPr>
            <p:cNvSpPr/>
            <p:nvPr/>
          </p:nvSpPr>
          <p:spPr>
            <a:xfrm>
              <a:off x="2453059" y="2347814"/>
              <a:ext cx="65791" cy="95133"/>
            </a:xfrm>
            <a:custGeom>
              <a:avLst/>
              <a:gdLst/>
              <a:ahLst/>
              <a:cxnLst/>
              <a:rect l="l" t="t" r="r" b="b"/>
              <a:pathLst>
                <a:path w="1442" h="2085" extrusionOk="0">
                  <a:moveTo>
                    <a:pt x="1441" y="1"/>
                  </a:moveTo>
                  <a:lnTo>
                    <a:pt x="1" y="822"/>
                  </a:lnTo>
                  <a:lnTo>
                    <a:pt x="1" y="2084"/>
                  </a:lnTo>
                  <a:lnTo>
                    <a:pt x="1441" y="1251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512;p25">
              <a:extLst>
                <a:ext uri="{FF2B5EF4-FFF2-40B4-BE49-F238E27FC236}">
                  <a16:creationId xmlns:a16="http://schemas.microsoft.com/office/drawing/2014/main" id="{D88CB3B7-56F1-864D-F0B5-4EE280F5E382}"/>
                </a:ext>
              </a:extLst>
            </p:cNvPr>
            <p:cNvSpPr/>
            <p:nvPr/>
          </p:nvSpPr>
          <p:spPr>
            <a:xfrm>
              <a:off x="2539979" y="2269609"/>
              <a:ext cx="128799" cy="118997"/>
            </a:xfrm>
            <a:custGeom>
              <a:avLst/>
              <a:gdLst/>
              <a:ahLst/>
              <a:cxnLst/>
              <a:rect l="l" t="t" r="r" b="b"/>
              <a:pathLst>
                <a:path w="2823" h="2608" extrusionOk="0">
                  <a:moveTo>
                    <a:pt x="1" y="1619"/>
                  </a:moveTo>
                  <a:lnTo>
                    <a:pt x="1" y="2608"/>
                  </a:lnTo>
                  <a:lnTo>
                    <a:pt x="2822" y="976"/>
                  </a:lnTo>
                  <a:lnTo>
                    <a:pt x="282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513;p25">
              <a:extLst>
                <a:ext uri="{FF2B5EF4-FFF2-40B4-BE49-F238E27FC236}">
                  <a16:creationId xmlns:a16="http://schemas.microsoft.com/office/drawing/2014/main" id="{DD2FF17A-015D-AED2-1EAC-E7CB58C85C22}"/>
                </a:ext>
              </a:extLst>
            </p:cNvPr>
            <p:cNvSpPr/>
            <p:nvPr/>
          </p:nvSpPr>
          <p:spPr>
            <a:xfrm>
              <a:off x="2553575" y="2286993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38"/>
                  </a:lnTo>
                  <a:lnTo>
                    <a:pt x="2298" y="0"/>
                  </a:lnTo>
                  <a:close/>
                  <a:moveTo>
                    <a:pt x="1893" y="238"/>
                  </a:moveTo>
                  <a:lnTo>
                    <a:pt x="1620" y="393"/>
                  </a:lnTo>
                  <a:lnTo>
                    <a:pt x="1620" y="631"/>
                  </a:lnTo>
                  <a:lnTo>
                    <a:pt x="1893" y="476"/>
                  </a:lnTo>
                  <a:lnTo>
                    <a:pt x="1893" y="238"/>
                  </a:lnTo>
                  <a:close/>
                  <a:moveTo>
                    <a:pt x="2298" y="357"/>
                  </a:moveTo>
                  <a:lnTo>
                    <a:pt x="2024" y="500"/>
                  </a:lnTo>
                  <a:lnTo>
                    <a:pt x="2024" y="738"/>
                  </a:lnTo>
                  <a:lnTo>
                    <a:pt x="2298" y="595"/>
                  </a:lnTo>
                  <a:lnTo>
                    <a:pt x="2298" y="357"/>
                  </a:lnTo>
                  <a:close/>
                  <a:moveTo>
                    <a:pt x="1489" y="464"/>
                  </a:moveTo>
                  <a:lnTo>
                    <a:pt x="1215" y="619"/>
                  </a:lnTo>
                  <a:lnTo>
                    <a:pt x="1215" y="857"/>
                  </a:lnTo>
                  <a:lnTo>
                    <a:pt x="1489" y="703"/>
                  </a:lnTo>
                  <a:lnTo>
                    <a:pt x="1489" y="464"/>
                  </a:lnTo>
                  <a:close/>
                  <a:moveTo>
                    <a:pt x="1893" y="584"/>
                  </a:moveTo>
                  <a:lnTo>
                    <a:pt x="1620" y="738"/>
                  </a:lnTo>
                  <a:lnTo>
                    <a:pt x="1620" y="976"/>
                  </a:lnTo>
                  <a:lnTo>
                    <a:pt x="1893" y="822"/>
                  </a:lnTo>
                  <a:lnTo>
                    <a:pt x="1893" y="584"/>
                  </a:lnTo>
                  <a:close/>
                  <a:moveTo>
                    <a:pt x="1084" y="703"/>
                  </a:moveTo>
                  <a:lnTo>
                    <a:pt x="810" y="857"/>
                  </a:lnTo>
                  <a:lnTo>
                    <a:pt x="810" y="1096"/>
                  </a:lnTo>
                  <a:lnTo>
                    <a:pt x="1084" y="941"/>
                  </a:lnTo>
                  <a:lnTo>
                    <a:pt x="1084" y="703"/>
                  </a:lnTo>
                  <a:close/>
                  <a:moveTo>
                    <a:pt x="1489" y="810"/>
                  </a:moveTo>
                  <a:lnTo>
                    <a:pt x="1215" y="976"/>
                  </a:lnTo>
                  <a:lnTo>
                    <a:pt x="1215" y="1215"/>
                  </a:lnTo>
                  <a:lnTo>
                    <a:pt x="1489" y="1048"/>
                  </a:lnTo>
                  <a:lnTo>
                    <a:pt x="1489" y="810"/>
                  </a:lnTo>
                  <a:close/>
                  <a:moveTo>
                    <a:pt x="679" y="929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67"/>
                  </a:lnTo>
                  <a:lnTo>
                    <a:pt x="679" y="929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67"/>
                  </a:moveTo>
                  <a:lnTo>
                    <a:pt x="0" y="1310"/>
                  </a:lnTo>
                  <a:lnTo>
                    <a:pt x="0" y="1560"/>
                  </a:lnTo>
                  <a:lnTo>
                    <a:pt x="274" y="1405"/>
                  </a:lnTo>
                  <a:lnTo>
                    <a:pt x="274" y="1167"/>
                  </a:lnTo>
                  <a:close/>
                  <a:moveTo>
                    <a:pt x="679" y="1274"/>
                  </a:moveTo>
                  <a:lnTo>
                    <a:pt x="405" y="1441"/>
                  </a:lnTo>
                  <a:lnTo>
                    <a:pt x="405" y="1679"/>
                  </a:lnTo>
                  <a:lnTo>
                    <a:pt x="679" y="1512"/>
                  </a:lnTo>
                  <a:lnTo>
                    <a:pt x="679" y="1274"/>
                  </a:lnTo>
                  <a:close/>
                  <a:moveTo>
                    <a:pt x="274" y="1512"/>
                  </a:moveTo>
                  <a:lnTo>
                    <a:pt x="0" y="1667"/>
                  </a:lnTo>
                  <a:lnTo>
                    <a:pt x="0" y="1905"/>
                  </a:lnTo>
                  <a:lnTo>
                    <a:pt x="274" y="1750"/>
                  </a:lnTo>
                  <a:lnTo>
                    <a:pt x="274" y="15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514;p25">
              <a:extLst>
                <a:ext uri="{FF2B5EF4-FFF2-40B4-BE49-F238E27FC236}">
                  <a16:creationId xmlns:a16="http://schemas.microsoft.com/office/drawing/2014/main" id="{02F3547B-D485-ED56-D528-D3224B45D11A}"/>
                </a:ext>
              </a:extLst>
            </p:cNvPr>
            <p:cNvSpPr/>
            <p:nvPr/>
          </p:nvSpPr>
          <p:spPr>
            <a:xfrm>
              <a:off x="2467751" y="2377289"/>
              <a:ext cx="36409" cy="42160"/>
            </a:xfrm>
            <a:custGeom>
              <a:avLst/>
              <a:gdLst/>
              <a:ahLst/>
              <a:cxnLst/>
              <a:rect l="l" t="t" r="r" b="b"/>
              <a:pathLst>
                <a:path w="798" h="924" extrusionOk="0">
                  <a:moveTo>
                    <a:pt x="750" y="0"/>
                  </a:moveTo>
                  <a:cubicBezTo>
                    <a:pt x="739" y="0"/>
                    <a:pt x="727" y="3"/>
                    <a:pt x="715" y="9"/>
                  </a:cubicBezTo>
                  <a:cubicBezTo>
                    <a:pt x="667" y="33"/>
                    <a:pt x="643" y="81"/>
                    <a:pt x="643" y="140"/>
                  </a:cubicBezTo>
                  <a:cubicBezTo>
                    <a:pt x="643" y="175"/>
                    <a:pt x="662" y="197"/>
                    <a:pt x="686" y="197"/>
                  </a:cubicBezTo>
                  <a:cubicBezTo>
                    <a:pt x="695" y="197"/>
                    <a:pt x="705" y="194"/>
                    <a:pt x="715" y="188"/>
                  </a:cubicBezTo>
                  <a:cubicBezTo>
                    <a:pt x="762" y="152"/>
                    <a:pt x="786" y="105"/>
                    <a:pt x="798" y="57"/>
                  </a:cubicBezTo>
                  <a:cubicBezTo>
                    <a:pt x="798" y="22"/>
                    <a:pt x="779" y="0"/>
                    <a:pt x="750" y="0"/>
                  </a:cubicBezTo>
                  <a:close/>
                  <a:moveTo>
                    <a:pt x="433" y="179"/>
                  </a:moveTo>
                  <a:cubicBezTo>
                    <a:pt x="424" y="179"/>
                    <a:pt x="415" y="182"/>
                    <a:pt x="405" y="188"/>
                  </a:cubicBezTo>
                  <a:cubicBezTo>
                    <a:pt x="357" y="224"/>
                    <a:pt x="334" y="271"/>
                    <a:pt x="322" y="319"/>
                  </a:cubicBezTo>
                  <a:cubicBezTo>
                    <a:pt x="322" y="354"/>
                    <a:pt x="341" y="376"/>
                    <a:pt x="370" y="376"/>
                  </a:cubicBezTo>
                  <a:cubicBezTo>
                    <a:pt x="380" y="376"/>
                    <a:pt x="392" y="373"/>
                    <a:pt x="405" y="367"/>
                  </a:cubicBezTo>
                  <a:cubicBezTo>
                    <a:pt x="441" y="331"/>
                    <a:pt x="476" y="283"/>
                    <a:pt x="476" y="236"/>
                  </a:cubicBezTo>
                  <a:cubicBezTo>
                    <a:pt x="476" y="201"/>
                    <a:pt x="457" y="179"/>
                    <a:pt x="433" y="179"/>
                  </a:cubicBezTo>
                  <a:close/>
                  <a:moveTo>
                    <a:pt x="757" y="355"/>
                  </a:moveTo>
                  <a:cubicBezTo>
                    <a:pt x="745" y="355"/>
                    <a:pt x="730" y="359"/>
                    <a:pt x="715" y="367"/>
                  </a:cubicBezTo>
                  <a:cubicBezTo>
                    <a:pt x="667" y="390"/>
                    <a:pt x="643" y="438"/>
                    <a:pt x="643" y="486"/>
                  </a:cubicBezTo>
                  <a:cubicBezTo>
                    <a:pt x="643" y="526"/>
                    <a:pt x="660" y="545"/>
                    <a:pt x="682" y="545"/>
                  </a:cubicBezTo>
                  <a:cubicBezTo>
                    <a:pt x="692" y="545"/>
                    <a:pt x="703" y="541"/>
                    <a:pt x="715" y="533"/>
                  </a:cubicBezTo>
                  <a:cubicBezTo>
                    <a:pt x="762" y="510"/>
                    <a:pt x="786" y="462"/>
                    <a:pt x="798" y="402"/>
                  </a:cubicBezTo>
                  <a:cubicBezTo>
                    <a:pt x="798" y="371"/>
                    <a:pt x="782" y="355"/>
                    <a:pt x="757" y="355"/>
                  </a:cubicBezTo>
                  <a:close/>
                  <a:moveTo>
                    <a:pt x="105" y="369"/>
                  </a:moveTo>
                  <a:cubicBezTo>
                    <a:pt x="95" y="369"/>
                    <a:pt x="84" y="372"/>
                    <a:pt x="72" y="379"/>
                  </a:cubicBezTo>
                  <a:cubicBezTo>
                    <a:pt x="24" y="414"/>
                    <a:pt x="0" y="462"/>
                    <a:pt x="0" y="510"/>
                  </a:cubicBezTo>
                  <a:cubicBezTo>
                    <a:pt x="0" y="544"/>
                    <a:pt x="19" y="567"/>
                    <a:pt x="44" y="567"/>
                  </a:cubicBezTo>
                  <a:cubicBezTo>
                    <a:pt x="52" y="567"/>
                    <a:pt x="62" y="564"/>
                    <a:pt x="72" y="557"/>
                  </a:cubicBezTo>
                  <a:cubicBezTo>
                    <a:pt x="119" y="533"/>
                    <a:pt x="143" y="474"/>
                    <a:pt x="143" y="426"/>
                  </a:cubicBezTo>
                  <a:cubicBezTo>
                    <a:pt x="143" y="391"/>
                    <a:pt x="130" y="369"/>
                    <a:pt x="105" y="369"/>
                  </a:cubicBezTo>
                  <a:close/>
                  <a:moveTo>
                    <a:pt x="433" y="536"/>
                  </a:moveTo>
                  <a:cubicBezTo>
                    <a:pt x="424" y="536"/>
                    <a:pt x="415" y="539"/>
                    <a:pt x="405" y="545"/>
                  </a:cubicBezTo>
                  <a:cubicBezTo>
                    <a:pt x="357" y="569"/>
                    <a:pt x="334" y="617"/>
                    <a:pt x="322" y="676"/>
                  </a:cubicBezTo>
                  <a:cubicBezTo>
                    <a:pt x="322" y="711"/>
                    <a:pt x="341" y="733"/>
                    <a:pt x="370" y="733"/>
                  </a:cubicBezTo>
                  <a:cubicBezTo>
                    <a:pt x="380" y="733"/>
                    <a:pt x="392" y="730"/>
                    <a:pt x="405" y="724"/>
                  </a:cubicBezTo>
                  <a:cubicBezTo>
                    <a:pt x="441" y="688"/>
                    <a:pt x="476" y="641"/>
                    <a:pt x="476" y="593"/>
                  </a:cubicBezTo>
                  <a:cubicBezTo>
                    <a:pt x="476" y="558"/>
                    <a:pt x="457" y="536"/>
                    <a:pt x="433" y="536"/>
                  </a:cubicBezTo>
                  <a:close/>
                  <a:moveTo>
                    <a:pt x="105" y="726"/>
                  </a:moveTo>
                  <a:cubicBezTo>
                    <a:pt x="95" y="726"/>
                    <a:pt x="84" y="729"/>
                    <a:pt x="72" y="736"/>
                  </a:cubicBezTo>
                  <a:cubicBezTo>
                    <a:pt x="24" y="760"/>
                    <a:pt x="0" y="807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4"/>
                  </a:cubicBezTo>
                  <a:cubicBezTo>
                    <a:pt x="119" y="879"/>
                    <a:pt x="143" y="831"/>
                    <a:pt x="143" y="783"/>
                  </a:cubicBezTo>
                  <a:cubicBezTo>
                    <a:pt x="143" y="749"/>
                    <a:pt x="130" y="726"/>
                    <a:pt x="105" y="7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515;p25">
              <a:extLst>
                <a:ext uri="{FF2B5EF4-FFF2-40B4-BE49-F238E27FC236}">
                  <a16:creationId xmlns:a16="http://schemas.microsoft.com/office/drawing/2014/main" id="{E1734EF2-9D27-7837-ED46-F8EA148094EE}"/>
                </a:ext>
              </a:extLst>
            </p:cNvPr>
            <p:cNvSpPr/>
            <p:nvPr/>
          </p:nvSpPr>
          <p:spPr>
            <a:xfrm>
              <a:off x="2168390" y="2213077"/>
              <a:ext cx="512871" cy="318936"/>
            </a:xfrm>
            <a:custGeom>
              <a:avLst/>
              <a:gdLst/>
              <a:ahLst/>
              <a:cxnLst/>
              <a:rect l="l" t="t" r="r" b="b"/>
              <a:pathLst>
                <a:path w="11241" h="6990" extrusionOk="0">
                  <a:moveTo>
                    <a:pt x="11240" y="501"/>
                  </a:moveTo>
                  <a:lnTo>
                    <a:pt x="10371" y="1"/>
                  </a:lnTo>
                  <a:lnTo>
                    <a:pt x="1" y="5990"/>
                  </a:lnTo>
                  <a:lnTo>
                    <a:pt x="1" y="699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516;p25">
              <a:extLst>
                <a:ext uri="{FF2B5EF4-FFF2-40B4-BE49-F238E27FC236}">
                  <a16:creationId xmlns:a16="http://schemas.microsoft.com/office/drawing/2014/main" id="{E2092AA9-638D-2D29-2AE9-37C74C063B24}"/>
                </a:ext>
              </a:extLst>
            </p:cNvPr>
            <p:cNvSpPr/>
            <p:nvPr/>
          </p:nvSpPr>
          <p:spPr>
            <a:xfrm>
              <a:off x="2168390" y="2099009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89"/>
                  </a:moveTo>
                  <a:lnTo>
                    <a:pt x="1" y="8490"/>
                  </a:lnTo>
                  <a:lnTo>
                    <a:pt x="11240" y="2001"/>
                  </a:lnTo>
                  <a:lnTo>
                    <a:pt x="1124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517;p25">
              <a:extLst>
                <a:ext uri="{FF2B5EF4-FFF2-40B4-BE49-F238E27FC236}">
                  <a16:creationId xmlns:a16="http://schemas.microsoft.com/office/drawing/2014/main" id="{C2DF3562-67E7-C47B-6AB8-D90AAC481014}"/>
                </a:ext>
              </a:extLst>
            </p:cNvPr>
            <p:cNvSpPr/>
            <p:nvPr/>
          </p:nvSpPr>
          <p:spPr>
            <a:xfrm>
              <a:off x="2200466" y="2273396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8"/>
                  </a:moveTo>
                  <a:lnTo>
                    <a:pt x="0" y="3703"/>
                  </a:lnTo>
                  <a:lnTo>
                    <a:pt x="4858" y="905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518;p25">
              <a:extLst>
                <a:ext uri="{FF2B5EF4-FFF2-40B4-BE49-F238E27FC236}">
                  <a16:creationId xmlns:a16="http://schemas.microsoft.com/office/drawing/2014/main" id="{258A7654-66DC-41EE-E1BA-5E25F27D709C}"/>
                </a:ext>
              </a:extLst>
            </p:cNvPr>
            <p:cNvSpPr/>
            <p:nvPr/>
          </p:nvSpPr>
          <p:spPr>
            <a:xfrm>
              <a:off x="2453059" y="2210932"/>
              <a:ext cx="65791" cy="95635"/>
            </a:xfrm>
            <a:custGeom>
              <a:avLst/>
              <a:gdLst/>
              <a:ahLst/>
              <a:cxnLst/>
              <a:rect l="l" t="t" r="r" b="b"/>
              <a:pathLst>
                <a:path w="1442" h="2096" extrusionOk="0">
                  <a:moveTo>
                    <a:pt x="1441" y="0"/>
                  </a:moveTo>
                  <a:lnTo>
                    <a:pt x="1" y="834"/>
                  </a:lnTo>
                  <a:lnTo>
                    <a:pt x="1" y="2096"/>
                  </a:lnTo>
                  <a:lnTo>
                    <a:pt x="1441" y="1262"/>
                  </a:lnTo>
                  <a:lnTo>
                    <a:pt x="1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519;p25">
              <a:extLst>
                <a:ext uri="{FF2B5EF4-FFF2-40B4-BE49-F238E27FC236}">
                  <a16:creationId xmlns:a16="http://schemas.microsoft.com/office/drawing/2014/main" id="{30444EFE-C730-0C2A-C8D1-3927D4FC31A9}"/>
                </a:ext>
              </a:extLst>
            </p:cNvPr>
            <p:cNvSpPr/>
            <p:nvPr/>
          </p:nvSpPr>
          <p:spPr>
            <a:xfrm>
              <a:off x="2539979" y="2132682"/>
              <a:ext cx="128799" cy="119042"/>
            </a:xfrm>
            <a:custGeom>
              <a:avLst/>
              <a:gdLst/>
              <a:ahLst/>
              <a:cxnLst/>
              <a:rect l="l" t="t" r="r" b="b"/>
              <a:pathLst>
                <a:path w="2823" h="2609" extrusionOk="0">
                  <a:moveTo>
                    <a:pt x="1" y="1632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520;p25">
              <a:extLst>
                <a:ext uri="{FF2B5EF4-FFF2-40B4-BE49-F238E27FC236}">
                  <a16:creationId xmlns:a16="http://schemas.microsoft.com/office/drawing/2014/main" id="{A711A9D4-49D0-0797-0CEE-6B92316243D4}"/>
                </a:ext>
              </a:extLst>
            </p:cNvPr>
            <p:cNvSpPr/>
            <p:nvPr/>
          </p:nvSpPr>
          <p:spPr>
            <a:xfrm>
              <a:off x="2553575" y="2150066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1"/>
                  </a:moveTo>
                  <a:lnTo>
                    <a:pt x="2024" y="156"/>
                  </a:lnTo>
                  <a:lnTo>
                    <a:pt x="2024" y="394"/>
                  </a:lnTo>
                  <a:lnTo>
                    <a:pt x="2298" y="239"/>
                  </a:lnTo>
                  <a:lnTo>
                    <a:pt x="2298" y="1"/>
                  </a:lnTo>
                  <a:close/>
                  <a:moveTo>
                    <a:pt x="1893" y="239"/>
                  </a:moveTo>
                  <a:lnTo>
                    <a:pt x="1620" y="394"/>
                  </a:lnTo>
                  <a:lnTo>
                    <a:pt x="1620" y="632"/>
                  </a:lnTo>
                  <a:lnTo>
                    <a:pt x="1893" y="477"/>
                  </a:lnTo>
                  <a:lnTo>
                    <a:pt x="1893" y="239"/>
                  </a:lnTo>
                  <a:close/>
                  <a:moveTo>
                    <a:pt x="2298" y="346"/>
                  </a:moveTo>
                  <a:lnTo>
                    <a:pt x="2024" y="501"/>
                  </a:lnTo>
                  <a:lnTo>
                    <a:pt x="2024" y="739"/>
                  </a:lnTo>
                  <a:lnTo>
                    <a:pt x="2298" y="584"/>
                  </a:lnTo>
                  <a:lnTo>
                    <a:pt x="2298" y="346"/>
                  </a:lnTo>
                  <a:close/>
                  <a:moveTo>
                    <a:pt x="1489" y="465"/>
                  </a:moveTo>
                  <a:lnTo>
                    <a:pt x="1215" y="620"/>
                  </a:lnTo>
                  <a:lnTo>
                    <a:pt x="1215" y="858"/>
                  </a:lnTo>
                  <a:lnTo>
                    <a:pt x="1489" y="703"/>
                  </a:lnTo>
                  <a:lnTo>
                    <a:pt x="1489" y="465"/>
                  </a:lnTo>
                  <a:close/>
                  <a:moveTo>
                    <a:pt x="1893" y="596"/>
                  </a:moveTo>
                  <a:lnTo>
                    <a:pt x="1620" y="739"/>
                  </a:lnTo>
                  <a:lnTo>
                    <a:pt x="1620" y="977"/>
                  </a:lnTo>
                  <a:lnTo>
                    <a:pt x="1893" y="822"/>
                  </a:lnTo>
                  <a:lnTo>
                    <a:pt x="1893" y="596"/>
                  </a:lnTo>
                  <a:close/>
                  <a:moveTo>
                    <a:pt x="1084" y="691"/>
                  </a:moveTo>
                  <a:lnTo>
                    <a:pt x="810" y="858"/>
                  </a:lnTo>
                  <a:lnTo>
                    <a:pt x="810" y="1096"/>
                  </a:lnTo>
                  <a:lnTo>
                    <a:pt x="1084" y="929"/>
                  </a:lnTo>
                  <a:lnTo>
                    <a:pt x="1084" y="691"/>
                  </a:lnTo>
                  <a:close/>
                  <a:moveTo>
                    <a:pt x="1489" y="822"/>
                  </a:moveTo>
                  <a:lnTo>
                    <a:pt x="1215" y="965"/>
                  </a:lnTo>
                  <a:lnTo>
                    <a:pt x="1215" y="1203"/>
                  </a:lnTo>
                  <a:lnTo>
                    <a:pt x="1489" y="1060"/>
                  </a:lnTo>
                  <a:lnTo>
                    <a:pt x="1489" y="822"/>
                  </a:lnTo>
                  <a:close/>
                  <a:moveTo>
                    <a:pt x="679" y="929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68"/>
                  </a:lnTo>
                  <a:lnTo>
                    <a:pt x="679" y="929"/>
                  </a:lnTo>
                  <a:close/>
                  <a:moveTo>
                    <a:pt x="1084" y="1049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87"/>
                  </a:lnTo>
                  <a:lnTo>
                    <a:pt x="1084" y="1049"/>
                  </a:lnTo>
                  <a:close/>
                  <a:moveTo>
                    <a:pt x="274" y="1156"/>
                  </a:moveTo>
                  <a:lnTo>
                    <a:pt x="0" y="1322"/>
                  </a:lnTo>
                  <a:lnTo>
                    <a:pt x="0" y="1561"/>
                  </a:lnTo>
                  <a:lnTo>
                    <a:pt x="274" y="1394"/>
                  </a:lnTo>
                  <a:lnTo>
                    <a:pt x="274" y="1156"/>
                  </a:lnTo>
                  <a:close/>
                  <a:moveTo>
                    <a:pt x="679" y="1275"/>
                  </a:moveTo>
                  <a:lnTo>
                    <a:pt x="405" y="1430"/>
                  </a:lnTo>
                  <a:lnTo>
                    <a:pt x="405" y="1668"/>
                  </a:lnTo>
                  <a:lnTo>
                    <a:pt x="679" y="1513"/>
                  </a:lnTo>
                  <a:lnTo>
                    <a:pt x="679" y="1275"/>
                  </a:lnTo>
                  <a:close/>
                  <a:moveTo>
                    <a:pt x="274" y="1513"/>
                  </a:moveTo>
                  <a:lnTo>
                    <a:pt x="0" y="1668"/>
                  </a:lnTo>
                  <a:lnTo>
                    <a:pt x="0" y="1906"/>
                  </a:lnTo>
                  <a:lnTo>
                    <a:pt x="274" y="1751"/>
                  </a:lnTo>
                  <a:lnTo>
                    <a:pt x="274" y="1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521;p25">
              <a:extLst>
                <a:ext uri="{FF2B5EF4-FFF2-40B4-BE49-F238E27FC236}">
                  <a16:creationId xmlns:a16="http://schemas.microsoft.com/office/drawing/2014/main" id="{28B942A4-27D2-1026-8DCD-49E1619EADC1}"/>
                </a:ext>
              </a:extLst>
            </p:cNvPr>
            <p:cNvSpPr/>
            <p:nvPr/>
          </p:nvSpPr>
          <p:spPr>
            <a:xfrm>
              <a:off x="2467751" y="2240362"/>
              <a:ext cx="36409" cy="42205"/>
            </a:xfrm>
            <a:custGeom>
              <a:avLst/>
              <a:gdLst/>
              <a:ahLst/>
              <a:cxnLst/>
              <a:rect l="l" t="t" r="r" b="b"/>
              <a:pathLst>
                <a:path w="798" h="925" extrusionOk="0">
                  <a:moveTo>
                    <a:pt x="750" y="1"/>
                  </a:moveTo>
                  <a:cubicBezTo>
                    <a:pt x="739" y="1"/>
                    <a:pt x="727" y="4"/>
                    <a:pt x="715" y="10"/>
                  </a:cubicBezTo>
                  <a:cubicBezTo>
                    <a:pt x="667" y="46"/>
                    <a:pt x="643" y="93"/>
                    <a:pt x="643" y="141"/>
                  </a:cubicBezTo>
                  <a:cubicBezTo>
                    <a:pt x="643" y="176"/>
                    <a:pt x="662" y="198"/>
                    <a:pt x="686" y="198"/>
                  </a:cubicBezTo>
                  <a:cubicBezTo>
                    <a:pt x="695" y="198"/>
                    <a:pt x="705" y="195"/>
                    <a:pt x="715" y="189"/>
                  </a:cubicBezTo>
                  <a:cubicBezTo>
                    <a:pt x="762" y="165"/>
                    <a:pt x="786" y="117"/>
                    <a:pt x="798" y="58"/>
                  </a:cubicBezTo>
                  <a:cubicBezTo>
                    <a:pt x="798" y="23"/>
                    <a:pt x="779" y="1"/>
                    <a:pt x="750" y="1"/>
                  </a:cubicBezTo>
                  <a:close/>
                  <a:moveTo>
                    <a:pt x="433" y="191"/>
                  </a:moveTo>
                  <a:cubicBezTo>
                    <a:pt x="424" y="191"/>
                    <a:pt x="415" y="194"/>
                    <a:pt x="405" y="201"/>
                  </a:cubicBezTo>
                  <a:cubicBezTo>
                    <a:pt x="357" y="224"/>
                    <a:pt x="334" y="272"/>
                    <a:pt x="322" y="332"/>
                  </a:cubicBezTo>
                  <a:cubicBezTo>
                    <a:pt x="322" y="363"/>
                    <a:pt x="337" y="379"/>
                    <a:pt x="362" y="379"/>
                  </a:cubicBezTo>
                  <a:cubicBezTo>
                    <a:pt x="375" y="379"/>
                    <a:pt x="389" y="375"/>
                    <a:pt x="405" y="367"/>
                  </a:cubicBezTo>
                  <a:cubicBezTo>
                    <a:pt x="441" y="344"/>
                    <a:pt x="476" y="296"/>
                    <a:pt x="476" y="248"/>
                  </a:cubicBezTo>
                  <a:cubicBezTo>
                    <a:pt x="476" y="213"/>
                    <a:pt x="457" y="191"/>
                    <a:pt x="433" y="191"/>
                  </a:cubicBezTo>
                  <a:close/>
                  <a:moveTo>
                    <a:pt x="750" y="358"/>
                  </a:moveTo>
                  <a:cubicBezTo>
                    <a:pt x="739" y="358"/>
                    <a:pt x="727" y="361"/>
                    <a:pt x="715" y="367"/>
                  </a:cubicBezTo>
                  <a:cubicBezTo>
                    <a:pt x="667" y="391"/>
                    <a:pt x="643" y="439"/>
                    <a:pt x="643" y="498"/>
                  </a:cubicBezTo>
                  <a:cubicBezTo>
                    <a:pt x="643" y="533"/>
                    <a:pt x="662" y="555"/>
                    <a:pt x="686" y="555"/>
                  </a:cubicBezTo>
                  <a:cubicBezTo>
                    <a:pt x="695" y="555"/>
                    <a:pt x="705" y="552"/>
                    <a:pt x="715" y="546"/>
                  </a:cubicBezTo>
                  <a:cubicBezTo>
                    <a:pt x="762" y="510"/>
                    <a:pt x="786" y="463"/>
                    <a:pt x="798" y="415"/>
                  </a:cubicBezTo>
                  <a:cubicBezTo>
                    <a:pt x="798" y="380"/>
                    <a:pt x="779" y="358"/>
                    <a:pt x="750" y="358"/>
                  </a:cubicBezTo>
                  <a:close/>
                  <a:moveTo>
                    <a:pt x="105" y="382"/>
                  </a:moveTo>
                  <a:cubicBezTo>
                    <a:pt x="95" y="382"/>
                    <a:pt x="84" y="385"/>
                    <a:pt x="72" y="391"/>
                  </a:cubicBezTo>
                  <a:cubicBezTo>
                    <a:pt x="24" y="415"/>
                    <a:pt x="0" y="463"/>
                    <a:pt x="0" y="522"/>
                  </a:cubicBezTo>
                  <a:cubicBezTo>
                    <a:pt x="0" y="548"/>
                    <a:pt x="19" y="567"/>
                    <a:pt x="42" y="567"/>
                  </a:cubicBezTo>
                  <a:cubicBezTo>
                    <a:pt x="52" y="567"/>
                    <a:pt x="62" y="564"/>
                    <a:pt x="72" y="558"/>
                  </a:cubicBezTo>
                  <a:cubicBezTo>
                    <a:pt x="119" y="534"/>
                    <a:pt x="143" y="486"/>
                    <a:pt x="143" y="439"/>
                  </a:cubicBezTo>
                  <a:cubicBezTo>
                    <a:pt x="143" y="404"/>
                    <a:pt x="130" y="382"/>
                    <a:pt x="105" y="382"/>
                  </a:cubicBezTo>
                  <a:close/>
                  <a:moveTo>
                    <a:pt x="430" y="542"/>
                  </a:moveTo>
                  <a:cubicBezTo>
                    <a:pt x="422" y="542"/>
                    <a:pt x="413" y="543"/>
                    <a:pt x="405" y="546"/>
                  </a:cubicBezTo>
                  <a:cubicBezTo>
                    <a:pt x="357" y="582"/>
                    <a:pt x="334" y="629"/>
                    <a:pt x="322" y="677"/>
                  </a:cubicBezTo>
                  <a:cubicBezTo>
                    <a:pt x="322" y="712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5"/>
                  </a:cubicBezTo>
                  <a:cubicBezTo>
                    <a:pt x="441" y="701"/>
                    <a:pt x="476" y="653"/>
                    <a:pt x="476" y="594"/>
                  </a:cubicBezTo>
                  <a:cubicBezTo>
                    <a:pt x="476" y="557"/>
                    <a:pt x="456" y="542"/>
                    <a:pt x="430" y="542"/>
                  </a:cubicBezTo>
                  <a:close/>
                  <a:moveTo>
                    <a:pt x="101" y="732"/>
                  </a:moveTo>
                  <a:cubicBezTo>
                    <a:pt x="93" y="732"/>
                    <a:pt x="83" y="734"/>
                    <a:pt x="72" y="736"/>
                  </a:cubicBezTo>
                  <a:cubicBezTo>
                    <a:pt x="24" y="772"/>
                    <a:pt x="0" y="820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5"/>
                  </a:cubicBezTo>
                  <a:cubicBezTo>
                    <a:pt x="119" y="891"/>
                    <a:pt x="143" y="844"/>
                    <a:pt x="143" y="784"/>
                  </a:cubicBezTo>
                  <a:cubicBezTo>
                    <a:pt x="143" y="748"/>
                    <a:pt x="129" y="732"/>
                    <a:pt x="101" y="73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522;p25">
              <a:extLst>
                <a:ext uri="{FF2B5EF4-FFF2-40B4-BE49-F238E27FC236}">
                  <a16:creationId xmlns:a16="http://schemas.microsoft.com/office/drawing/2014/main" id="{3268BD43-D704-2ABE-174C-573344CEDD53}"/>
                </a:ext>
              </a:extLst>
            </p:cNvPr>
            <p:cNvSpPr/>
            <p:nvPr/>
          </p:nvSpPr>
          <p:spPr>
            <a:xfrm>
              <a:off x="2168390" y="2076743"/>
              <a:ext cx="512871" cy="318389"/>
            </a:xfrm>
            <a:custGeom>
              <a:avLst/>
              <a:gdLst/>
              <a:ahLst/>
              <a:cxnLst/>
              <a:rect l="l" t="t" r="r" b="b"/>
              <a:pathLst>
                <a:path w="11241" h="6978" extrusionOk="0">
                  <a:moveTo>
                    <a:pt x="11240" y="489"/>
                  </a:moveTo>
                  <a:lnTo>
                    <a:pt x="10371" y="0"/>
                  </a:lnTo>
                  <a:lnTo>
                    <a:pt x="1" y="5989"/>
                  </a:lnTo>
                  <a:lnTo>
                    <a:pt x="1" y="697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523;p25">
              <a:extLst>
                <a:ext uri="{FF2B5EF4-FFF2-40B4-BE49-F238E27FC236}">
                  <a16:creationId xmlns:a16="http://schemas.microsoft.com/office/drawing/2014/main" id="{D4D64E1D-5C1D-6135-1BDB-92F32F876E4F}"/>
                </a:ext>
              </a:extLst>
            </p:cNvPr>
            <p:cNvSpPr/>
            <p:nvPr/>
          </p:nvSpPr>
          <p:spPr>
            <a:xfrm>
              <a:off x="2168390" y="1962675"/>
              <a:ext cx="512871" cy="386830"/>
            </a:xfrm>
            <a:custGeom>
              <a:avLst/>
              <a:gdLst/>
              <a:ahLst/>
              <a:cxnLst/>
              <a:rect l="l" t="t" r="r" b="b"/>
              <a:pathLst>
                <a:path w="11241" h="8478" extrusionOk="0">
                  <a:moveTo>
                    <a:pt x="1" y="6489"/>
                  </a:moveTo>
                  <a:lnTo>
                    <a:pt x="1" y="8477"/>
                  </a:lnTo>
                  <a:lnTo>
                    <a:pt x="11240" y="1988"/>
                  </a:lnTo>
                  <a:lnTo>
                    <a:pt x="1124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524;p25">
              <a:extLst>
                <a:ext uri="{FF2B5EF4-FFF2-40B4-BE49-F238E27FC236}">
                  <a16:creationId xmlns:a16="http://schemas.microsoft.com/office/drawing/2014/main" id="{40B64501-648D-ECF4-CDDA-03635A29BCFC}"/>
                </a:ext>
              </a:extLst>
            </p:cNvPr>
            <p:cNvSpPr/>
            <p:nvPr/>
          </p:nvSpPr>
          <p:spPr>
            <a:xfrm>
              <a:off x="2200466" y="2137062"/>
              <a:ext cx="221646" cy="168959"/>
            </a:xfrm>
            <a:custGeom>
              <a:avLst/>
              <a:gdLst/>
              <a:ahLst/>
              <a:cxnLst/>
              <a:rect l="l" t="t" r="r" b="b"/>
              <a:pathLst>
                <a:path w="4858" h="3703" extrusionOk="0">
                  <a:moveTo>
                    <a:pt x="0" y="2798"/>
                  </a:moveTo>
                  <a:lnTo>
                    <a:pt x="0" y="3703"/>
                  </a:lnTo>
                  <a:lnTo>
                    <a:pt x="4858" y="905"/>
                  </a:lnTo>
                  <a:lnTo>
                    <a:pt x="4858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525;p25">
              <a:extLst>
                <a:ext uri="{FF2B5EF4-FFF2-40B4-BE49-F238E27FC236}">
                  <a16:creationId xmlns:a16="http://schemas.microsoft.com/office/drawing/2014/main" id="{24DB08B0-D393-3CB4-6CA4-FB2D14D08A04}"/>
                </a:ext>
              </a:extLst>
            </p:cNvPr>
            <p:cNvSpPr/>
            <p:nvPr/>
          </p:nvSpPr>
          <p:spPr>
            <a:xfrm>
              <a:off x="2453059" y="2074553"/>
              <a:ext cx="65791" cy="95133"/>
            </a:xfrm>
            <a:custGeom>
              <a:avLst/>
              <a:gdLst/>
              <a:ahLst/>
              <a:cxnLst/>
              <a:rect l="l" t="t" r="r" b="b"/>
              <a:pathLst>
                <a:path w="1442" h="2085" extrusionOk="0">
                  <a:moveTo>
                    <a:pt x="1441" y="1"/>
                  </a:moveTo>
                  <a:lnTo>
                    <a:pt x="1" y="822"/>
                  </a:lnTo>
                  <a:lnTo>
                    <a:pt x="1" y="2084"/>
                  </a:lnTo>
                  <a:lnTo>
                    <a:pt x="1441" y="1251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526;p25">
              <a:extLst>
                <a:ext uri="{FF2B5EF4-FFF2-40B4-BE49-F238E27FC236}">
                  <a16:creationId xmlns:a16="http://schemas.microsoft.com/office/drawing/2014/main" id="{AC0CEB86-2F2E-84FC-50D7-04A474A83C83}"/>
                </a:ext>
              </a:extLst>
            </p:cNvPr>
            <p:cNvSpPr/>
            <p:nvPr/>
          </p:nvSpPr>
          <p:spPr>
            <a:xfrm>
              <a:off x="2539979" y="1996348"/>
              <a:ext cx="128799" cy="118997"/>
            </a:xfrm>
            <a:custGeom>
              <a:avLst/>
              <a:gdLst/>
              <a:ahLst/>
              <a:cxnLst/>
              <a:rect l="l" t="t" r="r" b="b"/>
              <a:pathLst>
                <a:path w="2823" h="2608" extrusionOk="0">
                  <a:moveTo>
                    <a:pt x="1" y="1620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527;p25">
              <a:extLst>
                <a:ext uri="{FF2B5EF4-FFF2-40B4-BE49-F238E27FC236}">
                  <a16:creationId xmlns:a16="http://schemas.microsoft.com/office/drawing/2014/main" id="{0BD59732-9642-DC37-FD7A-4EBA3BB3B917}"/>
                </a:ext>
              </a:extLst>
            </p:cNvPr>
            <p:cNvSpPr/>
            <p:nvPr/>
          </p:nvSpPr>
          <p:spPr>
            <a:xfrm>
              <a:off x="2553575" y="2013732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38"/>
                  </a:lnTo>
                  <a:lnTo>
                    <a:pt x="2298" y="0"/>
                  </a:lnTo>
                  <a:close/>
                  <a:moveTo>
                    <a:pt x="1893" y="238"/>
                  </a:moveTo>
                  <a:lnTo>
                    <a:pt x="1620" y="381"/>
                  </a:lnTo>
                  <a:lnTo>
                    <a:pt x="1620" y="619"/>
                  </a:lnTo>
                  <a:lnTo>
                    <a:pt x="1893" y="477"/>
                  </a:lnTo>
                  <a:lnTo>
                    <a:pt x="1893" y="238"/>
                  </a:lnTo>
                  <a:close/>
                  <a:moveTo>
                    <a:pt x="2298" y="346"/>
                  </a:moveTo>
                  <a:lnTo>
                    <a:pt x="2024" y="500"/>
                  </a:lnTo>
                  <a:lnTo>
                    <a:pt x="2024" y="739"/>
                  </a:lnTo>
                  <a:lnTo>
                    <a:pt x="2298" y="584"/>
                  </a:lnTo>
                  <a:lnTo>
                    <a:pt x="2298" y="346"/>
                  </a:lnTo>
                  <a:close/>
                  <a:moveTo>
                    <a:pt x="1489" y="453"/>
                  </a:moveTo>
                  <a:lnTo>
                    <a:pt x="1215" y="619"/>
                  </a:lnTo>
                  <a:lnTo>
                    <a:pt x="1215" y="858"/>
                  </a:lnTo>
                  <a:lnTo>
                    <a:pt x="1489" y="703"/>
                  </a:lnTo>
                  <a:lnTo>
                    <a:pt x="1489" y="453"/>
                  </a:lnTo>
                  <a:close/>
                  <a:moveTo>
                    <a:pt x="1893" y="596"/>
                  </a:moveTo>
                  <a:lnTo>
                    <a:pt x="1620" y="739"/>
                  </a:lnTo>
                  <a:lnTo>
                    <a:pt x="1620" y="977"/>
                  </a:lnTo>
                  <a:lnTo>
                    <a:pt x="1893" y="834"/>
                  </a:lnTo>
                  <a:lnTo>
                    <a:pt x="1893" y="596"/>
                  </a:lnTo>
                  <a:close/>
                  <a:moveTo>
                    <a:pt x="1084" y="691"/>
                  </a:moveTo>
                  <a:lnTo>
                    <a:pt x="810" y="846"/>
                  </a:lnTo>
                  <a:lnTo>
                    <a:pt x="810" y="1084"/>
                  </a:lnTo>
                  <a:lnTo>
                    <a:pt x="1084" y="929"/>
                  </a:lnTo>
                  <a:lnTo>
                    <a:pt x="1084" y="691"/>
                  </a:lnTo>
                  <a:close/>
                  <a:moveTo>
                    <a:pt x="1489" y="798"/>
                  </a:moveTo>
                  <a:lnTo>
                    <a:pt x="1215" y="977"/>
                  </a:lnTo>
                  <a:lnTo>
                    <a:pt x="1215" y="1203"/>
                  </a:lnTo>
                  <a:lnTo>
                    <a:pt x="1489" y="1036"/>
                  </a:lnTo>
                  <a:lnTo>
                    <a:pt x="1489" y="798"/>
                  </a:lnTo>
                  <a:close/>
                  <a:moveTo>
                    <a:pt x="679" y="917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55"/>
                  </a:lnTo>
                  <a:lnTo>
                    <a:pt x="679" y="917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55"/>
                  </a:moveTo>
                  <a:lnTo>
                    <a:pt x="0" y="1310"/>
                  </a:lnTo>
                  <a:lnTo>
                    <a:pt x="0" y="1548"/>
                  </a:lnTo>
                  <a:lnTo>
                    <a:pt x="274" y="1393"/>
                  </a:lnTo>
                  <a:lnTo>
                    <a:pt x="274" y="1155"/>
                  </a:lnTo>
                  <a:close/>
                  <a:moveTo>
                    <a:pt x="679" y="1274"/>
                  </a:moveTo>
                  <a:lnTo>
                    <a:pt x="405" y="1441"/>
                  </a:lnTo>
                  <a:lnTo>
                    <a:pt x="405" y="1679"/>
                  </a:lnTo>
                  <a:lnTo>
                    <a:pt x="679" y="1512"/>
                  </a:lnTo>
                  <a:lnTo>
                    <a:pt x="679" y="1274"/>
                  </a:lnTo>
                  <a:close/>
                  <a:moveTo>
                    <a:pt x="274" y="1512"/>
                  </a:moveTo>
                  <a:lnTo>
                    <a:pt x="0" y="1667"/>
                  </a:lnTo>
                  <a:lnTo>
                    <a:pt x="0" y="1905"/>
                  </a:lnTo>
                  <a:lnTo>
                    <a:pt x="274" y="1751"/>
                  </a:lnTo>
                  <a:lnTo>
                    <a:pt x="274" y="15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528;p25">
              <a:extLst>
                <a:ext uri="{FF2B5EF4-FFF2-40B4-BE49-F238E27FC236}">
                  <a16:creationId xmlns:a16="http://schemas.microsoft.com/office/drawing/2014/main" id="{198ACED7-6BBC-B9E6-19C6-543F8DFB12FF}"/>
                </a:ext>
              </a:extLst>
            </p:cNvPr>
            <p:cNvSpPr/>
            <p:nvPr/>
          </p:nvSpPr>
          <p:spPr>
            <a:xfrm>
              <a:off x="2467751" y="2104028"/>
              <a:ext cx="36409" cy="42160"/>
            </a:xfrm>
            <a:custGeom>
              <a:avLst/>
              <a:gdLst/>
              <a:ahLst/>
              <a:cxnLst/>
              <a:rect l="l" t="t" r="r" b="b"/>
              <a:pathLst>
                <a:path w="798" h="924" extrusionOk="0">
                  <a:moveTo>
                    <a:pt x="750" y="0"/>
                  </a:moveTo>
                  <a:cubicBezTo>
                    <a:pt x="739" y="0"/>
                    <a:pt x="727" y="3"/>
                    <a:pt x="715" y="10"/>
                  </a:cubicBezTo>
                  <a:cubicBezTo>
                    <a:pt x="667" y="33"/>
                    <a:pt x="643" y="81"/>
                    <a:pt x="643" y="141"/>
                  </a:cubicBezTo>
                  <a:cubicBezTo>
                    <a:pt x="643" y="177"/>
                    <a:pt x="664" y="193"/>
                    <a:pt x="690" y="193"/>
                  </a:cubicBezTo>
                  <a:cubicBezTo>
                    <a:pt x="698" y="193"/>
                    <a:pt x="706" y="191"/>
                    <a:pt x="715" y="188"/>
                  </a:cubicBezTo>
                  <a:cubicBezTo>
                    <a:pt x="762" y="153"/>
                    <a:pt x="786" y="105"/>
                    <a:pt x="798" y="57"/>
                  </a:cubicBezTo>
                  <a:cubicBezTo>
                    <a:pt x="798" y="22"/>
                    <a:pt x="779" y="0"/>
                    <a:pt x="750" y="0"/>
                  </a:cubicBezTo>
                  <a:close/>
                  <a:moveTo>
                    <a:pt x="433" y="179"/>
                  </a:moveTo>
                  <a:cubicBezTo>
                    <a:pt x="424" y="179"/>
                    <a:pt x="415" y="182"/>
                    <a:pt x="405" y="188"/>
                  </a:cubicBezTo>
                  <a:cubicBezTo>
                    <a:pt x="357" y="224"/>
                    <a:pt x="334" y="272"/>
                    <a:pt x="322" y="319"/>
                  </a:cubicBezTo>
                  <a:cubicBezTo>
                    <a:pt x="322" y="354"/>
                    <a:pt x="341" y="376"/>
                    <a:pt x="370" y="376"/>
                  </a:cubicBezTo>
                  <a:cubicBezTo>
                    <a:pt x="380" y="376"/>
                    <a:pt x="392" y="373"/>
                    <a:pt x="405" y="367"/>
                  </a:cubicBezTo>
                  <a:cubicBezTo>
                    <a:pt x="441" y="331"/>
                    <a:pt x="476" y="284"/>
                    <a:pt x="476" y="236"/>
                  </a:cubicBezTo>
                  <a:cubicBezTo>
                    <a:pt x="476" y="201"/>
                    <a:pt x="457" y="179"/>
                    <a:pt x="433" y="179"/>
                  </a:cubicBezTo>
                  <a:close/>
                  <a:moveTo>
                    <a:pt x="757" y="355"/>
                  </a:moveTo>
                  <a:cubicBezTo>
                    <a:pt x="745" y="355"/>
                    <a:pt x="730" y="359"/>
                    <a:pt x="715" y="367"/>
                  </a:cubicBezTo>
                  <a:cubicBezTo>
                    <a:pt x="667" y="391"/>
                    <a:pt x="643" y="438"/>
                    <a:pt x="643" y="486"/>
                  </a:cubicBezTo>
                  <a:cubicBezTo>
                    <a:pt x="643" y="527"/>
                    <a:pt x="660" y="545"/>
                    <a:pt x="682" y="545"/>
                  </a:cubicBezTo>
                  <a:cubicBezTo>
                    <a:pt x="692" y="545"/>
                    <a:pt x="703" y="541"/>
                    <a:pt x="715" y="534"/>
                  </a:cubicBezTo>
                  <a:cubicBezTo>
                    <a:pt x="762" y="510"/>
                    <a:pt x="786" y="462"/>
                    <a:pt x="798" y="403"/>
                  </a:cubicBezTo>
                  <a:cubicBezTo>
                    <a:pt x="798" y="371"/>
                    <a:pt x="782" y="355"/>
                    <a:pt x="757" y="355"/>
                  </a:cubicBezTo>
                  <a:close/>
                  <a:moveTo>
                    <a:pt x="105" y="369"/>
                  </a:moveTo>
                  <a:cubicBezTo>
                    <a:pt x="95" y="369"/>
                    <a:pt x="84" y="372"/>
                    <a:pt x="72" y="379"/>
                  </a:cubicBezTo>
                  <a:cubicBezTo>
                    <a:pt x="24" y="414"/>
                    <a:pt x="0" y="462"/>
                    <a:pt x="0" y="510"/>
                  </a:cubicBezTo>
                  <a:cubicBezTo>
                    <a:pt x="0" y="545"/>
                    <a:pt x="19" y="567"/>
                    <a:pt x="44" y="567"/>
                  </a:cubicBezTo>
                  <a:cubicBezTo>
                    <a:pt x="52" y="567"/>
                    <a:pt x="62" y="564"/>
                    <a:pt x="72" y="557"/>
                  </a:cubicBezTo>
                  <a:cubicBezTo>
                    <a:pt x="119" y="534"/>
                    <a:pt x="143" y="474"/>
                    <a:pt x="143" y="426"/>
                  </a:cubicBezTo>
                  <a:cubicBezTo>
                    <a:pt x="143" y="392"/>
                    <a:pt x="130" y="369"/>
                    <a:pt x="105" y="369"/>
                  </a:cubicBezTo>
                  <a:close/>
                  <a:moveTo>
                    <a:pt x="433" y="536"/>
                  </a:moveTo>
                  <a:cubicBezTo>
                    <a:pt x="424" y="536"/>
                    <a:pt x="415" y="539"/>
                    <a:pt x="405" y="545"/>
                  </a:cubicBezTo>
                  <a:cubicBezTo>
                    <a:pt x="357" y="569"/>
                    <a:pt x="334" y="617"/>
                    <a:pt x="322" y="676"/>
                  </a:cubicBezTo>
                  <a:cubicBezTo>
                    <a:pt x="322" y="711"/>
                    <a:pt x="341" y="733"/>
                    <a:pt x="370" y="733"/>
                  </a:cubicBezTo>
                  <a:cubicBezTo>
                    <a:pt x="380" y="733"/>
                    <a:pt x="392" y="730"/>
                    <a:pt x="405" y="724"/>
                  </a:cubicBezTo>
                  <a:cubicBezTo>
                    <a:pt x="441" y="688"/>
                    <a:pt x="476" y="641"/>
                    <a:pt x="476" y="593"/>
                  </a:cubicBezTo>
                  <a:cubicBezTo>
                    <a:pt x="476" y="558"/>
                    <a:pt x="457" y="536"/>
                    <a:pt x="433" y="536"/>
                  </a:cubicBezTo>
                  <a:close/>
                  <a:moveTo>
                    <a:pt x="105" y="727"/>
                  </a:moveTo>
                  <a:cubicBezTo>
                    <a:pt x="95" y="727"/>
                    <a:pt x="84" y="730"/>
                    <a:pt x="72" y="736"/>
                  </a:cubicBezTo>
                  <a:cubicBezTo>
                    <a:pt x="24" y="760"/>
                    <a:pt x="0" y="807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5"/>
                  </a:cubicBezTo>
                  <a:cubicBezTo>
                    <a:pt x="119" y="879"/>
                    <a:pt x="143" y="831"/>
                    <a:pt x="143" y="784"/>
                  </a:cubicBezTo>
                  <a:cubicBezTo>
                    <a:pt x="143" y="749"/>
                    <a:pt x="130" y="727"/>
                    <a:pt x="105" y="7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529;p25">
              <a:extLst>
                <a:ext uri="{FF2B5EF4-FFF2-40B4-BE49-F238E27FC236}">
                  <a16:creationId xmlns:a16="http://schemas.microsoft.com/office/drawing/2014/main" id="{E1DD9EA8-0F4F-7241-2E1D-E17AD82DF856}"/>
                </a:ext>
              </a:extLst>
            </p:cNvPr>
            <p:cNvSpPr/>
            <p:nvPr/>
          </p:nvSpPr>
          <p:spPr>
            <a:xfrm>
              <a:off x="2168390" y="1939862"/>
              <a:ext cx="512871" cy="318936"/>
            </a:xfrm>
            <a:custGeom>
              <a:avLst/>
              <a:gdLst/>
              <a:ahLst/>
              <a:cxnLst/>
              <a:rect l="l" t="t" r="r" b="b"/>
              <a:pathLst>
                <a:path w="11241" h="6990" extrusionOk="0">
                  <a:moveTo>
                    <a:pt x="11240" y="500"/>
                  </a:moveTo>
                  <a:lnTo>
                    <a:pt x="10371" y="0"/>
                  </a:lnTo>
                  <a:lnTo>
                    <a:pt x="1" y="5989"/>
                  </a:lnTo>
                  <a:lnTo>
                    <a:pt x="1" y="698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530;p25">
              <a:extLst>
                <a:ext uri="{FF2B5EF4-FFF2-40B4-BE49-F238E27FC236}">
                  <a16:creationId xmlns:a16="http://schemas.microsoft.com/office/drawing/2014/main" id="{14294F9B-A5B9-CC05-34E3-682A9BCD5D9C}"/>
                </a:ext>
              </a:extLst>
            </p:cNvPr>
            <p:cNvSpPr/>
            <p:nvPr/>
          </p:nvSpPr>
          <p:spPr>
            <a:xfrm>
              <a:off x="2168390" y="3192007"/>
              <a:ext cx="512871" cy="387423"/>
            </a:xfrm>
            <a:custGeom>
              <a:avLst/>
              <a:gdLst/>
              <a:ahLst/>
              <a:cxnLst/>
              <a:rect l="l" t="t" r="r" b="b"/>
              <a:pathLst>
                <a:path w="11241" h="8491" extrusionOk="0">
                  <a:moveTo>
                    <a:pt x="1" y="6490"/>
                  </a:moveTo>
                  <a:lnTo>
                    <a:pt x="1" y="8490"/>
                  </a:lnTo>
                  <a:lnTo>
                    <a:pt x="11240" y="2001"/>
                  </a:lnTo>
                  <a:lnTo>
                    <a:pt x="1124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531;p25">
              <a:extLst>
                <a:ext uri="{FF2B5EF4-FFF2-40B4-BE49-F238E27FC236}">
                  <a16:creationId xmlns:a16="http://schemas.microsoft.com/office/drawing/2014/main" id="{EE1D25E7-8B6C-6B70-2564-18118FAFB3A9}"/>
                </a:ext>
              </a:extLst>
            </p:cNvPr>
            <p:cNvSpPr/>
            <p:nvPr/>
          </p:nvSpPr>
          <p:spPr>
            <a:xfrm>
              <a:off x="2200466" y="3366394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9"/>
                  </a:moveTo>
                  <a:lnTo>
                    <a:pt x="0" y="3704"/>
                  </a:lnTo>
                  <a:lnTo>
                    <a:pt x="4858" y="906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532;p25">
              <a:extLst>
                <a:ext uri="{FF2B5EF4-FFF2-40B4-BE49-F238E27FC236}">
                  <a16:creationId xmlns:a16="http://schemas.microsoft.com/office/drawing/2014/main" id="{6393CF50-FD25-7824-11C8-212C08D92D8E}"/>
                </a:ext>
              </a:extLst>
            </p:cNvPr>
            <p:cNvSpPr/>
            <p:nvPr/>
          </p:nvSpPr>
          <p:spPr>
            <a:xfrm>
              <a:off x="2453059" y="3303930"/>
              <a:ext cx="65791" cy="95681"/>
            </a:xfrm>
            <a:custGeom>
              <a:avLst/>
              <a:gdLst/>
              <a:ahLst/>
              <a:cxnLst/>
              <a:rect l="l" t="t" r="r" b="b"/>
              <a:pathLst>
                <a:path w="1442" h="2097" extrusionOk="0">
                  <a:moveTo>
                    <a:pt x="1441" y="1"/>
                  </a:moveTo>
                  <a:lnTo>
                    <a:pt x="1" y="834"/>
                  </a:lnTo>
                  <a:lnTo>
                    <a:pt x="1" y="2096"/>
                  </a:lnTo>
                  <a:lnTo>
                    <a:pt x="1441" y="1263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533;p25">
              <a:extLst>
                <a:ext uri="{FF2B5EF4-FFF2-40B4-BE49-F238E27FC236}">
                  <a16:creationId xmlns:a16="http://schemas.microsoft.com/office/drawing/2014/main" id="{05FB6505-C556-DCA5-DEBC-3A7BC6F5D388}"/>
                </a:ext>
              </a:extLst>
            </p:cNvPr>
            <p:cNvSpPr/>
            <p:nvPr/>
          </p:nvSpPr>
          <p:spPr>
            <a:xfrm>
              <a:off x="2539979" y="3225725"/>
              <a:ext cx="128799" cy="118997"/>
            </a:xfrm>
            <a:custGeom>
              <a:avLst/>
              <a:gdLst/>
              <a:ahLst/>
              <a:cxnLst/>
              <a:rect l="l" t="t" r="r" b="b"/>
              <a:pathLst>
                <a:path w="2823" h="2608" extrusionOk="0">
                  <a:moveTo>
                    <a:pt x="1" y="1631"/>
                  </a:moveTo>
                  <a:lnTo>
                    <a:pt x="1" y="2608"/>
                  </a:lnTo>
                  <a:lnTo>
                    <a:pt x="2822" y="988"/>
                  </a:lnTo>
                  <a:lnTo>
                    <a:pt x="282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534;p25">
              <a:extLst>
                <a:ext uri="{FF2B5EF4-FFF2-40B4-BE49-F238E27FC236}">
                  <a16:creationId xmlns:a16="http://schemas.microsoft.com/office/drawing/2014/main" id="{B256F3C6-BDCD-9CD6-A7C0-B126AF818573}"/>
                </a:ext>
              </a:extLst>
            </p:cNvPr>
            <p:cNvSpPr/>
            <p:nvPr/>
          </p:nvSpPr>
          <p:spPr>
            <a:xfrm>
              <a:off x="2553575" y="3243109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26"/>
                  </a:lnTo>
                  <a:lnTo>
                    <a:pt x="2298" y="0"/>
                  </a:lnTo>
                  <a:close/>
                  <a:moveTo>
                    <a:pt x="1893" y="238"/>
                  </a:moveTo>
                  <a:lnTo>
                    <a:pt x="1620" y="393"/>
                  </a:lnTo>
                  <a:lnTo>
                    <a:pt x="1620" y="631"/>
                  </a:lnTo>
                  <a:lnTo>
                    <a:pt x="1893" y="476"/>
                  </a:lnTo>
                  <a:lnTo>
                    <a:pt x="1893" y="238"/>
                  </a:lnTo>
                  <a:close/>
                  <a:moveTo>
                    <a:pt x="2298" y="345"/>
                  </a:moveTo>
                  <a:lnTo>
                    <a:pt x="2024" y="500"/>
                  </a:lnTo>
                  <a:lnTo>
                    <a:pt x="2024" y="750"/>
                  </a:lnTo>
                  <a:lnTo>
                    <a:pt x="2298" y="584"/>
                  </a:lnTo>
                  <a:lnTo>
                    <a:pt x="2298" y="345"/>
                  </a:lnTo>
                  <a:close/>
                  <a:moveTo>
                    <a:pt x="1489" y="464"/>
                  </a:moveTo>
                  <a:lnTo>
                    <a:pt x="1215" y="619"/>
                  </a:lnTo>
                  <a:lnTo>
                    <a:pt x="1215" y="857"/>
                  </a:lnTo>
                  <a:lnTo>
                    <a:pt x="1489" y="703"/>
                  </a:lnTo>
                  <a:lnTo>
                    <a:pt x="1489" y="464"/>
                  </a:lnTo>
                  <a:close/>
                  <a:moveTo>
                    <a:pt x="1893" y="572"/>
                  </a:moveTo>
                  <a:lnTo>
                    <a:pt x="1620" y="738"/>
                  </a:lnTo>
                  <a:lnTo>
                    <a:pt x="1620" y="976"/>
                  </a:lnTo>
                  <a:lnTo>
                    <a:pt x="1893" y="810"/>
                  </a:lnTo>
                  <a:lnTo>
                    <a:pt x="1893" y="572"/>
                  </a:lnTo>
                  <a:close/>
                  <a:moveTo>
                    <a:pt x="1084" y="703"/>
                  </a:moveTo>
                  <a:lnTo>
                    <a:pt x="810" y="857"/>
                  </a:lnTo>
                  <a:lnTo>
                    <a:pt x="810" y="1095"/>
                  </a:lnTo>
                  <a:lnTo>
                    <a:pt x="1084" y="941"/>
                  </a:lnTo>
                  <a:lnTo>
                    <a:pt x="1084" y="703"/>
                  </a:lnTo>
                  <a:close/>
                  <a:moveTo>
                    <a:pt x="1489" y="810"/>
                  </a:moveTo>
                  <a:lnTo>
                    <a:pt x="1215" y="965"/>
                  </a:lnTo>
                  <a:lnTo>
                    <a:pt x="1215" y="1203"/>
                  </a:lnTo>
                  <a:lnTo>
                    <a:pt x="1489" y="1048"/>
                  </a:lnTo>
                  <a:lnTo>
                    <a:pt x="1489" y="810"/>
                  </a:lnTo>
                  <a:close/>
                  <a:moveTo>
                    <a:pt x="679" y="929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67"/>
                  </a:lnTo>
                  <a:lnTo>
                    <a:pt x="679" y="929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74"/>
                  </a:lnTo>
                  <a:lnTo>
                    <a:pt x="1084" y="1048"/>
                  </a:lnTo>
                  <a:close/>
                  <a:moveTo>
                    <a:pt x="274" y="1167"/>
                  </a:moveTo>
                  <a:lnTo>
                    <a:pt x="0" y="1322"/>
                  </a:lnTo>
                  <a:lnTo>
                    <a:pt x="0" y="1560"/>
                  </a:lnTo>
                  <a:lnTo>
                    <a:pt x="274" y="1405"/>
                  </a:lnTo>
                  <a:lnTo>
                    <a:pt x="274" y="1167"/>
                  </a:lnTo>
                  <a:close/>
                  <a:moveTo>
                    <a:pt x="679" y="1274"/>
                  </a:moveTo>
                  <a:lnTo>
                    <a:pt x="405" y="1429"/>
                  </a:lnTo>
                  <a:lnTo>
                    <a:pt x="405" y="1667"/>
                  </a:lnTo>
                  <a:lnTo>
                    <a:pt x="679" y="1512"/>
                  </a:lnTo>
                  <a:lnTo>
                    <a:pt x="679" y="1274"/>
                  </a:lnTo>
                  <a:close/>
                  <a:moveTo>
                    <a:pt x="274" y="1500"/>
                  </a:moveTo>
                  <a:lnTo>
                    <a:pt x="0" y="1667"/>
                  </a:lnTo>
                  <a:lnTo>
                    <a:pt x="0" y="1905"/>
                  </a:lnTo>
                  <a:lnTo>
                    <a:pt x="274" y="1738"/>
                  </a:lnTo>
                  <a:lnTo>
                    <a:pt x="274" y="15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35;p25">
              <a:extLst>
                <a:ext uri="{FF2B5EF4-FFF2-40B4-BE49-F238E27FC236}">
                  <a16:creationId xmlns:a16="http://schemas.microsoft.com/office/drawing/2014/main" id="{024077C2-9080-2E5B-56BB-A1A037F01A76}"/>
                </a:ext>
              </a:extLst>
            </p:cNvPr>
            <p:cNvSpPr/>
            <p:nvPr/>
          </p:nvSpPr>
          <p:spPr>
            <a:xfrm>
              <a:off x="2467751" y="3333633"/>
              <a:ext cx="36409" cy="41932"/>
            </a:xfrm>
            <a:custGeom>
              <a:avLst/>
              <a:gdLst/>
              <a:ahLst/>
              <a:cxnLst/>
              <a:rect l="l" t="t" r="r" b="b"/>
              <a:pathLst>
                <a:path w="798" h="919" extrusionOk="0">
                  <a:moveTo>
                    <a:pt x="746" y="0"/>
                  </a:moveTo>
                  <a:cubicBezTo>
                    <a:pt x="736" y="0"/>
                    <a:pt x="726" y="2"/>
                    <a:pt x="715" y="4"/>
                  </a:cubicBezTo>
                  <a:cubicBezTo>
                    <a:pt x="667" y="40"/>
                    <a:pt x="643" y="88"/>
                    <a:pt x="643" y="135"/>
                  </a:cubicBezTo>
                  <a:cubicBezTo>
                    <a:pt x="643" y="170"/>
                    <a:pt x="662" y="192"/>
                    <a:pt x="686" y="192"/>
                  </a:cubicBezTo>
                  <a:cubicBezTo>
                    <a:pt x="695" y="192"/>
                    <a:pt x="705" y="189"/>
                    <a:pt x="715" y="183"/>
                  </a:cubicBezTo>
                  <a:cubicBezTo>
                    <a:pt x="762" y="159"/>
                    <a:pt x="786" y="112"/>
                    <a:pt x="798" y="52"/>
                  </a:cubicBezTo>
                  <a:cubicBezTo>
                    <a:pt x="798" y="16"/>
                    <a:pt x="777" y="0"/>
                    <a:pt x="746" y="0"/>
                  </a:cubicBezTo>
                  <a:close/>
                  <a:moveTo>
                    <a:pt x="433" y="186"/>
                  </a:moveTo>
                  <a:cubicBezTo>
                    <a:pt x="424" y="186"/>
                    <a:pt x="415" y="189"/>
                    <a:pt x="405" y="195"/>
                  </a:cubicBezTo>
                  <a:cubicBezTo>
                    <a:pt x="357" y="219"/>
                    <a:pt x="334" y="266"/>
                    <a:pt x="322" y="326"/>
                  </a:cubicBezTo>
                  <a:cubicBezTo>
                    <a:pt x="322" y="362"/>
                    <a:pt x="342" y="378"/>
                    <a:pt x="374" y="378"/>
                  </a:cubicBezTo>
                  <a:cubicBezTo>
                    <a:pt x="383" y="378"/>
                    <a:pt x="394" y="376"/>
                    <a:pt x="405" y="374"/>
                  </a:cubicBezTo>
                  <a:cubicBezTo>
                    <a:pt x="441" y="338"/>
                    <a:pt x="476" y="290"/>
                    <a:pt x="476" y="243"/>
                  </a:cubicBezTo>
                  <a:cubicBezTo>
                    <a:pt x="476" y="208"/>
                    <a:pt x="457" y="186"/>
                    <a:pt x="433" y="186"/>
                  </a:cubicBezTo>
                  <a:close/>
                  <a:moveTo>
                    <a:pt x="750" y="352"/>
                  </a:moveTo>
                  <a:cubicBezTo>
                    <a:pt x="739" y="352"/>
                    <a:pt x="727" y="355"/>
                    <a:pt x="715" y="362"/>
                  </a:cubicBezTo>
                  <a:cubicBezTo>
                    <a:pt x="667" y="397"/>
                    <a:pt x="643" y="445"/>
                    <a:pt x="643" y="493"/>
                  </a:cubicBezTo>
                  <a:cubicBezTo>
                    <a:pt x="643" y="527"/>
                    <a:pt x="662" y="550"/>
                    <a:pt x="686" y="550"/>
                  </a:cubicBezTo>
                  <a:cubicBezTo>
                    <a:pt x="695" y="550"/>
                    <a:pt x="705" y="547"/>
                    <a:pt x="715" y="540"/>
                  </a:cubicBezTo>
                  <a:cubicBezTo>
                    <a:pt x="762" y="505"/>
                    <a:pt x="786" y="457"/>
                    <a:pt x="798" y="409"/>
                  </a:cubicBezTo>
                  <a:cubicBezTo>
                    <a:pt x="798" y="374"/>
                    <a:pt x="779" y="352"/>
                    <a:pt x="750" y="352"/>
                  </a:cubicBezTo>
                  <a:close/>
                  <a:moveTo>
                    <a:pt x="105" y="376"/>
                  </a:moveTo>
                  <a:cubicBezTo>
                    <a:pt x="95" y="376"/>
                    <a:pt x="84" y="379"/>
                    <a:pt x="72" y="385"/>
                  </a:cubicBezTo>
                  <a:cubicBezTo>
                    <a:pt x="24" y="409"/>
                    <a:pt x="0" y="457"/>
                    <a:pt x="0" y="516"/>
                  </a:cubicBezTo>
                  <a:cubicBezTo>
                    <a:pt x="0" y="542"/>
                    <a:pt x="19" y="562"/>
                    <a:pt x="42" y="562"/>
                  </a:cubicBezTo>
                  <a:cubicBezTo>
                    <a:pt x="52" y="562"/>
                    <a:pt x="62" y="559"/>
                    <a:pt x="72" y="552"/>
                  </a:cubicBezTo>
                  <a:cubicBezTo>
                    <a:pt x="119" y="528"/>
                    <a:pt x="143" y="481"/>
                    <a:pt x="143" y="433"/>
                  </a:cubicBezTo>
                  <a:cubicBezTo>
                    <a:pt x="143" y="398"/>
                    <a:pt x="130" y="376"/>
                    <a:pt x="105" y="376"/>
                  </a:cubicBezTo>
                  <a:close/>
                  <a:moveTo>
                    <a:pt x="434" y="543"/>
                  </a:moveTo>
                  <a:cubicBezTo>
                    <a:pt x="425" y="543"/>
                    <a:pt x="415" y="545"/>
                    <a:pt x="405" y="552"/>
                  </a:cubicBezTo>
                  <a:cubicBezTo>
                    <a:pt x="357" y="576"/>
                    <a:pt x="334" y="624"/>
                    <a:pt x="322" y="671"/>
                  </a:cubicBezTo>
                  <a:cubicBezTo>
                    <a:pt x="322" y="706"/>
                    <a:pt x="341" y="728"/>
                    <a:pt x="370" y="728"/>
                  </a:cubicBezTo>
                  <a:cubicBezTo>
                    <a:pt x="380" y="728"/>
                    <a:pt x="392" y="725"/>
                    <a:pt x="405" y="719"/>
                  </a:cubicBezTo>
                  <a:cubicBezTo>
                    <a:pt x="453" y="695"/>
                    <a:pt x="476" y="647"/>
                    <a:pt x="476" y="588"/>
                  </a:cubicBezTo>
                  <a:cubicBezTo>
                    <a:pt x="476" y="562"/>
                    <a:pt x="458" y="543"/>
                    <a:pt x="434" y="543"/>
                  </a:cubicBezTo>
                  <a:close/>
                  <a:moveTo>
                    <a:pt x="111" y="731"/>
                  </a:moveTo>
                  <a:cubicBezTo>
                    <a:pt x="101" y="731"/>
                    <a:pt x="87" y="735"/>
                    <a:pt x="72" y="743"/>
                  </a:cubicBezTo>
                  <a:cubicBezTo>
                    <a:pt x="24" y="766"/>
                    <a:pt x="0" y="814"/>
                    <a:pt x="0" y="862"/>
                  </a:cubicBezTo>
                  <a:cubicBezTo>
                    <a:pt x="0" y="897"/>
                    <a:pt x="19" y="919"/>
                    <a:pt x="44" y="919"/>
                  </a:cubicBezTo>
                  <a:cubicBezTo>
                    <a:pt x="52" y="919"/>
                    <a:pt x="62" y="916"/>
                    <a:pt x="72" y="909"/>
                  </a:cubicBezTo>
                  <a:cubicBezTo>
                    <a:pt x="119" y="886"/>
                    <a:pt x="143" y="838"/>
                    <a:pt x="143" y="778"/>
                  </a:cubicBezTo>
                  <a:cubicBezTo>
                    <a:pt x="143" y="747"/>
                    <a:pt x="132" y="731"/>
                    <a:pt x="111" y="7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36;p25">
              <a:extLst>
                <a:ext uri="{FF2B5EF4-FFF2-40B4-BE49-F238E27FC236}">
                  <a16:creationId xmlns:a16="http://schemas.microsoft.com/office/drawing/2014/main" id="{229D746B-BB0B-BFF6-55FF-14CAF6EEDD99}"/>
                </a:ext>
              </a:extLst>
            </p:cNvPr>
            <p:cNvSpPr/>
            <p:nvPr/>
          </p:nvSpPr>
          <p:spPr>
            <a:xfrm>
              <a:off x="2168390" y="3169741"/>
              <a:ext cx="512871" cy="318389"/>
            </a:xfrm>
            <a:custGeom>
              <a:avLst/>
              <a:gdLst/>
              <a:ahLst/>
              <a:cxnLst/>
              <a:rect l="l" t="t" r="r" b="b"/>
              <a:pathLst>
                <a:path w="11241" h="6978" extrusionOk="0">
                  <a:moveTo>
                    <a:pt x="11240" y="489"/>
                  </a:moveTo>
                  <a:lnTo>
                    <a:pt x="10371" y="1"/>
                  </a:lnTo>
                  <a:lnTo>
                    <a:pt x="1" y="5990"/>
                  </a:lnTo>
                  <a:lnTo>
                    <a:pt x="1" y="697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37;p25">
              <a:extLst>
                <a:ext uri="{FF2B5EF4-FFF2-40B4-BE49-F238E27FC236}">
                  <a16:creationId xmlns:a16="http://schemas.microsoft.com/office/drawing/2014/main" id="{1B3EB605-61A9-A9D8-2A9A-AAAD0CEC0320}"/>
                </a:ext>
              </a:extLst>
            </p:cNvPr>
            <p:cNvSpPr/>
            <p:nvPr/>
          </p:nvSpPr>
          <p:spPr>
            <a:xfrm>
              <a:off x="2168390" y="3055673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89"/>
                  </a:moveTo>
                  <a:lnTo>
                    <a:pt x="1" y="8490"/>
                  </a:lnTo>
                  <a:lnTo>
                    <a:pt x="11240" y="2001"/>
                  </a:lnTo>
                  <a:lnTo>
                    <a:pt x="1124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38;p25">
              <a:extLst>
                <a:ext uri="{FF2B5EF4-FFF2-40B4-BE49-F238E27FC236}">
                  <a16:creationId xmlns:a16="http://schemas.microsoft.com/office/drawing/2014/main" id="{63A120BD-2ED8-994B-1A70-4099413FD64A}"/>
                </a:ext>
              </a:extLst>
            </p:cNvPr>
            <p:cNvSpPr/>
            <p:nvPr/>
          </p:nvSpPr>
          <p:spPr>
            <a:xfrm>
              <a:off x="2200466" y="3230060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8"/>
                  </a:moveTo>
                  <a:lnTo>
                    <a:pt x="0" y="3703"/>
                  </a:lnTo>
                  <a:lnTo>
                    <a:pt x="4858" y="905"/>
                  </a:lnTo>
                  <a:lnTo>
                    <a:pt x="4858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39;p25">
              <a:extLst>
                <a:ext uri="{FF2B5EF4-FFF2-40B4-BE49-F238E27FC236}">
                  <a16:creationId xmlns:a16="http://schemas.microsoft.com/office/drawing/2014/main" id="{E2E6CC51-821B-4834-B8FA-BBFCEDE961E2}"/>
                </a:ext>
              </a:extLst>
            </p:cNvPr>
            <p:cNvSpPr/>
            <p:nvPr/>
          </p:nvSpPr>
          <p:spPr>
            <a:xfrm>
              <a:off x="2453059" y="3167596"/>
              <a:ext cx="65791" cy="95088"/>
            </a:xfrm>
            <a:custGeom>
              <a:avLst/>
              <a:gdLst/>
              <a:ahLst/>
              <a:cxnLst/>
              <a:rect l="l" t="t" r="r" b="b"/>
              <a:pathLst>
                <a:path w="1442" h="2084" extrusionOk="0">
                  <a:moveTo>
                    <a:pt x="1441" y="0"/>
                  </a:moveTo>
                  <a:lnTo>
                    <a:pt x="1" y="834"/>
                  </a:lnTo>
                  <a:lnTo>
                    <a:pt x="1" y="2084"/>
                  </a:lnTo>
                  <a:lnTo>
                    <a:pt x="1441" y="1250"/>
                  </a:lnTo>
                  <a:lnTo>
                    <a:pt x="1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40;p25">
              <a:extLst>
                <a:ext uri="{FF2B5EF4-FFF2-40B4-BE49-F238E27FC236}">
                  <a16:creationId xmlns:a16="http://schemas.microsoft.com/office/drawing/2014/main" id="{14055167-DE60-D2F3-27AB-48C22B39126E}"/>
                </a:ext>
              </a:extLst>
            </p:cNvPr>
            <p:cNvSpPr/>
            <p:nvPr/>
          </p:nvSpPr>
          <p:spPr>
            <a:xfrm>
              <a:off x="2539979" y="3089346"/>
              <a:ext cx="128799" cy="119042"/>
            </a:xfrm>
            <a:custGeom>
              <a:avLst/>
              <a:gdLst/>
              <a:ahLst/>
              <a:cxnLst/>
              <a:rect l="l" t="t" r="r" b="b"/>
              <a:pathLst>
                <a:path w="2823" h="2609" extrusionOk="0">
                  <a:moveTo>
                    <a:pt x="1" y="1632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541;p25">
              <a:extLst>
                <a:ext uri="{FF2B5EF4-FFF2-40B4-BE49-F238E27FC236}">
                  <a16:creationId xmlns:a16="http://schemas.microsoft.com/office/drawing/2014/main" id="{1D3FF469-C704-2FE0-E431-913F15409762}"/>
                </a:ext>
              </a:extLst>
            </p:cNvPr>
            <p:cNvSpPr/>
            <p:nvPr/>
          </p:nvSpPr>
          <p:spPr>
            <a:xfrm>
              <a:off x="2553575" y="3106182"/>
              <a:ext cx="104892" cy="87514"/>
            </a:xfrm>
            <a:custGeom>
              <a:avLst/>
              <a:gdLst/>
              <a:ahLst/>
              <a:cxnLst/>
              <a:rect l="l" t="t" r="r" b="b"/>
              <a:pathLst>
                <a:path w="2299" h="1918" extrusionOk="0">
                  <a:moveTo>
                    <a:pt x="2298" y="1"/>
                  </a:moveTo>
                  <a:lnTo>
                    <a:pt x="2024" y="167"/>
                  </a:lnTo>
                  <a:lnTo>
                    <a:pt x="2024" y="406"/>
                  </a:lnTo>
                  <a:lnTo>
                    <a:pt x="2298" y="239"/>
                  </a:lnTo>
                  <a:lnTo>
                    <a:pt x="2298" y="1"/>
                  </a:lnTo>
                  <a:close/>
                  <a:moveTo>
                    <a:pt x="1893" y="239"/>
                  </a:moveTo>
                  <a:lnTo>
                    <a:pt x="1620" y="394"/>
                  </a:lnTo>
                  <a:lnTo>
                    <a:pt x="1620" y="632"/>
                  </a:lnTo>
                  <a:lnTo>
                    <a:pt x="1893" y="477"/>
                  </a:lnTo>
                  <a:lnTo>
                    <a:pt x="1893" y="239"/>
                  </a:lnTo>
                  <a:close/>
                  <a:moveTo>
                    <a:pt x="2298" y="358"/>
                  </a:moveTo>
                  <a:lnTo>
                    <a:pt x="2024" y="513"/>
                  </a:lnTo>
                  <a:lnTo>
                    <a:pt x="2024" y="751"/>
                  </a:lnTo>
                  <a:lnTo>
                    <a:pt x="2298" y="596"/>
                  </a:lnTo>
                  <a:lnTo>
                    <a:pt x="2298" y="358"/>
                  </a:lnTo>
                  <a:close/>
                  <a:moveTo>
                    <a:pt x="1489" y="477"/>
                  </a:moveTo>
                  <a:lnTo>
                    <a:pt x="1215" y="632"/>
                  </a:lnTo>
                  <a:lnTo>
                    <a:pt x="1215" y="870"/>
                  </a:lnTo>
                  <a:lnTo>
                    <a:pt x="1489" y="715"/>
                  </a:lnTo>
                  <a:lnTo>
                    <a:pt x="1489" y="477"/>
                  </a:lnTo>
                  <a:close/>
                  <a:moveTo>
                    <a:pt x="1893" y="584"/>
                  </a:moveTo>
                  <a:lnTo>
                    <a:pt x="1620" y="751"/>
                  </a:lnTo>
                  <a:lnTo>
                    <a:pt x="1620" y="989"/>
                  </a:lnTo>
                  <a:lnTo>
                    <a:pt x="1893" y="822"/>
                  </a:lnTo>
                  <a:lnTo>
                    <a:pt x="1893" y="584"/>
                  </a:lnTo>
                  <a:close/>
                  <a:moveTo>
                    <a:pt x="1084" y="703"/>
                  </a:moveTo>
                  <a:lnTo>
                    <a:pt x="810" y="858"/>
                  </a:lnTo>
                  <a:lnTo>
                    <a:pt x="810" y="1096"/>
                  </a:lnTo>
                  <a:lnTo>
                    <a:pt x="1084" y="941"/>
                  </a:lnTo>
                  <a:lnTo>
                    <a:pt x="1084" y="703"/>
                  </a:lnTo>
                  <a:close/>
                  <a:moveTo>
                    <a:pt x="1489" y="822"/>
                  </a:moveTo>
                  <a:lnTo>
                    <a:pt x="1215" y="977"/>
                  </a:lnTo>
                  <a:lnTo>
                    <a:pt x="1215" y="1215"/>
                  </a:lnTo>
                  <a:lnTo>
                    <a:pt x="1489" y="1060"/>
                  </a:lnTo>
                  <a:lnTo>
                    <a:pt x="1489" y="822"/>
                  </a:lnTo>
                  <a:close/>
                  <a:moveTo>
                    <a:pt x="679" y="941"/>
                  </a:moveTo>
                  <a:lnTo>
                    <a:pt x="405" y="1096"/>
                  </a:lnTo>
                  <a:lnTo>
                    <a:pt x="405" y="1334"/>
                  </a:lnTo>
                  <a:lnTo>
                    <a:pt x="679" y="1179"/>
                  </a:lnTo>
                  <a:lnTo>
                    <a:pt x="679" y="941"/>
                  </a:lnTo>
                  <a:close/>
                  <a:moveTo>
                    <a:pt x="1084" y="1048"/>
                  </a:moveTo>
                  <a:lnTo>
                    <a:pt x="810" y="1215"/>
                  </a:lnTo>
                  <a:lnTo>
                    <a:pt x="810" y="1453"/>
                  </a:lnTo>
                  <a:lnTo>
                    <a:pt x="1084" y="1287"/>
                  </a:lnTo>
                  <a:lnTo>
                    <a:pt x="1084" y="1048"/>
                  </a:lnTo>
                  <a:close/>
                  <a:moveTo>
                    <a:pt x="274" y="1168"/>
                  </a:moveTo>
                  <a:lnTo>
                    <a:pt x="0" y="1322"/>
                  </a:lnTo>
                  <a:lnTo>
                    <a:pt x="0" y="1560"/>
                  </a:lnTo>
                  <a:lnTo>
                    <a:pt x="274" y="1406"/>
                  </a:lnTo>
                  <a:lnTo>
                    <a:pt x="274" y="1168"/>
                  </a:lnTo>
                  <a:close/>
                  <a:moveTo>
                    <a:pt x="679" y="1287"/>
                  </a:moveTo>
                  <a:lnTo>
                    <a:pt x="405" y="1441"/>
                  </a:lnTo>
                  <a:lnTo>
                    <a:pt x="405" y="1680"/>
                  </a:lnTo>
                  <a:lnTo>
                    <a:pt x="679" y="1525"/>
                  </a:lnTo>
                  <a:lnTo>
                    <a:pt x="679" y="1287"/>
                  </a:lnTo>
                  <a:close/>
                  <a:moveTo>
                    <a:pt x="274" y="1513"/>
                  </a:moveTo>
                  <a:lnTo>
                    <a:pt x="0" y="1680"/>
                  </a:lnTo>
                  <a:lnTo>
                    <a:pt x="0" y="1918"/>
                  </a:lnTo>
                  <a:lnTo>
                    <a:pt x="274" y="1751"/>
                  </a:lnTo>
                  <a:lnTo>
                    <a:pt x="274" y="1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542;p25">
              <a:extLst>
                <a:ext uri="{FF2B5EF4-FFF2-40B4-BE49-F238E27FC236}">
                  <a16:creationId xmlns:a16="http://schemas.microsoft.com/office/drawing/2014/main" id="{98A6582D-C974-EBDF-3497-66A8408368EC}"/>
                </a:ext>
              </a:extLst>
            </p:cNvPr>
            <p:cNvSpPr/>
            <p:nvPr/>
          </p:nvSpPr>
          <p:spPr>
            <a:xfrm>
              <a:off x="2467751" y="3197026"/>
              <a:ext cx="36409" cy="42205"/>
            </a:xfrm>
            <a:custGeom>
              <a:avLst/>
              <a:gdLst/>
              <a:ahLst/>
              <a:cxnLst/>
              <a:rect l="l" t="t" r="r" b="b"/>
              <a:pathLst>
                <a:path w="798" h="925" extrusionOk="0">
                  <a:moveTo>
                    <a:pt x="750" y="1"/>
                  </a:moveTo>
                  <a:cubicBezTo>
                    <a:pt x="739" y="1"/>
                    <a:pt x="727" y="4"/>
                    <a:pt x="715" y="10"/>
                  </a:cubicBezTo>
                  <a:cubicBezTo>
                    <a:pt x="667" y="34"/>
                    <a:pt x="643" y="81"/>
                    <a:pt x="643" y="141"/>
                  </a:cubicBezTo>
                  <a:cubicBezTo>
                    <a:pt x="643" y="176"/>
                    <a:pt x="662" y="198"/>
                    <a:pt x="686" y="198"/>
                  </a:cubicBezTo>
                  <a:cubicBezTo>
                    <a:pt x="695" y="198"/>
                    <a:pt x="705" y="195"/>
                    <a:pt x="715" y="189"/>
                  </a:cubicBezTo>
                  <a:cubicBezTo>
                    <a:pt x="762" y="153"/>
                    <a:pt x="786" y="105"/>
                    <a:pt x="798" y="58"/>
                  </a:cubicBezTo>
                  <a:cubicBezTo>
                    <a:pt x="798" y="23"/>
                    <a:pt x="779" y="1"/>
                    <a:pt x="750" y="1"/>
                  </a:cubicBezTo>
                  <a:close/>
                  <a:moveTo>
                    <a:pt x="433" y="179"/>
                  </a:moveTo>
                  <a:cubicBezTo>
                    <a:pt x="424" y="179"/>
                    <a:pt x="415" y="182"/>
                    <a:pt x="405" y="189"/>
                  </a:cubicBezTo>
                  <a:cubicBezTo>
                    <a:pt x="357" y="224"/>
                    <a:pt x="334" y="272"/>
                    <a:pt x="322" y="320"/>
                  </a:cubicBezTo>
                  <a:cubicBezTo>
                    <a:pt x="322" y="354"/>
                    <a:pt x="341" y="377"/>
                    <a:pt x="370" y="377"/>
                  </a:cubicBezTo>
                  <a:cubicBezTo>
                    <a:pt x="380" y="377"/>
                    <a:pt x="392" y="374"/>
                    <a:pt x="405" y="367"/>
                  </a:cubicBezTo>
                  <a:cubicBezTo>
                    <a:pt x="453" y="343"/>
                    <a:pt x="476" y="296"/>
                    <a:pt x="476" y="236"/>
                  </a:cubicBezTo>
                  <a:cubicBezTo>
                    <a:pt x="476" y="201"/>
                    <a:pt x="457" y="179"/>
                    <a:pt x="433" y="179"/>
                  </a:cubicBezTo>
                  <a:close/>
                  <a:moveTo>
                    <a:pt x="757" y="355"/>
                  </a:moveTo>
                  <a:cubicBezTo>
                    <a:pt x="745" y="355"/>
                    <a:pt x="730" y="359"/>
                    <a:pt x="715" y="367"/>
                  </a:cubicBezTo>
                  <a:cubicBezTo>
                    <a:pt x="667" y="391"/>
                    <a:pt x="643" y="439"/>
                    <a:pt x="643" y="498"/>
                  </a:cubicBezTo>
                  <a:cubicBezTo>
                    <a:pt x="643" y="530"/>
                    <a:pt x="659" y="546"/>
                    <a:pt x="680" y="546"/>
                  </a:cubicBezTo>
                  <a:cubicBezTo>
                    <a:pt x="691" y="546"/>
                    <a:pt x="703" y="542"/>
                    <a:pt x="715" y="534"/>
                  </a:cubicBezTo>
                  <a:cubicBezTo>
                    <a:pt x="762" y="510"/>
                    <a:pt x="786" y="462"/>
                    <a:pt x="798" y="403"/>
                  </a:cubicBezTo>
                  <a:cubicBezTo>
                    <a:pt x="798" y="371"/>
                    <a:pt x="782" y="355"/>
                    <a:pt x="757" y="355"/>
                  </a:cubicBezTo>
                  <a:close/>
                  <a:moveTo>
                    <a:pt x="105" y="370"/>
                  </a:moveTo>
                  <a:cubicBezTo>
                    <a:pt x="95" y="370"/>
                    <a:pt x="84" y="373"/>
                    <a:pt x="72" y="379"/>
                  </a:cubicBezTo>
                  <a:cubicBezTo>
                    <a:pt x="24" y="415"/>
                    <a:pt x="0" y="462"/>
                    <a:pt x="0" y="510"/>
                  </a:cubicBezTo>
                  <a:cubicBezTo>
                    <a:pt x="0" y="545"/>
                    <a:pt x="19" y="567"/>
                    <a:pt x="44" y="567"/>
                  </a:cubicBezTo>
                  <a:cubicBezTo>
                    <a:pt x="52" y="567"/>
                    <a:pt x="62" y="564"/>
                    <a:pt x="72" y="558"/>
                  </a:cubicBezTo>
                  <a:cubicBezTo>
                    <a:pt x="119" y="534"/>
                    <a:pt x="143" y="474"/>
                    <a:pt x="143" y="427"/>
                  </a:cubicBezTo>
                  <a:cubicBezTo>
                    <a:pt x="143" y="392"/>
                    <a:pt x="130" y="370"/>
                    <a:pt x="105" y="370"/>
                  </a:cubicBezTo>
                  <a:close/>
                  <a:moveTo>
                    <a:pt x="433" y="536"/>
                  </a:moveTo>
                  <a:cubicBezTo>
                    <a:pt x="424" y="536"/>
                    <a:pt x="415" y="539"/>
                    <a:pt x="405" y="546"/>
                  </a:cubicBezTo>
                  <a:cubicBezTo>
                    <a:pt x="357" y="570"/>
                    <a:pt x="334" y="617"/>
                    <a:pt x="322" y="677"/>
                  </a:cubicBezTo>
                  <a:cubicBezTo>
                    <a:pt x="322" y="712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4"/>
                  </a:cubicBezTo>
                  <a:cubicBezTo>
                    <a:pt x="453" y="689"/>
                    <a:pt x="476" y="641"/>
                    <a:pt x="476" y="593"/>
                  </a:cubicBezTo>
                  <a:cubicBezTo>
                    <a:pt x="476" y="559"/>
                    <a:pt x="457" y="536"/>
                    <a:pt x="433" y="536"/>
                  </a:cubicBezTo>
                  <a:close/>
                  <a:moveTo>
                    <a:pt x="105" y="727"/>
                  </a:moveTo>
                  <a:cubicBezTo>
                    <a:pt x="95" y="727"/>
                    <a:pt x="84" y="730"/>
                    <a:pt x="72" y="736"/>
                  </a:cubicBezTo>
                  <a:cubicBezTo>
                    <a:pt x="24" y="760"/>
                    <a:pt x="0" y="808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5"/>
                  </a:cubicBezTo>
                  <a:cubicBezTo>
                    <a:pt x="119" y="879"/>
                    <a:pt x="143" y="832"/>
                    <a:pt x="143" y="784"/>
                  </a:cubicBezTo>
                  <a:cubicBezTo>
                    <a:pt x="143" y="749"/>
                    <a:pt x="130" y="727"/>
                    <a:pt x="105" y="7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543;p25">
              <a:extLst>
                <a:ext uri="{FF2B5EF4-FFF2-40B4-BE49-F238E27FC236}">
                  <a16:creationId xmlns:a16="http://schemas.microsoft.com/office/drawing/2014/main" id="{54571302-BBAF-02B9-ED95-4690AA0CD54C}"/>
                </a:ext>
              </a:extLst>
            </p:cNvPr>
            <p:cNvSpPr/>
            <p:nvPr/>
          </p:nvSpPr>
          <p:spPr>
            <a:xfrm>
              <a:off x="2168390" y="3032859"/>
              <a:ext cx="512871" cy="318936"/>
            </a:xfrm>
            <a:custGeom>
              <a:avLst/>
              <a:gdLst/>
              <a:ahLst/>
              <a:cxnLst/>
              <a:rect l="l" t="t" r="r" b="b"/>
              <a:pathLst>
                <a:path w="11241" h="6990" extrusionOk="0">
                  <a:moveTo>
                    <a:pt x="11240" y="500"/>
                  </a:moveTo>
                  <a:lnTo>
                    <a:pt x="10371" y="0"/>
                  </a:lnTo>
                  <a:lnTo>
                    <a:pt x="1" y="5989"/>
                  </a:lnTo>
                  <a:lnTo>
                    <a:pt x="1" y="698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544;p25">
              <a:extLst>
                <a:ext uri="{FF2B5EF4-FFF2-40B4-BE49-F238E27FC236}">
                  <a16:creationId xmlns:a16="http://schemas.microsoft.com/office/drawing/2014/main" id="{19BD0B8D-1ED8-BB21-0063-5B71D60375FD}"/>
                </a:ext>
              </a:extLst>
            </p:cNvPr>
            <p:cNvSpPr/>
            <p:nvPr/>
          </p:nvSpPr>
          <p:spPr>
            <a:xfrm>
              <a:off x="2168390" y="2918792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89"/>
                  </a:moveTo>
                  <a:lnTo>
                    <a:pt x="1" y="8489"/>
                  </a:lnTo>
                  <a:lnTo>
                    <a:pt x="11240" y="2000"/>
                  </a:lnTo>
                  <a:lnTo>
                    <a:pt x="1124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545;p25">
              <a:extLst>
                <a:ext uri="{FF2B5EF4-FFF2-40B4-BE49-F238E27FC236}">
                  <a16:creationId xmlns:a16="http://schemas.microsoft.com/office/drawing/2014/main" id="{7CE567D9-A73C-E7A3-5C58-F8B8B05E3BDC}"/>
                </a:ext>
              </a:extLst>
            </p:cNvPr>
            <p:cNvSpPr/>
            <p:nvPr/>
          </p:nvSpPr>
          <p:spPr>
            <a:xfrm>
              <a:off x="2200466" y="3093133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9"/>
                  </a:moveTo>
                  <a:lnTo>
                    <a:pt x="0" y="3704"/>
                  </a:lnTo>
                  <a:lnTo>
                    <a:pt x="4858" y="906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546;p25">
              <a:extLst>
                <a:ext uri="{FF2B5EF4-FFF2-40B4-BE49-F238E27FC236}">
                  <a16:creationId xmlns:a16="http://schemas.microsoft.com/office/drawing/2014/main" id="{642190AC-50E6-FB88-F347-CCCC4F02CA97}"/>
                </a:ext>
              </a:extLst>
            </p:cNvPr>
            <p:cNvSpPr/>
            <p:nvPr/>
          </p:nvSpPr>
          <p:spPr>
            <a:xfrm>
              <a:off x="2453059" y="3030669"/>
              <a:ext cx="65791" cy="95681"/>
            </a:xfrm>
            <a:custGeom>
              <a:avLst/>
              <a:gdLst/>
              <a:ahLst/>
              <a:cxnLst/>
              <a:rect l="l" t="t" r="r" b="b"/>
              <a:pathLst>
                <a:path w="1442" h="2097" extrusionOk="0">
                  <a:moveTo>
                    <a:pt x="1441" y="1"/>
                  </a:moveTo>
                  <a:lnTo>
                    <a:pt x="1" y="834"/>
                  </a:lnTo>
                  <a:lnTo>
                    <a:pt x="1" y="2096"/>
                  </a:lnTo>
                  <a:lnTo>
                    <a:pt x="1441" y="1263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547;p25">
              <a:extLst>
                <a:ext uri="{FF2B5EF4-FFF2-40B4-BE49-F238E27FC236}">
                  <a16:creationId xmlns:a16="http://schemas.microsoft.com/office/drawing/2014/main" id="{FAA1B49F-A019-25DD-849D-7ADFEA5B2960}"/>
                </a:ext>
              </a:extLst>
            </p:cNvPr>
            <p:cNvSpPr/>
            <p:nvPr/>
          </p:nvSpPr>
          <p:spPr>
            <a:xfrm>
              <a:off x="2539979" y="2952464"/>
              <a:ext cx="128799" cy="118997"/>
            </a:xfrm>
            <a:custGeom>
              <a:avLst/>
              <a:gdLst/>
              <a:ahLst/>
              <a:cxnLst/>
              <a:rect l="l" t="t" r="r" b="b"/>
              <a:pathLst>
                <a:path w="2823" h="2608" extrusionOk="0">
                  <a:moveTo>
                    <a:pt x="1" y="1631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548;p25">
              <a:extLst>
                <a:ext uri="{FF2B5EF4-FFF2-40B4-BE49-F238E27FC236}">
                  <a16:creationId xmlns:a16="http://schemas.microsoft.com/office/drawing/2014/main" id="{7E973C38-79A3-B37E-4928-CD18DA349C24}"/>
                </a:ext>
              </a:extLst>
            </p:cNvPr>
            <p:cNvSpPr/>
            <p:nvPr/>
          </p:nvSpPr>
          <p:spPr>
            <a:xfrm>
              <a:off x="2553575" y="2969848"/>
              <a:ext cx="104892" cy="87514"/>
            </a:xfrm>
            <a:custGeom>
              <a:avLst/>
              <a:gdLst/>
              <a:ahLst/>
              <a:cxnLst/>
              <a:rect l="l" t="t" r="r" b="b"/>
              <a:pathLst>
                <a:path w="2299" h="1918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38"/>
                  </a:lnTo>
                  <a:lnTo>
                    <a:pt x="2298" y="0"/>
                  </a:lnTo>
                  <a:close/>
                  <a:moveTo>
                    <a:pt x="1893" y="238"/>
                  </a:moveTo>
                  <a:lnTo>
                    <a:pt x="1620" y="393"/>
                  </a:lnTo>
                  <a:lnTo>
                    <a:pt x="1620" y="631"/>
                  </a:lnTo>
                  <a:lnTo>
                    <a:pt x="1893" y="477"/>
                  </a:lnTo>
                  <a:lnTo>
                    <a:pt x="1893" y="238"/>
                  </a:lnTo>
                  <a:close/>
                  <a:moveTo>
                    <a:pt x="2298" y="357"/>
                  </a:moveTo>
                  <a:lnTo>
                    <a:pt x="2024" y="512"/>
                  </a:lnTo>
                  <a:lnTo>
                    <a:pt x="2024" y="750"/>
                  </a:lnTo>
                  <a:lnTo>
                    <a:pt x="2298" y="596"/>
                  </a:lnTo>
                  <a:lnTo>
                    <a:pt x="2298" y="357"/>
                  </a:lnTo>
                  <a:close/>
                  <a:moveTo>
                    <a:pt x="1489" y="465"/>
                  </a:moveTo>
                  <a:lnTo>
                    <a:pt x="1215" y="619"/>
                  </a:lnTo>
                  <a:lnTo>
                    <a:pt x="1215" y="858"/>
                  </a:lnTo>
                  <a:lnTo>
                    <a:pt x="1489" y="703"/>
                  </a:lnTo>
                  <a:lnTo>
                    <a:pt x="1489" y="465"/>
                  </a:lnTo>
                  <a:close/>
                  <a:moveTo>
                    <a:pt x="1893" y="584"/>
                  </a:moveTo>
                  <a:lnTo>
                    <a:pt x="1620" y="750"/>
                  </a:lnTo>
                  <a:lnTo>
                    <a:pt x="1620" y="988"/>
                  </a:lnTo>
                  <a:lnTo>
                    <a:pt x="1893" y="822"/>
                  </a:lnTo>
                  <a:lnTo>
                    <a:pt x="1893" y="584"/>
                  </a:lnTo>
                  <a:close/>
                  <a:moveTo>
                    <a:pt x="1084" y="703"/>
                  </a:moveTo>
                  <a:lnTo>
                    <a:pt x="810" y="858"/>
                  </a:lnTo>
                  <a:lnTo>
                    <a:pt x="810" y="1096"/>
                  </a:lnTo>
                  <a:lnTo>
                    <a:pt x="1084" y="941"/>
                  </a:lnTo>
                  <a:lnTo>
                    <a:pt x="1084" y="703"/>
                  </a:lnTo>
                  <a:close/>
                  <a:moveTo>
                    <a:pt x="1489" y="822"/>
                  </a:moveTo>
                  <a:lnTo>
                    <a:pt x="1215" y="977"/>
                  </a:lnTo>
                  <a:lnTo>
                    <a:pt x="1215" y="1215"/>
                  </a:lnTo>
                  <a:lnTo>
                    <a:pt x="1489" y="1060"/>
                  </a:lnTo>
                  <a:lnTo>
                    <a:pt x="1489" y="822"/>
                  </a:lnTo>
                  <a:close/>
                  <a:moveTo>
                    <a:pt x="679" y="929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67"/>
                  </a:lnTo>
                  <a:lnTo>
                    <a:pt x="679" y="929"/>
                  </a:lnTo>
                  <a:close/>
                  <a:moveTo>
                    <a:pt x="1084" y="1048"/>
                  </a:moveTo>
                  <a:lnTo>
                    <a:pt x="810" y="1215"/>
                  </a:lnTo>
                  <a:lnTo>
                    <a:pt x="810" y="1453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67"/>
                  </a:moveTo>
                  <a:lnTo>
                    <a:pt x="0" y="1322"/>
                  </a:lnTo>
                  <a:lnTo>
                    <a:pt x="0" y="1560"/>
                  </a:lnTo>
                  <a:lnTo>
                    <a:pt x="274" y="1405"/>
                  </a:lnTo>
                  <a:lnTo>
                    <a:pt x="274" y="1167"/>
                  </a:lnTo>
                  <a:close/>
                  <a:moveTo>
                    <a:pt x="679" y="1286"/>
                  </a:moveTo>
                  <a:lnTo>
                    <a:pt x="405" y="1441"/>
                  </a:lnTo>
                  <a:lnTo>
                    <a:pt x="405" y="1679"/>
                  </a:lnTo>
                  <a:lnTo>
                    <a:pt x="679" y="1524"/>
                  </a:lnTo>
                  <a:lnTo>
                    <a:pt x="679" y="1286"/>
                  </a:lnTo>
                  <a:close/>
                  <a:moveTo>
                    <a:pt x="274" y="1512"/>
                  </a:moveTo>
                  <a:lnTo>
                    <a:pt x="0" y="1679"/>
                  </a:lnTo>
                  <a:lnTo>
                    <a:pt x="0" y="1917"/>
                  </a:lnTo>
                  <a:lnTo>
                    <a:pt x="274" y="1750"/>
                  </a:lnTo>
                  <a:lnTo>
                    <a:pt x="274" y="15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549;p25">
              <a:extLst>
                <a:ext uri="{FF2B5EF4-FFF2-40B4-BE49-F238E27FC236}">
                  <a16:creationId xmlns:a16="http://schemas.microsoft.com/office/drawing/2014/main" id="{B245C6EA-9370-A428-9635-CC091BB9EA92}"/>
                </a:ext>
              </a:extLst>
            </p:cNvPr>
            <p:cNvSpPr/>
            <p:nvPr/>
          </p:nvSpPr>
          <p:spPr>
            <a:xfrm>
              <a:off x="2467751" y="3060373"/>
              <a:ext cx="36409" cy="42479"/>
            </a:xfrm>
            <a:custGeom>
              <a:avLst/>
              <a:gdLst/>
              <a:ahLst/>
              <a:cxnLst/>
              <a:rect l="l" t="t" r="r" b="b"/>
              <a:pathLst>
                <a:path w="798" h="931" extrusionOk="0">
                  <a:moveTo>
                    <a:pt x="745" y="0"/>
                  </a:moveTo>
                  <a:cubicBezTo>
                    <a:pt x="735" y="0"/>
                    <a:pt x="725" y="2"/>
                    <a:pt x="715" y="5"/>
                  </a:cubicBezTo>
                  <a:lnTo>
                    <a:pt x="715" y="17"/>
                  </a:lnTo>
                  <a:cubicBezTo>
                    <a:pt x="667" y="40"/>
                    <a:pt x="643" y="88"/>
                    <a:pt x="643" y="147"/>
                  </a:cubicBezTo>
                  <a:cubicBezTo>
                    <a:pt x="643" y="182"/>
                    <a:pt x="662" y="204"/>
                    <a:pt x="686" y="204"/>
                  </a:cubicBezTo>
                  <a:cubicBezTo>
                    <a:pt x="695" y="204"/>
                    <a:pt x="705" y="202"/>
                    <a:pt x="715" y="195"/>
                  </a:cubicBezTo>
                  <a:cubicBezTo>
                    <a:pt x="762" y="159"/>
                    <a:pt x="786" y="112"/>
                    <a:pt x="798" y="64"/>
                  </a:cubicBezTo>
                  <a:cubicBezTo>
                    <a:pt x="798" y="18"/>
                    <a:pt x="776" y="0"/>
                    <a:pt x="745" y="0"/>
                  </a:cubicBezTo>
                  <a:close/>
                  <a:moveTo>
                    <a:pt x="433" y="186"/>
                  </a:moveTo>
                  <a:cubicBezTo>
                    <a:pt x="424" y="186"/>
                    <a:pt x="415" y="189"/>
                    <a:pt x="405" y="195"/>
                  </a:cubicBezTo>
                  <a:cubicBezTo>
                    <a:pt x="357" y="231"/>
                    <a:pt x="334" y="278"/>
                    <a:pt x="322" y="326"/>
                  </a:cubicBezTo>
                  <a:cubicBezTo>
                    <a:pt x="322" y="361"/>
                    <a:pt x="341" y="383"/>
                    <a:pt x="370" y="383"/>
                  </a:cubicBezTo>
                  <a:cubicBezTo>
                    <a:pt x="380" y="383"/>
                    <a:pt x="392" y="380"/>
                    <a:pt x="405" y="374"/>
                  </a:cubicBezTo>
                  <a:cubicBezTo>
                    <a:pt x="453" y="350"/>
                    <a:pt x="476" y="290"/>
                    <a:pt x="476" y="243"/>
                  </a:cubicBezTo>
                  <a:cubicBezTo>
                    <a:pt x="476" y="208"/>
                    <a:pt x="457" y="186"/>
                    <a:pt x="433" y="186"/>
                  </a:cubicBezTo>
                  <a:close/>
                  <a:moveTo>
                    <a:pt x="750" y="352"/>
                  </a:moveTo>
                  <a:cubicBezTo>
                    <a:pt x="739" y="352"/>
                    <a:pt x="727" y="355"/>
                    <a:pt x="715" y="362"/>
                  </a:cubicBezTo>
                  <a:lnTo>
                    <a:pt x="715" y="374"/>
                  </a:lnTo>
                  <a:cubicBezTo>
                    <a:pt x="667" y="398"/>
                    <a:pt x="643" y="445"/>
                    <a:pt x="643" y="505"/>
                  </a:cubicBezTo>
                  <a:cubicBezTo>
                    <a:pt x="643" y="536"/>
                    <a:pt x="659" y="552"/>
                    <a:pt x="680" y="552"/>
                  </a:cubicBezTo>
                  <a:cubicBezTo>
                    <a:pt x="691" y="552"/>
                    <a:pt x="703" y="548"/>
                    <a:pt x="715" y="540"/>
                  </a:cubicBezTo>
                  <a:cubicBezTo>
                    <a:pt x="762" y="517"/>
                    <a:pt x="786" y="469"/>
                    <a:pt x="798" y="409"/>
                  </a:cubicBezTo>
                  <a:cubicBezTo>
                    <a:pt x="798" y="375"/>
                    <a:pt x="779" y="352"/>
                    <a:pt x="750" y="352"/>
                  </a:cubicBezTo>
                  <a:close/>
                  <a:moveTo>
                    <a:pt x="105" y="376"/>
                  </a:moveTo>
                  <a:cubicBezTo>
                    <a:pt x="95" y="376"/>
                    <a:pt x="84" y="379"/>
                    <a:pt x="72" y="386"/>
                  </a:cubicBezTo>
                  <a:cubicBezTo>
                    <a:pt x="24" y="421"/>
                    <a:pt x="0" y="469"/>
                    <a:pt x="0" y="517"/>
                  </a:cubicBezTo>
                  <a:cubicBezTo>
                    <a:pt x="0" y="551"/>
                    <a:pt x="19" y="574"/>
                    <a:pt x="44" y="574"/>
                  </a:cubicBezTo>
                  <a:cubicBezTo>
                    <a:pt x="52" y="574"/>
                    <a:pt x="62" y="571"/>
                    <a:pt x="72" y="564"/>
                  </a:cubicBezTo>
                  <a:cubicBezTo>
                    <a:pt x="119" y="540"/>
                    <a:pt x="143" y="481"/>
                    <a:pt x="143" y="433"/>
                  </a:cubicBezTo>
                  <a:cubicBezTo>
                    <a:pt x="143" y="398"/>
                    <a:pt x="130" y="376"/>
                    <a:pt x="105" y="376"/>
                  </a:cubicBezTo>
                  <a:close/>
                  <a:moveTo>
                    <a:pt x="438" y="541"/>
                  </a:moveTo>
                  <a:cubicBezTo>
                    <a:pt x="428" y="541"/>
                    <a:pt x="416" y="545"/>
                    <a:pt x="405" y="552"/>
                  </a:cubicBezTo>
                  <a:cubicBezTo>
                    <a:pt x="357" y="576"/>
                    <a:pt x="334" y="624"/>
                    <a:pt x="322" y="683"/>
                  </a:cubicBezTo>
                  <a:cubicBezTo>
                    <a:pt x="322" y="718"/>
                    <a:pt x="341" y="740"/>
                    <a:pt x="370" y="740"/>
                  </a:cubicBezTo>
                  <a:cubicBezTo>
                    <a:pt x="380" y="740"/>
                    <a:pt x="392" y="737"/>
                    <a:pt x="405" y="731"/>
                  </a:cubicBezTo>
                  <a:cubicBezTo>
                    <a:pt x="453" y="695"/>
                    <a:pt x="476" y="648"/>
                    <a:pt x="476" y="600"/>
                  </a:cubicBezTo>
                  <a:cubicBezTo>
                    <a:pt x="476" y="559"/>
                    <a:pt x="460" y="541"/>
                    <a:pt x="438" y="541"/>
                  </a:cubicBezTo>
                  <a:close/>
                  <a:moveTo>
                    <a:pt x="100" y="727"/>
                  </a:moveTo>
                  <a:cubicBezTo>
                    <a:pt x="92" y="727"/>
                    <a:pt x="82" y="728"/>
                    <a:pt x="72" y="731"/>
                  </a:cubicBezTo>
                  <a:lnTo>
                    <a:pt x="72" y="743"/>
                  </a:lnTo>
                  <a:cubicBezTo>
                    <a:pt x="24" y="767"/>
                    <a:pt x="0" y="814"/>
                    <a:pt x="0" y="874"/>
                  </a:cubicBezTo>
                  <a:cubicBezTo>
                    <a:pt x="0" y="909"/>
                    <a:pt x="19" y="931"/>
                    <a:pt x="44" y="931"/>
                  </a:cubicBezTo>
                  <a:cubicBezTo>
                    <a:pt x="52" y="931"/>
                    <a:pt x="62" y="928"/>
                    <a:pt x="72" y="921"/>
                  </a:cubicBezTo>
                  <a:cubicBezTo>
                    <a:pt x="119" y="886"/>
                    <a:pt x="143" y="838"/>
                    <a:pt x="143" y="790"/>
                  </a:cubicBezTo>
                  <a:cubicBezTo>
                    <a:pt x="143" y="744"/>
                    <a:pt x="129" y="727"/>
                    <a:pt x="100" y="7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550;p25">
              <a:extLst>
                <a:ext uri="{FF2B5EF4-FFF2-40B4-BE49-F238E27FC236}">
                  <a16:creationId xmlns:a16="http://schemas.microsoft.com/office/drawing/2014/main" id="{B6C8C350-9CF2-B6F6-A29A-09B58436B5B6}"/>
                </a:ext>
              </a:extLst>
            </p:cNvPr>
            <p:cNvSpPr/>
            <p:nvPr/>
          </p:nvSpPr>
          <p:spPr>
            <a:xfrm>
              <a:off x="2168390" y="2896480"/>
              <a:ext cx="512871" cy="318389"/>
            </a:xfrm>
            <a:custGeom>
              <a:avLst/>
              <a:gdLst/>
              <a:ahLst/>
              <a:cxnLst/>
              <a:rect l="l" t="t" r="r" b="b"/>
              <a:pathLst>
                <a:path w="11241" h="6978" extrusionOk="0">
                  <a:moveTo>
                    <a:pt x="11240" y="489"/>
                  </a:moveTo>
                  <a:lnTo>
                    <a:pt x="10371" y="1"/>
                  </a:lnTo>
                  <a:lnTo>
                    <a:pt x="1" y="5990"/>
                  </a:lnTo>
                  <a:lnTo>
                    <a:pt x="1" y="697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551;p25">
              <a:extLst>
                <a:ext uri="{FF2B5EF4-FFF2-40B4-BE49-F238E27FC236}">
                  <a16:creationId xmlns:a16="http://schemas.microsoft.com/office/drawing/2014/main" id="{DFCEAA08-6BC7-10C5-808E-1BC28E09E3DC}"/>
                </a:ext>
              </a:extLst>
            </p:cNvPr>
            <p:cNvSpPr/>
            <p:nvPr/>
          </p:nvSpPr>
          <p:spPr>
            <a:xfrm>
              <a:off x="2168390" y="2782412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90"/>
                  </a:moveTo>
                  <a:lnTo>
                    <a:pt x="1" y="8490"/>
                  </a:lnTo>
                  <a:lnTo>
                    <a:pt x="11240" y="2001"/>
                  </a:lnTo>
                  <a:lnTo>
                    <a:pt x="1124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552;p25">
              <a:extLst>
                <a:ext uri="{FF2B5EF4-FFF2-40B4-BE49-F238E27FC236}">
                  <a16:creationId xmlns:a16="http://schemas.microsoft.com/office/drawing/2014/main" id="{C32F6553-D229-F857-771B-9AAD812C7095}"/>
                </a:ext>
              </a:extLst>
            </p:cNvPr>
            <p:cNvSpPr/>
            <p:nvPr/>
          </p:nvSpPr>
          <p:spPr>
            <a:xfrm>
              <a:off x="2200466" y="2956799"/>
              <a:ext cx="221646" cy="169004"/>
            </a:xfrm>
            <a:custGeom>
              <a:avLst/>
              <a:gdLst/>
              <a:ahLst/>
              <a:cxnLst/>
              <a:rect l="l" t="t" r="r" b="b"/>
              <a:pathLst>
                <a:path w="4858" h="3704" extrusionOk="0">
                  <a:moveTo>
                    <a:pt x="0" y="2798"/>
                  </a:moveTo>
                  <a:lnTo>
                    <a:pt x="0" y="3703"/>
                  </a:lnTo>
                  <a:lnTo>
                    <a:pt x="4858" y="905"/>
                  </a:lnTo>
                  <a:lnTo>
                    <a:pt x="4858" y="1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553;p25">
              <a:extLst>
                <a:ext uri="{FF2B5EF4-FFF2-40B4-BE49-F238E27FC236}">
                  <a16:creationId xmlns:a16="http://schemas.microsoft.com/office/drawing/2014/main" id="{0089E581-2F9C-3A02-EE55-15413323D10F}"/>
                </a:ext>
              </a:extLst>
            </p:cNvPr>
            <p:cNvSpPr/>
            <p:nvPr/>
          </p:nvSpPr>
          <p:spPr>
            <a:xfrm>
              <a:off x="2453059" y="2894335"/>
              <a:ext cx="65791" cy="95088"/>
            </a:xfrm>
            <a:custGeom>
              <a:avLst/>
              <a:gdLst/>
              <a:ahLst/>
              <a:cxnLst/>
              <a:rect l="l" t="t" r="r" b="b"/>
              <a:pathLst>
                <a:path w="1442" h="2084" extrusionOk="0">
                  <a:moveTo>
                    <a:pt x="1441" y="0"/>
                  </a:moveTo>
                  <a:lnTo>
                    <a:pt x="1" y="822"/>
                  </a:lnTo>
                  <a:lnTo>
                    <a:pt x="1" y="2084"/>
                  </a:lnTo>
                  <a:lnTo>
                    <a:pt x="1441" y="1250"/>
                  </a:lnTo>
                  <a:lnTo>
                    <a:pt x="14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554;p25">
              <a:extLst>
                <a:ext uri="{FF2B5EF4-FFF2-40B4-BE49-F238E27FC236}">
                  <a16:creationId xmlns:a16="http://schemas.microsoft.com/office/drawing/2014/main" id="{80221785-5F0B-B856-B278-379405C4535F}"/>
                </a:ext>
              </a:extLst>
            </p:cNvPr>
            <p:cNvSpPr/>
            <p:nvPr/>
          </p:nvSpPr>
          <p:spPr>
            <a:xfrm>
              <a:off x="2539979" y="2816085"/>
              <a:ext cx="128799" cy="119042"/>
            </a:xfrm>
            <a:custGeom>
              <a:avLst/>
              <a:gdLst/>
              <a:ahLst/>
              <a:cxnLst/>
              <a:rect l="l" t="t" r="r" b="b"/>
              <a:pathLst>
                <a:path w="2823" h="2609" extrusionOk="0">
                  <a:moveTo>
                    <a:pt x="1" y="1632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555;p25">
              <a:extLst>
                <a:ext uri="{FF2B5EF4-FFF2-40B4-BE49-F238E27FC236}">
                  <a16:creationId xmlns:a16="http://schemas.microsoft.com/office/drawing/2014/main" id="{A97EA982-4F08-5D7D-8AD7-8823CA2521CD}"/>
                </a:ext>
              </a:extLst>
            </p:cNvPr>
            <p:cNvSpPr/>
            <p:nvPr/>
          </p:nvSpPr>
          <p:spPr>
            <a:xfrm>
              <a:off x="2553575" y="2832921"/>
              <a:ext cx="104892" cy="87514"/>
            </a:xfrm>
            <a:custGeom>
              <a:avLst/>
              <a:gdLst/>
              <a:ahLst/>
              <a:cxnLst/>
              <a:rect l="l" t="t" r="r" b="b"/>
              <a:pathLst>
                <a:path w="2299" h="1918" extrusionOk="0">
                  <a:moveTo>
                    <a:pt x="2298" y="1"/>
                  </a:moveTo>
                  <a:lnTo>
                    <a:pt x="2024" y="168"/>
                  </a:lnTo>
                  <a:lnTo>
                    <a:pt x="2024" y="406"/>
                  </a:lnTo>
                  <a:lnTo>
                    <a:pt x="2298" y="239"/>
                  </a:lnTo>
                  <a:lnTo>
                    <a:pt x="2298" y="1"/>
                  </a:lnTo>
                  <a:close/>
                  <a:moveTo>
                    <a:pt x="1893" y="239"/>
                  </a:moveTo>
                  <a:lnTo>
                    <a:pt x="1620" y="394"/>
                  </a:lnTo>
                  <a:lnTo>
                    <a:pt x="1620" y="632"/>
                  </a:lnTo>
                  <a:lnTo>
                    <a:pt x="1893" y="477"/>
                  </a:lnTo>
                  <a:lnTo>
                    <a:pt x="1893" y="239"/>
                  </a:lnTo>
                  <a:close/>
                  <a:moveTo>
                    <a:pt x="2298" y="358"/>
                  </a:moveTo>
                  <a:lnTo>
                    <a:pt x="2024" y="513"/>
                  </a:lnTo>
                  <a:lnTo>
                    <a:pt x="2024" y="751"/>
                  </a:lnTo>
                  <a:lnTo>
                    <a:pt x="2298" y="584"/>
                  </a:lnTo>
                  <a:lnTo>
                    <a:pt x="2298" y="358"/>
                  </a:lnTo>
                  <a:close/>
                  <a:moveTo>
                    <a:pt x="1489" y="477"/>
                  </a:moveTo>
                  <a:lnTo>
                    <a:pt x="1215" y="632"/>
                  </a:lnTo>
                  <a:lnTo>
                    <a:pt x="1215" y="870"/>
                  </a:lnTo>
                  <a:lnTo>
                    <a:pt x="1489" y="715"/>
                  </a:lnTo>
                  <a:lnTo>
                    <a:pt x="1489" y="477"/>
                  </a:lnTo>
                  <a:close/>
                  <a:moveTo>
                    <a:pt x="1893" y="584"/>
                  </a:moveTo>
                  <a:lnTo>
                    <a:pt x="1620" y="751"/>
                  </a:lnTo>
                  <a:lnTo>
                    <a:pt x="1620" y="989"/>
                  </a:lnTo>
                  <a:lnTo>
                    <a:pt x="1893" y="822"/>
                  </a:lnTo>
                  <a:lnTo>
                    <a:pt x="1893" y="584"/>
                  </a:lnTo>
                  <a:close/>
                  <a:moveTo>
                    <a:pt x="1084" y="703"/>
                  </a:moveTo>
                  <a:lnTo>
                    <a:pt x="810" y="858"/>
                  </a:lnTo>
                  <a:lnTo>
                    <a:pt x="810" y="1108"/>
                  </a:lnTo>
                  <a:lnTo>
                    <a:pt x="1084" y="942"/>
                  </a:lnTo>
                  <a:lnTo>
                    <a:pt x="1084" y="703"/>
                  </a:lnTo>
                  <a:close/>
                  <a:moveTo>
                    <a:pt x="1489" y="822"/>
                  </a:moveTo>
                  <a:lnTo>
                    <a:pt x="1215" y="977"/>
                  </a:lnTo>
                  <a:lnTo>
                    <a:pt x="1215" y="1215"/>
                  </a:lnTo>
                  <a:lnTo>
                    <a:pt x="1489" y="1061"/>
                  </a:lnTo>
                  <a:lnTo>
                    <a:pt x="1489" y="822"/>
                  </a:lnTo>
                  <a:close/>
                  <a:moveTo>
                    <a:pt x="679" y="942"/>
                  </a:moveTo>
                  <a:lnTo>
                    <a:pt x="405" y="1096"/>
                  </a:lnTo>
                  <a:lnTo>
                    <a:pt x="405" y="1334"/>
                  </a:lnTo>
                  <a:lnTo>
                    <a:pt x="679" y="1180"/>
                  </a:lnTo>
                  <a:lnTo>
                    <a:pt x="679" y="942"/>
                  </a:lnTo>
                  <a:close/>
                  <a:moveTo>
                    <a:pt x="1084" y="1049"/>
                  </a:moveTo>
                  <a:lnTo>
                    <a:pt x="810" y="1215"/>
                  </a:lnTo>
                  <a:lnTo>
                    <a:pt x="810" y="1453"/>
                  </a:lnTo>
                  <a:lnTo>
                    <a:pt x="1084" y="1287"/>
                  </a:lnTo>
                  <a:lnTo>
                    <a:pt x="1084" y="1049"/>
                  </a:lnTo>
                  <a:close/>
                  <a:moveTo>
                    <a:pt x="274" y="1168"/>
                  </a:moveTo>
                  <a:lnTo>
                    <a:pt x="0" y="1311"/>
                  </a:lnTo>
                  <a:lnTo>
                    <a:pt x="0" y="1549"/>
                  </a:lnTo>
                  <a:lnTo>
                    <a:pt x="274" y="1406"/>
                  </a:lnTo>
                  <a:lnTo>
                    <a:pt x="274" y="1168"/>
                  </a:lnTo>
                  <a:close/>
                  <a:moveTo>
                    <a:pt x="679" y="1287"/>
                  </a:moveTo>
                  <a:lnTo>
                    <a:pt x="405" y="1442"/>
                  </a:lnTo>
                  <a:lnTo>
                    <a:pt x="405" y="1680"/>
                  </a:lnTo>
                  <a:lnTo>
                    <a:pt x="679" y="1525"/>
                  </a:lnTo>
                  <a:lnTo>
                    <a:pt x="679" y="1287"/>
                  </a:lnTo>
                  <a:close/>
                  <a:moveTo>
                    <a:pt x="274" y="1513"/>
                  </a:moveTo>
                  <a:lnTo>
                    <a:pt x="0" y="1680"/>
                  </a:lnTo>
                  <a:lnTo>
                    <a:pt x="0" y="1918"/>
                  </a:lnTo>
                  <a:lnTo>
                    <a:pt x="274" y="1751"/>
                  </a:lnTo>
                  <a:lnTo>
                    <a:pt x="274" y="1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556;p25">
              <a:extLst>
                <a:ext uri="{FF2B5EF4-FFF2-40B4-BE49-F238E27FC236}">
                  <a16:creationId xmlns:a16="http://schemas.microsoft.com/office/drawing/2014/main" id="{0927F8FF-A0E8-D8A8-6029-B196A31AC1AF}"/>
                </a:ext>
              </a:extLst>
            </p:cNvPr>
            <p:cNvSpPr/>
            <p:nvPr/>
          </p:nvSpPr>
          <p:spPr>
            <a:xfrm>
              <a:off x="2467751" y="2923765"/>
              <a:ext cx="36409" cy="42205"/>
            </a:xfrm>
            <a:custGeom>
              <a:avLst/>
              <a:gdLst/>
              <a:ahLst/>
              <a:cxnLst/>
              <a:rect l="l" t="t" r="r" b="b"/>
              <a:pathLst>
                <a:path w="798" h="925" extrusionOk="0">
                  <a:moveTo>
                    <a:pt x="750" y="1"/>
                  </a:moveTo>
                  <a:cubicBezTo>
                    <a:pt x="739" y="1"/>
                    <a:pt x="727" y="4"/>
                    <a:pt x="715" y="10"/>
                  </a:cubicBezTo>
                  <a:cubicBezTo>
                    <a:pt x="667" y="34"/>
                    <a:pt x="643" y="82"/>
                    <a:pt x="643" y="141"/>
                  </a:cubicBezTo>
                  <a:cubicBezTo>
                    <a:pt x="643" y="178"/>
                    <a:pt x="664" y="193"/>
                    <a:pt x="690" y="193"/>
                  </a:cubicBezTo>
                  <a:cubicBezTo>
                    <a:pt x="698" y="193"/>
                    <a:pt x="706" y="192"/>
                    <a:pt x="715" y="189"/>
                  </a:cubicBezTo>
                  <a:cubicBezTo>
                    <a:pt x="762" y="153"/>
                    <a:pt x="786" y="105"/>
                    <a:pt x="798" y="58"/>
                  </a:cubicBezTo>
                  <a:cubicBezTo>
                    <a:pt x="798" y="23"/>
                    <a:pt x="779" y="1"/>
                    <a:pt x="750" y="1"/>
                  </a:cubicBezTo>
                  <a:close/>
                  <a:moveTo>
                    <a:pt x="433" y="179"/>
                  </a:moveTo>
                  <a:cubicBezTo>
                    <a:pt x="424" y="179"/>
                    <a:pt x="415" y="182"/>
                    <a:pt x="405" y="189"/>
                  </a:cubicBezTo>
                  <a:cubicBezTo>
                    <a:pt x="357" y="224"/>
                    <a:pt x="334" y="272"/>
                    <a:pt x="322" y="320"/>
                  </a:cubicBezTo>
                  <a:cubicBezTo>
                    <a:pt x="322" y="355"/>
                    <a:pt x="341" y="377"/>
                    <a:pt x="370" y="377"/>
                  </a:cubicBezTo>
                  <a:cubicBezTo>
                    <a:pt x="380" y="377"/>
                    <a:pt x="392" y="374"/>
                    <a:pt x="405" y="367"/>
                  </a:cubicBezTo>
                  <a:cubicBezTo>
                    <a:pt x="453" y="344"/>
                    <a:pt x="476" y="284"/>
                    <a:pt x="476" y="236"/>
                  </a:cubicBezTo>
                  <a:cubicBezTo>
                    <a:pt x="476" y="202"/>
                    <a:pt x="457" y="179"/>
                    <a:pt x="433" y="179"/>
                  </a:cubicBezTo>
                  <a:close/>
                  <a:moveTo>
                    <a:pt x="757" y="355"/>
                  </a:moveTo>
                  <a:cubicBezTo>
                    <a:pt x="745" y="355"/>
                    <a:pt x="730" y="359"/>
                    <a:pt x="715" y="367"/>
                  </a:cubicBezTo>
                  <a:cubicBezTo>
                    <a:pt x="667" y="391"/>
                    <a:pt x="643" y="439"/>
                    <a:pt x="643" y="486"/>
                  </a:cubicBezTo>
                  <a:cubicBezTo>
                    <a:pt x="643" y="521"/>
                    <a:pt x="662" y="543"/>
                    <a:pt x="686" y="543"/>
                  </a:cubicBezTo>
                  <a:cubicBezTo>
                    <a:pt x="695" y="543"/>
                    <a:pt x="705" y="540"/>
                    <a:pt x="715" y="534"/>
                  </a:cubicBezTo>
                  <a:cubicBezTo>
                    <a:pt x="762" y="510"/>
                    <a:pt x="786" y="463"/>
                    <a:pt x="798" y="403"/>
                  </a:cubicBezTo>
                  <a:cubicBezTo>
                    <a:pt x="798" y="371"/>
                    <a:pt x="782" y="355"/>
                    <a:pt x="757" y="355"/>
                  </a:cubicBezTo>
                  <a:close/>
                  <a:moveTo>
                    <a:pt x="105" y="370"/>
                  </a:moveTo>
                  <a:cubicBezTo>
                    <a:pt x="95" y="370"/>
                    <a:pt x="84" y="373"/>
                    <a:pt x="72" y="379"/>
                  </a:cubicBezTo>
                  <a:cubicBezTo>
                    <a:pt x="24" y="415"/>
                    <a:pt x="0" y="463"/>
                    <a:pt x="0" y="510"/>
                  </a:cubicBezTo>
                  <a:cubicBezTo>
                    <a:pt x="0" y="545"/>
                    <a:pt x="19" y="567"/>
                    <a:pt x="44" y="567"/>
                  </a:cubicBezTo>
                  <a:cubicBezTo>
                    <a:pt x="52" y="567"/>
                    <a:pt x="62" y="564"/>
                    <a:pt x="72" y="558"/>
                  </a:cubicBezTo>
                  <a:cubicBezTo>
                    <a:pt x="119" y="534"/>
                    <a:pt x="143" y="475"/>
                    <a:pt x="143" y="427"/>
                  </a:cubicBezTo>
                  <a:cubicBezTo>
                    <a:pt x="143" y="392"/>
                    <a:pt x="130" y="370"/>
                    <a:pt x="105" y="370"/>
                  </a:cubicBezTo>
                  <a:close/>
                  <a:moveTo>
                    <a:pt x="433" y="537"/>
                  </a:moveTo>
                  <a:cubicBezTo>
                    <a:pt x="424" y="537"/>
                    <a:pt x="415" y="540"/>
                    <a:pt x="405" y="546"/>
                  </a:cubicBezTo>
                  <a:cubicBezTo>
                    <a:pt x="357" y="570"/>
                    <a:pt x="334" y="617"/>
                    <a:pt x="322" y="677"/>
                  </a:cubicBezTo>
                  <a:cubicBezTo>
                    <a:pt x="322" y="712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5"/>
                  </a:cubicBezTo>
                  <a:cubicBezTo>
                    <a:pt x="453" y="689"/>
                    <a:pt x="476" y="641"/>
                    <a:pt x="476" y="594"/>
                  </a:cubicBezTo>
                  <a:cubicBezTo>
                    <a:pt x="476" y="559"/>
                    <a:pt x="457" y="537"/>
                    <a:pt x="433" y="537"/>
                  </a:cubicBezTo>
                  <a:close/>
                  <a:moveTo>
                    <a:pt x="105" y="727"/>
                  </a:moveTo>
                  <a:cubicBezTo>
                    <a:pt x="95" y="727"/>
                    <a:pt x="84" y="730"/>
                    <a:pt x="72" y="736"/>
                  </a:cubicBezTo>
                  <a:cubicBezTo>
                    <a:pt x="24" y="760"/>
                    <a:pt x="0" y="808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5"/>
                  </a:cubicBezTo>
                  <a:cubicBezTo>
                    <a:pt x="119" y="879"/>
                    <a:pt x="143" y="832"/>
                    <a:pt x="143" y="784"/>
                  </a:cubicBezTo>
                  <a:cubicBezTo>
                    <a:pt x="143" y="749"/>
                    <a:pt x="130" y="727"/>
                    <a:pt x="105" y="7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557;p25">
              <a:extLst>
                <a:ext uri="{FF2B5EF4-FFF2-40B4-BE49-F238E27FC236}">
                  <a16:creationId xmlns:a16="http://schemas.microsoft.com/office/drawing/2014/main" id="{1815932D-B476-741B-8819-67E20FE4223F}"/>
                </a:ext>
              </a:extLst>
            </p:cNvPr>
            <p:cNvSpPr/>
            <p:nvPr/>
          </p:nvSpPr>
          <p:spPr>
            <a:xfrm>
              <a:off x="2168390" y="2759599"/>
              <a:ext cx="512871" cy="318936"/>
            </a:xfrm>
            <a:custGeom>
              <a:avLst/>
              <a:gdLst/>
              <a:ahLst/>
              <a:cxnLst/>
              <a:rect l="l" t="t" r="r" b="b"/>
              <a:pathLst>
                <a:path w="11241" h="6990" extrusionOk="0">
                  <a:moveTo>
                    <a:pt x="11240" y="501"/>
                  </a:moveTo>
                  <a:lnTo>
                    <a:pt x="10371" y="1"/>
                  </a:lnTo>
                  <a:lnTo>
                    <a:pt x="1" y="5989"/>
                  </a:lnTo>
                  <a:lnTo>
                    <a:pt x="1" y="699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558;p25">
              <a:extLst>
                <a:ext uri="{FF2B5EF4-FFF2-40B4-BE49-F238E27FC236}">
                  <a16:creationId xmlns:a16="http://schemas.microsoft.com/office/drawing/2014/main" id="{0E5E0413-977A-6795-BE0C-6C037439A431}"/>
                </a:ext>
              </a:extLst>
            </p:cNvPr>
            <p:cNvSpPr/>
            <p:nvPr/>
          </p:nvSpPr>
          <p:spPr>
            <a:xfrm>
              <a:off x="2168390" y="2645531"/>
              <a:ext cx="512871" cy="387377"/>
            </a:xfrm>
            <a:custGeom>
              <a:avLst/>
              <a:gdLst/>
              <a:ahLst/>
              <a:cxnLst/>
              <a:rect l="l" t="t" r="r" b="b"/>
              <a:pathLst>
                <a:path w="11241" h="8490" extrusionOk="0">
                  <a:moveTo>
                    <a:pt x="1" y="6489"/>
                  </a:moveTo>
                  <a:lnTo>
                    <a:pt x="1" y="8489"/>
                  </a:lnTo>
                  <a:lnTo>
                    <a:pt x="11240" y="2001"/>
                  </a:lnTo>
                  <a:lnTo>
                    <a:pt x="1124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559;p25">
              <a:extLst>
                <a:ext uri="{FF2B5EF4-FFF2-40B4-BE49-F238E27FC236}">
                  <a16:creationId xmlns:a16="http://schemas.microsoft.com/office/drawing/2014/main" id="{14CDE7F0-9FD2-0F63-F750-2B5EDD89545A}"/>
                </a:ext>
              </a:extLst>
            </p:cNvPr>
            <p:cNvSpPr/>
            <p:nvPr/>
          </p:nvSpPr>
          <p:spPr>
            <a:xfrm>
              <a:off x="2200466" y="2819918"/>
              <a:ext cx="221646" cy="168959"/>
            </a:xfrm>
            <a:custGeom>
              <a:avLst/>
              <a:gdLst/>
              <a:ahLst/>
              <a:cxnLst/>
              <a:rect l="l" t="t" r="r" b="b"/>
              <a:pathLst>
                <a:path w="4858" h="3703" extrusionOk="0">
                  <a:moveTo>
                    <a:pt x="0" y="2798"/>
                  </a:moveTo>
                  <a:lnTo>
                    <a:pt x="0" y="3703"/>
                  </a:lnTo>
                  <a:lnTo>
                    <a:pt x="4858" y="905"/>
                  </a:lnTo>
                  <a:lnTo>
                    <a:pt x="4858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rgbClr val="F587E6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560;p25">
              <a:extLst>
                <a:ext uri="{FF2B5EF4-FFF2-40B4-BE49-F238E27FC236}">
                  <a16:creationId xmlns:a16="http://schemas.microsoft.com/office/drawing/2014/main" id="{6B656214-1E28-C163-5E30-57FFFFF5F609}"/>
                </a:ext>
              </a:extLst>
            </p:cNvPr>
            <p:cNvSpPr/>
            <p:nvPr/>
          </p:nvSpPr>
          <p:spPr>
            <a:xfrm>
              <a:off x="2453059" y="2757408"/>
              <a:ext cx="65791" cy="95681"/>
            </a:xfrm>
            <a:custGeom>
              <a:avLst/>
              <a:gdLst/>
              <a:ahLst/>
              <a:cxnLst/>
              <a:rect l="l" t="t" r="r" b="b"/>
              <a:pathLst>
                <a:path w="1442" h="2097" extrusionOk="0">
                  <a:moveTo>
                    <a:pt x="1441" y="1"/>
                  </a:moveTo>
                  <a:lnTo>
                    <a:pt x="1" y="834"/>
                  </a:lnTo>
                  <a:lnTo>
                    <a:pt x="1" y="2096"/>
                  </a:lnTo>
                  <a:lnTo>
                    <a:pt x="1441" y="1263"/>
                  </a:lnTo>
                  <a:lnTo>
                    <a:pt x="144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561;p25">
              <a:extLst>
                <a:ext uri="{FF2B5EF4-FFF2-40B4-BE49-F238E27FC236}">
                  <a16:creationId xmlns:a16="http://schemas.microsoft.com/office/drawing/2014/main" id="{96D5298A-5B72-3178-7B8E-5DC5E9AE48B2}"/>
                </a:ext>
              </a:extLst>
            </p:cNvPr>
            <p:cNvSpPr/>
            <p:nvPr/>
          </p:nvSpPr>
          <p:spPr>
            <a:xfrm>
              <a:off x="2539979" y="2679204"/>
              <a:ext cx="128799" cy="118997"/>
            </a:xfrm>
            <a:custGeom>
              <a:avLst/>
              <a:gdLst/>
              <a:ahLst/>
              <a:cxnLst/>
              <a:rect l="l" t="t" r="r" b="b"/>
              <a:pathLst>
                <a:path w="2823" h="2608" extrusionOk="0">
                  <a:moveTo>
                    <a:pt x="1" y="1632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562;p25">
              <a:extLst>
                <a:ext uri="{FF2B5EF4-FFF2-40B4-BE49-F238E27FC236}">
                  <a16:creationId xmlns:a16="http://schemas.microsoft.com/office/drawing/2014/main" id="{53A42ABA-5139-73E8-5B35-14BDDFFA6829}"/>
                </a:ext>
              </a:extLst>
            </p:cNvPr>
            <p:cNvSpPr/>
            <p:nvPr/>
          </p:nvSpPr>
          <p:spPr>
            <a:xfrm>
              <a:off x="2553575" y="2696587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39"/>
                  </a:lnTo>
                  <a:lnTo>
                    <a:pt x="2298" y="0"/>
                  </a:lnTo>
                  <a:close/>
                  <a:moveTo>
                    <a:pt x="1893" y="239"/>
                  </a:moveTo>
                  <a:lnTo>
                    <a:pt x="1620" y="393"/>
                  </a:lnTo>
                  <a:lnTo>
                    <a:pt x="1620" y="631"/>
                  </a:lnTo>
                  <a:lnTo>
                    <a:pt x="1893" y="477"/>
                  </a:lnTo>
                  <a:lnTo>
                    <a:pt x="1893" y="239"/>
                  </a:lnTo>
                  <a:close/>
                  <a:moveTo>
                    <a:pt x="2298" y="346"/>
                  </a:moveTo>
                  <a:lnTo>
                    <a:pt x="2024" y="501"/>
                  </a:lnTo>
                  <a:lnTo>
                    <a:pt x="2024" y="739"/>
                  </a:lnTo>
                  <a:lnTo>
                    <a:pt x="2298" y="584"/>
                  </a:lnTo>
                  <a:lnTo>
                    <a:pt x="2298" y="346"/>
                  </a:lnTo>
                  <a:close/>
                  <a:moveTo>
                    <a:pt x="1489" y="465"/>
                  </a:moveTo>
                  <a:lnTo>
                    <a:pt x="1215" y="620"/>
                  </a:lnTo>
                  <a:lnTo>
                    <a:pt x="1215" y="858"/>
                  </a:lnTo>
                  <a:lnTo>
                    <a:pt x="1489" y="703"/>
                  </a:lnTo>
                  <a:lnTo>
                    <a:pt x="1489" y="465"/>
                  </a:lnTo>
                  <a:close/>
                  <a:moveTo>
                    <a:pt x="1893" y="584"/>
                  </a:moveTo>
                  <a:lnTo>
                    <a:pt x="1620" y="739"/>
                  </a:lnTo>
                  <a:lnTo>
                    <a:pt x="1620" y="977"/>
                  </a:lnTo>
                  <a:lnTo>
                    <a:pt x="1893" y="822"/>
                  </a:lnTo>
                  <a:lnTo>
                    <a:pt x="1893" y="584"/>
                  </a:lnTo>
                  <a:close/>
                  <a:moveTo>
                    <a:pt x="1084" y="703"/>
                  </a:moveTo>
                  <a:lnTo>
                    <a:pt x="810" y="858"/>
                  </a:lnTo>
                  <a:lnTo>
                    <a:pt x="810" y="1096"/>
                  </a:lnTo>
                  <a:lnTo>
                    <a:pt x="1084" y="941"/>
                  </a:lnTo>
                  <a:lnTo>
                    <a:pt x="1084" y="703"/>
                  </a:lnTo>
                  <a:close/>
                  <a:moveTo>
                    <a:pt x="1489" y="822"/>
                  </a:moveTo>
                  <a:lnTo>
                    <a:pt x="1215" y="977"/>
                  </a:lnTo>
                  <a:lnTo>
                    <a:pt x="1215" y="1215"/>
                  </a:lnTo>
                  <a:lnTo>
                    <a:pt x="1489" y="1048"/>
                  </a:lnTo>
                  <a:lnTo>
                    <a:pt x="1489" y="822"/>
                  </a:lnTo>
                  <a:close/>
                  <a:moveTo>
                    <a:pt x="679" y="929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67"/>
                  </a:lnTo>
                  <a:lnTo>
                    <a:pt x="679" y="929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67"/>
                  </a:moveTo>
                  <a:lnTo>
                    <a:pt x="0" y="1322"/>
                  </a:lnTo>
                  <a:lnTo>
                    <a:pt x="0" y="1560"/>
                  </a:lnTo>
                  <a:lnTo>
                    <a:pt x="274" y="1405"/>
                  </a:lnTo>
                  <a:lnTo>
                    <a:pt x="274" y="1167"/>
                  </a:lnTo>
                  <a:close/>
                  <a:moveTo>
                    <a:pt x="679" y="1274"/>
                  </a:moveTo>
                  <a:lnTo>
                    <a:pt x="405" y="1441"/>
                  </a:lnTo>
                  <a:lnTo>
                    <a:pt x="405" y="1679"/>
                  </a:lnTo>
                  <a:lnTo>
                    <a:pt x="679" y="1513"/>
                  </a:lnTo>
                  <a:lnTo>
                    <a:pt x="679" y="1274"/>
                  </a:lnTo>
                  <a:close/>
                  <a:moveTo>
                    <a:pt x="274" y="1513"/>
                  </a:moveTo>
                  <a:lnTo>
                    <a:pt x="0" y="1667"/>
                  </a:lnTo>
                  <a:lnTo>
                    <a:pt x="0" y="1905"/>
                  </a:lnTo>
                  <a:lnTo>
                    <a:pt x="274" y="1751"/>
                  </a:lnTo>
                  <a:lnTo>
                    <a:pt x="274" y="1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563;p25">
              <a:extLst>
                <a:ext uri="{FF2B5EF4-FFF2-40B4-BE49-F238E27FC236}">
                  <a16:creationId xmlns:a16="http://schemas.microsoft.com/office/drawing/2014/main" id="{B2EF0AC3-2712-50CD-EEF6-BBA872A88E4F}"/>
                </a:ext>
              </a:extLst>
            </p:cNvPr>
            <p:cNvSpPr/>
            <p:nvPr/>
          </p:nvSpPr>
          <p:spPr>
            <a:xfrm>
              <a:off x="2467751" y="2786884"/>
              <a:ext cx="36409" cy="42160"/>
            </a:xfrm>
            <a:custGeom>
              <a:avLst/>
              <a:gdLst/>
              <a:ahLst/>
              <a:cxnLst/>
              <a:rect l="l" t="t" r="r" b="b"/>
              <a:pathLst>
                <a:path w="798" h="924" extrusionOk="0">
                  <a:moveTo>
                    <a:pt x="750" y="0"/>
                  </a:moveTo>
                  <a:cubicBezTo>
                    <a:pt x="739" y="0"/>
                    <a:pt x="727" y="3"/>
                    <a:pt x="715" y="10"/>
                  </a:cubicBezTo>
                  <a:cubicBezTo>
                    <a:pt x="667" y="46"/>
                    <a:pt x="643" y="93"/>
                    <a:pt x="643" y="141"/>
                  </a:cubicBezTo>
                  <a:cubicBezTo>
                    <a:pt x="643" y="176"/>
                    <a:pt x="662" y="198"/>
                    <a:pt x="686" y="198"/>
                  </a:cubicBezTo>
                  <a:cubicBezTo>
                    <a:pt x="695" y="198"/>
                    <a:pt x="705" y="195"/>
                    <a:pt x="715" y="188"/>
                  </a:cubicBezTo>
                  <a:cubicBezTo>
                    <a:pt x="762" y="165"/>
                    <a:pt x="786" y="117"/>
                    <a:pt x="798" y="57"/>
                  </a:cubicBezTo>
                  <a:cubicBezTo>
                    <a:pt x="798" y="23"/>
                    <a:pt x="779" y="0"/>
                    <a:pt x="750" y="0"/>
                  </a:cubicBezTo>
                  <a:close/>
                  <a:moveTo>
                    <a:pt x="433" y="191"/>
                  </a:moveTo>
                  <a:cubicBezTo>
                    <a:pt x="424" y="191"/>
                    <a:pt x="415" y="194"/>
                    <a:pt x="405" y="200"/>
                  </a:cubicBezTo>
                  <a:cubicBezTo>
                    <a:pt x="357" y="224"/>
                    <a:pt x="334" y="272"/>
                    <a:pt x="322" y="331"/>
                  </a:cubicBezTo>
                  <a:cubicBezTo>
                    <a:pt x="322" y="363"/>
                    <a:pt x="337" y="379"/>
                    <a:pt x="362" y="379"/>
                  </a:cubicBezTo>
                  <a:cubicBezTo>
                    <a:pt x="375" y="379"/>
                    <a:pt x="389" y="375"/>
                    <a:pt x="405" y="367"/>
                  </a:cubicBezTo>
                  <a:cubicBezTo>
                    <a:pt x="453" y="343"/>
                    <a:pt x="476" y="296"/>
                    <a:pt x="476" y="248"/>
                  </a:cubicBezTo>
                  <a:cubicBezTo>
                    <a:pt x="476" y="213"/>
                    <a:pt x="457" y="191"/>
                    <a:pt x="433" y="191"/>
                  </a:cubicBezTo>
                  <a:close/>
                  <a:moveTo>
                    <a:pt x="750" y="358"/>
                  </a:moveTo>
                  <a:cubicBezTo>
                    <a:pt x="739" y="358"/>
                    <a:pt x="727" y="361"/>
                    <a:pt x="715" y="367"/>
                  </a:cubicBezTo>
                  <a:cubicBezTo>
                    <a:pt x="667" y="391"/>
                    <a:pt x="643" y="450"/>
                    <a:pt x="643" y="498"/>
                  </a:cubicBezTo>
                  <a:cubicBezTo>
                    <a:pt x="643" y="533"/>
                    <a:pt x="662" y="555"/>
                    <a:pt x="686" y="555"/>
                  </a:cubicBezTo>
                  <a:cubicBezTo>
                    <a:pt x="695" y="555"/>
                    <a:pt x="705" y="552"/>
                    <a:pt x="715" y="546"/>
                  </a:cubicBezTo>
                  <a:cubicBezTo>
                    <a:pt x="762" y="510"/>
                    <a:pt x="786" y="462"/>
                    <a:pt x="798" y="415"/>
                  </a:cubicBezTo>
                  <a:cubicBezTo>
                    <a:pt x="798" y="380"/>
                    <a:pt x="779" y="358"/>
                    <a:pt x="750" y="358"/>
                  </a:cubicBezTo>
                  <a:close/>
                  <a:moveTo>
                    <a:pt x="110" y="379"/>
                  </a:moveTo>
                  <a:cubicBezTo>
                    <a:pt x="99" y="379"/>
                    <a:pt x="87" y="383"/>
                    <a:pt x="72" y="391"/>
                  </a:cubicBezTo>
                  <a:cubicBezTo>
                    <a:pt x="24" y="415"/>
                    <a:pt x="0" y="462"/>
                    <a:pt x="0" y="522"/>
                  </a:cubicBezTo>
                  <a:cubicBezTo>
                    <a:pt x="0" y="548"/>
                    <a:pt x="19" y="567"/>
                    <a:pt x="42" y="567"/>
                  </a:cubicBezTo>
                  <a:cubicBezTo>
                    <a:pt x="52" y="567"/>
                    <a:pt x="62" y="564"/>
                    <a:pt x="72" y="557"/>
                  </a:cubicBezTo>
                  <a:cubicBezTo>
                    <a:pt x="119" y="534"/>
                    <a:pt x="143" y="486"/>
                    <a:pt x="143" y="438"/>
                  </a:cubicBezTo>
                  <a:cubicBezTo>
                    <a:pt x="143" y="398"/>
                    <a:pt x="132" y="379"/>
                    <a:pt x="110" y="379"/>
                  </a:cubicBezTo>
                  <a:close/>
                  <a:moveTo>
                    <a:pt x="439" y="546"/>
                  </a:moveTo>
                  <a:cubicBezTo>
                    <a:pt x="429" y="546"/>
                    <a:pt x="417" y="550"/>
                    <a:pt x="405" y="557"/>
                  </a:cubicBezTo>
                  <a:cubicBezTo>
                    <a:pt x="357" y="581"/>
                    <a:pt x="334" y="629"/>
                    <a:pt x="322" y="677"/>
                  </a:cubicBezTo>
                  <a:cubicBezTo>
                    <a:pt x="322" y="711"/>
                    <a:pt x="341" y="734"/>
                    <a:pt x="370" y="734"/>
                  </a:cubicBezTo>
                  <a:cubicBezTo>
                    <a:pt x="380" y="734"/>
                    <a:pt x="392" y="731"/>
                    <a:pt x="405" y="724"/>
                  </a:cubicBezTo>
                  <a:cubicBezTo>
                    <a:pt x="453" y="700"/>
                    <a:pt x="476" y="653"/>
                    <a:pt x="476" y="593"/>
                  </a:cubicBezTo>
                  <a:cubicBezTo>
                    <a:pt x="476" y="561"/>
                    <a:pt x="461" y="546"/>
                    <a:pt x="439" y="546"/>
                  </a:cubicBezTo>
                  <a:close/>
                  <a:moveTo>
                    <a:pt x="111" y="736"/>
                  </a:moveTo>
                  <a:cubicBezTo>
                    <a:pt x="101" y="736"/>
                    <a:pt x="87" y="740"/>
                    <a:pt x="72" y="748"/>
                  </a:cubicBezTo>
                  <a:cubicBezTo>
                    <a:pt x="24" y="772"/>
                    <a:pt x="0" y="819"/>
                    <a:pt x="0" y="867"/>
                  </a:cubicBezTo>
                  <a:cubicBezTo>
                    <a:pt x="0" y="902"/>
                    <a:pt x="19" y="924"/>
                    <a:pt x="44" y="924"/>
                  </a:cubicBezTo>
                  <a:cubicBezTo>
                    <a:pt x="52" y="924"/>
                    <a:pt x="62" y="921"/>
                    <a:pt x="72" y="915"/>
                  </a:cubicBezTo>
                  <a:cubicBezTo>
                    <a:pt x="119" y="891"/>
                    <a:pt x="143" y="843"/>
                    <a:pt x="143" y="784"/>
                  </a:cubicBezTo>
                  <a:cubicBezTo>
                    <a:pt x="143" y="752"/>
                    <a:pt x="132" y="736"/>
                    <a:pt x="111" y="73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564;p25">
              <a:extLst>
                <a:ext uri="{FF2B5EF4-FFF2-40B4-BE49-F238E27FC236}">
                  <a16:creationId xmlns:a16="http://schemas.microsoft.com/office/drawing/2014/main" id="{82E66269-C84D-0042-0556-AB1B0F0146CD}"/>
                </a:ext>
              </a:extLst>
            </p:cNvPr>
            <p:cNvSpPr/>
            <p:nvPr/>
          </p:nvSpPr>
          <p:spPr>
            <a:xfrm>
              <a:off x="2168390" y="2623265"/>
              <a:ext cx="512871" cy="318389"/>
            </a:xfrm>
            <a:custGeom>
              <a:avLst/>
              <a:gdLst/>
              <a:ahLst/>
              <a:cxnLst/>
              <a:rect l="l" t="t" r="r" b="b"/>
              <a:pathLst>
                <a:path w="11241" h="6978" extrusionOk="0">
                  <a:moveTo>
                    <a:pt x="11240" y="488"/>
                  </a:moveTo>
                  <a:lnTo>
                    <a:pt x="10371" y="0"/>
                  </a:lnTo>
                  <a:lnTo>
                    <a:pt x="1" y="5989"/>
                  </a:lnTo>
                  <a:lnTo>
                    <a:pt x="1" y="697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565;p25">
              <a:extLst>
                <a:ext uri="{FF2B5EF4-FFF2-40B4-BE49-F238E27FC236}">
                  <a16:creationId xmlns:a16="http://schemas.microsoft.com/office/drawing/2014/main" id="{E82763E7-ACF5-EADE-D9F2-D333ACA9D6B2}"/>
                </a:ext>
              </a:extLst>
            </p:cNvPr>
            <p:cNvSpPr/>
            <p:nvPr/>
          </p:nvSpPr>
          <p:spPr>
            <a:xfrm>
              <a:off x="1576240" y="1917048"/>
              <a:ext cx="144038" cy="1465190"/>
            </a:xfrm>
            <a:custGeom>
              <a:avLst/>
              <a:gdLst/>
              <a:ahLst/>
              <a:cxnLst/>
              <a:rect l="l" t="t" r="r" b="b"/>
              <a:pathLst>
                <a:path w="3157" h="32112" extrusionOk="0">
                  <a:moveTo>
                    <a:pt x="1" y="0"/>
                  </a:moveTo>
                  <a:lnTo>
                    <a:pt x="561" y="321"/>
                  </a:lnTo>
                  <a:lnTo>
                    <a:pt x="561" y="3322"/>
                  </a:lnTo>
                  <a:lnTo>
                    <a:pt x="1" y="3000"/>
                  </a:lnTo>
                  <a:close/>
                  <a:moveTo>
                    <a:pt x="870" y="3489"/>
                  </a:moveTo>
                  <a:lnTo>
                    <a:pt x="1430" y="3810"/>
                  </a:lnTo>
                  <a:lnTo>
                    <a:pt x="1430" y="810"/>
                  </a:lnTo>
                  <a:lnTo>
                    <a:pt x="870" y="500"/>
                  </a:lnTo>
                  <a:close/>
                  <a:moveTo>
                    <a:pt x="1739" y="3989"/>
                  </a:moveTo>
                  <a:lnTo>
                    <a:pt x="2287" y="4310"/>
                  </a:lnTo>
                  <a:lnTo>
                    <a:pt x="2287" y="1322"/>
                  </a:lnTo>
                  <a:lnTo>
                    <a:pt x="1739" y="1000"/>
                  </a:lnTo>
                  <a:close/>
                  <a:moveTo>
                    <a:pt x="2597" y="4489"/>
                  </a:moveTo>
                  <a:lnTo>
                    <a:pt x="3156" y="4810"/>
                  </a:lnTo>
                  <a:lnTo>
                    <a:pt x="3156" y="1810"/>
                  </a:lnTo>
                  <a:lnTo>
                    <a:pt x="2597" y="1500"/>
                  </a:lnTo>
                  <a:close/>
                  <a:moveTo>
                    <a:pt x="1" y="6310"/>
                  </a:moveTo>
                  <a:lnTo>
                    <a:pt x="561" y="6620"/>
                  </a:lnTo>
                  <a:lnTo>
                    <a:pt x="561" y="3631"/>
                  </a:lnTo>
                  <a:lnTo>
                    <a:pt x="1" y="3310"/>
                  </a:lnTo>
                  <a:close/>
                  <a:moveTo>
                    <a:pt x="870" y="6810"/>
                  </a:moveTo>
                  <a:lnTo>
                    <a:pt x="1430" y="7120"/>
                  </a:lnTo>
                  <a:lnTo>
                    <a:pt x="1430" y="4131"/>
                  </a:lnTo>
                  <a:lnTo>
                    <a:pt x="870" y="3810"/>
                  </a:lnTo>
                  <a:close/>
                  <a:moveTo>
                    <a:pt x="1727" y="7310"/>
                  </a:moveTo>
                  <a:lnTo>
                    <a:pt x="2287" y="7620"/>
                  </a:lnTo>
                  <a:lnTo>
                    <a:pt x="2287" y="4632"/>
                  </a:lnTo>
                  <a:lnTo>
                    <a:pt x="1727" y="4310"/>
                  </a:lnTo>
                  <a:close/>
                  <a:moveTo>
                    <a:pt x="2597" y="7811"/>
                  </a:moveTo>
                  <a:lnTo>
                    <a:pt x="3156" y="8120"/>
                  </a:lnTo>
                  <a:lnTo>
                    <a:pt x="3156" y="5132"/>
                  </a:lnTo>
                  <a:lnTo>
                    <a:pt x="2608" y="4810"/>
                  </a:lnTo>
                  <a:close/>
                  <a:moveTo>
                    <a:pt x="1" y="9620"/>
                  </a:moveTo>
                  <a:lnTo>
                    <a:pt x="561" y="9942"/>
                  </a:lnTo>
                  <a:lnTo>
                    <a:pt x="561" y="6941"/>
                  </a:lnTo>
                  <a:lnTo>
                    <a:pt x="1" y="6620"/>
                  </a:lnTo>
                  <a:close/>
                  <a:moveTo>
                    <a:pt x="870" y="10120"/>
                  </a:moveTo>
                  <a:lnTo>
                    <a:pt x="1430" y="10442"/>
                  </a:lnTo>
                  <a:lnTo>
                    <a:pt x="1430" y="7441"/>
                  </a:lnTo>
                  <a:lnTo>
                    <a:pt x="870" y="7120"/>
                  </a:lnTo>
                  <a:close/>
                  <a:moveTo>
                    <a:pt x="1727" y="10620"/>
                  </a:moveTo>
                  <a:lnTo>
                    <a:pt x="2287" y="10942"/>
                  </a:lnTo>
                  <a:lnTo>
                    <a:pt x="2287" y="7941"/>
                  </a:lnTo>
                  <a:lnTo>
                    <a:pt x="1727" y="7620"/>
                  </a:lnTo>
                  <a:close/>
                  <a:moveTo>
                    <a:pt x="2597" y="11120"/>
                  </a:moveTo>
                  <a:lnTo>
                    <a:pt x="3156" y="11430"/>
                  </a:lnTo>
                  <a:lnTo>
                    <a:pt x="3156" y="8442"/>
                  </a:lnTo>
                  <a:lnTo>
                    <a:pt x="2608" y="8120"/>
                  </a:lnTo>
                  <a:close/>
                  <a:moveTo>
                    <a:pt x="1" y="23670"/>
                  </a:moveTo>
                  <a:lnTo>
                    <a:pt x="561" y="23991"/>
                  </a:lnTo>
                  <a:lnTo>
                    <a:pt x="561" y="20991"/>
                  </a:lnTo>
                  <a:lnTo>
                    <a:pt x="1" y="20669"/>
                  </a:lnTo>
                  <a:close/>
                  <a:moveTo>
                    <a:pt x="870" y="24170"/>
                  </a:moveTo>
                  <a:lnTo>
                    <a:pt x="1430" y="24491"/>
                  </a:lnTo>
                  <a:lnTo>
                    <a:pt x="1430" y="21491"/>
                  </a:lnTo>
                  <a:lnTo>
                    <a:pt x="870" y="21169"/>
                  </a:lnTo>
                  <a:close/>
                  <a:moveTo>
                    <a:pt x="1727" y="24670"/>
                  </a:moveTo>
                  <a:lnTo>
                    <a:pt x="2287" y="24991"/>
                  </a:lnTo>
                  <a:lnTo>
                    <a:pt x="2287" y="21991"/>
                  </a:lnTo>
                  <a:lnTo>
                    <a:pt x="1727" y="21669"/>
                  </a:lnTo>
                  <a:close/>
                  <a:moveTo>
                    <a:pt x="2597" y="25170"/>
                  </a:moveTo>
                  <a:lnTo>
                    <a:pt x="3156" y="25491"/>
                  </a:lnTo>
                  <a:lnTo>
                    <a:pt x="3156" y="22491"/>
                  </a:lnTo>
                  <a:lnTo>
                    <a:pt x="2608" y="22169"/>
                  </a:lnTo>
                  <a:close/>
                  <a:moveTo>
                    <a:pt x="1" y="26980"/>
                  </a:moveTo>
                  <a:lnTo>
                    <a:pt x="561" y="27301"/>
                  </a:lnTo>
                  <a:lnTo>
                    <a:pt x="561" y="24301"/>
                  </a:lnTo>
                  <a:lnTo>
                    <a:pt x="1" y="23979"/>
                  </a:lnTo>
                  <a:close/>
                  <a:moveTo>
                    <a:pt x="870" y="27480"/>
                  </a:moveTo>
                  <a:lnTo>
                    <a:pt x="1430" y="27801"/>
                  </a:lnTo>
                  <a:lnTo>
                    <a:pt x="1430" y="24801"/>
                  </a:lnTo>
                  <a:lnTo>
                    <a:pt x="870" y="24491"/>
                  </a:lnTo>
                  <a:close/>
                  <a:moveTo>
                    <a:pt x="1739" y="27980"/>
                  </a:moveTo>
                  <a:lnTo>
                    <a:pt x="2287" y="28301"/>
                  </a:lnTo>
                  <a:lnTo>
                    <a:pt x="2287" y="25301"/>
                  </a:lnTo>
                  <a:lnTo>
                    <a:pt x="1739" y="24991"/>
                  </a:lnTo>
                  <a:close/>
                  <a:moveTo>
                    <a:pt x="2597" y="28480"/>
                  </a:moveTo>
                  <a:lnTo>
                    <a:pt x="3156" y="28801"/>
                  </a:lnTo>
                  <a:lnTo>
                    <a:pt x="3156" y="25801"/>
                  </a:lnTo>
                  <a:lnTo>
                    <a:pt x="2608" y="25491"/>
                  </a:lnTo>
                  <a:close/>
                  <a:moveTo>
                    <a:pt x="1" y="30289"/>
                  </a:moveTo>
                  <a:lnTo>
                    <a:pt x="561" y="30611"/>
                  </a:lnTo>
                  <a:lnTo>
                    <a:pt x="561" y="27622"/>
                  </a:lnTo>
                  <a:lnTo>
                    <a:pt x="1" y="27301"/>
                  </a:lnTo>
                  <a:close/>
                  <a:moveTo>
                    <a:pt x="870" y="30790"/>
                  </a:moveTo>
                  <a:lnTo>
                    <a:pt x="1430" y="31111"/>
                  </a:lnTo>
                  <a:lnTo>
                    <a:pt x="1430" y="28123"/>
                  </a:lnTo>
                  <a:lnTo>
                    <a:pt x="870" y="27801"/>
                  </a:lnTo>
                  <a:close/>
                  <a:moveTo>
                    <a:pt x="1727" y="31290"/>
                  </a:moveTo>
                  <a:lnTo>
                    <a:pt x="2287" y="31611"/>
                  </a:lnTo>
                  <a:lnTo>
                    <a:pt x="2287" y="28623"/>
                  </a:lnTo>
                  <a:lnTo>
                    <a:pt x="1727" y="28301"/>
                  </a:lnTo>
                  <a:close/>
                  <a:moveTo>
                    <a:pt x="2597" y="31790"/>
                  </a:moveTo>
                  <a:lnTo>
                    <a:pt x="3156" y="32111"/>
                  </a:lnTo>
                  <a:lnTo>
                    <a:pt x="3156" y="29111"/>
                  </a:lnTo>
                  <a:lnTo>
                    <a:pt x="2597" y="288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566;p25">
              <a:extLst>
                <a:ext uri="{FF2B5EF4-FFF2-40B4-BE49-F238E27FC236}">
                  <a16:creationId xmlns:a16="http://schemas.microsoft.com/office/drawing/2014/main" id="{095E3855-00E7-53B4-AA7C-9517C32130BB}"/>
                </a:ext>
              </a:extLst>
            </p:cNvPr>
            <p:cNvSpPr/>
            <p:nvPr/>
          </p:nvSpPr>
          <p:spPr>
            <a:xfrm>
              <a:off x="2681241" y="1803482"/>
              <a:ext cx="39146" cy="1502696"/>
            </a:xfrm>
            <a:custGeom>
              <a:avLst/>
              <a:gdLst/>
              <a:ahLst/>
              <a:cxnLst/>
              <a:rect l="l" t="t" r="r" b="b"/>
              <a:pathLst>
                <a:path w="858" h="32934" extrusionOk="0">
                  <a:moveTo>
                    <a:pt x="858" y="32933"/>
                  </a:moveTo>
                  <a:lnTo>
                    <a:pt x="0" y="32433"/>
                  </a:lnTo>
                  <a:lnTo>
                    <a:pt x="0" y="489"/>
                  </a:lnTo>
                  <a:lnTo>
                    <a:pt x="8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567;p25">
              <a:extLst>
                <a:ext uri="{FF2B5EF4-FFF2-40B4-BE49-F238E27FC236}">
                  <a16:creationId xmlns:a16="http://schemas.microsoft.com/office/drawing/2014/main" id="{4AAC9114-5FF2-ED0D-8EB6-8796752047FA}"/>
                </a:ext>
              </a:extLst>
            </p:cNvPr>
            <p:cNvSpPr/>
            <p:nvPr/>
          </p:nvSpPr>
          <p:spPr>
            <a:xfrm>
              <a:off x="2168390" y="3283307"/>
              <a:ext cx="551971" cy="341750"/>
            </a:xfrm>
            <a:custGeom>
              <a:avLst/>
              <a:gdLst/>
              <a:ahLst/>
              <a:cxnLst/>
              <a:rect l="l" t="t" r="r" b="b"/>
              <a:pathLst>
                <a:path w="12098" h="7490" extrusionOk="0">
                  <a:moveTo>
                    <a:pt x="1" y="7489"/>
                  </a:moveTo>
                  <a:lnTo>
                    <a:pt x="1" y="6489"/>
                  </a:lnTo>
                  <a:lnTo>
                    <a:pt x="11240" y="0"/>
                  </a:lnTo>
                  <a:lnTo>
                    <a:pt x="12098" y="5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568;p25">
              <a:extLst>
                <a:ext uri="{FF2B5EF4-FFF2-40B4-BE49-F238E27FC236}">
                  <a16:creationId xmlns:a16="http://schemas.microsoft.com/office/drawing/2014/main" id="{0509C9FE-7407-C5C5-7BE4-A713BD5D0B0F}"/>
                </a:ext>
              </a:extLst>
            </p:cNvPr>
            <p:cNvSpPr/>
            <p:nvPr/>
          </p:nvSpPr>
          <p:spPr>
            <a:xfrm>
              <a:off x="2168390" y="3333816"/>
              <a:ext cx="551971" cy="427028"/>
            </a:xfrm>
            <a:custGeom>
              <a:avLst/>
              <a:gdLst/>
              <a:ahLst/>
              <a:cxnLst/>
              <a:rect l="l" t="t" r="r" b="b"/>
              <a:pathLst>
                <a:path w="12098" h="9359" extrusionOk="0">
                  <a:moveTo>
                    <a:pt x="1" y="6989"/>
                  </a:moveTo>
                  <a:lnTo>
                    <a:pt x="12098" y="0"/>
                  </a:lnTo>
                  <a:lnTo>
                    <a:pt x="12098" y="2370"/>
                  </a:lnTo>
                  <a:lnTo>
                    <a:pt x="1" y="9359"/>
                  </a:lnTo>
                  <a:close/>
                </a:path>
              </a:pathLst>
            </a:custGeom>
            <a:solidFill>
              <a:srgbClr val="35199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569;p25">
              <a:extLst>
                <a:ext uri="{FF2B5EF4-FFF2-40B4-BE49-F238E27FC236}">
                  <a16:creationId xmlns:a16="http://schemas.microsoft.com/office/drawing/2014/main" id="{F4826739-6D87-A0E2-D676-47B53EB6C378}"/>
                </a:ext>
              </a:extLst>
            </p:cNvPr>
            <p:cNvSpPr/>
            <p:nvPr/>
          </p:nvSpPr>
          <p:spPr>
            <a:xfrm>
              <a:off x="2168390" y="3306120"/>
              <a:ext cx="551971" cy="357491"/>
            </a:xfrm>
            <a:custGeom>
              <a:avLst/>
              <a:gdLst/>
              <a:ahLst/>
              <a:cxnLst/>
              <a:rect l="l" t="t" r="r" b="b"/>
              <a:pathLst>
                <a:path w="12098" h="7835" extrusionOk="0">
                  <a:moveTo>
                    <a:pt x="1" y="6989"/>
                  </a:moveTo>
                  <a:lnTo>
                    <a:pt x="12098" y="0"/>
                  </a:lnTo>
                  <a:lnTo>
                    <a:pt x="12098" y="846"/>
                  </a:lnTo>
                  <a:lnTo>
                    <a:pt x="1" y="78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570;p25">
              <a:extLst>
                <a:ext uri="{FF2B5EF4-FFF2-40B4-BE49-F238E27FC236}">
                  <a16:creationId xmlns:a16="http://schemas.microsoft.com/office/drawing/2014/main" id="{BED5264A-DFA8-954E-6961-235CF6EC813B}"/>
                </a:ext>
              </a:extLst>
            </p:cNvPr>
            <p:cNvSpPr/>
            <p:nvPr/>
          </p:nvSpPr>
          <p:spPr>
            <a:xfrm>
              <a:off x="2168390" y="3403352"/>
              <a:ext cx="551971" cy="357491"/>
            </a:xfrm>
            <a:custGeom>
              <a:avLst/>
              <a:gdLst/>
              <a:ahLst/>
              <a:cxnLst/>
              <a:rect l="l" t="t" r="r" b="b"/>
              <a:pathLst>
                <a:path w="12098" h="7835" extrusionOk="0">
                  <a:moveTo>
                    <a:pt x="1" y="6989"/>
                  </a:moveTo>
                  <a:lnTo>
                    <a:pt x="12098" y="0"/>
                  </a:lnTo>
                  <a:lnTo>
                    <a:pt x="12098" y="846"/>
                  </a:lnTo>
                  <a:lnTo>
                    <a:pt x="1" y="78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571;p25">
              <a:extLst>
                <a:ext uri="{FF2B5EF4-FFF2-40B4-BE49-F238E27FC236}">
                  <a16:creationId xmlns:a16="http://schemas.microsoft.com/office/drawing/2014/main" id="{33979207-05FF-80B0-4315-29D3CBF8DFBA}"/>
                </a:ext>
              </a:extLst>
            </p:cNvPr>
            <p:cNvSpPr/>
            <p:nvPr/>
          </p:nvSpPr>
          <p:spPr>
            <a:xfrm>
              <a:off x="2168390" y="3354987"/>
              <a:ext cx="551971" cy="357537"/>
            </a:xfrm>
            <a:custGeom>
              <a:avLst/>
              <a:gdLst/>
              <a:ahLst/>
              <a:cxnLst/>
              <a:rect l="l" t="t" r="r" b="b"/>
              <a:pathLst>
                <a:path w="12098" h="7836" extrusionOk="0">
                  <a:moveTo>
                    <a:pt x="1" y="6978"/>
                  </a:moveTo>
                  <a:lnTo>
                    <a:pt x="12098" y="1"/>
                  </a:lnTo>
                  <a:lnTo>
                    <a:pt x="12098" y="846"/>
                  </a:lnTo>
                  <a:lnTo>
                    <a:pt x="1" y="78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572;p25">
              <a:extLst>
                <a:ext uri="{FF2B5EF4-FFF2-40B4-BE49-F238E27FC236}">
                  <a16:creationId xmlns:a16="http://schemas.microsoft.com/office/drawing/2014/main" id="{EB55EC07-595C-447B-E049-2423E460539F}"/>
                </a:ext>
              </a:extLst>
            </p:cNvPr>
            <p:cNvSpPr/>
            <p:nvPr/>
          </p:nvSpPr>
          <p:spPr>
            <a:xfrm>
              <a:off x="2143432" y="2797104"/>
              <a:ext cx="34264" cy="110829"/>
            </a:xfrm>
            <a:custGeom>
              <a:avLst/>
              <a:gdLst/>
              <a:ahLst/>
              <a:cxnLst/>
              <a:rect l="l" t="t" r="r" b="b"/>
              <a:pathLst>
                <a:path w="751" h="2429" extrusionOk="0">
                  <a:moveTo>
                    <a:pt x="524" y="2429"/>
                  </a:moveTo>
                  <a:cubicBezTo>
                    <a:pt x="476" y="2417"/>
                    <a:pt x="441" y="2417"/>
                    <a:pt x="405" y="2393"/>
                  </a:cubicBezTo>
                  <a:lnTo>
                    <a:pt x="107" y="2227"/>
                  </a:lnTo>
                  <a:cubicBezTo>
                    <a:pt x="60" y="2191"/>
                    <a:pt x="48" y="2131"/>
                    <a:pt x="72" y="2096"/>
                  </a:cubicBezTo>
                  <a:cubicBezTo>
                    <a:pt x="95" y="2048"/>
                    <a:pt x="155" y="2024"/>
                    <a:pt x="203" y="2060"/>
                  </a:cubicBezTo>
                  <a:lnTo>
                    <a:pt x="500" y="2227"/>
                  </a:lnTo>
                  <a:cubicBezTo>
                    <a:pt x="512" y="2238"/>
                    <a:pt x="536" y="2238"/>
                    <a:pt x="548" y="2227"/>
                  </a:cubicBezTo>
                  <a:cubicBezTo>
                    <a:pt x="560" y="2215"/>
                    <a:pt x="560" y="2203"/>
                    <a:pt x="560" y="2191"/>
                  </a:cubicBezTo>
                  <a:lnTo>
                    <a:pt x="560" y="619"/>
                  </a:lnTo>
                  <a:cubicBezTo>
                    <a:pt x="560" y="536"/>
                    <a:pt x="524" y="464"/>
                    <a:pt x="453" y="417"/>
                  </a:cubicBezTo>
                  <a:lnTo>
                    <a:pt x="107" y="226"/>
                  </a:lnTo>
                  <a:cubicBezTo>
                    <a:pt x="0" y="155"/>
                    <a:pt x="95" y="0"/>
                    <a:pt x="203" y="60"/>
                  </a:cubicBezTo>
                  <a:lnTo>
                    <a:pt x="548" y="250"/>
                  </a:lnTo>
                  <a:cubicBezTo>
                    <a:pt x="679" y="333"/>
                    <a:pt x="750" y="464"/>
                    <a:pt x="750" y="619"/>
                  </a:cubicBezTo>
                  <a:lnTo>
                    <a:pt x="750" y="2191"/>
                  </a:lnTo>
                  <a:cubicBezTo>
                    <a:pt x="750" y="2262"/>
                    <a:pt x="714" y="2346"/>
                    <a:pt x="643" y="2381"/>
                  </a:cubicBezTo>
                  <a:cubicBezTo>
                    <a:pt x="607" y="2405"/>
                    <a:pt x="560" y="2417"/>
                    <a:pt x="524" y="242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573;p25">
              <a:extLst>
                <a:ext uri="{FF2B5EF4-FFF2-40B4-BE49-F238E27FC236}">
                  <a16:creationId xmlns:a16="http://schemas.microsoft.com/office/drawing/2014/main" id="{0736FA7D-4E23-73B2-E976-8F59791450C7}"/>
                </a:ext>
              </a:extLst>
            </p:cNvPr>
            <p:cNvSpPr/>
            <p:nvPr/>
          </p:nvSpPr>
          <p:spPr>
            <a:xfrm>
              <a:off x="1676756" y="1477948"/>
              <a:ext cx="903968" cy="521568"/>
            </a:xfrm>
            <a:custGeom>
              <a:avLst/>
              <a:gdLst/>
              <a:ahLst/>
              <a:cxnLst/>
              <a:rect l="l" t="t" r="r" b="b"/>
              <a:pathLst>
                <a:path w="19813" h="11431" extrusionOk="0">
                  <a:moveTo>
                    <a:pt x="9895" y="286"/>
                  </a:moveTo>
                  <a:lnTo>
                    <a:pt x="19301" y="5715"/>
                  </a:lnTo>
                  <a:lnTo>
                    <a:pt x="9907" y="11145"/>
                  </a:lnTo>
                  <a:lnTo>
                    <a:pt x="501" y="5715"/>
                  </a:lnTo>
                  <a:lnTo>
                    <a:pt x="9895" y="286"/>
                  </a:lnTo>
                  <a:close/>
                  <a:moveTo>
                    <a:pt x="9907" y="0"/>
                  </a:moveTo>
                  <a:lnTo>
                    <a:pt x="1" y="5715"/>
                  </a:lnTo>
                  <a:lnTo>
                    <a:pt x="9907" y="11430"/>
                  </a:lnTo>
                  <a:lnTo>
                    <a:pt x="19813" y="5715"/>
                  </a:lnTo>
                  <a:lnTo>
                    <a:pt x="99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574;p25">
              <a:extLst>
                <a:ext uri="{FF2B5EF4-FFF2-40B4-BE49-F238E27FC236}">
                  <a16:creationId xmlns:a16="http://schemas.microsoft.com/office/drawing/2014/main" id="{0B234106-7417-2D0F-8990-D1D83E7F2636}"/>
                </a:ext>
              </a:extLst>
            </p:cNvPr>
            <p:cNvSpPr/>
            <p:nvPr/>
          </p:nvSpPr>
          <p:spPr>
            <a:xfrm>
              <a:off x="2086352" y="2071313"/>
              <a:ext cx="6022" cy="1695518"/>
            </a:xfrm>
            <a:custGeom>
              <a:avLst/>
              <a:gdLst/>
              <a:ahLst/>
              <a:cxnLst/>
              <a:rect l="l" t="t" r="r" b="b"/>
              <a:pathLst>
                <a:path w="132" h="37160" extrusionOk="0">
                  <a:moveTo>
                    <a:pt x="1" y="0"/>
                  </a:moveTo>
                  <a:lnTo>
                    <a:pt x="1" y="37076"/>
                  </a:lnTo>
                  <a:lnTo>
                    <a:pt x="132" y="37160"/>
                  </a:lnTo>
                  <a:lnTo>
                    <a:pt x="132" y="119"/>
                  </a:lnTo>
                  <a:lnTo>
                    <a:pt x="120" y="7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575;p25">
              <a:extLst>
                <a:ext uri="{FF2B5EF4-FFF2-40B4-BE49-F238E27FC236}">
                  <a16:creationId xmlns:a16="http://schemas.microsoft.com/office/drawing/2014/main" id="{8C106A61-7D91-A1A0-23FA-0645C7B7752F}"/>
                </a:ext>
              </a:extLst>
            </p:cNvPr>
            <p:cNvSpPr/>
            <p:nvPr/>
          </p:nvSpPr>
          <p:spPr>
            <a:xfrm>
              <a:off x="1533898" y="1752425"/>
              <a:ext cx="6023" cy="1695518"/>
            </a:xfrm>
            <a:custGeom>
              <a:avLst/>
              <a:gdLst/>
              <a:ahLst/>
              <a:cxnLst/>
              <a:rect l="l" t="t" r="r" b="b"/>
              <a:pathLst>
                <a:path w="132" h="37160" extrusionOk="0">
                  <a:moveTo>
                    <a:pt x="0" y="0"/>
                  </a:moveTo>
                  <a:lnTo>
                    <a:pt x="0" y="37076"/>
                  </a:lnTo>
                  <a:lnTo>
                    <a:pt x="131" y="37160"/>
                  </a:lnTo>
                  <a:lnTo>
                    <a:pt x="131" y="119"/>
                  </a:lnTo>
                  <a:lnTo>
                    <a:pt x="119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576;p25">
              <a:extLst>
                <a:ext uri="{FF2B5EF4-FFF2-40B4-BE49-F238E27FC236}">
                  <a16:creationId xmlns:a16="http://schemas.microsoft.com/office/drawing/2014/main" id="{AF8EBCC4-F2D8-B2DE-FAAD-FCD51FE5A80B}"/>
                </a:ext>
              </a:extLst>
            </p:cNvPr>
            <p:cNvSpPr/>
            <p:nvPr/>
          </p:nvSpPr>
          <p:spPr>
            <a:xfrm>
              <a:off x="2539979" y="1857847"/>
              <a:ext cx="128799" cy="118997"/>
            </a:xfrm>
            <a:custGeom>
              <a:avLst/>
              <a:gdLst/>
              <a:ahLst/>
              <a:cxnLst/>
              <a:rect l="l" t="t" r="r" b="b"/>
              <a:pathLst>
                <a:path w="2823" h="2608" extrusionOk="0">
                  <a:moveTo>
                    <a:pt x="1" y="1620"/>
                  </a:moveTo>
                  <a:lnTo>
                    <a:pt x="1" y="2608"/>
                  </a:lnTo>
                  <a:lnTo>
                    <a:pt x="2822" y="977"/>
                  </a:lnTo>
                  <a:lnTo>
                    <a:pt x="282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577;p25">
              <a:extLst>
                <a:ext uri="{FF2B5EF4-FFF2-40B4-BE49-F238E27FC236}">
                  <a16:creationId xmlns:a16="http://schemas.microsoft.com/office/drawing/2014/main" id="{EB35BBE3-6BD5-A4E2-0DA0-4A4CB238ADFE}"/>
                </a:ext>
              </a:extLst>
            </p:cNvPr>
            <p:cNvSpPr/>
            <p:nvPr/>
          </p:nvSpPr>
          <p:spPr>
            <a:xfrm>
              <a:off x="2553575" y="1875231"/>
              <a:ext cx="104892" cy="86966"/>
            </a:xfrm>
            <a:custGeom>
              <a:avLst/>
              <a:gdLst/>
              <a:ahLst/>
              <a:cxnLst/>
              <a:rect l="l" t="t" r="r" b="b"/>
              <a:pathLst>
                <a:path w="2299" h="1906" extrusionOk="0">
                  <a:moveTo>
                    <a:pt x="2298" y="0"/>
                  </a:moveTo>
                  <a:lnTo>
                    <a:pt x="2024" y="155"/>
                  </a:lnTo>
                  <a:lnTo>
                    <a:pt x="2024" y="393"/>
                  </a:lnTo>
                  <a:lnTo>
                    <a:pt x="2298" y="238"/>
                  </a:lnTo>
                  <a:lnTo>
                    <a:pt x="2298" y="0"/>
                  </a:lnTo>
                  <a:close/>
                  <a:moveTo>
                    <a:pt x="1893" y="238"/>
                  </a:moveTo>
                  <a:lnTo>
                    <a:pt x="1620" y="381"/>
                  </a:lnTo>
                  <a:lnTo>
                    <a:pt x="1620" y="619"/>
                  </a:lnTo>
                  <a:lnTo>
                    <a:pt x="1893" y="477"/>
                  </a:lnTo>
                  <a:lnTo>
                    <a:pt x="1893" y="238"/>
                  </a:lnTo>
                  <a:close/>
                  <a:moveTo>
                    <a:pt x="2298" y="346"/>
                  </a:moveTo>
                  <a:lnTo>
                    <a:pt x="2024" y="500"/>
                  </a:lnTo>
                  <a:lnTo>
                    <a:pt x="2024" y="739"/>
                  </a:lnTo>
                  <a:lnTo>
                    <a:pt x="2298" y="584"/>
                  </a:lnTo>
                  <a:lnTo>
                    <a:pt x="2298" y="346"/>
                  </a:lnTo>
                  <a:close/>
                  <a:moveTo>
                    <a:pt x="1489" y="453"/>
                  </a:moveTo>
                  <a:lnTo>
                    <a:pt x="1215" y="619"/>
                  </a:lnTo>
                  <a:lnTo>
                    <a:pt x="1215" y="858"/>
                  </a:lnTo>
                  <a:lnTo>
                    <a:pt x="1489" y="703"/>
                  </a:lnTo>
                  <a:lnTo>
                    <a:pt x="1489" y="453"/>
                  </a:lnTo>
                  <a:close/>
                  <a:moveTo>
                    <a:pt x="1893" y="596"/>
                  </a:moveTo>
                  <a:lnTo>
                    <a:pt x="1620" y="739"/>
                  </a:lnTo>
                  <a:lnTo>
                    <a:pt x="1620" y="977"/>
                  </a:lnTo>
                  <a:lnTo>
                    <a:pt x="1893" y="834"/>
                  </a:lnTo>
                  <a:lnTo>
                    <a:pt x="1893" y="596"/>
                  </a:lnTo>
                  <a:close/>
                  <a:moveTo>
                    <a:pt x="1084" y="691"/>
                  </a:moveTo>
                  <a:lnTo>
                    <a:pt x="810" y="846"/>
                  </a:lnTo>
                  <a:lnTo>
                    <a:pt x="810" y="1084"/>
                  </a:lnTo>
                  <a:lnTo>
                    <a:pt x="1084" y="929"/>
                  </a:lnTo>
                  <a:lnTo>
                    <a:pt x="1084" y="691"/>
                  </a:lnTo>
                  <a:close/>
                  <a:moveTo>
                    <a:pt x="1489" y="798"/>
                  </a:moveTo>
                  <a:lnTo>
                    <a:pt x="1215" y="977"/>
                  </a:lnTo>
                  <a:lnTo>
                    <a:pt x="1215" y="1203"/>
                  </a:lnTo>
                  <a:lnTo>
                    <a:pt x="1489" y="1036"/>
                  </a:lnTo>
                  <a:lnTo>
                    <a:pt x="1489" y="798"/>
                  </a:lnTo>
                  <a:close/>
                  <a:moveTo>
                    <a:pt x="679" y="917"/>
                  </a:moveTo>
                  <a:lnTo>
                    <a:pt x="405" y="1084"/>
                  </a:lnTo>
                  <a:lnTo>
                    <a:pt x="405" y="1322"/>
                  </a:lnTo>
                  <a:lnTo>
                    <a:pt x="679" y="1155"/>
                  </a:lnTo>
                  <a:lnTo>
                    <a:pt x="679" y="917"/>
                  </a:lnTo>
                  <a:close/>
                  <a:moveTo>
                    <a:pt x="1084" y="1048"/>
                  </a:moveTo>
                  <a:lnTo>
                    <a:pt x="810" y="1203"/>
                  </a:lnTo>
                  <a:lnTo>
                    <a:pt x="810" y="1441"/>
                  </a:lnTo>
                  <a:lnTo>
                    <a:pt x="1084" y="1286"/>
                  </a:lnTo>
                  <a:lnTo>
                    <a:pt x="1084" y="1048"/>
                  </a:lnTo>
                  <a:close/>
                  <a:moveTo>
                    <a:pt x="274" y="1155"/>
                  </a:moveTo>
                  <a:lnTo>
                    <a:pt x="0" y="1310"/>
                  </a:lnTo>
                  <a:lnTo>
                    <a:pt x="0" y="1548"/>
                  </a:lnTo>
                  <a:lnTo>
                    <a:pt x="274" y="1393"/>
                  </a:lnTo>
                  <a:lnTo>
                    <a:pt x="274" y="1155"/>
                  </a:lnTo>
                  <a:close/>
                  <a:moveTo>
                    <a:pt x="679" y="1274"/>
                  </a:moveTo>
                  <a:lnTo>
                    <a:pt x="405" y="1441"/>
                  </a:lnTo>
                  <a:lnTo>
                    <a:pt x="405" y="1679"/>
                  </a:lnTo>
                  <a:lnTo>
                    <a:pt x="679" y="1512"/>
                  </a:lnTo>
                  <a:lnTo>
                    <a:pt x="679" y="1274"/>
                  </a:lnTo>
                  <a:close/>
                  <a:moveTo>
                    <a:pt x="274" y="1512"/>
                  </a:moveTo>
                  <a:lnTo>
                    <a:pt x="0" y="1667"/>
                  </a:lnTo>
                  <a:lnTo>
                    <a:pt x="0" y="1905"/>
                  </a:lnTo>
                  <a:lnTo>
                    <a:pt x="274" y="1751"/>
                  </a:lnTo>
                  <a:lnTo>
                    <a:pt x="274" y="15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3BBA5534-CB1E-9AF5-4905-AFDEA8B84528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3D5E031-2E9B-36C0-E64D-482854261644}"/>
              </a:ext>
            </a:extLst>
          </p:cNvPr>
          <p:cNvSpPr txBox="1"/>
          <p:nvPr/>
        </p:nvSpPr>
        <p:spPr>
          <a:xfrm>
            <a:off x="6022561" y="1123646"/>
            <a:ext cx="2484384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</a:p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25D3346-F1C4-374E-8425-35F2BF849713}"/>
              </a:ext>
            </a:extLst>
          </p:cNvPr>
          <p:cNvSpPr txBox="1"/>
          <p:nvPr/>
        </p:nvSpPr>
        <p:spPr>
          <a:xfrm>
            <a:off x="6091411" y="3159641"/>
            <a:ext cx="2484384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03</a:t>
            </a:r>
          </a:p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4CC3892-118C-70E9-F1F4-124C2E4C4F20}"/>
              </a:ext>
            </a:extLst>
          </p:cNvPr>
          <p:cNvSpPr txBox="1"/>
          <p:nvPr/>
        </p:nvSpPr>
        <p:spPr>
          <a:xfrm>
            <a:off x="774589" y="1117929"/>
            <a:ext cx="2484384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</a:p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DF00D19-1E8C-8D7B-8A5B-6C327BDF81D5}"/>
              </a:ext>
            </a:extLst>
          </p:cNvPr>
          <p:cNvSpPr txBox="1"/>
          <p:nvPr/>
        </p:nvSpPr>
        <p:spPr>
          <a:xfrm>
            <a:off x="843439" y="3153924"/>
            <a:ext cx="2484384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04</a:t>
            </a:r>
          </a:p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0B539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B539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200" dirty="0">
                <a:solidFill>
                  <a:srgbClr val="0B539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B539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1875785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Data Migration Process Infographics by Slidesgo">
  <a:themeElements>
    <a:clrScheme name="Simple Light">
      <a:dk1>
        <a:srgbClr val="000000"/>
      </a:dk1>
      <a:lt1>
        <a:srgbClr val="FFFFFF"/>
      </a:lt1>
      <a:dk2>
        <a:srgbClr val="DDDDDD"/>
      </a:dk2>
      <a:lt2>
        <a:srgbClr val="293E8D"/>
      </a:lt2>
      <a:accent1>
        <a:srgbClr val="4335AF"/>
      </a:accent1>
      <a:accent2>
        <a:srgbClr val="9659F4"/>
      </a:accent2>
      <a:accent3>
        <a:srgbClr val="5CCFFB"/>
      </a:accent3>
      <a:accent4>
        <a:srgbClr val="A0FDF1"/>
      </a:accent4>
      <a:accent5>
        <a:srgbClr val="FCCAF5"/>
      </a:accent5>
      <a:accent6>
        <a:srgbClr val="FA72DC"/>
      </a:accent6>
      <a:hlink>
        <a:srgbClr val="21347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735</Words>
  <Application>Microsoft Office PowerPoint</Application>
  <PresentationFormat>On-screen Show (16:9)</PresentationFormat>
  <Paragraphs>104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Shabnam</vt:lpstr>
      <vt:lpstr>Vazir</vt:lpstr>
      <vt:lpstr>Data Migration Process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9</cp:revision>
  <dcterms:modified xsi:type="dcterms:W3CDTF">2024-07-13T08:28:42Z</dcterms:modified>
</cp:coreProperties>
</file>