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9" r:id="rId4"/>
    <p:sldId id="260" r:id="rId5"/>
    <p:sldId id="270" r:id="rId6"/>
    <p:sldId id="272" r:id="rId7"/>
    <p:sldId id="290" r:id="rId8"/>
    <p:sldId id="273" r:id="rId9"/>
    <p:sldId id="261" r:id="rId10"/>
    <p:sldId id="267" r:id="rId11"/>
    <p:sldId id="298" r:id="rId12"/>
    <p:sldId id="268" r:id="rId13"/>
    <p:sldId id="293" r:id="rId14"/>
    <p:sldId id="294" r:id="rId15"/>
    <p:sldId id="295" r:id="rId16"/>
    <p:sldId id="269" r:id="rId17"/>
    <p:sldId id="262" r:id="rId18"/>
    <p:sldId id="287" r:id="rId19"/>
    <p:sldId id="288" r:id="rId20"/>
    <p:sldId id="289" r:id="rId21"/>
    <p:sldId id="263" r:id="rId22"/>
    <p:sldId id="274" r:id="rId23"/>
    <p:sldId id="275" r:id="rId24"/>
    <p:sldId id="276" r:id="rId25"/>
    <p:sldId id="291" r:id="rId26"/>
    <p:sldId id="292" r:id="rId27"/>
    <p:sldId id="297" r:id="rId28"/>
    <p:sldId id="264" r:id="rId29"/>
    <p:sldId id="277" r:id="rId30"/>
    <p:sldId id="283" r:id="rId31"/>
    <p:sldId id="265" r:id="rId32"/>
    <p:sldId id="278" r:id="rId33"/>
    <p:sldId id="280" r:id="rId34"/>
    <p:sldId id="285" r:id="rId35"/>
    <p:sldId id="296" r:id="rId36"/>
    <p:sldId id="28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F6CA102-9965-42AC-8EF3-B092FC07A5D6}">
          <p14:sldIdLst>
            <p14:sldId id="256"/>
            <p14:sldId id="257"/>
            <p14:sldId id="259"/>
          </p14:sldIdLst>
        </p14:section>
        <p14:section name="فصل اول" id="{FDAF4D3A-B7BE-406D-BC97-415375241F01}">
          <p14:sldIdLst>
            <p14:sldId id="260"/>
            <p14:sldId id="270"/>
            <p14:sldId id="272"/>
            <p14:sldId id="290"/>
            <p14:sldId id="273"/>
          </p14:sldIdLst>
        </p14:section>
        <p14:section name="فصل دوم" id="{63FAAA3D-23C2-45FC-BC9F-EE27B0131FD2}">
          <p14:sldIdLst>
            <p14:sldId id="261"/>
            <p14:sldId id="267"/>
            <p14:sldId id="298"/>
            <p14:sldId id="268"/>
            <p14:sldId id="293"/>
            <p14:sldId id="294"/>
            <p14:sldId id="295"/>
            <p14:sldId id="269"/>
          </p14:sldIdLst>
        </p14:section>
        <p14:section name="فصل سوم" id="{5EDC56EA-FD9C-4DC4-8B90-2DE34F727773}">
          <p14:sldIdLst>
            <p14:sldId id="262"/>
            <p14:sldId id="287"/>
            <p14:sldId id="288"/>
            <p14:sldId id="289"/>
          </p14:sldIdLst>
        </p14:section>
        <p14:section name="فصل چهارم" id="{690F9615-862F-4341-895C-46C396B36856}">
          <p14:sldIdLst>
            <p14:sldId id="263"/>
            <p14:sldId id="274"/>
            <p14:sldId id="275"/>
            <p14:sldId id="276"/>
            <p14:sldId id="291"/>
            <p14:sldId id="292"/>
            <p14:sldId id="297"/>
          </p14:sldIdLst>
        </p14:section>
        <p14:section name="فصل پنجم" id="{1C9C2879-47FE-49E0-AD3D-AD23AFE10AB3}">
          <p14:sldIdLst>
            <p14:sldId id="264"/>
            <p14:sldId id="277"/>
            <p14:sldId id="283"/>
          </p14:sldIdLst>
        </p14:section>
        <p14:section name="فصل ششم" id="{A1683A51-2389-4EA5-827A-1AB32A4ACCB2}">
          <p14:sldIdLst>
            <p14:sldId id="265"/>
            <p14:sldId id="278"/>
            <p14:sldId id="280"/>
            <p14:sldId id="285"/>
            <p14:sldId id="296"/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2636"/>
    <a:srgbClr val="4E3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46392-56E6-49E9-AF00-667A18C069A3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C9B8B-21BF-45DE-A611-ED00824387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0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C9B8B-21BF-45DE-A611-ED00824387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852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C9B8B-21BF-45DE-A611-ED00824387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72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C9B8B-21BF-45DE-A611-ED008243870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C9B8B-21BF-45DE-A611-ED008243870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13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2D18A2-1605-862A-062D-2981176850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61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89F4411A-15D7-6A89-E459-523B6B5E54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93836" y="1623849"/>
            <a:ext cx="3295623" cy="32946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40067920-FB6F-C911-4D94-581CD9DD033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18100" y="1623849"/>
            <a:ext cx="3295623" cy="32946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9818AA3-14D8-2984-844A-E5FDC859B0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40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5485CF-4086-655D-1F66-17460140A3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6855" y="-1748597"/>
            <a:ext cx="10358290" cy="10355193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20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B438AC-B130-D2A7-D295-D2A2C4C429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18191" y="259150"/>
            <a:ext cx="7073808" cy="6598851"/>
          </a:xfrm>
          <a:custGeom>
            <a:avLst/>
            <a:gdLst>
              <a:gd name="connsiteX0" fmla="*/ 4273978 w 7073808"/>
              <a:gd name="connsiteY0" fmla="*/ 0 h 6598851"/>
              <a:gd name="connsiteX1" fmla="*/ 4276534 w 7073808"/>
              <a:gd name="connsiteY1" fmla="*/ 0 h 6598851"/>
              <a:gd name="connsiteX2" fmla="*/ 6995181 w 7073808"/>
              <a:gd name="connsiteY2" fmla="*/ 975969 h 6598851"/>
              <a:gd name="connsiteX3" fmla="*/ 7073808 w 7073808"/>
              <a:gd name="connsiteY3" fmla="*/ 1047430 h 6598851"/>
              <a:gd name="connsiteX4" fmla="*/ 7073808 w 7073808"/>
              <a:gd name="connsiteY4" fmla="*/ 6598851 h 6598851"/>
              <a:gd name="connsiteX5" fmla="*/ 690593 w 7073808"/>
              <a:gd name="connsiteY5" fmla="*/ 6598851 h 6598851"/>
              <a:gd name="connsiteX6" fmla="*/ 515847 w 7073808"/>
              <a:gd name="connsiteY6" fmla="*/ 6311210 h 6598851"/>
              <a:gd name="connsiteX7" fmla="*/ 0 w 7073808"/>
              <a:gd name="connsiteY7" fmla="*/ 4273978 h 6598851"/>
              <a:gd name="connsiteX8" fmla="*/ 4273978 w 7073808"/>
              <a:gd name="connsiteY8" fmla="*/ 0 h 659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73808" h="6598851">
                <a:moveTo>
                  <a:pt x="4273978" y="0"/>
                </a:moveTo>
                <a:lnTo>
                  <a:pt x="4276534" y="0"/>
                </a:lnTo>
                <a:cubicBezTo>
                  <a:pt x="5309232" y="0"/>
                  <a:pt x="6256386" y="366261"/>
                  <a:pt x="6995181" y="975969"/>
                </a:cubicBezTo>
                <a:lnTo>
                  <a:pt x="7073808" y="1047430"/>
                </a:lnTo>
                <a:lnTo>
                  <a:pt x="7073808" y="6598851"/>
                </a:lnTo>
                <a:lnTo>
                  <a:pt x="690593" y="6598851"/>
                </a:lnTo>
                <a:lnTo>
                  <a:pt x="515847" y="6311210"/>
                </a:lnTo>
                <a:cubicBezTo>
                  <a:pt x="186868" y="5705616"/>
                  <a:pt x="0" y="5011620"/>
                  <a:pt x="0" y="4273978"/>
                </a:cubicBezTo>
                <a:cubicBezTo>
                  <a:pt x="0" y="1913525"/>
                  <a:pt x="1913525" y="0"/>
                  <a:pt x="42739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27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12E0532-A04E-DD8E-BAA4-E49D6F3752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501561"/>
          </a:xfrm>
          <a:custGeom>
            <a:avLst/>
            <a:gdLst>
              <a:gd name="connsiteX0" fmla="*/ 0 w 12192000"/>
              <a:gd name="connsiteY0" fmla="*/ 0 h 6501561"/>
              <a:gd name="connsiteX1" fmla="*/ 12192000 w 12192000"/>
              <a:gd name="connsiteY1" fmla="*/ 0 h 6501561"/>
              <a:gd name="connsiteX2" fmla="*/ 12192000 w 12192000"/>
              <a:gd name="connsiteY2" fmla="*/ 4105159 h 6501561"/>
              <a:gd name="connsiteX3" fmla="*/ 11995883 w 12192000"/>
              <a:gd name="connsiteY3" fmla="*/ 4283942 h 6501561"/>
              <a:gd name="connsiteX4" fmla="*/ 6098676 w 12192000"/>
              <a:gd name="connsiteY4" fmla="*/ 6501561 h 6501561"/>
              <a:gd name="connsiteX5" fmla="*/ 6093325 w 12192000"/>
              <a:gd name="connsiteY5" fmla="*/ 6501559 h 6501561"/>
              <a:gd name="connsiteX6" fmla="*/ 196117 w 12192000"/>
              <a:gd name="connsiteY6" fmla="*/ 4283941 h 6501561"/>
              <a:gd name="connsiteX7" fmla="*/ 0 w 12192000"/>
              <a:gd name="connsiteY7" fmla="*/ 4105159 h 65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1561">
                <a:moveTo>
                  <a:pt x="0" y="0"/>
                </a:moveTo>
                <a:lnTo>
                  <a:pt x="12192000" y="0"/>
                </a:lnTo>
                <a:lnTo>
                  <a:pt x="12192000" y="4105159"/>
                </a:lnTo>
                <a:lnTo>
                  <a:pt x="11995883" y="4283942"/>
                </a:lnTo>
                <a:cubicBezTo>
                  <a:pt x="10421065" y="5664633"/>
                  <a:pt x="8357608" y="6501561"/>
                  <a:pt x="6098676" y="6501561"/>
                </a:cubicBezTo>
                <a:lnTo>
                  <a:pt x="6093325" y="6501559"/>
                </a:lnTo>
                <a:cubicBezTo>
                  <a:pt x="3834392" y="6501559"/>
                  <a:pt x="1770935" y="5664632"/>
                  <a:pt x="196117" y="4283941"/>
                </a:cubicBezTo>
                <a:lnTo>
                  <a:pt x="0" y="41051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67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12E0532-A04E-DD8E-BAA4-E49D6F3752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V="1">
            <a:off x="0" y="357807"/>
            <a:ext cx="12192000" cy="6501561"/>
          </a:xfrm>
          <a:custGeom>
            <a:avLst/>
            <a:gdLst>
              <a:gd name="connsiteX0" fmla="*/ 0 w 12192000"/>
              <a:gd name="connsiteY0" fmla="*/ 0 h 6501561"/>
              <a:gd name="connsiteX1" fmla="*/ 12192000 w 12192000"/>
              <a:gd name="connsiteY1" fmla="*/ 0 h 6501561"/>
              <a:gd name="connsiteX2" fmla="*/ 12192000 w 12192000"/>
              <a:gd name="connsiteY2" fmla="*/ 4105159 h 6501561"/>
              <a:gd name="connsiteX3" fmla="*/ 11995883 w 12192000"/>
              <a:gd name="connsiteY3" fmla="*/ 4283942 h 6501561"/>
              <a:gd name="connsiteX4" fmla="*/ 6098676 w 12192000"/>
              <a:gd name="connsiteY4" fmla="*/ 6501561 h 6501561"/>
              <a:gd name="connsiteX5" fmla="*/ 6093325 w 12192000"/>
              <a:gd name="connsiteY5" fmla="*/ 6501559 h 6501561"/>
              <a:gd name="connsiteX6" fmla="*/ 196117 w 12192000"/>
              <a:gd name="connsiteY6" fmla="*/ 4283941 h 6501561"/>
              <a:gd name="connsiteX7" fmla="*/ 0 w 12192000"/>
              <a:gd name="connsiteY7" fmla="*/ 4105159 h 65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1561">
                <a:moveTo>
                  <a:pt x="0" y="0"/>
                </a:moveTo>
                <a:lnTo>
                  <a:pt x="12192000" y="0"/>
                </a:lnTo>
                <a:lnTo>
                  <a:pt x="12192000" y="4105159"/>
                </a:lnTo>
                <a:lnTo>
                  <a:pt x="11995883" y="4283942"/>
                </a:lnTo>
                <a:cubicBezTo>
                  <a:pt x="10421065" y="5664633"/>
                  <a:pt x="8357608" y="6501561"/>
                  <a:pt x="6098676" y="6501561"/>
                </a:cubicBezTo>
                <a:lnTo>
                  <a:pt x="6093325" y="6501559"/>
                </a:lnTo>
                <a:cubicBezTo>
                  <a:pt x="3834392" y="6501559"/>
                  <a:pt x="1770935" y="5664632"/>
                  <a:pt x="196117" y="4283941"/>
                </a:cubicBezTo>
                <a:lnTo>
                  <a:pt x="0" y="41051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11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">
            <a:extLst>
              <a:ext uri="{FF2B5EF4-FFF2-40B4-BE49-F238E27FC236}">
                <a16:creationId xmlns:a16="http://schemas.microsoft.com/office/drawing/2014/main" id="{4BE2DEE8-3D9F-A759-4B6F-BB23E4FDB8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5485CF-4086-655D-1F66-17460140A3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40821" y="743688"/>
            <a:ext cx="3291252" cy="329026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676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222278-9E2B-67BC-1FD3-FAFF2FCBE7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6129" y="568172"/>
            <a:ext cx="5439052" cy="5823751"/>
          </a:xfrm>
          <a:prstGeom prst="roundRect">
            <a:avLst>
              <a:gd name="adj" fmla="val 507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DD1EBEA-634B-2329-7890-E95F474DD4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44827" y="568172"/>
            <a:ext cx="5644717" cy="2860828"/>
          </a:xfrm>
          <a:prstGeom prst="roundRect">
            <a:avLst>
              <a:gd name="adj" fmla="val 11281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4DA72618-FD2D-57AE-0CF3-772F8CD73B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44826" y="3701988"/>
            <a:ext cx="5644717" cy="2689935"/>
          </a:xfrm>
          <a:prstGeom prst="roundRect">
            <a:avLst>
              <a:gd name="adj" fmla="val 1128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65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222278-9E2B-67BC-1FD3-FAFF2FCBE7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1985" y="532660"/>
            <a:ext cx="5439052" cy="5823751"/>
          </a:xfrm>
          <a:prstGeom prst="roundRect">
            <a:avLst>
              <a:gd name="adj" fmla="val 507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FF34710-4E40-BAE9-878F-4054F40AB9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0963" y="532660"/>
            <a:ext cx="5644717" cy="2860828"/>
          </a:xfrm>
          <a:prstGeom prst="roundRect">
            <a:avLst>
              <a:gd name="adj" fmla="val 11281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80DD0EBD-77B7-13D9-EEA5-6D2DD2A386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0962" y="3666476"/>
            <a:ext cx="5644717" cy="2689935"/>
          </a:xfrm>
          <a:prstGeom prst="roundRect">
            <a:avLst>
              <a:gd name="adj" fmla="val 1128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00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5494B44-5B92-42E4-2AEE-02B3AA7ACF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6874287" cy="6857999"/>
          </a:xfrm>
          <a:custGeom>
            <a:avLst/>
            <a:gdLst>
              <a:gd name="connsiteX0" fmla="*/ 0 w 6874287"/>
              <a:gd name="connsiteY0" fmla="*/ 0 h 6857999"/>
              <a:gd name="connsiteX1" fmla="*/ 5647625 w 6874287"/>
              <a:gd name="connsiteY1" fmla="*/ 0 h 6857999"/>
              <a:gd name="connsiteX2" fmla="*/ 5800183 w 6874287"/>
              <a:gd name="connsiteY2" fmla="*/ 194133 h 6857999"/>
              <a:gd name="connsiteX3" fmla="*/ 6874287 w 6874287"/>
              <a:gd name="connsiteY3" fmla="*/ 3429000 h 6857999"/>
              <a:gd name="connsiteX4" fmla="*/ 5800184 w 6874287"/>
              <a:gd name="connsiteY4" fmla="*/ 6663867 h 6857999"/>
              <a:gd name="connsiteX5" fmla="*/ 5647626 w 6874287"/>
              <a:gd name="connsiteY5" fmla="*/ 6857999 h 6857999"/>
              <a:gd name="connsiteX6" fmla="*/ 0 w 6874287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4287" h="6857999">
                <a:moveTo>
                  <a:pt x="0" y="0"/>
                </a:moveTo>
                <a:lnTo>
                  <a:pt x="5647625" y="0"/>
                </a:lnTo>
                <a:lnTo>
                  <a:pt x="5800183" y="194133"/>
                </a:lnTo>
                <a:cubicBezTo>
                  <a:pt x="6474789" y="1096188"/>
                  <a:pt x="6874287" y="2215940"/>
                  <a:pt x="6874287" y="3429000"/>
                </a:cubicBezTo>
                <a:cubicBezTo>
                  <a:pt x="6874287" y="4642060"/>
                  <a:pt x="6474789" y="5761813"/>
                  <a:pt x="5800184" y="6663867"/>
                </a:cubicBezTo>
                <a:lnTo>
                  <a:pt x="5647626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7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89E64F-8819-C028-68BD-27A06AFBF8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094974" cy="6858001"/>
          </a:xfrm>
          <a:custGeom>
            <a:avLst/>
            <a:gdLst>
              <a:gd name="connsiteX0" fmla="*/ 0 w 9094974"/>
              <a:gd name="connsiteY0" fmla="*/ 0 h 6858001"/>
              <a:gd name="connsiteX1" fmla="*/ 4064000 w 9094974"/>
              <a:gd name="connsiteY1" fmla="*/ 0 h 6858001"/>
              <a:gd name="connsiteX2" fmla="*/ 4064000 w 9094974"/>
              <a:gd name="connsiteY2" fmla="*/ 2 h 6858001"/>
              <a:gd name="connsiteX3" fmla="*/ 7868312 w 9094974"/>
              <a:gd name="connsiteY3" fmla="*/ 2 h 6858001"/>
              <a:gd name="connsiteX4" fmla="*/ 8020870 w 9094974"/>
              <a:gd name="connsiteY4" fmla="*/ 194135 h 6858001"/>
              <a:gd name="connsiteX5" fmla="*/ 9094974 w 9094974"/>
              <a:gd name="connsiteY5" fmla="*/ 3429002 h 6858001"/>
              <a:gd name="connsiteX6" fmla="*/ 8020871 w 9094974"/>
              <a:gd name="connsiteY6" fmla="*/ 6663869 h 6858001"/>
              <a:gd name="connsiteX7" fmla="*/ 7868313 w 9094974"/>
              <a:gd name="connsiteY7" fmla="*/ 6858001 h 6858001"/>
              <a:gd name="connsiteX8" fmla="*/ 2220687 w 9094974"/>
              <a:gd name="connsiteY8" fmla="*/ 6858001 h 6858001"/>
              <a:gd name="connsiteX9" fmla="*/ 2220687 w 9094974"/>
              <a:gd name="connsiteY9" fmla="*/ 6858000 h 6858001"/>
              <a:gd name="connsiteX10" fmla="*/ 0 w 9094974"/>
              <a:gd name="connsiteY10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94974" h="6858001">
                <a:moveTo>
                  <a:pt x="0" y="0"/>
                </a:moveTo>
                <a:lnTo>
                  <a:pt x="4064000" y="0"/>
                </a:lnTo>
                <a:lnTo>
                  <a:pt x="4064000" y="2"/>
                </a:lnTo>
                <a:lnTo>
                  <a:pt x="7868312" y="2"/>
                </a:lnTo>
                <a:lnTo>
                  <a:pt x="8020870" y="194135"/>
                </a:lnTo>
                <a:cubicBezTo>
                  <a:pt x="8695476" y="1096190"/>
                  <a:pt x="9094974" y="2215942"/>
                  <a:pt x="9094974" y="3429002"/>
                </a:cubicBezTo>
                <a:cubicBezTo>
                  <a:pt x="9094974" y="4642062"/>
                  <a:pt x="8695476" y="5761815"/>
                  <a:pt x="8020871" y="6663869"/>
                </a:cubicBezTo>
                <a:lnTo>
                  <a:pt x="7868313" y="6858001"/>
                </a:lnTo>
                <a:lnTo>
                  <a:pt x="2220687" y="6858001"/>
                </a:lnTo>
                <a:lnTo>
                  <a:pt x="222068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25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5485CF-4086-655D-1F66-17460140A3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7281" y="384192"/>
            <a:ext cx="6091437" cy="6089616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48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5485CF-4086-655D-1F66-17460140A3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6286" y="772388"/>
            <a:ext cx="5314812" cy="5313223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B075C9BA-F8CC-10EA-9D11-51383B7406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56" y="772388"/>
            <a:ext cx="5314812" cy="5313223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4769340-5B27-A42B-6787-E7F7136D96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852146"/>
          </a:xfrm>
          <a:custGeom>
            <a:avLst/>
            <a:gdLst>
              <a:gd name="connsiteX0" fmla="*/ 0 w 12192000"/>
              <a:gd name="connsiteY0" fmla="*/ 0 h 3852146"/>
              <a:gd name="connsiteX1" fmla="*/ 12192000 w 12192000"/>
              <a:gd name="connsiteY1" fmla="*/ 0 h 3852146"/>
              <a:gd name="connsiteX2" fmla="*/ 12192000 w 12192000"/>
              <a:gd name="connsiteY2" fmla="*/ 1455744 h 3852146"/>
              <a:gd name="connsiteX3" fmla="*/ 11995883 w 12192000"/>
              <a:gd name="connsiteY3" fmla="*/ 1634527 h 3852146"/>
              <a:gd name="connsiteX4" fmla="*/ 6098676 w 12192000"/>
              <a:gd name="connsiteY4" fmla="*/ 3852146 h 3852146"/>
              <a:gd name="connsiteX5" fmla="*/ 6093326 w 12192000"/>
              <a:gd name="connsiteY5" fmla="*/ 3852144 h 3852146"/>
              <a:gd name="connsiteX6" fmla="*/ 196117 w 12192000"/>
              <a:gd name="connsiteY6" fmla="*/ 1634526 h 3852146"/>
              <a:gd name="connsiteX7" fmla="*/ 0 w 12192000"/>
              <a:gd name="connsiteY7" fmla="*/ 1455744 h 385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852146">
                <a:moveTo>
                  <a:pt x="0" y="0"/>
                </a:moveTo>
                <a:lnTo>
                  <a:pt x="12192000" y="0"/>
                </a:lnTo>
                <a:lnTo>
                  <a:pt x="12192000" y="1455744"/>
                </a:lnTo>
                <a:lnTo>
                  <a:pt x="11995883" y="1634527"/>
                </a:lnTo>
                <a:cubicBezTo>
                  <a:pt x="10421065" y="3015218"/>
                  <a:pt x="8357608" y="3852146"/>
                  <a:pt x="6098676" y="3852146"/>
                </a:cubicBezTo>
                <a:lnTo>
                  <a:pt x="6093326" y="3852144"/>
                </a:lnTo>
                <a:cubicBezTo>
                  <a:pt x="3834392" y="3852144"/>
                  <a:pt x="1770935" y="3015217"/>
                  <a:pt x="196117" y="1634526"/>
                </a:cubicBezTo>
                <a:lnTo>
                  <a:pt x="0" y="14557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108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1F22E7-FC07-74E2-ABF3-61489FFABF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2168" y="1"/>
            <a:ext cx="5639832" cy="6857998"/>
          </a:xfrm>
          <a:custGeom>
            <a:avLst/>
            <a:gdLst>
              <a:gd name="connsiteX0" fmla="*/ 1889217 w 5639832"/>
              <a:gd name="connsiteY0" fmla="*/ 0 h 6857998"/>
              <a:gd name="connsiteX1" fmla="*/ 5639832 w 5639832"/>
              <a:gd name="connsiteY1" fmla="*/ 0 h 6857998"/>
              <a:gd name="connsiteX2" fmla="*/ 5639832 w 5639832"/>
              <a:gd name="connsiteY2" fmla="*/ 6857998 h 6857998"/>
              <a:gd name="connsiteX3" fmla="*/ 1889214 w 5639832"/>
              <a:gd name="connsiteY3" fmla="*/ 6857998 h 6857998"/>
              <a:gd name="connsiteX4" fmla="*/ 1789037 w 5639832"/>
              <a:gd name="connsiteY4" fmla="*/ 6793776 h 6857998"/>
              <a:gd name="connsiteX5" fmla="*/ 0 w 5639832"/>
              <a:gd name="connsiteY5" fmla="*/ 3429000 h 6857998"/>
              <a:gd name="connsiteX6" fmla="*/ 1789037 w 5639832"/>
              <a:gd name="connsiteY6" fmla="*/ 64224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9832" h="6857998">
                <a:moveTo>
                  <a:pt x="1889217" y="0"/>
                </a:moveTo>
                <a:lnTo>
                  <a:pt x="5639832" y="0"/>
                </a:lnTo>
                <a:lnTo>
                  <a:pt x="5639832" y="6857998"/>
                </a:lnTo>
                <a:lnTo>
                  <a:pt x="1889214" y="6857998"/>
                </a:lnTo>
                <a:lnTo>
                  <a:pt x="1789037" y="6793776"/>
                </a:lnTo>
                <a:cubicBezTo>
                  <a:pt x="709661" y="6064564"/>
                  <a:pt x="0" y="4829657"/>
                  <a:pt x="0" y="3429000"/>
                </a:cubicBezTo>
                <a:cubicBezTo>
                  <a:pt x="0" y="2028343"/>
                  <a:pt x="709661" y="793437"/>
                  <a:pt x="1789037" y="6422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511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5485CF-4086-655D-1F66-17460140A3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1089" y="1623849"/>
            <a:ext cx="3295623" cy="32946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89F4411A-15D7-6A89-E459-523B6B5E54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23545" y="1623849"/>
            <a:ext cx="3295623" cy="32946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40067920-FB6F-C911-4D94-581CD9DD033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82317" y="1623849"/>
            <a:ext cx="3295623" cy="3294638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9818AA3-14D8-2984-844A-E5FDC859B0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2940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39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583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50" r:id="rId4"/>
    <p:sldLayoutId id="2147483651" r:id="rId5"/>
    <p:sldLayoutId id="2147483652" r:id="rId6"/>
    <p:sldLayoutId id="2147483662" r:id="rId7"/>
    <p:sldLayoutId id="2147483659" r:id="rId8"/>
    <p:sldLayoutId id="2147483657" r:id="rId9"/>
    <p:sldLayoutId id="2147483658" r:id="rId10"/>
    <p:sldLayoutId id="2147483656" r:id="rId11"/>
    <p:sldLayoutId id="2147483655" r:id="rId12"/>
    <p:sldLayoutId id="2147483654" r:id="rId13"/>
    <p:sldLayoutId id="2147483660" r:id="rId14"/>
    <p:sldLayoutId id="2147483653" r:id="rId1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slide" Target="slide21.xml"/><Relationship Id="rId1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slide" Target="slide9.xml"/><Relationship Id="rId12" Type="http://schemas.openxmlformats.org/officeDocument/2006/relationships/image" Target="../media/image6.png"/><Relationship Id="rId17" Type="http://schemas.openxmlformats.org/officeDocument/2006/relationships/image" Target="../media/image70.png"/><Relationship Id="rId2" Type="http://schemas.openxmlformats.org/officeDocument/2006/relationships/image" Target="../media/image1.jpeg"/><Relationship Id="rId16" Type="http://schemas.openxmlformats.org/officeDocument/2006/relationships/slide" Target="slide28.xml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0.png"/><Relationship Id="rId5" Type="http://schemas.openxmlformats.org/officeDocument/2006/relationships/image" Target="../media/image30.png"/><Relationship Id="rId15" Type="http://schemas.openxmlformats.org/officeDocument/2006/relationships/image" Target="../media/image7.png"/><Relationship Id="rId10" Type="http://schemas.openxmlformats.org/officeDocument/2006/relationships/slide" Target="slide17.xml"/><Relationship Id="rId19" Type="http://schemas.openxmlformats.org/officeDocument/2006/relationships/slide" Target="slide31.xml"/><Relationship Id="rId4" Type="http://schemas.openxmlformats.org/officeDocument/2006/relationships/slide" Target="slide4.xml"/><Relationship Id="rId9" Type="http://schemas.openxmlformats.org/officeDocument/2006/relationships/image" Target="../media/image5.png"/><Relationship Id="rId14" Type="http://schemas.openxmlformats.org/officeDocument/2006/relationships/image" Target="../media/image6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0D4F40E-E2EC-3F2A-DDEB-6748DE4CD0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91451711-E9A3-5E2B-C0C0-12D101D3929E}"/>
              </a:ext>
            </a:extLst>
          </p:cNvPr>
          <p:cNvSpPr/>
          <p:nvPr/>
        </p:nvSpPr>
        <p:spPr>
          <a:xfrm>
            <a:off x="3454401" y="682171"/>
            <a:ext cx="5646057" cy="5646057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7E0F4D-B1EE-6EDB-CF81-A53A6A9289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83" t="23333" r="29073" b="35927"/>
          <a:stretch/>
        </p:blipFill>
        <p:spPr>
          <a:xfrm>
            <a:off x="3521530" y="876299"/>
            <a:ext cx="5438438" cy="541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96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0F44B65-199A-4951-91B7-F7C4495353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CE66714-E3F3-6AF4-2589-C8497F13CE7B}"/>
              </a:ext>
            </a:extLst>
          </p:cNvPr>
          <p:cNvSpPr/>
          <p:nvPr/>
        </p:nvSpPr>
        <p:spPr>
          <a:xfrm>
            <a:off x="-3938954" y="-1981247"/>
            <a:ext cx="10813240" cy="10813240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B2F33B-20BB-17A6-9170-CE2BB17E1469}"/>
              </a:ext>
            </a:extLst>
          </p:cNvPr>
          <p:cNvSpPr txBox="1"/>
          <p:nvPr/>
        </p:nvSpPr>
        <p:spPr>
          <a:xfrm>
            <a:off x="1" y="282435"/>
            <a:ext cx="5849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E615C8-EBD6-370A-BA9B-6044C1D96290}"/>
              </a:ext>
            </a:extLst>
          </p:cNvPr>
          <p:cNvSpPr txBox="1"/>
          <p:nvPr/>
        </p:nvSpPr>
        <p:spPr>
          <a:xfrm>
            <a:off x="0" y="1318899"/>
            <a:ext cx="6096000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37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951F63B-4E3C-CC47-5BBA-BDF0560565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921DD2EB-89DD-EE0C-09AF-D42FDF1E56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2636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cxnSp>
        <p:nvCxnSpPr>
          <p:cNvPr id="41" name="Google Shape;1177;p47">
            <a:extLst>
              <a:ext uri="{FF2B5EF4-FFF2-40B4-BE49-F238E27FC236}">
                <a16:creationId xmlns:a16="http://schemas.microsoft.com/office/drawing/2014/main" id="{2A91AAB8-01DE-313C-31EA-F3A80D6AC00D}"/>
              </a:ext>
            </a:extLst>
          </p:cNvPr>
          <p:cNvCxnSpPr>
            <a:stCxn id="46" idx="0"/>
          </p:cNvCxnSpPr>
          <p:nvPr/>
        </p:nvCxnSpPr>
        <p:spPr>
          <a:xfrm rot="10800000">
            <a:off x="1570057" y="2578251"/>
            <a:ext cx="0" cy="768490"/>
          </a:xfrm>
          <a:prstGeom prst="straightConnector1">
            <a:avLst/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cxnSp>
        <p:nvCxnSpPr>
          <p:cNvPr id="42" name="Google Shape;1179;p47">
            <a:extLst>
              <a:ext uri="{FF2B5EF4-FFF2-40B4-BE49-F238E27FC236}">
                <a16:creationId xmlns:a16="http://schemas.microsoft.com/office/drawing/2014/main" id="{756D66D1-6978-114C-31B3-91E5F69EE56E}"/>
              </a:ext>
            </a:extLst>
          </p:cNvPr>
          <p:cNvCxnSpPr/>
          <p:nvPr/>
        </p:nvCxnSpPr>
        <p:spPr>
          <a:xfrm>
            <a:off x="4469838" y="4511616"/>
            <a:ext cx="0" cy="691762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med" len="med"/>
            <a:tailEnd type="oval" w="med" len="med"/>
          </a:ln>
        </p:spPr>
      </p:cxnSp>
      <p:cxnSp>
        <p:nvCxnSpPr>
          <p:cNvPr id="43" name="Google Shape;1180;p47">
            <a:extLst>
              <a:ext uri="{FF2B5EF4-FFF2-40B4-BE49-F238E27FC236}">
                <a16:creationId xmlns:a16="http://schemas.microsoft.com/office/drawing/2014/main" id="{43172694-48F5-9E96-A9E2-F9F48A32FFF8}"/>
              </a:ext>
            </a:extLst>
          </p:cNvPr>
          <p:cNvCxnSpPr/>
          <p:nvPr/>
        </p:nvCxnSpPr>
        <p:spPr>
          <a:xfrm rot="10800000">
            <a:off x="7372167" y="2578251"/>
            <a:ext cx="0" cy="768490"/>
          </a:xfrm>
          <a:prstGeom prst="straightConnector1">
            <a:avLst/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cxnSp>
        <p:nvCxnSpPr>
          <p:cNvPr id="44" name="Google Shape;1181;p47">
            <a:extLst>
              <a:ext uri="{FF2B5EF4-FFF2-40B4-BE49-F238E27FC236}">
                <a16:creationId xmlns:a16="http://schemas.microsoft.com/office/drawing/2014/main" id="{DB75A18D-7F91-F2B4-5FCA-7EF574177400}"/>
              </a:ext>
            </a:extLst>
          </p:cNvPr>
          <p:cNvCxnSpPr/>
          <p:nvPr/>
        </p:nvCxnSpPr>
        <p:spPr>
          <a:xfrm>
            <a:off x="10218100" y="4512364"/>
            <a:ext cx="0" cy="690954"/>
          </a:xfrm>
          <a:prstGeom prst="straightConnector1">
            <a:avLst/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sp>
        <p:nvSpPr>
          <p:cNvPr id="45" name="Google Shape;1183;p47">
            <a:extLst>
              <a:ext uri="{FF2B5EF4-FFF2-40B4-BE49-F238E27FC236}">
                <a16:creationId xmlns:a16="http://schemas.microsoft.com/office/drawing/2014/main" id="{8EAEFE7D-747A-4901-52F6-AC7901F8E674}"/>
              </a:ext>
            </a:extLst>
          </p:cNvPr>
          <p:cNvSpPr/>
          <p:nvPr/>
        </p:nvSpPr>
        <p:spPr>
          <a:xfrm>
            <a:off x="787634" y="3146774"/>
            <a:ext cx="1564844" cy="1565651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46" name="Google Shape;1178;p47">
            <a:extLst>
              <a:ext uri="{FF2B5EF4-FFF2-40B4-BE49-F238E27FC236}">
                <a16:creationId xmlns:a16="http://schemas.microsoft.com/office/drawing/2014/main" id="{C5EE1A6E-504A-0D9C-9A12-BCBB066698DD}"/>
              </a:ext>
            </a:extLst>
          </p:cNvPr>
          <p:cNvSpPr/>
          <p:nvPr/>
        </p:nvSpPr>
        <p:spPr>
          <a:xfrm>
            <a:off x="987329" y="3346741"/>
            <a:ext cx="1165456" cy="116545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47" name="Google Shape;1184;p47">
            <a:extLst>
              <a:ext uri="{FF2B5EF4-FFF2-40B4-BE49-F238E27FC236}">
                <a16:creationId xmlns:a16="http://schemas.microsoft.com/office/drawing/2014/main" id="{7518528F-B3A2-0F1B-1C04-1540ADD71D8E}"/>
              </a:ext>
            </a:extLst>
          </p:cNvPr>
          <p:cNvSpPr/>
          <p:nvPr/>
        </p:nvSpPr>
        <p:spPr>
          <a:xfrm>
            <a:off x="3687924" y="3146196"/>
            <a:ext cx="1566056" cy="156605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48" name="Google Shape;1185;p47">
            <a:extLst>
              <a:ext uri="{FF2B5EF4-FFF2-40B4-BE49-F238E27FC236}">
                <a16:creationId xmlns:a16="http://schemas.microsoft.com/office/drawing/2014/main" id="{64F83062-6570-30B0-32D3-52315D9FFDBD}"/>
              </a:ext>
            </a:extLst>
          </p:cNvPr>
          <p:cNvSpPr/>
          <p:nvPr/>
        </p:nvSpPr>
        <p:spPr>
          <a:xfrm>
            <a:off x="3887843" y="3346138"/>
            <a:ext cx="1167475" cy="116747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49" name="Google Shape;1186;p47">
            <a:extLst>
              <a:ext uri="{FF2B5EF4-FFF2-40B4-BE49-F238E27FC236}">
                <a16:creationId xmlns:a16="http://schemas.microsoft.com/office/drawing/2014/main" id="{688F6508-E33A-E79F-1DE9-98E8CD5CCA5B}"/>
              </a:ext>
            </a:extLst>
          </p:cNvPr>
          <p:cNvSpPr/>
          <p:nvPr/>
        </p:nvSpPr>
        <p:spPr>
          <a:xfrm>
            <a:off x="6589454" y="3146774"/>
            <a:ext cx="1564844" cy="1565651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50" name="Google Shape;1187;p47">
            <a:extLst>
              <a:ext uri="{FF2B5EF4-FFF2-40B4-BE49-F238E27FC236}">
                <a16:creationId xmlns:a16="http://schemas.microsoft.com/office/drawing/2014/main" id="{683D48D9-FF46-43F8-6750-EC93A91690ED}"/>
              </a:ext>
            </a:extLst>
          </p:cNvPr>
          <p:cNvSpPr/>
          <p:nvPr/>
        </p:nvSpPr>
        <p:spPr>
          <a:xfrm>
            <a:off x="6789399" y="3346741"/>
            <a:ext cx="1165456" cy="116545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51" name="Google Shape;1188;p47">
            <a:extLst>
              <a:ext uri="{FF2B5EF4-FFF2-40B4-BE49-F238E27FC236}">
                <a16:creationId xmlns:a16="http://schemas.microsoft.com/office/drawing/2014/main" id="{6C83D74C-8245-79F3-50E2-4C44388A31B6}"/>
              </a:ext>
            </a:extLst>
          </p:cNvPr>
          <p:cNvSpPr/>
          <p:nvPr/>
        </p:nvSpPr>
        <p:spPr>
          <a:xfrm>
            <a:off x="9435678" y="3146774"/>
            <a:ext cx="1564844" cy="1565651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sp>
        <p:nvSpPr>
          <p:cNvPr id="52" name="Google Shape;1189;p47">
            <a:extLst>
              <a:ext uri="{FF2B5EF4-FFF2-40B4-BE49-F238E27FC236}">
                <a16:creationId xmlns:a16="http://schemas.microsoft.com/office/drawing/2014/main" id="{19C28ECE-5C0B-F921-7594-29F344E652DB}"/>
              </a:ext>
            </a:extLst>
          </p:cNvPr>
          <p:cNvSpPr/>
          <p:nvPr/>
        </p:nvSpPr>
        <p:spPr>
          <a:xfrm>
            <a:off x="9635372" y="3346741"/>
            <a:ext cx="1165456" cy="116545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/>
          </a:p>
        </p:txBody>
      </p:sp>
      <p:cxnSp>
        <p:nvCxnSpPr>
          <p:cNvPr id="53" name="Google Shape;1198;p47">
            <a:extLst>
              <a:ext uri="{FF2B5EF4-FFF2-40B4-BE49-F238E27FC236}">
                <a16:creationId xmlns:a16="http://schemas.microsoft.com/office/drawing/2014/main" id="{1443DAF0-72A4-6B33-11A4-6A95E17DCF26}"/>
              </a:ext>
            </a:extLst>
          </p:cNvPr>
          <p:cNvCxnSpPr>
            <a:stCxn id="45" idx="6"/>
            <a:endCxn id="47" idx="0"/>
          </p:cNvCxnSpPr>
          <p:nvPr/>
        </p:nvCxnSpPr>
        <p:spPr>
          <a:xfrm rot="10800000" flipH="1">
            <a:off x="2352479" y="3146169"/>
            <a:ext cx="2118496" cy="783431"/>
          </a:xfrm>
          <a:prstGeom prst="bentConnector4">
            <a:avLst>
              <a:gd name="adj1" fmla="val 31519"/>
              <a:gd name="adj2" fmla="val 140911"/>
            </a:avLst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cxnSp>
        <p:nvCxnSpPr>
          <p:cNvPr id="54" name="Google Shape;1199;p47">
            <a:extLst>
              <a:ext uri="{FF2B5EF4-FFF2-40B4-BE49-F238E27FC236}">
                <a16:creationId xmlns:a16="http://schemas.microsoft.com/office/drawing/2014/main" id="{574BD111-F2F9-49AC-C0A4-C260A50C7CED}"/>
              </a:ext>
            </a:extLst>
          </p:cNvPr>
          <p:cNvCxnSpPr>
            <a:stCxn id="47" idx="6"/>
            <a:endCxn id="49" idx="4"/>
          </p:cNvCxnSpPr>
          <p:nvPr/>
        </p:nvCxnSpPr>
        <p:spPr>
          <a:xfrm>
            <a:off x="5253980" y="3929223"/>
            <a:ext cx="2118093" cy="783028"/>
          </a:xfrm>
          <a:prstGeom prst="bentConnector4">
            <a:avLst>
              <a:gd name="adj1" fmla="val 31525"/>
              <a:gd name="adj2" fmla="val 140958"/>
            </a:avLst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cxnSp>
        <p:nvCxnSpPr>
          <p:cNvPr id="55" name="Google Shape;1200;p47">
            <a:extLst>
              <a:ext uri="{FF2B5EF4-FFF2-40B4-BE49-F238E27FC236}">
                <a16:creationId xmlns:a16="http://schemas.microsoft.com/office/drawing/2014/main" id="{76AC35FA-5371-8171-032B-8CF79280023B}"/>
              </a:ext>
            </a:extLst>
          </p:cNvPr>
          <p:cNvCxnSpPr>
            <a:stCxn id="49" idx="6"/>
            <a:endCxn id="51" idx="0"/>
          </p:cNvCxnSpPr>
          <p:nvPr/>
        </p:nvCxnSpPr>
        <p:spPr>
          <a:xfrm rot="10800000" flipH="1">
            <a:off x="8154298" y="3146573"/>
            <a:ext cx="2063979" cy="783028"/>
          </a:xfrm>
          <a:prstGeom prst="bentConnector4">
            <a:avLst>
              <a:gd name="adj1" fmla="val 31041"/>
              <a:gd name="adj2" fmla="val 140910"/>
            </a:avLst>
          </a:prstGeom>
          <a:noFill/>
          <a:ln w="19050">
            <a:solidFill>
              <a:schemeClr val="bg1">
                <a:alpha val="30000"/>
              </a:schemeClr>
            </a:solidFill>
            <a:round/>
            <a:headEnd/>
            <a:tailEnd/>
          </a:ln>
        </p:spPr>
      </p:cxnSp>
      <p:grpSp>
        <p:nvGrpSpPr>
          <p:cNvPr id="56" name="Google Shape;1201;p47">
            <a:extLst>
              <a:ext uri="{FF2B5EF4-FFF2-40B4-BE49-F238E27FC236}">
                <a16:creationId xmlns:a16="http://schemas.microsoft.com/office/drawing/2014/main" id="{FF79D85E-90DC-0292-04F2-96BC32C60E1F}"/>
              </a:ext>
            </a:extLst>
          </p:cNvPr>
          <p:cNvGrpSpPr/>
          <p:nvPr/>
        </p:nvGrpSpPr>
        <p:grpSpPr>
          <a:xfrm>
            <a:off x="1323537" y="3683364"/>
            <a:ext cx="493034" cy="493035"/>
            <a:chOff x="-61354875" y="2671225"/>
            <a:chExt cx="316650" cy="316650"/>
          </a:xfrm>
          <a:solidFill>
            <a:srgbClr val="332636"/>
          </a:solidFill>
        </p:grpSpPr>
        <p:sp>
          <p:nvSpPr>
            <p:cNvPr id="57" name="Google Shape;1202;p47">
              <a:extLst>
                <a:ext uri="{FF2B5EF4-FFF2-40B4-BE49-F238E27FC236}">
                  <a16:creationId xmlns:a16="http://schemas.microsoft.com/office/drawing/2014/main" id="{DF624417-496F-1C94-870A-8E29F7DF728B}"/>
                </a:ext>
              </a:extLst>
            </p:cNvPr>
            <p:cNvSpPr/>
            <p:nvPr/>
          </p:nvSpPr>
          <p:spPr>
            <a:xfrm>
              <a:off x="-61354875" y="2671225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11405" y="1701"/>
                  </a:moveTo>
                  <a:cubicBezTo>
                    <a:pt x="11657" y="1701"/>
                    <a:pt x="11847" y="1890"/>
                    <a:pt x="11847" y="2111"/>
                  </a:cubicBezTo>
                  <a:lnTo>
                    <a:pt x="11847" y="3340"/>
                  </a:lnTo>
                  <a:lnTo>
                    <a:pt x="820" y="3340"/>
                  </a:lnTo>
                  <a:lnTo>
                    <a:pt x="820" y="2111"/>
                  </a:lnTo>
                  <a:cubicBezTo>
                    <a:pt x="820" y="1890"/>
                    <a:pt x="1009" y="1701"/>
                    <a:pt x="1198" y="1701"/>
                  </a:cubicBezTo>
                  <a:lnTo>
                    <a:pt x="1639" y="1701"/>
                  </a:lnTo>
                  <a:lnTo>
                    <a:pt x="1639" y="2111"/>
                  </a:lnTo>
                  <a:cubicBezTo>
                    <a:pt x="1639" y="2363"/>
                    <a:pt x="1828" y="2552"/>
                    <a:pt x="2048" y="2552"/>
                  </a:cubicBezTo>
                  <a:cubicBezTo>
                    <a:pt x="2237" y="2552"/>
                    <a:pt x="2427" y="2363"/>
                    <a:pt x="2427" y="2111"/>
                  </a:cubicBezTo>
                  <a:lnTo>
                    <a:pt x="2427" y="1701"/>
                  </a:lnTo>
                  <a:lnTo>
                    <a:pt x="5892" y="1701"/>
                  </a:lnTo>
                  <a:lnTo>
                    <a:pt x="5892" y="2111"/>
                  </a:lnTo>
                  <a:cubicBezTo>
                    <a:pt x="5892" y="2363"/>
                    <a:pt x="6081" y="2552"/>
                    <a:pt x="6333" y="2552"/>
                  </a:cubicBezTo>
                  <a:cubicBezTo>
                    <a:pt x="6585" y="2552"/>
                    <a:pt x="6743" y="2363"/>
                    <a:pt x="6743" y="2111"/>
                  </a:cubicBezTo>
                  <a:lnTo>
                    <a:pt x="6743" y="1701"/>
                  </a:lnTo>
                  <a:lnTo>
                    <a:pt x="10208" y="1701"/>
                  </a:lnTo>
                  <a:lnTo>
                    <a:pt x="10208" y="2111"/>
                  </a:lnTo>
                  <a:cubicBezTo>
                    <a:pt x="10208" y="2363"/>
                    <a:pt x="10397" y="2552"/>
                    <a:pt x="10618" y="2552"/>
                  </a:cubicBezTo>
                  <a:cubicBezTo>
                    <a:pt x="10870" y="2552"/>
                    <a:pt x="11027" y="2363"/>
                    <a:pt x="11027" y="2111"/>
                  </a:cubicBezTo>
                  <a:lnTo>
                    <a:pt x="11027" y="1701"/>
                  </a:lnTo>
                  <a:close/>
                  <a:moveTo>
                    <a:pt x="11878" y="4159"/>
                  </a:moveTo>
                  <a:lnTo>
                    <a:pt x="11878" y="6112"/>
                  </a:lnTo>
                  <a:lnTo>
                    <a:pt x="11847" y="6112"/>
                  </a:lnTo>
                  <a:cubicBezTo>
                    <a:pt x="11090" y="5072"/>
                    <a:pt x="9862" y="4442"/>
                    <a:pt x="8538" y="4442"/>
                  </a:cubicBezTo>
                  <a:cubicBezTo>
                    <a:pt x="6239" y="4442"/>
                    <a:pt x="4411" y="6301"/>
                    <a:pt x="4411" y="8569"/>
                  </a:cubicBezTo>
                  <a:cubicBezTo>
                    <a:pt x="4411" y="9168"/>
                    <a:pt x="4506" y="9735"/>
                    <a:pt x="4758" y="10239"/>
                  </a:cubicBezTo>
                  <a:lnTo>
                    <a:pt x="1261" y="10239"/>
                  </a:lnTo>
                  <a:cubicBezTo>
                    <a:pt x="1009" y="10239"/>
                    <a:pt x="851" y="10050"/>
                    <a:pt x="851" y="9830"/>
                  </a:cubicBezTo>
                  <a:lnTo>
                    <a:pt x="851" y="4159"/>
                  </a:lnTo>
                  <a:close/>
                  <a:moveTo>
                    <a:pt x="8538" y="5261"/>
                  </a:moveTo>
                  <a:cubicBezTo>
                    <a:pt x="10334" y="5261"/>
                    <a:pt x="11847" y="6774"/>
                    <a:pt x="11847" y="8569"/>
                  </a:cubicBezTo>
                  <a:cubicBezTo>
                    <a:pt x="11847" y="10397"/>
                    <a:pt x="10334" y="11877"/>
                    <a:pt x="8538" y="11877"/>
                  </a:cubicBezTo>
                  <a:cubicBezTo>
                    <a:pt x="6711" y="11877"/>
                    <a:pt x="5230" y="10397"/>
                    <a:pt x="5230" y="8569"/>
                  </a:cubicBezTo>
                  <a:cubicBezTo>
                    <a:pt x="5230" y="6774"/>
                    <a:pt x="6743" y="5261"/>
                    <a:pt x="8538" y="5261"/>
                  </a:cubicBezTo>
                  <a:close/>
                  <a:moveTo>
                    <a:pt x="2048" y="0"/>
                  </a:moveTo>
                  <a:cubicBezTo>
                    <a:pt x="1828" y="0"/>
                    <a:pt x="1639" y="189"/>
                    <a:pt x="1639" y="441"/>
                  </a:cubicBezTo>
                  <a:lnTo>
                    <a:pt x="1639" y="851"/>
                  </a:lnTo>
                  <a:lnTo>
                    <a:pt x="1198" y="851"/>
                  </a:lnTo>
                  <a:cubicBezTo>
                    <a:pt x="536" y="851"/>
                    <a:pt x="1" y="1418"/>
                    <a:pt x="1" y="2079"/>
                  </a:cubicBezTo>
                  <a:lnTo>
                    <a:pt x="1" y="9798"/>
                  </a:lnTo>
                  <a:cubicBezTo>
                    <a:pt x="1" y="10460"/>
                    <a:pt x="536" y="11027"/>
                    <a:pt x="1198" y="11027"/>
                  </a:cubicBezTo>
                  <a:lnTo>
                    <a:pt x="5230" y="11027"/>
                  </a:lnTo>
                  <a:cubicBezTo>
                    <a:pt x="5987" y="12003"/>
                    <a:pt x="7184" y="12665"/>
                    <a:pt x="8538" y="12665"/>
                  </a:cubicBezTo>
                  <a:cubicBezTo>
                    <a:pt x="10807" y="12665"/>
                    <a:pt x="12666" y="10838"/>
                    <a:pt x="12666" y="8538"/>
                  </a:cubicBezTo>
                  <a:lnTo>
                    <a:pt x="12666" y="2079"/>
                  </a:lnTo>
                  <a:cubicBezTo>
                    <a:pt x="12666" y="1418"/>
                    <a:pt x="12130" y="851"/>
                    <a:pt x="11405" y="851"/>
                  </a:cubicBezTo>
                  <a:lnTo>
                    <a:pt x="11027" y="851"/>
                  </a:lnTo>
                  <a:lnTo>
                    <a:pt x="11027" y="441"/>
                  </a:lnTo>
                  <a:cubicBezTo>
                    <a:pt x="11027" y="189"/>
                    <a:pt x="10807" y="0"/>
                    <a:pt x="10618" y="0"/>
                  </a:cubicBezTo>
                  <a:cubicBezTo>
                    <a:pt x="10397" y="0"/>
                    <a:pt x="10177" y="189"/>
                    <a:pt x="10177" y="441"/>
                  </a:cubicBezTo>
                  <a:lnTo>
                    <a:pt x="10177" y="851"/>
                  </a:lnTo>
                  <a:lnTo>
                    <a:pt x="6711" y="851"/>
                  </a:lnTo>
                  <a:lnTo>
                    <a:pt x="6711" y="441"/>
                  </a:lnTo>
                  <a:cubicBezTo>
                    <a:pt x="6711" y="189"/>
                    <a:pt x="6522" y="0"/>
                    <a:pt x="6333" y="0"/>
                  </a:cubicBezTo>
                  <a:cubicBezTo>
                    <a:pt x="6081" y="0"/>
                    <a:pt x="5892" y="189"/>
                    <a:pt x="5892" y="441"/>
                  </a:cubicBezTo>
                  <a:lnTo>
                    <a:pt x="5892" y="851"/>
                  </a:lnTo>
                  <a:lnTo>
                    <a:pt x="2427" y="851"/>
                  </a:lnTo>
                  <a:lnTo>
                    <a:pt x="2427" y="441"/>
                  </a:lnTo>
                  <a:cubicBezTo>
                    <a:pt x="2427" y="189"/>
                    <a:pt x="2237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03;p47">
              <a:extLst>
                <a:ext uri="{FF2B5EF4-FFF2-40B4-BE49-F238E27FC236}">
                  <a16:creationId xmlns:a16="http://schemas.microsoft.com/office/drawing/2014/main" id="{F18013AF-9BF8-D95B-F861-64061DF2149B}"/>
                </a:ext>
              </a:extLst>
            </p:cNvPr>
            <p:cNvSpPr/>
            <p:nvPr/>
          </p:nvSpPr>
          <p:spPr>
            <a:xfrm>
              <a:off x="-61172925" y="2813775"/>
              <a:ext cx="62225" cy="145725"/>
            </a:xfrm>
            <a:custGeom>
              <a:avLst/>
              <a:gdLst/>
              <a:ahLst/>
              <a:cxnLst/>
              <a:rect l="l" t="t" r="r" b="b"/>
              <a:pathLst>
                <a:path w="2489" h="5829" extrusionOk="0">
                  <a:moveTo>
                    <a:pt x="1260" y="0"/>
                  </a:moveTo>
                  <a:cubicBezTo>
                    <a:pt x="1008" y="0"/>
                    <a:pt x="819" y="190"/>
                    <a:pt x="819" y="410"/>
                  </a:cubicBezTo>
                  <a:lnTo>
                    <a:pt x="819" y="662"/>
                  </a:lnTo>
                  <a:cubicBezTo>
                    <a:pt x="347" y="820"/>
                    <a:pt x="0" y="1292"/>
                    <a:pt x="0" y="1859"/>
                  </a:cubicBezTo>
                  <a:cubicBezTo>
                    <a:pt x="0" y="2521"/>
                    <a:pt x="536" y="2899"/>
                    <a:pt x="977" y="3245"/>
                  </a:cubicBezTo>
                  <a:cubicBezTo>
                    <a:pt x="1292" y="3466"/>
                    <a:pt x="1639" y="3687"/>
                    <a:pt x="1639" y="3939"/>
                  </a:cubicBezTo>
                  <a:cubicBezTo>
                    <a:pt x="1639" y="4191"/>
                    <a:pt x="1450" y="4380"/>
                    <a:pt x="1260" y="4380"/>
                  </a:cubicBezTo>
                  <a:cubicBezTo>
                    <a:pt x="1008" y="4380"/>
                    <a:pt x="819" y="4191"/>
                    <a:pt x="819" y="3939"/>
                  </a:cubicBezTo>
                  <a:cubicBezTo>
                    <a:pt x="819" y="3718"/>
                    <a:pt x="630" y="3498"/>
                    <a:pt x="441" y="3498"/>
                  </a:cubicBezTo>
                  <a:cubicBezTo>
                    <a:pt x="189" y="3498"/>
                    <a:pt x="0" y="3718"/>
                    <a:pt x="0" y="3939"/>
                  </a:cubicBezTo>
                  <a:cubicBezTo>
                    <a:pt x="0" y="4506"/>
                    <a:pt x="347" y="4915"/>
                    <a:pt x="819" y="5136"/>
                  </a:cubicBezTo>
                  <a:lnTo>
                    <a:pt x="819" y="5388"/>
                  </a:lnTo>
                  <a:cubicBezTo>
                    <a:pt x="819" y="5640"/>
                    <a:pt x="1008" y="5829"/>
                    <a:pt x="1260" y="5829"/>
                  </a:cubicBezTo>
                  <a:cubicBezTo>
                    <a:pt x="1481" y="5829"/>
                    <a:pt x="1639" y="5640"/>
                    <a:pt x="1639" y="5388"/>
                  </a:cubicBezTo>
                  <a:lnTo>
                    <a:pt x="1639" y="5136"/>
                  </a:lnTo>
                  <a:cubicBezTo>
                    <a:pt x="2111" y="4978"/>
                    <a:pt x="2489" y="4506"/>
                    <a:pt x="2489" y="3939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2"/>
                    <a:pt x="819" y="2080"/>
                    <a:pt x="819" y="1859"/>
                  </a:cubicBezTo>
                  <a:cubicBezTo>
                    <a:pt x="819" y="1607"/>
                    <a:pt x="1008" y="1418"/>
                    <a:pt x="1260" y="1418"/>
                  </a:cubicBezTo>
                  <a:cubicBezTo>
                    <a:pt x="1513" y="1418"/>
                    <a:pt x="1639" y="1607"/>
                    <a:pt x="1639" y="1859"/>
                  </a:cubicBezTo>
                  <a:cubicBezTo>
                    <a:pt x="1639" y="2080"/>
                    <a:pt x="1859" y="2269"/>
                    <a:pt x="2048" y="2269"/>
                  </a:cubicBezTo>
                  <a:cubicBezTo>
                    <a:pt x="2300" y="2269"/>
                    <a:pt x="2489" y="2080"/>
                    <a:pt x="2489" y="1859"/>
                  </a:cubicBezTo>
                  <a:cubicBezTo>
                    <a:pt x="2489" y="1292"/>
                    <a:pt x="2143" y="883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04;p47">
              <a:extLst>
                <a:ext uri="{FF2B5EF4-FFF2-40B4-BE49-F238E27FC236}">
                  <a16:creationId xmlns:a16="http://schemas.microsoft.com/office/drawing/2014/main" id="{0E19026D-5633-1019-4B30-E304757BE51D}"/>
                </a:ext>
              </a:extLst>
            </p:cNvPr>
            <p:cNvSpPr/>
            <p:nvPr/>
          </p:nvSpPr>
          <p:spPr>
            <a:xfrm>
              <a:off x="-61313925" y="279645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0"/>
                    <a:pt x="1639" y="378"/>
                  </a:cubicBezTo>
                  <a:cubicBezTo>
                    <a:pt x="1639" y="158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05;p47">
              <a:extLst>
                <a:ext uri="{FF2B5EF4-FFF2-40B4-BE49-F238E27FC236}">
                  <a16:creationId xmlns:a16="http://schemas.microsoft.com/office/drawing/2014/main" id="{23BA0572-697F-FAFA-884D-1B1C2303522F}"/>
                </a:ext>
              </a:extLst>
            </p:cNvPr>
            <p:cNvSpPr/>
            <p:nvPr/>
          </p:nvSpPr>
          <p:spPr>
            <a:xfrm>
              <a:off x="-61313925" y="283740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1"/>
                  </a:moveTo>
                  <a:cubicBezTo>
                    <a:pt x="158" y="1"/>
                    <a:pt x="1" y="190"/>
                    <a:pt x="1" y="442"/>
                  </a:cubicBezTo>
                  <a:cubicBezTo>
                    <a:pt x="1" y="631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1"/>
                    <a:pt x="1639" y="442"/>
                  </a:cubicBezTo>
                  <a:cubicBezTo>
                    <a:pt x="1639" y="190"/>
                    <a:pt x="1419" y="1"/>
                    <a:pt x="1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06;p47">
              <a:extLst>
                <a:ext uri="{FF2B5EF4-FFF2-40B4-BE49-F238E27FC236}">
                  <a16:creationId xmlns:a16="http://schemas.microsoft.com/office/drawing/2014/main" id="{DD83670F-6F69-F4C2-CDC8-6C0EE1BD2BD2}"/>
                </a:ext>
              </a:extLst>
            </p:cNvPr>
            <p:cNvSpPr/>
            <p:nvPr/>
          </p:nvSpPr>
          <p:spPr>
            <a:xfrm>
              <a:off x="-61313925" y="2877575"/>
              <a:ext cx="40975" cy="22075"/>
            </a:xfrm>
            <a:custGeom>
              <a:avLst/>
              <a:gdLst/>
              <a:ahLst/>
              <a:cxnLst/>
              <a:rect l="l" t="t" r="r" b="b"/>
              <a:pathLst>
                <a:path w="1639" h="883" extrusionOk="0">
                  <a:moveTo>
                    <a:pt x="410" y="0"/>
                  </a:moveTo>
                  <a:cubicBezTo>
                    <a:pt x="158" y="0"/>
                    <a:pt x="1" y="221"/>
                    <a:pt x="1" y="441"/>
                  </a:cubicBezTo>
                  <a:cubicBezTo>
                    <a:pt x="1" y="693"/>
                    <a:pt x="158" y="883"/>
                    <a:pt x="410" y="883"/>
                  </a:cubicBezTo>
                  <a:lnTo>
                    <a:pt x="1230" y="883"/>
                  </a:lnTo>
                  <a:cubicBezTo>
                    <a:pt x="1482" y="883"/>
                    <a:pt x="1639" y="693"/>
                    <a:pt x="1639" y="441"/>
                  </a:cubicBezTo>
                  <a:cubicBezTo>
                    <a:pt x="1639" y="221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1207;p47">
            <a:extLst>
              <a:ext uri="{FF2B5EF4-FFF2-40B4-BE49-F238E27FC236}">
                <a16:creationId xmlns:a16="http://schemas.microsoft.com/office/drawing/2014/main" id="{9B648B64-AAA7-7387-67DF-4E3084B304D1}"/>
              </a:ext>
            </a:extLst>
          </p:cNvPr>
          <p:cNvGrpSpPr/>
          <p:nvPr/>
        </p:nvGrpSpPr>
        <p:grpSpPr>
          <a:xfrm>
            <a:off x="4225165" y="3686063"/>
            <a:ext cx="489337" cy="486301"/>
            <a:chOff x="-61354075" y="1940500"/>
            <a:chExt cx="314275" cy="312325"/>
          </a:xfrm>
          <a:solidFill>
            <a:srgbClr val="332636"/>
          </a:solidFill>
        </p:grpSpPr>
        <p:sp>
          <p:nvSpPr>
            <p:cNvPr id="63" name="Google Shape;1208;p47">
              <a:extLst>
                <a:ext uri="{FF2B5EF4-FFF2-40B4-BE49-F238E27FC236}">
                  <a16:creationId xmlns:a16="http://schemas.microsoft.com/office/drawing/2014/main" id="{8A6CA798-5A5A-ED44-4A00-1176960FEFC5}"/>
                </a:ext>
              </a:extLst>
            </p:cNvPr>
            <p:cNvSpPr/>
            <p:nvPr/>
          </p:nvSpPr>
          <p:spPr>
            <a:xfrm>
              <a:off x="-61354075" y="1940500"/>
              <a:ext cx="314275" cy="312325"/>
            </a:xfrm>
            <a:custGeom>
              <a:avLst/>
              <a:gdLst/>
              <a:ahLst/>
              <a:cxnLst/>
              <a:rect l="l" t="t" r="r" b="b"/>
              <a:pathLst>
                <a:path w="12571" h="12493" extrusionOk="0">
                  <a:moveTo>
                    <a:pt x="6270" y="1001"/>
                  </a:moveTo>
                  <a:lnTo>
                    <a:pt x="7687" y="2419"/>
                  </a:lnTo>
                  <a:cubicBezTo>
                    <a:pt x="7750" y="2482"/>
                    <a:pt x="7876" y="2513"/>
                    <a:pt x="7971" y="2513"/>
                  </a:cubicBezTo>
                  <a:lnTo>
                    <a:pt x="9956" y="2513"/>
                  </a:lnTo>
                  <a:lnTo>
                    <a:pt x="9956" y="4529"/>
                  </a:lnTo>
                  <a:cubicBezTo>
                    <a:pt x="9956" y="4655"/>
                    <a:pt x="10019" y="4718"/>
                    <a:pt x="10082" y="4813"/>
                  </a:cubicBezTo>
                  <a:lnTo>
                    <a:pt x="11499" y="6231"/>
                  </a:lnTo>
                  <a:lnTo>
                    <a:pt x="10082" y="7648"/>
                  </a:lnTo>
                  <a:cubicBezTo>
                    <a:pt x="10019" y="7711"/>
                    <a:pt x="9956" y="7837"/>
                    <a:pt x="9956" y="7900"/>
                  </a:cubicBezTo>
                  <a:lnTo>
                    <a:pt x="9956" y="9917"/>
                  </a:lnTo>
                  <a:lnTo>
                    <a:pt x="7971" y="9917"/>
                  </a:lnTo>
                  <a:cubicBezTo>
                    <a:pt x="7845" y="9917"/>
                    <a:pt x="7750" y="9948"/>
                    <a:pt x="7687" y="10043"/>
                  </a:cubicBezTo>
                  <a:lnTo>
                    <a:pt x="6270" y="11460"/>
                  </a:lnTo>
                  <a:lnTo>
                    <a:pt x="4852" y="10043"/>
                  </a:lnTo>
                  <a:cubicBezTo>
                    <a:pt x="4757" y="9948"/>
                    <a:pt x="4631" y="9917"/>
                    <a:pt x="4568" y="9917"/>
                  </a:cubicBezTo>
                  <a:lnTo>
                    <a:pt x="2552" y="9917"/>
                  </a:lnTo>
                  <a:lnTo>
                    <a:pt x="2552" y="7900"/>
                  </a:lnTo>
                  <a:cubicBezTo>
                    <a:pt x="2552" y="7806"/>
                    <a:pt x="2521" y="7711"/>
                    <a:pt x="2426" y="7648"/>
                  </a:cubicBezTo>
                  <a:lnTo>
                    <a:pt x="1008" y="6231"/>
                  </a:lnTo>
                  <a:lnTo>
                    <a:pt x="2426" y="4813"/>
                  </a:lnTo>
                  <a:cubicBezTo>
                    <a:pt x="2521" y="4718"/>
                    <a:pt x="2552" y="4624"/>
                    <a:pt x="2552" y="4529"/>
                  </a:cubicBezTo>
                  <a:lnTo>
                    <a:pt x="2552" y="2513"/>
                  </a:lnTo>
                  <a:lnTo>
                    <a:pt x="4568" y="2513"/>
                  </a:lnTo>
                  <a:cubicBezTo>
                    <a:pt x="4694" y="2513"/>
                    <a:pt x="4757" y="2482"/>
                    <a:pt x="4852" y="2419"/>
                  </a:cubicBezTo>
                  <a:lnTo>
                    <a:pt x="6270" y="1001"/>
                  </a:lnTo>
                  <a:close/>
                  <a:moveTo>
                    <a:pt x="6285" y="1"/>
                  </a:moveTo>
                  <a:cubicBezTo>
                    <a:pt x="6175" y="1"/>
                    <a:pt x="6065" y="40"/>
                    <a:pt x="5986" y="119"/>
                  </a:cubicBezTo>
                  <a:lnTo>
                    <a:pt x="4411" y="1694"/>
                  </a:lnTo>
                  <a:lnTo>
                    <a:pt x="2174" y="1694"/>
                  </a:lnTo>
                  <a:cubicBezTo>
                    <a:pt x="1922" y="1694"/>
                    <a:pt x="1733" y="1883"/>
                    <a:pt x="1733" y="2135"/>
                  </a:cubicBezTo>
                  <a:lnTo>
                    <a:pt x="1733" y="4372"/>
                  </a:lnTo>
                  <a:lnTo>
                    <a:pt x="158" y="5947"/>
                  </a:lnTo>
                  <a:cubicBezTo>
                    <a:pt x="0" y="6105"/>
                    <a:pt x="0" y="6388"/>
                    <a:pt x="158" y="6546"/>
                  </a:cubicBezTo>
                  <a:lnTo>
                    <a:pt x="1733" y="8121"/>
                  </a:lnTo>
                  <a:lnTo>
                    <a:pt x="1733" y="10358"/>
                  </a:lnTo>
                  <a:cubicBezTo>
                    <a:pt x="1733" y="10578"/>
                    <a:pt x="1922" y="10736"/>
                    <a:pt x="2174" y="10736"/>
                  </a:cubicBezTo>
                  <a:lnTo>
                    <a:pt x="4411" y="10736"/>
                  </a:lnTo>
                  <a:lnTo>
                    <a:pt x="5986" y="12374"/>
                  </a:lnTo>
                  <a:cubicBezTo>
                    <a:pt x="6065" y="12453"/>
                    <a:pt x="6175" y="12492"/>
                    <a:pt x="6285" y="12492"/>
                  </a:cubicBezTo>
                  <a:cubicBezTo>
                    <a:pt x="6396" y="12492"/>
                    <a:pt x="6506" y="12453"/>
                    <a:pt x="6585" y="12374"/>
                  </a:cubicBezTo>
                  <a:lnTo>
                    <a:pt x="8160" y="10736"/>
                  </a:lnTo>
                  <a:lnTo>
                    <a:pt x="10397" y="10736"/>
                  </a:lnTo>
                  <a:cubicBezTo>
                    <a:pt x="10617" y="10736"/>
                    <a:pt x="10775" y="10547"/>
                    <a:pt x="10775" y="10358"/>
                  </a:cubicBezTo>
                  <a:lnTo>
                    <a:pt x="10775" y="8121"/>
                  </a:lnTo>
                  <a:lnTo>
                    <a:pt x="12413" y="6546"/>
                  </a:lnTo>
                  <a:cubicBezTo>
                    <a:pt x="12571" y="6388"/>
                    <a:pt x="12571" y="6105"/>
                    <a:pt x="12413" y="5947"/>
                  </a:cubicBezTo>
                  <a:lnTo>
                    <a:pt x="10775" y="4372"/>
                  </a:lnTo>
                  <a:lnTo>
                    <a:pt x="10775" y="2135"/>
                  </a:lnTo>
                  <a:cubicBezTo>
                    <a:pt x="10775" y="1883"/>
                    <a:pt x="10586" y="1694"/>
                    <a:pt x="10397" y="1694"/>
                  </a:cubicBezTo>
                  <a:lnTo>
                    <a:pt x="8160" y="1694"/>
                  </a:lnTo>
                  <a:lnTo>
                    <a:pt x="6585" y="119"/>
                  </a:lnTo>
                  <a:cubicBezTo>
                    <a:pt x="6506" y="40"/>
                    <a:pt x="6396" y="1"/>
                    <a:pt x="628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09;p47">
              <a:extLst>
                <a:ext uri="{FF2B5EF4-FFF2-40B4-BE49-F238E27FC236}">
                  <a16:creationId xmlns:a16="http://schemas.microsoft.com/office/drawing/2014/main" id="{A2BC573E-D5CA-8BDD-7CD5-919B149D1A9B}"/>
                </a:ext>
              </a:extLst>
            </p:cNvPr>
            <p:cNvSpPr/>
            <p:nvPr/>
          </p:nvSpPr>
          <p:spPr>
            <a:xfrm>
              <a:off x="-61268225" y="2024575"/>
              <a:ext cx="60650" cy="61475"/>
            </a:xfrm>
            <a:custGeom>
              <a:avLst/>
              <a:gdLst/>
              <a:ahLst/>
              <a:cxnLst/>
              <a:rect l="l" t="t" r="r" b="b"/>
              <a:pathLst>
                <a:path w="2426" h="2459" extrusionOk="0">
                  <a:moveTo>
                    <a:pt x="1197" y="820"/>
                  </a:moveTo>
                  <a:cubicBezTo>
                    <a:pt x="1449" y="820"/>
                    <a:pt x="1607" y="1009"/>
                    <a:pt x="1607" y="1261"/>
                  </a:cubicBezTo>
                  <a:cubicBezTo>
                    <a:pt x="1607" y="1481"/>
                    <a:pt x="1418" y="1639"/>
                    <a:pt x="1197" y="1639"/>
                  </a:cubicBezTo>
                  <a:cubicBezTo>
                    <a:pt x="1008" y="1639"/>
                    <a:pt x="819" y="1450"/>
                    <a:pt x="819" y="1261"/>
                  </a:cubicBezTo>
                  <a:cubicBezTo>
                    <a:pt x="788" y="977"/>
                    <a:pt x="977" y="820"/>
                    <a:pt x="1197" y="820"/>
                  </a:cubicBezTo>
                  <a:close/>
                  <a:moveTo>
                    <a:pt x="1197" y="1"/>
                  </a:moveTo>
                  <a:cubicBezTo>
                    <a:pt x="536" y="1"/>
                    <a:pt x="0" y="536"/>
                    <a:pt x="0" y="1261"/>
                  </a:cubicBezTo>
                  <a:cubicBezTo>
                    <a:pt x="0" y="1954"/>
                    <a:pt x="504" y="2458"/>
                    <a:pt x="1197" y="2458"/>
                  </a:cubicBezTo>
                  <a:cubicBezTo>
                    <a:pt x="1890" y="2458"/>
                    <a:pt x="2426" y="1922"/>
                    <a:pt x="2426" y="1261"/>
                  </a:cubicBezTo>
                  <a:cubicBezTo>
                    <a:pt x="2426" y="568"/>
                    <a:pt x="1890" y="1"/>
                    <a:pt x="119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10;p47">
              <a:extLst>
                <a:ext uri="{FF2B5EF4-FFF2-40B4-BE49-F238E27FC236}">
                  <a16:creationId xmlns:a16="http://schemas.microsoft.com/office/drawing/2014/main" id="{6C7B86BA-3649-49F6-EC65-D42906F4415A}"/>
                </a:ext>
              </a:extLst>
            </p:cNvPr>
            <p:cNvSpPr/>
            <p:nvPr/>
          </p:nvSpPr>
          <p:spPr>
            <a:xfrm>
              <a:off x="-61187100" y="2107275"/>
              <a:ext cx="61450" cy="61475"/>
            </a:xfrm>
            <a:custGeom>
              <a:avLst/>
              <a:gdLst/>
              <a:ahLst/>
              <a:cxnLst/>
              <a:rect l="l" t="t" r="r" b="b"/>
              <a:pathLst>
                <a:path w="2458" h="2459" extrusionOk="0">
                  <a:moveTo>
                    <a:pt x="1229" y="788"/>
                  </a:moveTo>
                  <a:cubicBezTo>
                    <a:pt x="1512" y="820"/>
                    <a:pt x="1670" y="977"/>
                    <a:pt x="1670" y="1198"/>
                  </a:cubicBezTo>
                  <a:cubicBezTo>
                    <a:pt x="1670" y="1450"/>
                    <a:pt x="1481" y="1639"/>
                    <a:pt x="1229" y="1639"/>
                  </a:cubicBezTo>
                  <a:cubicBezTo>
                    <a:pt x="1008" y="1639"/>
                    <a:pt x="851" y="1450"/>
                    <a:pt x="851" y="1198"/>
                  </a:cubicBezTo>
                  <a:cubicBezTo>
                    <a:pt x="851" y="977"/>
                    <a:pt x="1040" y="788"/>
                    <a:pt x="1229" y="788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58"/>
                    <a:pt x="1229" y="2458"/>
                  </a:cubicBezTo>
                  <a:cubicBezTo>
                    <a:pt x="1922" y="2458"/>
                    <a:pt x="2458" y="1922"/>
                    <a:pt x="2458" y="1198"/>
                  </a:cubicBezTo>
                  <a:cubicBezTo>
                    <a:pt x="2458" y="536"/>
                    <a:pt x="1922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11;p47">
              <a:extLst>
                <a:ext uri="{FF2B5EF4-FFF2-40B4-BE49-F238E27FC236}">
                  <a16:creationId xmlns:a16="http://schemas.microsoft.com/office/drawing/2014/main" id="{90C6604B-A4E7-509D-E613-D31235EE55A1}"/>
                </a:ext>
              </a:extLst>
            </p:cNvPr>
            <p:cNvSpPr/>
            <p:nvPr/>
          </p:nvSpPr>
          <p:spPr>
            <a:xfrm>
              <a:off x="-61250125" y="2044475"/>
              <a:ext cx="105575" cy="103600"/>
            </a:xfrm>
            <a:custGeom>
              <a:avLst/>
              <a:gdLst/>
              <a:ahLst/>
              <a:cxnLst/>
              <a:rect l="l" t="t" r="r" b="b"/>
              <a:pathLst>
                <a:path w="4223" h="4144" extrusionOk="0">
                  <a:moveTo>
                    <a:pt x="3766" y="0"/>
                  </a:moveTo>
                  <a:cubicBezTo>
                    <a:pt x="3655" y="0"/>
                    <a:pt x="3545" y="40"/>
                    <a:pt x="3466" y="118"/>
                  </a:cubicBezTo>
                  <a:lnTo>
                    <a:pt x="158" y="3426"/>
                  </a:lnTo>
                  <a:cubicBezTo>
                    <a:pt x="1" y="3615"/>
                    <a:pt x="1" y="3836"/>
                    <a:pt x="158" y="4025"/>
                  </a:cubicBezTo>
                  <a:cubicBezTo>
                    <a:pt x="237" y="4104"/>
                    <a:pt x="347" y="4143"/>
                    <a:pt x="458" y="4143"/>
                  </a:cubicBezTo>
                  <a:cubicBezTo>
                    <a:pt x="568" y="4143"/>
                    <a:pt x="678" y="4104"/>
                    <a:pt x="757" y="4025"/>
                  </a:cubicBezTo>
                  <a:lnTo>
                    <a:pt x="4065" y="717"/>
                  </a:lnTo>
                  <a:cubicBezTo>
                    <a:pt x="4222" y="559"/>
                    <a:pt x="4222" y="276"/>
                    <a:pt x="4065" y="118"/>
                  </a:cubicBezTo>
                  <a:cubicBezTo>
                    <a:pt x="3986" y="40"/>
                    <a:pt x="3876" y="0"/>
                    <a:pt x="37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1212;p47">
            <a:extLst>
              <a:ext uri="{FF2B5EF4-FFF2-40B4-BE49-F238E27FC236}">
                <a16:creationId xmlns:a16="http://schemas.microsoft.com/office/drawing/2014/main" id="{0157891B-21C1-31D8-449C-C1F93D697FAB}"/>
              </a:ext>
            </a:extLst>
          </p:cNvPr>
          <p:cNvGrpSpPr/>
          <p:nvPr/>
        </p:nvGrpSpPr>
        <p:grpSpPr>
          <a:xfrm>
            <a:off x="9970968" y="3681457"/>
            <a:ext cx="494240" cy="495488"/>
            <a:chOff x="-63250675" y="2664125"/>
            <a:chExt cx="317425" cy="318225"/>
          </a:xfrm>
          <a:solidFill>
            <a:srgbClr val="332636"/>
          </a:solidFill>
        </p:grpSpPr>
        <p:sp>
          <p:nvSpPr>
            <p:cNvPr id="68" name="Google Shape;1213;p47">
              <a:extLst>
                <a:ext uri="{FF2B5EF4-FFF2-40B4-BE49-F238E27FC236}">
                  <a16:creationId xmlns:a16="http://schemas.microsoft.com/office/drawing/2014/main" id="{15D128BD-B88E-04A4-B02A-AE6E30D63FA4}"/>
                </a:ext>
              </a:extLst>
            </p:cNvPr>
            <p:cNvSpPr/>
            <p:nvPr/>
          </p:nvSpPr>
          <p:spPr>
            <a:xfrm>
              <a:off x="-63250675" y="2664125"/>
              <a:ext cx="317425" cy="318225"/>
            </a:xfrm>
            <a:custGeom>
              <a:avLst/>
              <a:gdLst/>
              <a:ahLst/>
              <a:cxnLst/>
              <a:rect l="l" t="t" r="r" b="b"/>
              <a:pathLst>
                <a:path w="12697" h="12729" extrusionOk="0">
                  <a:moveTo>
                    <a:pt x="6364" y="2521"/>
                  </a:moveTo>
                  <a:cubicBezTo>
                    <a:pt x="8475" y="2521"/>
                    <a:pt x="10208" y="4254"/>
                    <a:pt x="10208" y="6396"/>
                  </a:cubicBezTo>
                  <a:cubicBezTo>
                    <a:pt x="10208" y="8507"/>
                    <a:pt x="8475" y="10240"/>
                    <a:pt x="6364" y="10240"/>
                  </a:cubicBezTo>
                  <a:cubicBezTo>
                    <a:pt x="4222" y="10240"/>
                    <a:pt x="2489" y="8507"/>
                    <a:pt x="2489" y="6396"/>
                  </a:cubicBezTo>
                  <a:cubicBezTo>
                    <a:pt x="2489" y="4254"/>
                    <a:pt x="4222" y="2521"/>
                    <a:pt x="6364" y="2521"/>
                  </a:cubicBezTo>
                  <a:close/>
                  <a:moveTo>
                    <a:pt x="6364" y="1"/>
                  </a:moveTo>
                  <a:cubicBezTo>
                    <a:pt x="6112" y="1"/>
                    <a:pt x="5923" y="190"/>
                    <a:pt x="5923" y="442"/>
                  </a:cubicBezTo>
                  <a:lnTo>
                    <a:pt x="5923" y="1702"/>
                  </a:lnTo>
                  <a:cubicBezTo>
                    <a:pt x="4946" y="1765"/>
                    <a:pt x="4033" y="2174"/>
                    <a:pt x="3308" y="2773"/>
                  </a:cubicBezTo>
                  <a:lnTo>
                    <a:pt x="2426" y="1859"/>
                  </a:lnTo>
                  <a:cubicBezTo>
                    <a:pt x="2347" y="1781"/>
                    <a:pt x="2237" y="1741"/>
                    <a:pt x="2127" y="1741"/>
                  </a:cubicBezTo>
                  <a:cubicBezTo>
                    <a:pt x="2017" y="1741"/>
                    <a:pt x="1906" y="1781"/>
                    <a:pt x="1827" y="1859"/>
                  </a:cubicBezTo>
                  <a:cubicBezTo>
                    <a:pt x="1670" y="2017"/>
                    <a:pt x="1670" y="2300"/>
                    <a:pt x="1827" y="2458"/>
                  </a:cubicBezTo>
                  <a:lnTo>
                    <a:pt x="2741" y="3340"/>
                  </a:lnTo>
                  <a:cubicBezTo>
                    <a:pt x="2143" y="4065"/>
                    <a:pt x="1733" y="4978"/>
                    <a:pt x="1670" y="5955"/>
                  </a:cubicBezTo>
                  <a:lnTo>
                    <a:pt x="410" y="5955"/>
                  </a:lnTo>
                  <a:cubicBezTo>
                    <a:pt x="158" y="5955"/>
                    <a:pt x="0" y="6144"/>
                    <a:pt x="0" y="6333"/>
                  </a:cubicBezTo>
                  <a:cubicBezTo>
                    <a:pt x="0" y="6585"/>
                    <a:pt x="221" y="6774"/>
                    <a:pt x="410" y="6774"/>
                  </a:cubicBezTo>
                  <a:lnTo>
                    <a:pt x="1670" y="6774"/>
                  </a:lnTo>
                  <a:cubicBezTo>
                    <a:pt x="1733" y="7751"/>
                    <a:pt x="2143" y="8664"/>
                    <a:pt x="2741" y="9389"/>
                  </a:cubicBezTo>
                  <a:lnTo>
                    <a:pt x="1827" y="10271"/>
                  </a:lnTo>
                  <a:cubicBezTo>
                    <a:pt x="1670" y="10429"/>
                    <a:pt x="1670" y="10712"/>
                    <a:pt x="1827" y="10870"/>
                  </a:cubicBezTo>
                  <a:cubicBezTo>
                    <a:pt x="1890" y="10964"/>
                    <a:pt x="2017" y="10996"/>
                    <a:pt x="2111" y="10996"/>
                  </a:cubicBezTo>
                  <a:cubicBezTo>
                    <a:pt x="2174" y="10996"/>
                    <a:pt x="2300" y="10964"/>
                    <a:pt x="2363" y="10870"/>
                  </a:cubicBezTo>
                  <a:lnTo>
                    <a:pt x="3277" y="9956"/>
                  </a:lnTo>
                  <a:cubicBezTo>
                    <a:pt x="4001" y="10555"/>
                    <a:pt x="4883" y="10964"/>
                    <a:pt x="5892" y="11027"/>
                  </a:cubicBezTo>
                  <a:lnTo>
                    <a:pt x="5892" y="12287"/>
                  </a:lnTo>
                  <a:cubicBezTo>
                    <a:pt x="5892" y="12508"/>
                    <a:pt x="6081" y="12729"/>
                    <a:pt x="6301" y="12729"/>
                  </a:cubicBezTo>
                  <a:cubicBezTo>
                    <a:pt x="6553" y="12729"/>
                    <a:pt x="6711" y="12508"/>
                    <a:pt x="6711" y="12287"/>
                  </a:cubicBezTo>
                  <a:lnTo>
                    <a:pt x="6711" y="11027"/>
                  </a:lnTo>
                  <a:cubicBezTo>
                    <a:pt x="7687" y="10964"/>
                    <a:pt x="8601" y="10555"/>
                    <a:pt x="9294" y="9956"/>
                  </a:cubicBezTo>
                  <a:lnTo>
                    <a:pt x="10208" y="10870"/>
                  </a:lnTo>
                  <a:cubicBezTo>
                    <a:pt x="10302" y="10964"/>
                    <a:pt x="10397" y="10996"/>
                    <a:pt x="10491" y="10996"/>
                  </a:cubicBezTo>
                  <a:cubicBezTo>
                    <a:pt x="10617" y="10996"/>
                    <a:pt x="10680" y="10964"/>
                    <a:pt x="10775" y="10870"/>
                  </a:cubicBezTo>
                  <a:cubicBezTo>
                    <a:pt x="10932" y="10712"/>
                    <a:pt x="10932" y="10429"/>
                    <a:pt x="10775" y="10271"/>
                  </a:cubicBezTo>
                  <a:lnTo>
                    <a:pt x="9861" y="9389"/>
                  </a:lnTo>
                  <a:cubicBezTo>
                    <a:pt x="10460" y="8664"/>
                    <a:pt x="10838" y="7751"/>
                    <a:pt x="10932" y="6774"/>
                  </a:cubicBezTo>
                  <a:lnTo>
                    <a:pt x="12193" y="6774"/>
                  </a:lnTo>
                  <a:cubicBezTo>
                    <a:pt x="12413" y="6774"/>
                    <a:pt x="12602" y="6585"/>
                    <a:pt x="12602" y="6333"/>
                  </a:cubicBezTo>
                  <a:cubicBezTo>
                    <a:pt x="12697" y="6144"/>
                    <a:pt x="12508" y="5955"/>
                    <a:pt x="12256" y="5955"/>
                  </a:cubicBezTo>
                  <a:lnTo>
                    <a:pt x="10995" y="5955"/>
                  </a:lnTo>
                  <a:cubicBezTo>
                    <a:pt x="10932" y="4978"/>
                    <a:pt x="10523" y="4065"/>
                    <a:pt x="9924" y="3340"/>
                  </a:cubicBezTo>
                  <a:lnTo>
                    <a:pt x="10838" y="2458"/>
                  </a:lnTo>
                  <a:cubicBezTo>
                    <a:pt x="10995" y="2300"/>
                    <a:pt x="10995" y="2017"/>
                    <a:pt x="10838" y="1859"/>
                  </a:cubicBezTo>
                  <a:cubicBezTo>
                    <a:pt x="10759" y="1781"/>
                    <a:pt x="10649" y="1741"/>
                    <a:pt x="10539" y="1741"/>
                  </a:cubicBezTo>
                  <a:cubicBezTo>
                    <a:pt x="10428" y="1741"/>
                    <a:pt x="10318" y="1781"/>
                    <a:pt x="10239" y="1859"/>
                  </a:cubicBezTo>
                  <a:lnTo>
                    <a:pt x="9357" y="2773"/>
                  </a:lnTo>
                  <a:cubicBezTo>
                    <a:pt x="8633" y="2174"/>
                    <a:pt x="7719" y="1765"/>
                    <a:pt x="6742" y="1702"/>
                  </a:cubicBezTo>
                  <a:lnTo>
                    <a:pt x="6742" y="442"/>
                  </a:lnTo>
                  <a:cubicBezTo>
                    <a:pt x="6742" y="190"/>
                    <a:pt x="6553" y="1"/>
                    <a:pt x="636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214;p47">
              <a:extLst>
                <a:ext uri="{FF2B5EF4-FFF2-40B4-BE49-F238E27FC236}">
                  <a16:creationId xmlns:a16="http://schemas.microsoft.com/office/drawing/2014/main" id="{69F7C275-984D-C4D2-CF3F-4AA2046C8258}"/>
                </a:ext>
              </a:extLst>
            </p:cNvPr>
            <p:cNvSpPr/>
            <p:nvPr/>
          </p:nvSpPr>
          <p:spPr>
            <a:xfrm>
              <a:off x="-63167975" y="2747625"/>
              <a:ext cx="152025" cy="152025"/>
            </a:xfrm>
            <a:custGeom>
              <a:avLst/>
              <a:gdLst/>
              <a:ahLst/>
              <a:cxnLst/>
              <a:rect l="l" t="t" r="r" b="b"/>
              <a:pathLst>
                <a:path w="6081" h="6081" extrusionOk="0">
                  <a:moveTo>
                    <a:pt x="2615" y="819"/>
                  </a:moveTo>
                  <a:lnTo>
                    <a:pt x="2615" y="1701"/>
                  </a:lnTo>
                  <a:cubicBezTo>
                    <a:pt x="2521" y="1733"/>
                    <a:pt x="2458" y="1733"/>
                    <a:pt x="2363" y="1764"/>
                  </a:cubicBezTo>
                  <a:lnTo>
                    <a:pt x="1796" y="1197"/>
                  </a:lnTo>
                  <a:cubicBezTo>
                    <a:pt x="2017" y="1040"/>
                    <a:pt x="2300" y="914"/>
                    <a:pt x="2615" y="819"/>
                  </a:cubicBezTo>
                  <a:close/>
                  <a:moveTo>
                    <a:pt x="3434" y="882"/>
                  </a:moveTo>
                  <a:cubicBezTo>
                    <a:pt x="3749" y="914"/>
                    <a:pt x="4033" y="1040"/>
                    <a:pt x="4253" y="1229"/>
                  </a:cubicBezTo>
                  <a:lnTo>
                    <a:pt x="3686" y="1827"/>
                  </a:lnTo>
                  <a:cubicBezTo>
                    <a:pt x="3592" y="1796"/>
                    <a:pt x="3529" y="1733"/>
                    <a:pt x="3434" y="1733"/>
                  </a:cubicBezTo>
                  <a:lnTo>
                    <a:pt x="3434" y="882"/>
                  </a:lnTo>
                  <a:close/>
                  <a:moveTo>
                    <a:pt x="1197" y="1796"/>
                  </a:moveTo>
                  <a:lnTo>
                    <a:pt x="1796" y="2363"/>
                  </a:lnTo>
                  <a:cubicBezTo>
                    <a:pt x="1733" y="2457"/>
                    <a:pt x="1701" y="2520"/>
                    <a:pt x="1701" y="2615"/>
                  </a:cubicBezTo>
                  <a:lnTo>
                    <a:pt x="851" y="2615"/>
                  </a:lnTo>
                  <a:cubicBezTo>
                    <a:pt x="914" y="2300"/>
                    <a:pt x="1040" y="2016"/>
                    <a:pt x="1197" y="1796"/>
                  </a:cubicBezTo>
                  <a:close/>
                  <a:moveTo>
                    <a:pt x="4852" y="1796"/>
                  </a:moveTo>
                  <a:cubicBezTo>
                    <a:pt x="5010" y="2016"/>
                    <a:pt x="5136" y="2300"/>
                    <a:pt x="5199" y="2615"/>
                  </a:cubicBezTo>
                  <a:lnTo>
                    <a:pt x="4348" y="2615"/>
                  </a:lnTo>
                  <a:cubicBezTo>
                    <a:pt x="4316" y="2520"/>
                    <a:pt x="4316" y="2457"/>
                    <a:pt x="4253" y="2363"/>
                  </a:cubicBezTo>
                  <a:lnTo>
                    <a:pt x="4852" y="1796"/>
                  </a:lnTo>
                  <a:close/>
                  <a:moveTo>
                    <a:pt x="3056" y="2457"/>
                  </a:moveTo>
                  <a:cubicBezTo>
                    <a:pt x="3214" y="2457"/>
                    <a:pt x="3308" y="2520"/>
                    <a:pt x="3434" y="2615"/>
                  </a:cubicBezTo>
                  <a:cubicBezTo>
                    <a:pt x="3560" y="2741"/>
                    <a:pt x="3592" y="2836"/>
                    <a:pt x="3592" y="2993"/>
                  </a:cubicBezTo>
                  <a:cubicBezTo>
                    <a:pt x="3592" y="3151"/>
                    <a:pt x="3529" y="3308"/>
                    <a:pt x="3434" y="3403"/>
                  </a:cubicBezTo>
                  <a:cubicBezTo>
                    <a:pt x="3308" y="3529"/>
                    <a:pt x="3214" y="3560"/>
                    <a:pt x="3056" y="3560"/>
                  </a:cubicBezTo>
                  <a:cubicBezTo>
                    <a:pt x="2899" y="3560"/>
                    <a:pt x="2773" y="3466"/>
                    <a:pt x="2647" y="3403"/>
                  </a:cubicBezTo>
                  <a:cubicBezTo>
                    <a:pt x="2521" y="3277"/>
                    <a:pt x="2489" y="3151"/>
                    <a:pt x="2489" y="2993"/>
                  </a:cubicBezTo>
                  <a:cubicBezTo>
                    <a:pt x="2489" y="2836"/>
                    <a:pt x="2584" y="2741"/>
                    <a:pt x="2647" y="2615"/>
                  </a:cubicBezTo>
                  <a:cubicBezTo>
                    <a:pt x="2773" y="2489"/>
                    <a:pt x="2899" y="2457"/>
                    <a:pt x="3056" y="2457"/>
                  </a:cubicBezTo>
                  <a:close/>
                  <a:moveTo>
                    <a:pt x="1733" y="3434"/>
                  </a:moveTo>
                  <a:cubicBezTo>
                    <a:pt x="1796" y="3529"/>
                    <a:pt x="1796" y="3592"/>
                    <a:pt x="1828" y="3686"/>
                  </a:cubicBezTo>
                  <a:lnTo>
                    <a:pt x="1229" y="4253"/>
                  </a:lnTo>
                  <a:cubicBezTo>
                    <a:pt x="1040" y="4033"/>
                    <a:pt x="914" y="3749"/>
                    <a:pt x="882" y="3434"/>
                  </a:cubicBezTo>
                  <a:close/>
                  <a:moveTo>
                    <a:pt x="5199" y="3434"/>
                  </a:moveTo>
                  <a:cubicBezTo>
                    <a:pt x="5136" y="3749"/>
                    <a:pt x="5010" y="4033"/>
                    <a:pt x="4852" y="4253"/>
                  </a:cubicBezTo>
                  <a:lnTo>
                    <a:pt x="4253" y="3686"/>
                  </a:lnTo>
                  <a:cubicBezTo>
                    <a:pt x="4316" y="3592"/>
                    <a:pt x="4348" y="3529"/>
                    <a:pt x="4348" y="3434"/>
                  </a:cubicBezTo>
                  <a:close/>
                  <a:moveTo>
                    <a:pt x="2363" y="4253"/>
                  </a:moveTo>
                  <a:cubicBezTo>
                    <a:pt x="2458" y="4316"/>
                    <a:pt x="2521" y="4348"/>
                    <a:pt x="2615" y="4348"/>
                  </a:cubicBezTo>
                  <a:lnTo>
                    <a:pt x="2615" y="5198"/>
                  </a:lnTo>
                  <a:cubicBezTo>
                    <a:pt x="2300" y="5167"/>
                    <a:pt x="2017" y="5041"/>
                    <a:pt x="1796" y="4852"/>
                  </a:cubicBezTo>
                  <a:lnTo>
                    <a:pt x="2363" y="4253"/>
                  </a:lnTo>
                  <a:close/>
                  <a:moveTo>
                    <a:pt x="3686" y="4253"/>
                  </a:moveTo>
                  <a:lnTo>
                    <a:pt x="4253" y="4852"/>
                  </a:lnTo>
                  <a:cubicBezTo>
                    <a:pt x="4033" y="5009"/>
                    <a:pt x="3749" y="5135"/>
                    <a:pt x="3434" y="5198"/>
                  </a:cubicBezTo>
                  <a:lnTo>
                    <a:pt x="3434" y="4348"/>
                  </a:lnTo>
                  <a:cubicBezTo>
                    <a:pt x="3529" y="4316"/>
                    <a:pt x="3592" y="4316"/>
                    <a:pt x="3686" y="4253"/>
                  </a:cubicBezTo>
                  <a:close/>
                  <a:moveTo>
                    <a:pt x="3056" y="0"/>
                  </a:moveTo>
                  <a:cubicBezTo>
                    <a:pt x="1355" y="0"/>
                    <a:pt x="0" y="1386"/>
                    <a:pt x="0" y="3056"/>
                  </a:cubicBezTo>
                  <a:cubicBezTo>
                    <a:pt x="0" y="3875"/>
                    <a:pt x="315" y="4631"/>
                    <a:pt x="882" y="5167"/>
                  </a:cubicBezTo>
                  <a:cubicBezTo>
                    <a:pt x="1229" y="5608"/>
                    <a:pt x="2111" y="6081"/>
                    <a:pt x="3056" y="6081"/>
                  </a:cubicBezTo>
                  <a:cubicBezTo>
                    <a:pt x="4694" y="6081"/>
                    <a:pt x="6081" y="4726"/>
                    <a:pt x="6081" y="3056"/>
                  </a:cubicBezTo>
                  <a:cubicBezTo>
                    <a:pt x="6081" y="1355"/>
                    <a:pt x="4694" y="0"/>
                    <a:pt x="30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1215;p47">
            <a:extLst>
              <a:ext uri="{FF2B5EF4-FFF2-40B4-BE49-F238E27FC236}">
                <a16:creationId xmlns:a16="http://schemas.microsoft.com/office/drawing/2014/main" id="{23DA215F-4A0E-441E-3DBF-12AB6AEFE12A}"/>
              </a:ext>
            </a:extLst>
          </p:cNvPr>
          <p:cNvGrpSpPr/>
          <p:nvPr/>
        </p:nvGrpSpPr>
        <p:grpSpPr>
          <a:xfrm>
            <a:off x="7136965" y="3694619"/>
            <a:ext cx="470405" cy="469173"/>
            <a:chOff x="3599700" y="1954475"/>
            <a:chExt cx="296175" cy="295400"/>
          </a:xfrm>
          <a:solidFill>
            <a:srgbClr val="332636"/>
          </a:solidFill>
        </p:grpSpPr>
        <p:sp>
          <p:nvSpPr>
            <p:cNvPr id="71" name="Google Shape;1216;p47">
              <a:extLst>
                <a:ext uri="{FF2B5EF4-FFF2-40B4-BE49-F238E27FC236}">
                  <a16:creationId xmlns:a16="http://schemas.microsoft.com/office/drawing/2014/main" id="{D253BF3C-C15D-7193-AC05-5C0D222A82C3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217;p47">
              <a:extLst>
                <a:ext uri="{FF2B5EF4-FFF2-40B4-BE49-F238E27FC236}">
                  <a16:creationId xmlns:a16="http://schemas.microsoft.com/office/drawing/2014/main" id="{EC3D09C8-61A8-6FFE-0B2B-D4787C07E595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218;p47">
              <a:extLst>
                <a:ext uri="{FF2B5EF4-FFF2-40B4-BE49-F238E27FC236}">
                  <a16:creationId xmlns:a16="http://schemas.microsoft.com/office/drawing/2014/main" id="{723C5B87-0249-76AA-249F-62613B27279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9721335-1B8C-CE06-9327-7BCAEA9225A9}"/>
              </a:ext>
            </a:extLst>
          </p:cNvPr>
          <p:cNvSpPr txBox="1"/>
          <p:nvPr/>
        </p:nvSpPr>
        <p:spPr>
          <a:xfrm>
            <a:off x="253116" y="887465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D62C27C-C003-FC7A-1A57-6C2F6D5EEC96}"/>
              </a:ext>
            </a:extLst>
          </p:cNvPr>
          <p:cNvSpPr txBox="1"/>
          <p:nvPr/>
        </p:nvSpPr>
        <p:spPr>
          <a:xfrm>
            <a:off x="3152273" y="5160203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5AF6424-466C-1399-AF50-F889714AA3E4}"/>
              </a:ext>
            </a:extLst>
          </p:cNvPr>
          <p:cNvSpPr txBox="1"/>
          <p:nvPr/>
        </p:nvSpPr>
        <p:spPr>
          <a:xfrm>
            <a:off x="6059056" y="889762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79C77DC-98F4-CE6D-7883-69C1AC2B9C39}"/>
              </a:ext>
            </a:extLst>
          </p:cNvPr>
          <p:cNvSpPr txBox="1"/>
          <p:nvPr/>
        </p:nvSpPr>
        <p:spPr>
          <a:xfrm>
            <a:off x="8899342" y="5071189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5224D22-4895-2E09-583F-073ACB582CE7}"/>
              </a:ext>
            </a:extLst>
          </p:cNvPr>
          <p:cNvSpPr txBox="1"/>
          <p:nvPr/>
        </p:nvSpPr>
        <p:spPr>
          <a:xfrm>
            <a:off x="93785" y="227015"/>
            <a:ext cx="1209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را وارد نمایید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1251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535E106-532F-8DA7-541F-04A4A17B47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A52690E-4A82-0C21-4C4D-905A434EE4CF}"/>
              </a:ext>
            </a:extLst>
          </p:cNvPr>
          <p:cNvSpPr/>
          <p:nvPr/>
        </p:nvSpPr>
        <p:spPr>
          <a:xfrm>
            <a:off x="-1689242" y="-1981247"/>
            <a:ext cx="10813240" cy="10813240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009C81-4BE8-3CD6-AD0C-684989BE57EA}"/>
              </a:ext>
            </a:extLst>
          </p:cNvPr>
          <p:cNvSpPr txBox="1"/>
          <p:nvPr/>
        </p:nvSpPr>
        <p:spPr>
          <a:xfrm>
            <a:off x="0" y="282435"/>
            <a:ext cx="8095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3378CD-A8F7-4E0F-F65E-80B3013F7BA4}"/>
              </a:ext>
            </a:extLst>
          </p:cNvPr>
          <p:cNvCxnSpPr>
            <a:cxnSpLocks/>
          </p:cNvCxnSpPr>
          <p:nvPr/>
        </p:nvCxnSpPr>
        <p:spPr>
          <a:xfrm>
            <a:off x="8607276" y="1520178"/>
            <a:ext cx="0" cy="235733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5A0AD2-19E6-F7A6-BA0D-CDA5117B2C40}"/>
              </a:ext>
            </a:extLst>
          </p:cNvPr>
          <p:cNvCxnSpPr>
            <a:cxnSpLocks/>
          </p:cNvCxnSpPr>
          <p:nvPr/>
        </p:nvCxnSpPr>
        <p:spPr>
          <a:xfrm>
            <a:off x="6288475" y="4218226"/>
            <a:ext cx="0" cy="235733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7E277C-BDD2-67EB-D67B-FEEE4899D5EE}"/>
              </a:ext>
            </a:extLst>
          </p:cNvPr>
          <p:cNvCxnSpPr>
            <a:cxnSpLocks/>
          </p:cNvCxnSpPr>
          <p:nvPr/>
        </p:nvCxnSpPr>
        <p:spPr>
          <a:xfrm>
            <a:off x="2927965" y="1698839"/>
            <a:ext cx="0" cy="235733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886233C-2EAE-2825-6E07-D52BEE31654A}"/>
              </a:ext>
            </a:extLst>
          </p:cNvPr>
          <p:cNvSpPr txBox="1"/>
          <p:nvPr/>
        </p:nvSpPr>
        <p:spPr>
          <a:xfrm>
            <a:off x="5767620" y="1348236"/>
            <a:ext cx="263387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0023B9-6BAE-3691-552B-B9DCFC8866D9}"/>
              </a:ext>
            </a:extLst>
          </p:cNvPr>
          <p:cNvSpPr txBox="1"/>
          <p:nvPr/>
        </p:nvSpPr>
        <p:spPr>
          <a:xfrm>
            <a:off x="88309" y="1470731"/>
            <a:ext cx="263387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0097BC-EB09-F59A-3D1F-1AC2010CDA42}"/>
              </a:ext>
            </a:extLst>
          </p:cNvPr>
          <p:cNvSpPr txBox="1"/>
          <p:nvPr/>
        </p:nvSpPr>
        <p:spPr>
          <a:xfrm>
            <a:off x="3345726" y="4000635"/>
            <a:ext cx="263387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7875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B21607A-81BB-FD4C-E38C-C6CAB3BF38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170189D-FBD4-EE3D-5814-E87BC28245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3A1E67F-D49E-CF68-3796-68B7E38B18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E7C24CBF-5AA3-61A5-ED64-5D3A4062E3F6}"/>
              </a:ext>
            </a:extLst>
          </p:cNvPr>
          <p:cNvSpPr/>
          <p:nvPr/>
        </p:nvSpPr>
        <p:spPr>
          <a:xfrm>
            <a:off x="6387498" y="772388"/>
            <a:ext cx="5313600" cy="531360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9FB46DB-5FB1-C287-F0B9-107824AC9C8A}"/>
              </a:ext>
            </a:extLst>
          </p:cNvPr>
          <p:cNvSpPr/>
          <p:nvPr/>
        </p:nvSpPr>
        <p:spPr>
          <a:xfrm>
            <a:off x="631468" y="761124"/>
            <a:ext cx="5313600" cy="531360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1FCAEF-94FC-227E-41C6-A63C004D7898}"/>
              </a:ext>
            </a:extLst>
          </p:cNvPr>
          <p:cNvSpPr txBox="1"/>
          <p:nvPr/>
        </p:nvSpPr>
        <p:spPr>
          <a:xfrm>
            <a:off x="1264415" y="1597882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265CA5-5E73-5273-ABE8-DDCE482116B3}"/>
              </a:ext>
            </a:extLst>
          </p:cNvPr>
          <p:cNvSpPr txBox="1"/>
          <p:nvPr/>
        </p:nvSpPr>
        <p:spPr>
          <a:xfrm>
            <a:off x="1240496" y="2059547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11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B21607A-81BB-FD4C-E38C-C6CAB3BF38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170189D-FBD4-EE3D-5814-E87BC28245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3A1E67F-D49E-CF68-3796-68B7E38B18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E7C24CBF-5AA3-61A5-ED64-5D3A4062E3F6}"/>
              </a:ext>
            </a:extLst>
          </p:cNvPr>
          <p:cNvSpPr/>
          <p:nvPr/>
        </p:nvSpPr>
        <p:spPr>
          <a:xfrm>
            <a:off x="6387498" y="772388"/>
            <a:ext cx="5313600" cy="531360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9FB46DB-5FB1-C287-F0B9-107824AC9C8A}"/>
              </a:ext>
            </a:extLst>
          </p:cNvPr>
          <p:cNvSpPr/>
          <p:nvPr/>
        </p:nvSpPr>
        <p:spPr>
          <a:xfrm>
            <a:off x="631468" y="761124"/>
            <a:ext cx="5313600" cy="531360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1FCAEF-94FC-227E-41C6-A63C004D7898}"/>
              </a:ext>
            </a:extLst>
          </p:cNvPr>
          <p:cNvSpPr txBox="1"/>
          <p:nvPr/>
        </p:nvSpPr>
        <p:spPr>
          <a:xfrm>
            <a:off x="6967716" y="1607141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265CA5-5E73-5273-ABE8-DDCE482116B3}"/>
              </a:ext>
            </a:extLst>
          </p:cNvPr>
          <p:cNvSpPr txBox="1"/>
          <p:nvPr/>
        </p:nvSpPr>
        <p:spPr>
          <a:xfrm>
            <a:off x="6943797" y="2068806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3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0B075E94-5B45-B3F6-37B9-0168C874FE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86C07272-E86A-B741-7956-FC846EC30ECA}"/>
              </a:ext>
            </a:extLst>
          </p:cNvPr>
          <p:cNvSpPr/>
          <p:nvPr/>
        </p:nvSpPr>
        <p:spPr>
          <a:xfrm>
            <a:off x="487345" y="-2179655"/>
            <a:ext cx="11217310" cy="11217310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537D69A-E8FC-4E6D-1ABE-3567A1947DFD}"/>
              </a:ext>
            </a:extLst>
          </p:cNvPr>
          <p:cNvSpPr txBox="1"/>
          <p:nvPr/>
        </p:nvSpPr>
        <p:spPr>
          <a:xfrm>
            <a:off x="93785" y="227015"/>
            <a:ext cx="1209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44D0AA-B47E-8255-E2ED-3B0E150A049E}"/>
              </a:ext>
            </a:extLst>
          </p:cNvPr>
          <p:cNvSpPr txBox="1"/>
          <p:nvPr/>
        </p:nvSpPr>
        <p:spPr>
          <a:xfrm>
            <a:off x="1327823" y="1416925"/>
            <a:ext cx="9630137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68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0D23595-EF6D-6D8F-6781-598CFB3F09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E5C7C731-FB08-A554-68E6-6FF2F187F9CD}"/>
              </a:ext>
            </a:extLst>
          </p:cNvPr>
          <p:cNvSpPr/>
          <p:nvPr/>
        </p:nvSpPr>
        <p:spPr>
          <a:xfrm>
            <a:off x="-1759021" y="-4426021"/>
            <a:ext cx="15710042" cy="15710042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48941F-FE9E-FC69-45CB-77E9B2458E9A}"/>
              </a:ext>
            </a:extLst>
          </p:cNvPr>
          <p:cNvSpPr txBox="1"/>
          <p:nvPr/>
        </p:nvSpPr>
        <p:spPr>
          <a:xfrm>
            <a:off x="0" y="23613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Freeform 69">
            <a:extLst>
              <a:ext uri="{FF2B5EF4-FFF2-40B4-BE49-F238E27FC236}">
                <a16:creationId xmlns:a16="http://schemas.microsoft.com/office/drawing/2014/main" id="{4FD7A700-CA26-F873-949C-FB2EF26AA1FF}"/>
              </a:ext>
            </a:extLst>
          </p:cNvPr>
          <p:cNvSpPr>
            <a:spLocks/>
          </p:cNvSpPr>
          <p:nvPr/>
        </p:nvSpPr>
        <p:spPr bwMode="auto">
          <a:xfrm>
            <a:off x="2564844" y="2491232"/>
            <a:ext cx="2193925" cy="552450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0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9" name="Freeform 70">
            <a:extLst>
              <a:ext uri="{FF2B5EF4-FFF2-40B4-BE49-F238E27FC236}">
                <a16:creationId xmlns:a16="http://schemas.microsoft.com/office/drawing/2014/main" id="{EDAACCB9-0B9B-B3E1-2449-81033C5D747B}"/>
              </a:ext>
            </a:extLst>
          </p:cNvPr>
          <p:cNvSpPr>
            <a:spLocks/>
          </p:cNvSpPr>
          <p:nvPr/>
        </p:nvSpPr>
        <p:spPr bwMode="auto">
          <a:xfrm>
            <a:off x="7560340" y="2479509"/>
            <a:ext cx="2193925" cy="552450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1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10" name="Freeform 71">
            <a:extLst>
              <a:ext uri="{FF2B5EF4-FFF2-40B4-BE49-F238E27FC236}">
                <a16:creationId xmlns:a16="http://schemas.microsoft.com/office/drawing/2014/main" id="{5859B10C-0D37-7D2F-4EEF-683AB70ADC82}"/>
              </a:ext>
            </a:extLst>
          </p:cNvPr>
          <p:cNvSpPr>
            <a:spLocks/>
          </p:cNvSpPr>
          <p:nvPr/>
        </p:nvSpPr>
        <p:spPr bwMode="auto">
          <a:xfrm>
            <a:off x="5048915" y="4563407"/>
            <a:ext cx="2193925" cy="550863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2147483646 h 43"/>
              <a:gd name="T6" fmla="*/ 2147483646 w 173"/>
              <a:gd name="T7" fmla="*/ 2147483646 h 43"/>
              <a:gd name="T8" fmla="*/ 2147483646 w 173"/>
              <a:gd name="T9" fmla="*/ 0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84" y="43"/>
                </a:moveTo>
                <a:cubicBezTo>
                  <a:pt x="52" y="43"/>
                  <a:pt x="22" y="30"/>
                  <a:pt x="0" y="8"/>
                </a:cubicBezTo>
                <a:cubicBezTo>
                  <a:pt x="3" y="5"/>
                  <a:pt x="3" y="5"/>
                  <a:pt x="3" y="5"/>
                </a:cubicBezTo>
                <a:cubicBezTo>
                  <a:pt x="24" y="27"/>
                  <a:pt x="53" y="39"/>
                  <a:pt x="84" y="39"/>
                </a:cubicBezTo>
                <a:cubicBezTo>
                  <a:pt x="117" y="39"/>
                  <a:pt x="148" y="25"/>
                  <a:pt x="170" y="0"/>
                </a:cubicBezTo>
                <a:cubicBezTo>
                  <a:pt x="173" y="3"/>
                  <a:pt x="173" y="3"/>
                  <a:pt x="173" y="3"/>
                </a:cubicBezTo>
                <a:cubicBezTo>
                  <a:pt x="150" y="28"/>
                  <a:pt x="118" y="43"/>
                  <a:pt x="84" y="43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4859EA5-A7B6-8DCA-58DD-6506699DD864}"/>
              </a:ext>
            </a:extLst>
          </p:cNvPr>
          <p:cNvGrpSpPr/>
          <p:nvPr/>
        </p:nvGrpSpPr>
        <p:grpSpPr>
          <a:xfrm>
            <a:off x="3973933" y="2743197"/>
            <a:ext cx="1971308" cy="2005093"/>
            <a:chOff x="3856702" y="2346894"/>
            <a:chExt cx="2130425" cy="2166937"/>
          </a:xfrm>
        </p:grpSpPr>
        <p:sp>
          <p:nvSpPr>
            <p:cNvPr id="42" name="Freeform 73">
              <a:extLst>
                <a:ext uri="{FF2B5EF4-FFF2-40B4-BE49-F238E27FC236}">
                  <a16:creationId xmlns:a16="http://schemas.microsoft.com/office/drawing/2014/main" id="{484DCD58-A9CA-5517-6F0E-0AECB7BC1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702" y="2346894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1" y="133"/>
                    <a:pt x="168" y="120"/>
                    <a:pt x="164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8" y="169"/>
                    <a:pt x="61" y="16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5DAED12-1388-711F-3F6C-985089815B0C}"/>
                </a:ext>
              </a:extLst>
            </p:cNvPr>
            <p:cNvGrpSpPr/>
            <p:nvPr/>
          </p:nvGrpSpPr>
          <p:grpSpPr>
            <a:xfrm>
              <a:off x="4491702" y="2781869"/>
              <a:ext cx="925513" cy="1103312"/>
              <a:chOff x="4491702" y="2781869"/>
              <a:chExt cx="925513" cy="1103312"/>
            </a:xfrm>
            <a:solidFill>
              <a:schemeClr val="bg1"/>
            </a:solidFill>
          </p:grpSpPr>
          <p:sp>
            <p:nvSpPr>
              <p:cNvPr id="44" name="Rectangle 76">
                <a:extLst>
                  <a:ext uri="{FF2B5EF4-FFF2-40B4-BE49-F238E27FC236}">
                    <a16:creationId xmlns:a16="http://schemas.microsoft.com/office/drawing/2014/main" id="{7024BA37-0E4E-CA4F-FF6A-A039646C1B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1702" y="3501006"/>
                <a:ext cx="215900" cy="384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45" name="Rectangle 77">
                <a:extLst>
                  <a:ext uri="{FF2B5EF4-FFF2-40B4-BE49-F238E27FC236}">
                    <a16:creationId xmlns:a16="http://schemas.microsoft.com/office/drawing/2014/main" id="{62D1FF6C-6665-E3E9-394B-FCE81F62F4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5715" y="3281931"/>
                <a:ext cx="215900" cy="6032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46" name="Freeform 78">
                <a:extLst>
                  <a:ext uri="{FF2B5EF4-FFF2-40B4-BE49-F238E27FC236}">
                    <a16:creationId xmlns:a16="http://schemas.microsoft.com/office/drawing/2014/main" id="{0A6CA50C-3ADE-3DF0-68D0-B4C4B00B8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5202" y="2781869"/>
                <a:ext cx="608013" cy="436562"/>
              </a:xfrm>
              <a:custGeom>
                <a:avLst/>
                <a:gdLst>
                  <a:gd name="T0" fmla="*/ 2147483646 w 383"/>
                  <a:gd name="T1" fmla="*/ 2147483646 h 275"/>
                  <a:gd name="T2" fmla="*/ 2147483646 w 383"/>
                  <a:gd name="T3" fmla="*/ 0 h 275"/>
                  <a:gd name="T4" fmla="*/ 2147483646 w 383"/>
                  <a:gd name="T5" fmla="*/ 2147483646 h 275"/>
                  <a:gd name="T6" fmla="*/ 0 w 383"/>
                  <a:gd name="T7" fmla="*/ 2147483646 h 275"/>
                  <a:gd name="T8" fmla="*/ 2147483646 w 383"/>
                  <a:gd name="T9" fmla="*/ 2147483646 h 275"/>
                  <a:gd name="T10" fmla="*/ 2147483646 w 383"/>
                  <a:gd name="T11" fmla="*/ 2147483646 h 275"/>
                  <a:gd name="T12" fmla="*/ 2147483646 w 383"/>
                  <a:gd name="T13" fmla="*/ 2147483646 h 275"/>
                  <a:gd name="T14" fmla="*/ 2147483646 w 383"/>
                  <a:gd name="T15" fmla="*/ 2147483646 h 275"/>
                  <a:gd name="T16" fmla="*/ 2147483646 w 383"/>
                  <a:gd name="T17" fmla="*/ 2147483646 h 2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3" h="275">
                    <a:moveTo>
                      <a:pt x="383" y="16"/>
                    </a:moveTo>
                    <a:lnTo>
                      <a:pt x="287" y="0"/>
                    </a:lnTo>
                    <a:lnTo>
                      <a:pt x="319" y="41"/>
                    </a:lnTo>
                    <a:lnTo>
                      <a:pt x="0" y="243"/>
                    </a:lnTo>
                    <a:lnTo>
                      <a:pt x="24" y="275"/>
                    </a:lnTo>
                    <a:lnTo>
                      <a:pt x="335" y="73"/>
                    </a:lnTo>
                    <a:lnTo>
                      <a:pt x="367" y="113"/>
                    </a:lnTo>
                    <a:lnTo>
                      <a:pt x="38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Rectangle 79">
                <a:extLst>
                  <a:ext uri="{FF2B5EF4-FFF2-40B4-BE49-F238E27FC236}">
                    <a16:creationId xmlns:a16="http://schemas.microsoft.com/office/drawing/2014/main" id="{97BCD3DF-79CF-7BBB-BEF4-8EB1531E7B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1315" y="3077144"/>
                <a:ext cx="215900" cy="8080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7F1F667-1BF7-5FF3-B1D2-83D5500BDF6B}"/>
              </a:ext>
            </a:extLst>
          </p:cNvPr>
          <p:cNvGrpSpPr/>
          <p:nvPr/>
        </p:nvGrpSpPr>
        <p:grpSpPr>
          <a:xfrm>
            <a:off x="1449808" y="2860427"/>
            <a:ext cx="1984529" cy="2005093"/>
            <a:chOff x="1332577" y="2346894"/>
            <a:chExt cx="2144713" cy="2166937"/>
          </a:xfrm>
        </p:grpSpPr>
        <p:sp>
          <p:nvSpPr>
            <p:cNvPr id="49" name="Freeform 72">
              <a:extLst>
                <a:ext uri="{FF2B5EF4-FFF2-40B4-BE49-F238E27FC236}">
                  <a16:creationId xmlns:a16="http://schemas.microsoft.com/office/drawing/2014/main" id="{AAF15BC4-AA6C-E9D5-AFF8-6E0513559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577" y="2346894"/>
              <a:ext cx="2144713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7" y="165"/>
                  </a:moveTo>
                  <a:cubicBezTo>
                    <a:pt x="19" y="137"/>
                    <a:pt x="19" y="137"/>
                    <a:pt x="19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7" y="16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FCCA9FD-9BEE-4217-48CC-65B7D4D722E4}"/>
                </a:ext>
              </a:extLst>
            </p:cNvPr>
            <p:cNvGrpSpPr/>
            <p:nvPr/>
          </p:nvGrpSpPr>
          <p:grpSpPr>
            <a:xfrm>
              <a:off x="1929477" y="2807269"/>
              <a:ext cx="1014413" cy="1244600"/>
              <a:chOff x="1929477" y="2807269"/>
              <a:chExt cx="1014413" cy="1244600"/>
            </a:xfrm>
            <a:solidFill>
              <a:schemeClr val="bg1"/>
            </a:solidFill>
          </p:grpSpPr>
          <p:sp>
            <p:nvSpPr>
              <p:cNvPr id="51" name="Freeform 80">
                <a:extLst>
                  <a:ext uri="{FF2B5EF4-FFF2-40B4-BE49-F238E27FC236}">
                    <a16:creationId xmlns:a16="http://schemas.microsoft.com/office/drawing/2014/main" id="{B65CC42B-FA8E-2FF6-B80C-6034D5D101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29477" y="3026344"/>
                <a:ext cx="1014413" cy="1025525"/>
              </a:xfrm>
              <a:custGeom>
                <a:avLst/>
                <a:gdLst>
                  <a:gd name="T0" fmla="*/ 2147483646 w 80"/>
                  <a:gd name="T1" fmla="*/ 2147483646 h 80"/>
                  <a:gd name="T2" fmla="*/ 0 w 80"/>
                  <a:gd name="T3" fmla="*/ 2147483646 h 80"/>
                  <a:gd name="T4" fmla="*/ 2147483646 w 80"/>
                  <a:gd name="T5" fmla="*/ 0 h 80"/>
                  <a:gd name="T6" fmla="*/ 2147483646 w 80"/>
                  <a:gd name="T7" fmla="*/ 2147483646 h 80"/>
                  <a:gd name="T8" fmla="*/ 2147483646 w 80"/>
                  <a:gd name="T9" fmla="*/ 2147483646 h 80"/>
                  <a:gd name="T10" fmla="*/ 2147483646 w 80"/>
                  <a:gd name="T11" fmla="*/ 2147483646 h 80"/>
                  <a:gd name="T12" fmla="*/ 2147483646 w 80"/>
                  <a:gd name="T13" fmla="*/ 2147483646 h 80"/>
                  <a:gd name="T14" fmla="*/ 2147483646 w 80"/>
                  <a:gd name="T15" fmla="*/ 2147483646 h 80"/>
                  <a:gd name="T16" fmla="*/ 2147483646 w 80"/>
                  <a:gd name="T17" fmla="*/ 2147483646 h 80"/>
                  <a:gd name="T18" fmla="*/ 2147483646 w 80"/>
                  <a:gd name="T19" fmla="*/ 2147483646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80"/>
                    </a:moveTo>
                    <a:cubicBezTo>
                      <a:pt x="18" y="80"/>
                      <a:pt x="0" y="62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62" y="0"/>
                      <a:pt x="80" y="18"/>
                      <a:pt x="80" y="40"/>
                    </a:cubicBezTo>
                    <a:cubicBezTo>
                      <a:pt x="80" y="62"/>
                      <a:pt x="62" y="80"/>
                      <a:pt x="40" y="80"/>
                    </a:cubicBezTo>
                    <a:close/>
                    <a:moveTo>
                      <a:pt x="40" y="7"/>
                    </a:moveTo>
                    <a:cubicBezTo>
                      <a:pt x="22" y="7"/>
                      <a:pt x="7" y="22"/>
                      <a:pt x="7" y="40"/>
                    </a:cubicBezTo>
                    <a:cubicBezTo>
                      <a:pt x="7" y="58"/>
                      <a:pt x="22" y="73"/>
                      <a:pt x="40" y="73"/>
                    </a:cubicBezTo>
                    <a:cubicBezTo>
                      <a:pt x="59" y="73"/>
                      <a:pt x="73" y="58"/>
                      <a:pt x="73" y="40"/>
                    </a:cubicBezTo>
                    <a:cubicBezTo>
                      <a:pt x="73" y="22"/>
                      <a:pt x="59" y="7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81">
                <a:extLst>
                  <a:ext uri="{FF2B5EF4-FFF2-40B4-BE49-F238E27FC236}">
                    <a16:creationId xmlns:a16="http://schemas.microsoft.com/office/drawing/2014/main" id="{7B93CD16-4177-F4AA-09FE-DB36573AD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890" y="3243831"/>
                <a:ext cx="292100" cy="295275"/>
              </a:xfrm>
              <a:custGeom>
                <a:avLst/>
                <a:gdLst>
                  <a:gd name="T0" fmla="*/ 2147483646 w 23"/>
                  <a:gd name="T1" fmla="*/ 2147483646 h 23"/>
                  <a:gd name="T2" fmla="*/ 0 w 23"/>
                  <a:gd name="T3" fmla="*/ 2147483646 h 23"/>
                  <a:gd name="T4" fmla="*/ 0 w 23"/>
                  <a:gd name="T5" fmla="*/ 0 h 23"/>
                  <a:gd name="T6" fmla="*/ 2147483646 w 23"/>
                  <a:gd name="T7" fmla="*/ 2147483646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23" y="10"/>
                      <a:pt x="2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Rectangle 82">
                <a:extLst>
                  <a:ext uri="{FF2B5EF4-FFF2-40B4-BE49-F238E27FC236}">
                    <a16:creationId xmlns:a16="http://schemas.microsoft.com/office/drawing/2014/main" id="{7091EB88-2A93-964B-D3BA-B8D0EC2AF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977" y="2910456"/>
                <a:ext cx="125413" cy="153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54" name="Freeform 83">
                <a:extLst>
                  <a:ext uri="{FF2B5EF4-FFF2-40B4-BE49-F238E27FC236}">
                    <a16:creationId xmlns:a16="http://schemas.microsoft.com/office/drawing/2014/main" id="{1AAF8C7A-739A-2C42-F34B-0E298AC55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777" y="2807269"/>
                <a:ext cx="290513" cy="115887"/>
              </a:xfrm>
              <a:custGeom>
                <a:avLst/>
                <a:gdLst>
                  <a:gd name="T0" fmla="*/ 2147483646 w 23"/>
                  <a:gd name="T1" fmla="*/ 2147483646 h 9"/>
                  <a:gd name="T2" fmla="*/ 2147483646 w 23"/>
                  <a:gd name="T3" fmla="*/ 2147483646 h 9"/>
                  <a:gd name="T4" fmla="*/ 0 w 23"/>
                  <a:gd name="T5" fmla="*/ 2147483646 h 9"/>
                  <a:gd name="T6" fmla="*/ 0 w 23"/>
                  <a:gd name="T7" fmla="*/ 2147483646 h 9"/>
                  <a:gd name="T8" fmla="*/ 2147483646 w 23"/>
                  <a:gd name="T9" fmla="*/ 0 h 9"/>
                  <a:gd name="T10" fmla="*/ 2147483646 w 23"/>
                  <a:gd name="T11" fmla="*/ 0 h 9"/>
                  <a:gd name="T12" fmla="*/ 2147483646 w 23"/>
                  <a:gd name="T13" fmla="*/ 2147483646 h 9"/>
                  <a:gd name="T14" fmla="*/ 2147483646 w 23"/>
                  <a:gd name="T15" fmla="*/ 2147483646 h 9"/>
                  <a:gd name="T16" fmla="*/ 2147483646 w 23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18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84">
                <a:extLst>
                  <a:ext uri="{FF2B5EF4-FFF2-40B4-BE49-F238E27FC236}">
                    <a16:creationId xmlns:a16="http://schemas.microsoft.com/office/drawing/2014/main" id="{AC39DA25-3781-77B7-4A70-81B4D0575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477" y="2988244"/>
                <a:ext cx="152400" cy="153987"/>
              </a:xfrm>
              <a:custGeom>
                <a:avLst/>
                <a:gdLst>
                  <a:gd name="T0" fmla="*/ 2147483646 w 12"/>
                  <a:gd name="T1" fmla="*/ 2147483646 h 12"/>
                  <a:gd name="T2" fmla="*/ 2147483646 w 12"/>
                  <a:gd name="T3" fmla="*/ 2147483646 h 12"/>
                  <a:gd name="T4" fmla="*/ 2147483646 w 12"/>
                  <a:gd name="T5" fmla="*/ 2147483646 h 12"/>
                  <a:gd name="T6" fmla="*/ 2147483646 w 12"/>
                  <a:gd name="T7" fmla="*/ 2147483646 h 12"/>
                  <a:gd name="T8" fmla="*/ 2147483646 w 12"/>
                  <a:gd name="T9" fmla="*/ 2147483646 h 12"/>
                  <a:gd name="T10" fmla="*/ 2147483646 w 12"/>
                  <a:gd name="T11" fmla="*/ 2147483646 h 12"/>
                  <a:gd name="T12" fmla="*/ 2147483646 w 12"/>
                  <a:gd name="T13" fmla="*/ 2147483646 h 12"/>
                  <a:gd name="T14" fmla="*/ 2147483646 w 12"/>
                  <a:gd name="T15" fmla="*/ 2147483646 h 12"/>
                  <a:gd name="T16" fmla="*/ 2147483646 w 12"/>
                  <a:gd name="T17" fmla="*/ 214748364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2"/>
                      <a:pt x="7" y="12"/>
                      <a:pt x="6" y="1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2" y="9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Freeform 85">
                <a:extLst>
                  <a:ext uri="{FF2B5EF4-FFF2-40B4-BE49-F238E27FC236}">
                    <a16:creationId xmlns:a16="http://schemas.microsoft.com/office/drawing/2014/main" id="{83ABA66C-3306-2FBF-64B8-3664D3CFF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890" y="3000944"/>
                <a:ext cx="152400" cy="153987"/>
              </a:xfrm>
              <a:custGeom>
                <a:avLst/>
                <a:gdLst>
                  <a:gd name="T0" fmla="*/ 2147483646 w 12"/>
                  <a:gd name="T1" fmla="*/ 2147483646 h 12"/>
                  <a:gd name="T2" fmla="*/ 2147483646 w 12"/>
                  <a:gd name="T3" fmla="*/ 2147483646 h 12"/>
                  <a:gd name="T4" fmla="*/ 2147483646 w 12"/>
                  <a:gd name="T5" fmla="*/ 2147483646 h 12"/>
                  <a:gd name="T6" fmla="*/ 2147483646 w 12"/>
                  <a:gd name="T7" fmla="*/ 2147483646 h 12"/>
                  <a:gd name="T8" fmla="*/ 2147483646 w 12"/>
                  <a:gd name="T9" fmla="*/ 2147483646 h 12"/>
                  <a:gd name="T10" fmla="*/ 2147483646 w 12"/>
                  <a:gd name="T11" fmla="*/ 2147483646 h 12"/>
                  <a:gd name="T12" fmla="*/ 2147483646 w 12"/>
                  <a:gd name="T13" fmla="*/ 2147483646 h 12"/>
                  <a:gd name="T14" fmla="*/ 2147483646 w 12"/>
                  <a:gd name="T15" fmla="*/ 2147483646 h 12"/>
                  <a:gd name="T16" fmla="*/ 2147483646 w 12"/>
                  <a:gd name="T17" fmla="*/ 214748364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7"/>
                      <a:pt x="2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0"/>
                      <a:pt x="9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2" y="5"/>
                      <a:pt x="11" y="7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2"/>
                      <a:pt x="3" y="12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B280AF-D8AE-967A-2946-2808841BD3FC}"/>
              </a:ext>
            </a:extLst>
          </p:cNvPr>
          <p:cNvGrpSpPr/>
          <p:nvPr/>
        </p:nvGrpSpPr>
        <p:grpSpPr>
          <a:xfrm>
            <a:off x="8945983" y="2731474"/>
            <a:ext cx="1971308" cy="2005093"/>
            <a:chOff x="8828752" y="2346894"/>
            <a:chExt cx="2130425" cy="2166937"/>
          </a:xfrm>
        </p:grpSpPr>
        <p:sp>
          <p:nvSpPr>
            <p:cNvPr id="58" name="Freeform 75">
              <a:extLst>
                <a:ext uri="{FF2B5EF4-FFF2-40B4-BE49-F238E27FC236}">
                  <a16:creationId xmlns:a16="http://schemas.microsoft.com/office/drawing/2014/main" id="{AE2B894F-1CD6-CEE2-AB67-D33E04051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8752" y="2346894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2" y="133"/>
                    <a:pt x="168" y="120"/>
                    <a:pt x="165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9" y="169"/>
                    <a:pt x="61" y="16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F2F6CF82-67D5-6BB8-63B1-B135C1ABB619}"/>
                </a:ext>
              </a:extLst>
            </p:cNvPr>
            <p:cNvGrpSpPr/>
            <p:nvPr/>
          </p:nvGrpSpPr>
          <p:grpSpPr>
            <a:xfrm>
              <a:off x="9576465" y="2897756"/>
              <a:ext cx="698500" cy="1050925"/>
              <a:chOff x="9576465" y="2897756"/>
              <a:chExt cx="698500" cy="1050925"/>
            </a:xfrm>
            <a:solidFill>
              <a:schemeClr val="bg1"/>
            </a:solidFill>
          </p:grpSpPr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D3B7A103-D9D6-4AAC-1F00-70D94296FE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6465" y="2897756"/>
                <a:ext cx="698500" cy="1050925"/>
              </a:xfrm>
              <a:custGeom>
                <a:avLst/>
                <a:gdLst>
                  <a:gd name="T0" fmla="*/ 2147483646 w 55"/>
                  <a:gd name="T1" fmla="*/ 2147483646 h 82"/>
                  <a:gd name="T2" fmla="*/ 2147483646 w 55"/>
                  <a:gd name="T3" fmla="*/ 2147483646 h 82"/>
                  <a:gd name="T4" fmla="*/ 2147483646 w 55"/>
                  <a:gd name="T5" fmla="*/ 2147483646 h 82"/>
                  <a:gd name="T6" fmla="*/ 2147483646 w 55"/>
                  <a:gd name="T7" fmla="*/ 0 h 82"/>
                  <a:gd name="T8" fmla="*/ 0 w 55"/>
                  <a:gd name="T9" fmla="*/ 0 h 82"/>
                  <a:gd name="T10" fmla="*/ 0 w 55"/>
                  <a:gd name="T11" fmla="*/ 2147483646 h 82"/>
                  <a:gd name="T12" fmla="*/ 2147483646 w 55"/>
                  <a:gd name="T13" fmla="*/ 2147483646 h 82"/>
                  <a:gd name="T14" fmla="*/ 2147483646 w 55"/>
                  <a:gd name="T15" fmla="*/ 2147483646 h 82"/>
                  <a:gd name="T16" fmla="*/ 2147483646 w 55"/>
                  <a:gd name="T17" fmla="*/ 2147483646 h 82"/>
                  <a:gd name="T18" fmla="*/ 2147483646 w 55"/>
                  <a:gd name="T19" fmla="*/ 2147483646 h 82"/>
                  <a:gd name="T20" fmla="*/ 2147483646 w 55"/>
                  <a:gd name="T21" fmla="*/ 2147483646 h 82"/>
                  <a:gd name="T22" fmla="*/ 2147483646 w 55"/>
                  <a:gd name="T23" fmla="*/ 2147483646 h 82"/>
                  <a:gd name="T24" fmla="*/ 0 w 55"/>
                  <a:gd name="T25" fmla="*/ 2147483646 h 82"/>
                  <a:gd name="T26" fmla="*/ 0 w 55"/>
                  <a:gd name="T27" fmla="*/ 2147483646 h 82"/>
                  <a:gd name="T28" fmla="*/ 2147483646 w 55"/>
                  <a:gd name="T29" fmla="*/ 2147483646 h 82"/>
                  <a:gd name="T30" fmla="*/ 2147483646 w 55"/>
                  <a:gd name="T31" fmla="*/ 2147483646 h 82"/>
                  <a:gd name="T32" fmla="*/ 2147483646 w 55"/>
                  <a:gd name="T33" fmla="*/ 2147483646 h 82"/>
                  <a:gd name="T34" fmla="*/ 2147483646 w 55"/>
                  <a:gd name="T35" fmla="*/ 2147483646 h 82"/>
                  <a:gd name="T36" fmla="*/ 2147483646 w 55"/>
                  <a:gd name="T37" fmla="*/ 2147483646 h 82"/>
                  <a:gd name="T38" fmla="*/ 2147483646 w 55"/>
                  <a:gd name="T39" fmla="*/ 2147483646 h 82"/>
                  <a:gd name="T40" fmla="*/ 2147483646 w 55"/>
                  <a:gd name="T41" fmla="*/ 2147483646 h 82"/>
                  <a:gd name="T42" fmla="*/ 2147483646 w 55"/>
                  <a:gd name="T43" fmla="*/ 2147483646 h 82"/>
                  <a:gd name="T44" fmla="*/ 2147483646 w 55"/>
                  <a:gd name="T45" fmla="*/ 2147483646 h 82"/>
                  <a:gd name="T46" fmla="*/ 2147483646 w 55"/>
                  <a:gd name="T47" fmla="*/ 2147483646 h 82"/>
                  <a:gd name="T48" fmla="*/ 2147483646 w 55"/>
                  <a:gd name="T49" fmla="*/ 2147483646 h 82"/>
                  <a:gd name="T50" fmla="*/ 2147483646 w 55"/>
                  <a:gd name="T51" fmla="*/ 2147483646 h 82"/>
                  <a:gd name="T52" fmla="*/ 2147483646 w 55"/>
                  <a:gd name="T53" fmla="*/ 2147483646 h 82"/>
                  <a:gd name="T54" fmla="*/ 2147483646 w 55"/>
                  <a:gd name="T55" fmla="*/ 2147483646 h 82"/>
                  <a:gd name="T56" fmla="*/ 2147483646 w 55"/>
                  <a:gd name="T57" fmla="*/ 2147483646 h 82"/>
                  <a:gd name="T58" fmla="*/ 2147483646 w 55"/>
                  <a:gd name="T59" fmla="*/ 2147483646 h 82"/>
                  <a:gd name="T60" fmla="*/ 2147483646 w 55"/>
                  <a:gd name="T61" fmla="*/ 2147483646 h 82"/>
                  <a:gd name="T62" fmla="*/ 2147483646 w 55"/>
                  <a:gd name="T63" fmla="*/ 2147483646 h 82"/>
                  <a:gd name="T64" fmla="*/ 2147483646 w 55"/>
                  <a:gd name="T65" fmla="*/ 2147483646 h 82"/>
                  <a:gd name="T66" fmla="*/ 2147483646 w 55"/>
                  <a:gd name="T67" fmla="*/ 2147483646 h 82"/>
                  <a:gd name="T68" fmla="*/ 2147483646 w 55"/>
                  <a:gd name="T69" fmla="*/ 2147483646 h 82"/>
                  <a:gd name="T70" fmla="*/ 2147483646 w 55"/>
                  <a:gd name="T71" fmla="*/ 2147483646 h 82"/>
                  <a:gd name="T72" fmla="*/ 2147483646 w 55"/>
                  <a:gd name="T73" fmla="*/ 2147483646 h 82"/>
                  <a:gd name="T74" fmla="*/ 2147483646 w 55"/>
                  <a:gd name="T75" fmla="*/ 2147483646 h 8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5" h="82">
                    <a:moveTo>
                      <a:pt x="50" y="23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1"/>
                      <a:pt x="10" y="39"/>
                      <a:pt x="18" y="40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0" y="43"/>
                      <a:pt x="4" y="50"/>
                      <a:pt x="4" y="59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0"/>
                      <a:pt x="44" y="43"/>
                      <a:pt x="37" y="42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39"/>
                      <a:pt x="50" y="31"/>
                      <a:pt x="50" y="23"/>
                    </a:cubicBezTo>
                    <a:close/>
                    <a:moveTo>
                      <a:pt x="34" y="46"/>
                    </a:moveTo>
                    <a:cubicBezTo>
                      <a:pt x="41" y="46"/>
                      <a:pt x="46" y="52"/>
                      <a:pt x="46" y="5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2"/>
                      <a:pt x="14" y="46"/>
                      <a:pt x="20" y="46"/>
                    </a:cubicBezTo>
                    <a:cubicBezTo>
                      <a:pt x="22" y="46"/>
                      <a:pt x="23" y="45"/>
                      <a:pt x="23" y="44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7"/>
                      <a:pt x="22" y="35"/>
                      <a:pt x="20" y="35"/>
                    </a:cubicBezTo>
                    <a:cubicBezTo>
                      <a:pt x="14" y="35"/>
                      <a:pt x="9" y="30"/>
                      <a:pt x="9" y="23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0"/>
                      <a:pt x="41" y="35"/>
                      <a:pt x="34" y="35"/>
                    </a:cubicBezTo>
                    <a:cubicBezTo>
                      <a:pt x="33" y="35"/>
                      <a:pt x="32" y="37"/>
                      <a:pt x="32" y="3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5"/>
                      <a:pt x="33" y="46"/>
                      <a:pt x="3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2290C43A-DB28-FD4C-E734-AF56FE022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1565" y="3577206"/>
                <a:ext cx="355600" cy="166688"/>
              </a:xfrm>
              <a:custGeom>
                <a:avLst/>
                <a:gdLst>
                  <a:gd name="T0" fmla="*/ 0 w 28"/>
                  <a:gd name="T1" fmla="*/ 2147483646 h 13"/>
                  <a:gd name="T2" fmla="*/ 2147483646 w 28"/>
                  <a:gd name="T3" fmla="*/ 2147483646 h 13"/>
                  <a:gd name="T4" fmla="*/ 2147483646 w 28"/>
                  <a:gd name="T5" fmla="*/ 0 h 13"/>
                  <a:gd name="T6" fmla="*/ 0 w 28"/>
                  <a:gd name="T7" fmla="*/ 2147483646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" h="13">
                    <a:moveTo>
                      <a:pt x="0" y="13"/>
                    </a:move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17" y="0"/>
                      <a:pt x="14" y="0"/>
                    </a:cubicBezTo>
                    <a:cubicBezTo>
                      <a:pt x="11" y="0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36B9801-4DDB-5DDB-4A2E-10E4674A4B0D}"/>
              </a:ext>
            </a:extLst>
          </p:cNvPr>
          <p:cNvGrpSpPr/>
          <p:nvPr/>
        </p:nvGrpSpPr>
        <p:grpSpPr>
          <a:xfrm>
            <a:off x="6421857" y="2801812"/>
            <a:ext cx="1983059" cy="2005093"/>
            <a:chOff x="6304627" y="2346894"/>
            <a:chExt cx="2143125" cy="2166937"/>
          </a:xfrm>
        </p:grpSpPr>
        <p:sp>
          <p:nvSpPr>
            <p:cNvPr id="63" name="Freeform 74">
              <a:extLst>
                <a:ext uri="{FF2B5EF4-FFF2-40B4-BE49-F238E27FC236}">
                  <a16:creationId xmlns:a16="http://schemas.microsoft.com/office/drawing/2014/main" id="{A80CCDF3-E29B-E54C-1F20-FAFBAE25F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4627" y="2346894"/>
              <a:ext cx="2143125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8" y="165"/>
                  </a:moveTo>
                  <a:cubicBezTo>
                    <a:pt x="20" y="137"/>
                    <a:pt x="20" y="137"/>
                    <a:pt x="20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8" y="16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4" name="Freeform 88">
              <a:extLst>
                <a:ext uri="{FF2B5EF4-FFF2-40B4-BE49-F238E27FC236}">
                  <a16:creationId xmlns:a16="http://schemas.microsoft.com/office/drawing/2014/main" id="{F54F748E-8CE2-602B-F7FF-61060DCE6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9927" y="2846956"/>
              <a:ext cx="1154113" cy="1166813"/>
            </a:xfrm>
            <a:custGeom>
              <a:avLst/>
              <a:gdLst>
                <a:gd name="T0" fmla="*/ 2147483646 w 91"/>
                <a:gd name="T1" fmla="*/ 2147483646 h 91"/>
                <a:gd name="T2" fmla="*/ 2147483646 w 91"/>
                <a:gd name="T3" fmla="*/ 2147483646 h 91"/>
                <a:gd name="T4" fmla="*/ 2147483646 w 91"/>
                <a:gd name="T5" fmla="*/ 2147483646 h 91"/>
                <a:gd name="T6" fmla="*/ 2147483646 w 91"/>
                <a:gd name="T7" fmla="*/ 2147483646 h 91"/>
                <a:gd name="T8" fmla="*/ 2147483646 w 91"/>
                <a:gd name="T9" fmla="*/ 2147483646 h 91"/>
                <a:gd name="T10" fmla="*/ 2147483646 w 91"/>
                <a:gd name="T11" fmla="*/ 2147483646 h 91"/>
                <a:gd name="T12" fmla="*/ 2147483646 w 91"/>
                <a:gd name="T13" fmla="*/ 2147483646 h 91"/>
                <a:gd name="T14" fmla="*/ 2147483646 w 91"/>
                <a:gd name="T15" fmla="*/ 2147483646 h 91"/>
                <a:gd name="T16" fmla="*/ 2147483646 w 91"/>
                <a:gd name="T17" fmla="*/ 2147483646 h 91"/>
                <a:gd name="T18" fmla="*/ 2147483646 w 91"/>
                <a:gd name="T19" fmla="*/ 2147483646 h 91"/>
                <a:gd name="T20" fmla="*/ 2147483646 w 91"/>
                <a:gd name="T21" fmla="*/ 0 h 91"/>
                <a:gd name="T22" fmla="*/ 2147483646 w 91"/>
                <a:gd name="T23" fmla="*/ 0 h 91"/>
                <a:gd name="T24" fmla="*/ 2147483646 w 91"/>
                <a:gd name="T25" fmla="*/ 2147483646 h 91"/>
                <a:gd name="T26" fmla="*/ 2147483646 w 91"/>
                <a:gd name="T27" fmla="*/ 2147483646 h 91"/>
                <a:gd name="T28" fmla="*/ 2147483646 w 91"/>
                <a:gd name="T29" fmla="*/ 2147483646 h 91"/>
                <a:gd name="T30" fmla="*/ 2147483646 w 91"/>
                <a:gd name="T31" fmla="*/ 2147483646 h 91"/>
                <a:gd name="T32" fmla="*/ 2147483646 w 91"/>
                <a:gd name="T33" fmla="*/ 2147483646 h 91"/>
                <a:gd name="T34" fmla="*/ 2147483646 w 91"/>
                <a:gd name="T35" fmla="*/ 2147483646 h 91"/>
                <a:gd name="T36" fmla="*/ 2147483646 w 91"/>
                <a:gd name="T37" fmla="*/ 2147483646 h 91"/>
                <a:gd name="T38" fmla="*/ 2147483646 w 91"/>
                <a:gd name="T39" fmla="*/ 2147483646 h 91"/>
                <a:gd name="T40" fmla="*/ 2147483646 w 91"/>
                <a:gd name="T41" fmla="*/ 2147483646 h 91"/>
                <a:gd name="T42" fmla="*/ 2147483646 w 91"/>
                <a:gd name="T43" fmla="*/ 2147483646 h 91"/>
                <a:gd name="T44" fmla="*/ 0 w 91"/>
                <a:gd name="T45" fmla="*/ 2147483646 h 91"/>
                <a:gd name="T46" fmla="*/ 0 w 91"/>
                <a:gd name="T47" fmla="*/ 2147483646 h 91"/>
                <a:gd name="T48" fmla="*/ 2147483646 w 91"/>
                <a:gd name="T49" fmla="*/ 2147483646 h 91"/>
                <a:gd name="T50" fmla="*/ 2147483646 w 91"/>
                <a:gd name="T51" fmla="*/ 2147483646 h 91"/>
                <a:gd name="T52" fmla="*/ 2147483646 w 91"/>
                <a:gd name="T53" fmla="*/ 2147483646 h 91"/>
                <a:gd name="T54" fmla="*/ 2147483646 w 91"/>
                <a:gd name="T55" fmla="*/ 2147483646 h 91"/>
                <a:gd name="T56" fmla="*/ 2147483646 w 91"/>
                <a:gd name="T57" fmla="*/ 2147483646 h 91"/>
                <a:gd name="T58" fmla="*/ 2147483646 w 91"/>
                <a:gd name="T59" fmla="*/ 2147483646 h 91"/>
                <a:gd name="T60" fmla="*/ 2147483646 w 91"/>
                <a:gd name="T61" fmla="*/ 2147483646 h 91"/>
                <a:gd name="T62" fmla="*/ 2147483646 w 91"/>
                <a:gd name="T63" fmla="*/ 2147483646 h 91"/>
                <a:gd name="T64" fmla="*/ 2147483646 w 91"/>
                <a:gd name="T65" fmla="*/ 2147483646 h 91"/>
                <a:gd name="T66" fmla="*/ 2147483646 w 91"/>
                <a:gd name="T67" fmla="*/ 2147483646 h 91"/>
                <a:gd name="T68" fmla="*/ 2147483646 w 91"/>
                <a:gd name="T69" fmla="*/ 2147483646 h 91"/>
                <a:gd name="T70" fmla="*/ 2147483646 w 91"/>
                <a:gd name="T71" fmla="*/ 2147483646 h 91"/>
                <a:gd name="T72" fmla="*/ 2147483646 w 91"/>
                <a:gd name="T73" fmla="*/ 2147483646 h 91"/>
                <a:gd name="T74" fmla="*/ 2147483646 w 91"/>
                <a:gd name="T75" fmla="*/ 2147483646 h 91"/>
                <a:gd name="T76" fmla="*/ 2147483646 w 91"/>
                <a:gd name="T77" fmla="*/ 2147483646 h 91"/>
                <a:gd name="T78" fmla="*/ 2147483646 w 91"/>
                <a:gd name="T79" fmla="*/ 2147483646 h 91"/>
                <a:gd name="T80" fmla="*/ 2147483646 w 91"/>
                <a:gd name="T81" fmla="*/ 2147483646 h 91"/>
                <a:gd name="T82" fmla="*/ 2147483646 w 91"/>
                <a:gd name="T83" fmla="*/ 2147483646 h 91"/>
                <a:gd name="T84" fmla="*/ 2147483646 w 91"/>
                <a:gd name="T85" fmla="*/ 2147483646 h 91"/>
                <a:gd name="T86" fmla="*/ 2147483646 w 91"/>
                <a:gd name="T87" fmla="*/ 2147483646 h 91"/>
                <a:gd name="T88" fmla="*/ 2147483646 w 91"/>
                <a:gd name="T89" fmla="*/ 2147483646 h 91"/>
                <a:gd name="T90" fmla="*/ 2147483646 w 91"/>
                <a:gd name="T91" fmla="*/ 2147483646 h 91"/>
                <a:gd name="T92" fmla="*/ 2147483646 w 91"/>
                <a:gd name="T93" fmla="*/ 2147483646 h 91"/>
                <a:gd name="T94" fmla="*/ 2147483646 w 91"/>
                <a:gd name="T95" fmla="*/ 2147483646 h 91"/>
                <a:gd name="T96" fmla="*/ 2147483646 w 91"/>
                <a:gd name="T97" fmla="*/ 2147483646 h 91"/>
                <a:gd name="T98" fmla="*/ 2147483646 w 91"/>
                <a:gd name="T99" fmla="*/ 2147483646 h 91"/>
                <a:gd name="T100" fmla="*/ 2147483646 w 91"/>
                <a:gd name="T101" fmla="*/ 2147483646 h 91"/>
                <a:gd name="T102" fmla="*/ 2147483646 w 91"/>
                <a:gd name="T103" fmla="*/ 2147483646 h 91"/>
                <a:gd name="T104" fmla="*/ 2147483646 w 91"/>
                <a:gd name="T105" fmla="*/ 2147483646 h 91"/>
                <a:gd name="T106" fmla="*/ 2147483646 w 91"/>
                <a:gd name="T107" fmla="*/ 2147483646 h 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91">
                  <a:moveTo>
                    <a:pt x="88" y="38"/>
                  </a:moveTo>
                  <a:cubicBezTo>
                    <a:pt x="80" y="34"/>
                    <a:pt x="80" y="34"/>
                    <a:pt x="80" y="34"/>
                  </a:cubicBezTo>
                  <a:cubicBezTo>
                    <a:pt x="78" y="34"/>
                    <a:pt x="77" y="31"/>
                    <a:pt x="78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2" y="19"/>
                    <a:pt x="82" y="17"/>
                    <a:pt x="80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9"/>
                    <a:pt x="72" y="9"/>
                    <a:pt x="70" y="10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0" y="14"/>
                    <a:pt x="57" y="13"/>
                    <a:pt x="56" y="11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3"/>
                    <a:pt x="31" y="14"/>
                    <a:pt x="29" y="1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9"/>
                    <a:pt x="17" y="9"/>
                    <a:pt x="16" y="1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7"/>
                    <a:pt x="9" y="19"/>
                    <a:pt x="10" y="21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31"/>
                    <a:pt x="13" y="34"/>
                    <a:pt x="1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3"/>
                    <a:pt x="3" y="53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3" y="57"/>
                    <a:pt x="14" y="60"/>
                    <a:pt x="13" y="6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2"/>
                    <a:pt x="9" y="74"/>
                    <a:pt x="11" y="75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7" y="82"/>
                    <a:pt x="19" y="82"/>
                    <a:pt x="21" y="81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7"/>
                    <a:pt x="34" y="78"/>
                    <a:pt x="34" y="8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90"/>
                    <a:pt x="40" y="91"/>
                    <a:pt x="42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1"/>
                    <a:pt x="53" y="90"/>
                    <a:pt x="53" y="8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60" y="77"/>
                    <a:pt x="62" y="7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2"/>
                    <a:pt x="74" y="82"/>
                    <a:pt x="75" y="80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2" y="74"/>
                    <a:pt x="82" y="72"/>
                    <a:pt x="81" y="70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7" y="60"/>
                    <a:pt x="78" y="57"/>
                    <a:pt x="80" y="56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90" y="53"/>
                    <a:pt x="91" y="51"/>
                    <a:pt x="91" y="49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0"/>
                    <a:pt x="90" y="38"/>
                    <a:pt x="88" y="38"/>
                  </a:cubicBezTo>
                  <a:close/>
                  <a:moveTo>
                    <a:pt x="49" y="65"/>
                  </a:moveTo>
                  <a:cubicBezTo>
                    <a:pt x="35" y="68"/>
                    <a:pt x="23" y="56"/>
                    <a:pt x="26" y="42"/>
                  </a:cubicBezTo>
                  <a:cubicBezTo>
                    <a:pt x="27" y="34"/>
                    <a:pt x="34" y="27"/>
                    <a:pt x="42" y="26"/>
                  </a:cubicBezTo>
                  <a:cubicBezTo>
                    <a:pt x="56" y="23"/>
                    <a:pt x="68" y="35"/>
                    <a:pt x="65" y="49"/>
                  </a:cubicBezTo>
                  <a:cubicBezTo>
                    <a:pt x="64" y="57"/>
                    <a:pt x="57" y="64"/>
                    <a:pt x="4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AF8A5DE-4DA4-7421-80AD-D86BE1F01108}"/>
              </a:ext>
            </a:extLst>
          </p:cNvPr>
          <p:cNvSpPr txBox="1"/>
          <p:nvPr/>
        </p:nvSpPr>
        <p:spPr>
          <a:xfrm>
            <a:off x="1098102" y="4914093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548B1F0-EC31-5A5F-A95B-A79AA7C65DFE}"/>
              </a:ext>
            </a:extLst>
          </p:cNvPr>
          <p:cNvSpPr txBox="1"/>
          <p:nvPr/>
        </p:nvSpPr>
        <p:spPr>
          <a:xfrm>
            <a:off x="3731620" y="1009790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42809FE-8FD6-6148-DEF8-39DAC770C283}"/>
              </a:ext>
            </a:extLst>
          </p:cNvPr>
          <p:cNvSpPr txBox="1"/>
          <p:nvPr/>
        </p:nvSpPr>
        <p:spPr>
          <a:xfrm>
            <a:off x="6059140" y="4975260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10AB53E-6ED8-8252-7768-CF0DC81CA638}"/>
              </a:ext>
            </a:extLst>
          </p:cNvPr>
          <p:cNvSpPr txBox="1"/>
          <p:nvPr/>
        </p:nvSpPr>
        <p:spPr>
          <a:xfrm>
            <a:off x="8802723" y="1045553"/>
            <a:ext cx="263387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3164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91EF843-E1DC-60E0-689C-1A3F3DC2DD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4778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8529E0A-818C-6706-4B78-06B965B451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9F26FA4-3505-B881-A446-5927D0A84CE4}"/>
              </a:ext>
            </a:extLst>
          </p:cNvPr>
          <p:cNvSpPr/>
          <p:nvPr/>
        </p:nvSpPr>
        <p:spPr>
          <a:xfrm>
            <a:off x="1300898" y="1409470"/>
            <a:ext cx="10292771" cy="4183117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8">
            <a:extLst>
              <a:ext uri="{FF2B5EF4-FFF2-40B4-BE49-F238E27FC236}">
                <a16:creationId xmlns:a16="http://schemas.microsoft.com/office/drawing/2014/main" id="{0672BB5A-A194-1E16-8031-5D32371ACD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0438" y="816264"/>
            <a:ext cx="5369528" cy="5369528"/>
          </a:xfrm>
          <a:prstGeom prst="roundRect">
            <a:avLst>
              <a:gd name="adj" fmla="val 50000"/>
            </a:avLst>
          </a:prstGeom>
          <a:ln w="76200">
            <a:solidFill>
              <a:schemeClr val="bg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112DD2-D314-87A5-8A40-51671D6D9816}"/>
              </a:ext>
            </a:extLst>
          </p:cNvPr>
          <p:cNvSpPr txBox="1"/>
          <p:nvPr/>
        </p:nvSpPr>
        <p:spPr>
          <a:xfrm>
            <a:off x="5929237" y="1635154"/>
            <a:ext cx="549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0AE78E-F7D0-3E89-1543-FAB8BBD5D695}"/>
              </a:ext>
            </a:extLst>
          </p:cNvPr>
          <p:cNvSpPr txBox="1"/>
          <p:nvPr/>
        </p:nvSpPr>
        <p:spPr>
          <a:xfrm>
            <a:off x="5866202" y="2096819"/>
            <a:ext cx="5561230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06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E49D9D4-993D-8D63-6A20-71C560A6D1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46483EF-0760-09F9-EA97-1AF78DF246D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ACAE312-E79A-0ADB-F56C-69983A5A239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95DB4A5-8D0C-9C19-AB1C-81EFEFF5B85F}"/>
              </a:ext>
            </a:extLst>
          </p:cNvPr>
          <p:cNvSpPr/>
          <p:nvPr/>
        </p:nvSpPr>
        <p:spPr>
          <a:xfrm>
            <a:off x="426129" y="568172"/>
            <a:ext cx="5439052" cy="5823751"/>
          </a:xfrm>
          <a:prstGeom prst="roundRect">
            <a:avLst>
              <a:gd name="adj" fmla="val 5055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32E90BB-6536-6AFC-B45A-3B1796BCA33B}"/>
              </a:ext>
            </a:extLst>
          </p:cNvPr>
          <p:cNvSpPr/>
          <p:nvPr/>
        </p:nvSpPr>
        <p:spPr>
          <a:xfrm>
            <a:off x="6146137" y="568172"/>
            <a:ext cx="5643405" cy="2860828"/>
          </a:xfrm>
          <a:prstGeom prst="roundRect">
            <a:avLst>
              <a:gd name="adj" fmla="val 12304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18A2A77-1B70-0F4A-3C05-0F424949D5C8}"/>
              </a:ext>
            </a:extLst>
          </p:cNvPr>
          <p:cNvSpPr/>
          <p:nvPr/>
        </p:nvSpPr>
        <p:spPr>
          <a:xfrm>
            <a:off x="6146137" y="3701988"/>
            <a:ext cx="5643405" cy="2689935"/>
          </a:xfrm>
          <a:prstGeom prst="roundRect">
            <a:avLst>
              <a:gd name="adj" fmla="val 12304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ABBBB4-8F54-B01C-345E-1174DA0DEDA0}"/>
              </a:ext>
            </a:extLst>
          </p:cNvPr>
          <p:cNvSpPr txBox="1"/>
          <p:nvPr/>
        </p:nvSpPr>
        <p:spPr>
          <a:xfrm>
            <a:off x="1046701" y="1606874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8518BF-405B-3D69-EACB-44338848AB0A}"/>
              </a:ext>
            </a:extLst>
          </p:cNvPr>
          <p:cNvSpPr txBox="1"/>
          <p:nvPr/>
        </p:nvSpPr>
        <p:spPr>
          <a:xfrm>
            <a:off x="1022782" y="2068539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B4F196-ADB8-F136-4CCE-50BB3F977595}"/>
              </a:ext>
            </a:extLst>
          </p:cNvPr>
          <p:cNvSpPr txBox="1"/>
          <p:nvPr/>
        </p:nvSpPr>
        <p:spPr>
          <a:xfrm>
            <a:off x="6770342" y="741179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2AEAF-55F0-576D-9521-F07E4FF75956}"/>
              </a:ext>
            </a:extLst>
          </p:cNvPr>
          <p:cNvSpPr txBox="1"/>
          <p:nvPr/>
        </p:nvSpPr>
        <p:spPr>
          <a:xfrm>
            <a:off x="6326821" y="1202844"/>
            <a:ext cx="5277575" cy="2065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8AEAE2-CB4B-A2C6-C8A5-7BE80141045F}"/>
              </a:ext>
            </a:extLst>
          </p:cNvPr>
          <p:cNvSpPr txBox="1"/>
          <p:nvPr/>
        </p:nvSpPr>
        <p:spPr>
          <a:xfrm>
            <a:off x="6770342" y="3730459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DF2895-AFBF-F759-972E-817FD543C0A8}"/>
              </a:ext>
            </a:extLst>
          </p:cNvPr>
          <p:cNvSpPr txBox="1"/>
          <p:nvPr/>
        </p:nvSpPr>
        <p:spPr>
          <a:xfrm>
            <a:off x="6326821" y="4192124"/>
            <a:ext cx="5277575" cy="2065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55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0D4F40E-E2EC-3F2A-DDEB-6748DE4CD0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055078C-C9FF-9649-0247-70B2A3E464FF}"/>
              </a:ext>
            </a:extLst>
          </p:cNvPr>
          <p:cNvSpPr/>
          <p:nvPr/>
        </p:nvSpPr>
        <p:spPr>
          <a:xfrm>
            <a:off x="-963386" y="-9419771"/>
            <a:ext cx="14118771" cy="14118771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13E4C2-3B37-0A7B-E54D-70391F308B31}"/>
              </a:ext>
            </a:extLst>
          </p:cNvPr>
          <p:cNvSpPr txBox="1"/>
          <p:nvPr/>
        </p:nvSpPr>
        <p:spPr>
          <a:xfrm>
            <a:off x="42650" y="369521"/>
            <a:ext cx="12106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معماری و هنر اسلامی</a:t>
            </a:r>
            <a:endParaRPr lang="en-US" sz="5400" b="1" dirty="0">
              <a:solidFill>
                <a:srgbClr val="92D0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AD4A4-D216-B323-4146-590F98073B9D}"/>
              </a:ext>
            </a:extLst>
          </p:cNvPr>
          <p:cNvSpPr txBox="1"/>
          <p:nvPr/>
        </p:nvSpPr>
        <p:spPr>
          <a:xfrm>
            <a:off x="65996" y="1743337"/>
            <a:ext cx="1206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                   </a:t>
            </a:r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دکتر علیرضا عزیزی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438DBB-D4B6-D509-1B9D-79F8031FB5C3}"/>
              </a:ext>
            </a:extLst>
          </p:cNvPr>
          <p:cNvSpPr txBox="1"/>
          <p:nvPr/>
        </p:nvSpPr>
        <p:spPr>
          <a:xfrm>
            <a:off x="1" y="268451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</a:t>
            </a:r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: ..............</a:t>
            </a:r>
            <a:endParaRPr lang="en-US" sz="2400" b="1" dirty="0">
              <a:solidFill>
                <a:srgbClr val="92D0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7083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B93F27E-A70F-C320-48D3-4483222557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126007"/>
          </a:xfrm>
          <a:custGeom>
            <a:avLst/>
            <a:gdLst>
              <a:gd name="connsiteX0" fmla="*/ 0 w 12192000"/>
              <a:gd name="connsiteY0" fmla="*/ 0 h 4126007"/>
              <a:gd name="connsiteX1" fmla="*/ 12192000 w 12192000"/>
              <a:gd name="connsiteY1" fmla="*/ 0 h 4126007"/>
              <a:gd name="connsiteX2" fmla="*/ 12192000 w 12192000"/>
              <a:gd name="connsiteY2" fmla="*/ 1729605 h 4126007"/>
              <a:gd name="connsiteX3" fmla="*/ 11995883 w 12192000"/>
              <a:gd name="connsiteY3" fmla="*/ 1908388 h 4126007"/>
              <a:gd name="connsiteX4" fmla="*/ 6098676 w 12192000"/>
              <a:gd name="connsiteY4" fmla="*/ 4126007 h 4126007"/>
              <a:gd name="connsiteX5" fmla="*/ 6093325 w 12192000"/>
              <a:gd name="connsiteY5" fmla="*/ 4126005 h 4126007"/>
              <a:gd name="connsiteX6" fmla="*/ 196117 w 12192000"/>
              <a:gd name="connsiteY6" fmla="*/ 1908387 h 4126007"/>
              <a:gd name="connsiteX7" fmla="*/ 0 w 12192000"/>
              <a:gd name="connsiteY7" fmla="*/ 1729605 h 412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26007">
                <a:moveTo>
                  <a:pt x="0" y="0"/>
                </a:moveTo>
                <a:lnTo>
                  <a:pt x="12192000" y="0"/>
                </a:lnTo>
                <a:lnTo>
                  <a:pt x="12192000" y="1729605"/>
                </a:lnTo>
                <a:lnTo>
                  <a:pt x="11995883" y="1908388"/>
                </a:lnTo>
                <a:cubicBezTo>
                  <a:pt x="10421065" y="3289079"/>
                  <a:pt x="8357608" y="4126007"/>
                  <a:pt x="6098676" y="4126007"/>
                </a:cubicBezTo>
                <a:lnTo>
                  <a:pt x="6093325" y="4126005"/>
                </a:lnTo>
                <a:cubicBezTo>
                  <a:pt x="3834392" y="4126005"/>
                  <a:pt x="1770935" y="3289078"/>
                  <a:pt x="196117" y="1908387"/>
                </a:cubicBezTo>
                <a:lnTo>
                  <a:pt x="0" y="1729605"/>
                </a:lnTo>
                <a:close/>
              </a:path>
            </a:pathLst>
          </a:cu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5E7525E-8E9D-4DF7-59B0-ADB1474C756D}"/>
              </a:ext>
            </a:extLst>
          </p:cNvPr>
          <p:cNvSpPr/>
          <p:nvPr/>
        </p:nvSpPr>
        <p:spPr>
          <a:xfrm>
            <a:off x="1176405" y="2403232"/>
            <a:ext cx="3067349" cy="4009292"/>
          </a:xfrm>
          <a:prstGeom prst="roundRect">
            <a:avLst>
              <a:gd name="adj" fmla="val 5055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DBCA5D8-4188-BFF0-7012-C97BFA71039B}"/>
              </a:ext>
            </a:extLst>
          </p:cNvPr>
          <p:cNvSpPr/>
          <p:nvPr/>
        </p:nvSpPr>
        <p:spPr>
          <a:xfrm>
            <a:off x="4611267" y="2403232"/>
            <a:ext cx="3067349" cy="4009292"/>
          </a:xfrm>
          <a:prstGeom prst="roundRect">
            <a:avLst>
              <a:gd name="adj" fmla="val 5055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3EFFAF1-55B9-B728-C762-ADD5BA265633}"/>
              </a:ext>
            </a:extLst>
          </p:cNvPr>
          <p:cNvSpPr/>
          <p:nvPr/>
        </p:nvSpPr>
        <p:spPr>
          <a:xfrm>
            <a:off x="8046129" y="2403232"/>
            <a:ext cx="3067349" cy="4009292"/>
          </a:xfrm>
          <a:prstGeom prst="roundRect">
            <a:avLst>
              <a:gd name="adj" fmla="val 5055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81CF81-A46E-976C-FE3F-F560E2E02B3A}"/>
              </a:ext>
            </a:extLst>
          </p:cNvPr>
          <p:cNvSpPr txBox="1"/>
          <p:nvPr/>
        </p:nvSpPr>
        <p:spPr>
          <a:xfrm>
            <a:off x="1265765" y="2622229"/>
            <a:ext cx="2888627" cy="365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دهید.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DC3ED5-1B13-EA0C-3FBD-6DFBFD556BDD}"/>
              </a:ext>
            </a:extLst>
          </p:cNvPr>
          <p:cNvSpPr txBox="1"/>
          <p:nvPr/>
        </p:nvSpPr>
        <p:spPr>
          <a:xfrm>
            <a:off x="4651686" y="2622229"/>
            <a:ext cx="2888627" cy="365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دهید.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4FCA1A-CFAB-0BE4-8396-096CB3BC24DB}"/>
              </a:ext>
            </a:extLst>
          </p:cNvPr>
          <p:cNvSpPr txBox="1"/>
          <p:nvPr/>
        </p:nvSpPr>
        <p:spPr>
          <a:xfrm>
            <a:off x="8046129" y="2622229"/>
            <a:ext cx="2888627" cy="365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دهید.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81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7FDE681-1FD0-219F-8B7A-DDBB7322F5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269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A08C138-65A1-C9A8-BCBC-1399C1E7FB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4E9BDBE-0A15-895C-F5C6-317AEC743C91}"/>
              </a:ext>
            </a:extLst>
          </p:cNvPr>
          <p:cNvSpPr/>
          <p:nvPr/>
        </p:nvSpPr>
        <p:spPr>
          <a:xfrm>
            <a:off x="5118191" y="259150"/>
            <a:ext cx="8534748" cy="8597463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762EBDA-E3E6-452E-F8CB-7F6C319378B9}"/>
              </a:ext>
            </a:extLst>
          </p:cNvPr>
          <p:cNvSpPr/>
          <p:nvPr/>
        </p:nvSpPr>
        <p:spPr>
          <a:xfrm>
            <a:off x="157655" y="599090"/>
            <a:ext cx="7803931" cy="3689131"/>
          </a:xfrm>
          <a:prstGeom prst="roundRect">
            <a:avLst>
              <a:gd name="adj" fmla="val 13248"/>
            </a:avLst>
          </a:prstGeom>
          <a:solidFill>
            <a:schemeClr val="bg1">
              <a:alpha val="30000"/>
            </a:schemeClr>
          </a:solidFill>
          <a:ln w="38100">
            <a:solidFill>
              <a:srgbClr val="332636">
                <a:alpha val="48000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6AAD84-0EA6-CF48-D21B-90E78C79CE22}"/>
              </a:ext>
            </a:extLst>
          </p:cNvPr>
          <p:cNvSpPr txBox="1"/>
          <p:nvPr/>
        </p:nvSpPr>
        <p:spPr>
          <a:xfrm>
            <a:off x="157655" y="882525"/>
            <a:ext cx="780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rgbClr val="33263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rgbClr val="33263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44EE51-AF67-32AC-45AB-FF8E67B253B5}"/>
              </a:ext>
            </a:extLst>
          </p:cNvPr>
          <p:cNvSpPr txBox="1"/>
          <p:nvPr/>
        </p:nvSpPr>
        <p:spPr>
          <a:xfrm>
            <a:off x="307428" y="1457646"/>
            <a:ext cx="7504387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3326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727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8ACDF37-6268-55B7-C6EE-85F5E83380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94A01EB-2E77-C76F-9D03-DC0A44D83835}"/>
              </a:ext>
            </a:extLst>
          </p:cNvPr>
          <p:cNvSpPr/>
          <p:nvPr/>
        </p:nvSpPr>
        <p:spPr>
          <a:xfrm>
            <a:off x="1828626" y="-869733"/>
            <a:ext cx="8534748" cy="8597463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67DFE2-88E8-1C7D-AB2D-415D0A63582E}"/>
              </a:ext>
            </a:extLst>
          </p:cNvPr>
          <p:cNvSpPr txBox="1"/>
          <p:nvPr/>
        </p:nvSpPr>
        <p:spPr>
          <a:xfrm>
            <a:off x="3216041" y="723876"/>
            <a:ext cx="5849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55AA6B-973F-FF28-801A-2B66F89707CE}"/>
              </a:ext>
            </a:extLst>
          </p:cNvPr>
          <p:cNvSpPr txBox="1"/>
          <p:nvPr/>
        </p:nvSpPr>
        <p:spPr>
          <a:xfrm>
            <a:off x="2601310" y="1760340"/>
            <a:ext cx="7078718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1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4FC4606-8A57-CE8D-FA59-11C28EA3D2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CC109AF-6460-3378-6401-A4E617FF7EF3}"/>
              </a:ext>
            </a:extLst>
          </p:cNvPr>
          <p:cNvSpPr/>
          <p:nvPr/>
        </p:nvSpPr>
        <p:spPr>
          <a:xfrm>
            <a:off x="0" y="0"/>
            <a:ext cx="12192000" cy="3294063"/>
          </a:xfrm>
          <a:prstGeom prst="rect">
            <a:avLst/>
          </a:prstGeom>
          <a:solidFill>
            <a:srgbClr val="332636">
              <a:alpha val="6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1A1581-97BC-C830-9AE5-76E13F3EEB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2696204-E573-5286-6640-C4EFB5C470C0}"/>
              </a:ext>
            </a:extLst>
          </p:cNvPr>
          <p:cNvSpPr txBox="1"/>
          <p:nvPr/>
        </p:nvSpPr>
        <p:spPr>
          <a:xfrm>
            <a:off x="0" y="23613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2EF2A8-46C9-18B7-CFC2-409AB3EF4441}"/>
              </a:ext>
            </a:extLst>
          </p:cNvPr>
          <p:cNvSpPr txBox="1"/>
          <p:nvPr/>
        </p:nvSpPr>
        <p:spPr>
          <a:xfrm>
            <a:off x="8455285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2447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4FC4606-8A57-CE8D-FA59-11C28EA3D2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CC109AF-6460-3378-6401-A4E617FF7EF3}"/>
              </a:ext>
            </a:extLst>
          </p:cNvPr>
          <p:cNvSpPr/>
          <p:nvPr/>
        </p:nvSpPr>
        <p:spPr>
          <a:xfrm>
            <a:off x="0" y="0"/>
            <a:ext cx="12192000" cy="3294063"/>
          </a:xfrm>
          <a:prstGeom prst="rect">
            <a:avLst/>
          </a:prstGeom>
          <a:solidFill>
            <a:srgbClr val="332636">
              <a:alpha val="6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1A1581-97BC-C830-9AE5-76E13F3EEB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F855ABA-B8F9-7777-9C46-C43F7CA443F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2696204-E573-5286-6640-C4EFB5C470C0}"/>
              </a:ext>
            </a:extLst>
          </p:cNvPr>
          <p:cNvSpPr txBox="1"/>
          <p:nvPr/>
        </p:nvSpPr>
        <p:spPr>
          <a:xfrm>
            <a:off x="0" y="23613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D5ECCE-3532-AD7D-96A3-BFCB55A84135}"/>
              </a:ext>
            </a:extLst>
          </p:cNvPr>
          <p:cNvSpPr txBox="1"/>
          <p:nvPr/>
        </p:nvSpPr>
        <p:spPr>
          <a:xfrm>
            <a:off x="4448187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2EF2A8-46C9-18B7-CFC2-409AB3EF4441}"/>
              </a:ext>
            </a:extLst>
          </p:cNvPr>
          <p:cNvSpPr txBox="1"/>
          <p:nvPr/>
        </p:nvSpPr>
        <p:spPr>
          <a:xfrm>
            <a:off x="8455285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801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4FC4606-8A57-CE8D-FA59-11C28EA3D2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CC109AF-6460-3378-6401-A4E617FF7EF3}"/>
              </a:ext>
            </a:extLst>
          </p:cNvPr>
          <p:cNvSpPr/>
          <p:nvPr/>
        </p:nvSpPr>
        <p:spPr>
          <a:xfrm>
            <a:off x="0" y="0"/>
            <a:ext cx="12192000" cy="3294063"/>
          </a:xfrm>
          <a:prstGeom prst="rect">
            <a:avLst/>
          </a:prstGeom>
          <a:solidFill>
            <a:srgbClr val="332636">
              <a:alpha val="6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EBF9F1D-AE91-FEFB-14E0-45AC379FAE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1A1581-97BC-C830-9AE5-76E13F3EEB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F855ABA-B8F9-7777-9C46-C43F7CA443F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2696204-E573-5286-6640-C4EFB5C470C0}"/>
              </a:ext>
            </a:extLst>
          </p:cNvPr>
          <p:cNvSpPr txBox="1"/>
          <p:nvPr/>
        </p:nvSpPr>
        <p:spPr>
          <a:xfrm>
            <a:off x="0" y="23613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9C3FE1-25B7-36DC-57B3-01A51CEC0D0A}"/>
              </a:ext>
            </a:extLst>
          </p:cNvPr>
          <p:cNvSpPr txBox="1"/>
          <p:nvPr/>
        </p:nvSpPr>
        <p:spPr>
          <a:xfrm>
            <a:off x="441088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D5ECCE-3532-AD7D-96A3-BFCB55A84135}"/>
              </a:ext>
            </a:extLst>
          </p:cNvPr>
          <p:cNvSpPr txBox="1"/>
          <p:nvPr/>
        </p:nvSpPr>
        <p:spPr>
          <a:xfrm>
            <a:off x="4448187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2EF2A8-46C9-18B7-CFC2-409AB3EF4441}"/>
              </a:ext>
            </a:extLst>
          </p:cNvPr>
          <p:cNvSpPr txBox="1"/>
          <p:nvPr/>
        </p:nvSpPr>
        <p:spPr>
          <a:xfrm>
            <a:off x="8455285" y="4912152"/>
            <a:ext cx="329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4E3F4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4E3F4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4E3F4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4E3F4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4214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58DDFFD-1719-74E7-E604-4FB32EDC26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7450A35D-A7E8-0D79-86AB-47AC833DE912}"/>
              </a:ext>
            </a:extLst>
          </p:cNvPr>
          <p:cNvSpPr/>
          <p:nvPr/>
        </p:nvSpPr>
        <p:spPr>
          <a:xfrm>
            <a:off x="1114607" y="-1552394"/>
            <a:ext cx="9962786" cy="9962786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ABAEEA0-E597-C3CE-C18E-212491FA3987}"/>
              </a:ext>
            </a:extLst>
          </p:cNvPr>
          <p:cNvGrpSpPr/>
          <p:nvPr/>
        </p:nvGrpSpPr>
        <p:grpSpPr>
          <a:xfrm>
            <a:off x="3689779" y="1022778"/>
            <a:ext cx="4812442" cy="4812442"/>
            <a:chOff x="2881449" y="1173450"/>
            <a:chExt cx="3373775" cy="3373775"/>
          </a:xfrm>
        </p:grpSpPr>
        <p:sp>
          <p:nvSpPr>
            <p:cNvPr id="20" name="Google Shape;802;p39">
              <a:extLst>
                <a:ext uri="{FF2B5EF4-FFF2-40B4-BE49-F238E27FC236}">
                  <a16:creationId xmlns:a16="http://schemas.microsoft.com/office/drawing/2014/main" id="{C1796856-0D58-7EFD-EC26-BCFB4D6A6371}"/>
                </a:ext>
              </a:extLst>
            </p:cNvPr>
            <p:cNvSpPr/>
            <p:nvPr/>
          </p:nvSpPr>
          <p:spPr>
            <a:xfrm>
              <a:off x="5405178" y="1673299"/>
              <a:ext cx="850046" cy="2255647"/>
            </a:xfrm>
            <a:custGeom>
              <a:avLst/>
              <a:gdLst/>
              <a:ahLst/>
              <a:cxnLst/>
              <a:rect l="l" t="t" r="r" b="b"/>
              <a:pathLst>
                <a:path w="21181" h="56205" extrusionOk="0">
                  <a:moveTo>
                    <a:pt x="9012" y="1"/>
                  </a:moveTo>
                  <a:lnTo>
                    <a:pt x="7971" y="8328"/>
                  </a:lnTo>
                  <a:lnTo>
                    <a:pt x="1" y="9323"/>
                  </a:lnTo>
                  <a:cubicBezTo>
                    <a:pt x="5087" y="14558"/>
                    <a:pt x="8220" y="21701"/>
                    <a:pt x="8220" y="29576"/>
                  </a:cubicBezTo>
                  <a:cubicBezTo>
                    <a:pt x="8220" y="36033"/>
                    <a:pt x="6114" y="41996"/>
                    <a:pt x="2554" y="46820"/>
                  </a:cubicBezTo>
                  <a:lnTo>
                    <a:pt x="3600" y="55196"/>
                  </a:lnTo>
                  <a:lnTo>
                    <a:pt x="11669" y="56205"/>
                  </a:lnTo>
                  <a:cubicBezTo>
                    <a:pt x="17613" y="48954"/>
                    <a:pt x="21181" y="39682"/>
                    <a:pt x="21181" y="29576"/>
                  </a:cubicBezTo>
                  <a:cubicBezTo>
                    <a:pt x="21181" y="18043"/>
                    <a:pt x="16534" y="7595"/>
                    <a:pt x="9012" y="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/>
            </a:p>
          </p:txBody>
        </p:sp>
        <p:sp>
          <p:nvSpPr>
            <p:cNvPr id="21" name="Google Shape;803;p39">
              <a:extLst>
                <a:ext uri="{FF2B5EF4-FFF2-40B4-BE49-F238E27FC236}">
                  <a16:creationId xmlns:a16="http://schemas.microsoft.com/office/drawing/2014/main" id="{E7CD00C7-2450-5E31-F775-75DDC135861F}"/>
                </a:ext>
              </a:extLst>
            </p:cNvPr>
            <p:cNvSpPr/>
            <p:nvPr/>
          </p:nvSpPr>
          <p:spPr>
            <a:xfrm>
              <a:off x="3381379" y="1173450"/>
              <a:ext cx="2255567" cy="850046"/>
            </a:xfrm>
            <a:custGeom>
              <a:avLst/>
              <a:gdLst/>
              <a:ahLst/>
              <a:cxnLst/>
              <a:rect l="l" t="t" r="r" b="b"/>
              <a:pathLst>
                <a:path w="56203" h="21181" extrusionOk="0">
                  <a:moveTo>
                    <a:pt x="29575" y="1"/>
                  </a:moveTo>
                  <a:cubicBezTo>
                    <a:pt x="18041" y="1"/>
                    <a:pt x="7594" y="4647"/>
                    <a:pt x="0" y="12169"/>
                  </a:cubicBezTo>
                  <a:lnTo>
                    <a:pt x="8326" y="13210"/>
                  </a:lnTo>
                  <a:lnTo>
                    <a:pt x="9321" y="21181"/>
                  </a:lnTo>
                  <a:cubicBezTo>
                    <a:pt x="14557" y="16094"/>
                    <a:pt x="21700" y="12961"/>
                    <a:pt x="29575" y="12961"/>
                  </a:cubicBezTo>
                  <a:cubicBezTo>
                    <a:pt x="36031" y="12961"/>
                    <a:pt x="41994" y="15067"/>
                    <a:pt x="46818" y="18628"/>
                  </a:cubicBezTo>
                  <a:lnTo>
                    <a:pt x="55195" y="17581"/>
                  </a:lnTo>
                  <a:lnTo>
                    <a:pt x="56203" y="9511"/>
                  </a:lnTo>
                  <a:cubicBezTo>
                    <a:pt x="48954" y="3569"/>
                    <a:pt x="39681" y="1"/>
                    <a:pt x="29575" y="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/>
            </a:p>
          </p:txBody>
        </p:sp>
        <p:sp>
          <p:nvSpPr>
            <p:cNvPr id="22" name="Google Shape;804;p39">
              <a:extLst>
                <a:ext uri="{FF2B5EF4-FFF2-40B4-BE49-F238E27FC236}">
                  <a16:creationId xmlns:a16="http://schemas.microsoft.com/office/drawing/2014/main" id="{F35100B7-1345-E365-C2CD-A3ED2E94530D}"/>
                </a:ext>
              </a:extLst>
            </p:cNvPr>
            <p:cNvSpPr/>
            <p:nvPr/>
          </p:nvSpPr>
          <p:spPr>
            <a:xfrm>
              <a:off x="2881449" y="1791579"/>
              <a:ext cx="850046" cy="2255647"/>
            </a:xfrm>
            <a:custGeom>
              <a:avLst/>
              <a:gdLst/>
              <a:ahLst/>
              <a:cxnLst/>
              <a:rect l="l" t="t" r="r" b="b"/>
              <a:pathLst>
                <a:path w="21181" h="56205" extrusionOk="0">
                  <a:moveTo>
                    <a:pt x="9512" y="1"/>
                  </a:moveTo>
                  <a:cubicBezTo>
                    <a:pt x="3569" y="7251"/>
                    <a:pt x="1" y="16523"/>
                    <a:pt x="1" y="26629"/>
                  </a:cubicBezTo>
                  <a:cubicBezTo>
                    <a:pt x="1" y="38163"/>
                    <a:pt x="4648" y="48610"/>
                    <a:pt x="12170" y="56204"/>
                  </a:cubicBezTo>
                  <a:lnTo>
                    <a:pt x="13210" y="47879"/>
                  </a:lnTo>
                  <a:lnTo>
                    <a:pt x="21181" y="46882"/>
                  </a:lnTo>
                  <a:cubicBezTo>
                    <a:pt x="16095" y="41648"/>
                    <a:pt x="12962" y="34505"/>
                    <a:pt x="12962" y="26629"/>
                  </a:cubicBezTo>
                  <a:cubicBezTo>
                    <a:pt x="12962" y="20173"/>
                    <a:pt x="15067" y="14210"/>
                    <a:pt x="18628" y="9385"/>
                  </a:cubicBezTo>
                  <a:lnTo>
                    <a:pt x="17581" y="1010"/>
                  </a:lnTo>
                  <a:lnTo>
                    <a:pt x="9512" y="1"/>
                  </a:lnTo>
                  <a:close/>
                </a:path>
              </a:pathLst>
            </a:cu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/>
            </a:p>
          </p:txBody>
        </p:sp>
        <p:sp>
          <p:nvSpPr>
            <p:cNvPr id="23" name="Google Shape;805;p39">
              <a:extLst>
                <a:ext uri="{FF2B5EF4-FFF2-40B4-BE49-F238E27FC236}">
                  <a16:creationId xmlns:a16="http://schemas.microsoft.com/office/drawing/2014/main" id="{B9EEA503-06C7-0E77-B3B9-C942DAFE0675}"/>
                </a:ext>
              </a:extLst>
            </p:cNvPr>
            <p:cNvSpPr/>
            <p:nvPr/>
          </p:nvSpPr>
          <p:spPr>
            <a:xfrm>
              <a:off x="3499618" y="3697138"/>
              <a:ext cx="2255647" cy="850087"/>
            </a:xfrm>
            <a:custGeom>
              <a:avLst/>
              <a:gdLst/>
              <a:ahLst/>
              <a:cxnLst/>
              <a:rect l="l" t="t" r="r" b="b"/>
              <a:pathLst>
                <a:path w="56205" h="21182" extrusionOk="0">
                  <a:moveTo>
                    <a:pt x="46882" y="1"/>
                  </a:moveTo>
                  <a:cubicBezTo>
                    <a:pt x="41647" y="5087"/>
                    <a:pt x="34505" y="8220"/>
                    <a:pt x="26629" y="8220"/>
                  </a:cubicBezTo>
                  <a:cubicBezTo>
                    <a:pt x="20173" y="8220"/>
                    <a:pt x="14210" y="6114"/>
                    <a:pt x="9386" y="2554"/>
                  </a:cubicBezTo>
                  <a:lnTo>
                    <a:pt x="1009" y="3600"/>
                  </a:lnTo>
                  <a:lnTo>
                    <a:pt x="1" y="11669"/>
                  </a:lnTo>
                  <a:cubicBezTo>
                    <a:pt x="7250" y="17614"/>
                    <a:pt x="16522" y="21182"/>
                    <a:pt x="26629" y="21182"/>
                  </a:cubicBezTo>
                  <a:cubicBezTo>
                    <a:pt x="38163" y="21182"/>
                    <a:pt x="48609" y="16534"/>
                    <a:pt x="56205" y="9012"/>
                  </a:cubicBezTo>
                  <a:lnTo>
                    <a:pt x="47878" y="7971"/>
                  </a:lnTo>
                  <a:lnTo>
                    <a:pt x="46882" y="1"/>
                  </a:lnTo>
                  <a:close/>
                </a:path>
              </a:pathLst>
            </a:cu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/>
            </a:p>
          </p:txBody>
        </p:sp>
        <p:grpSp>
          <p:nvGrpSpPr>
            <p:cNvPr id="24" name="Google Shape;814;p39">
              <a:extLst>
                <a:ext uri="{FF2B5EF4-FFF2-40B4-BE49-F238E27FC236}">
                  <a16:creationId xmlns:a16="http://schemas.microsoft.com/office/drawing/2014/main" id="{BB5DC366-7FA6-F97B-DEE2-06C92F79EAC4}"/>
                </a:ext>
              </a:extLst>
            </p:cNvPr>
            <p:cNvGrpSpPr/>
            <p:nvPr/>
          </p:nvGrpSpPr>
          <p:grpSpPr>
            <a:xfrm>
              <a:off x="2982426" y="2658411"/>
              <a:ext cx="369913" cy="368554"/>
              <a:chOff x="-63666550" y="2278975"/>
              <a:chExt cx="319800" cy="318625"/>
            </a:xfrm>
          </p:grpSpPr>
          <p:sp>
            <p:nvSpPr>
              <p:cNvPr id="25" name="Google Shape;815;p39">
                <a:extLst>
                  <a:ext uri="{FF2B5EF4-FFF2-40B4-BE49-F238E27FC236}">
                    <a16:creationId xmlns:a16="http://schemas.microsoft.com/office/drawing/2014/main" id="{3D63737A-8384-57B1-38C1-AB9A1919AAB1}"/>
                  </a:ext>
                </a:extLst>
              </p:cNvPr>
              <p:cNvSpPr/>
              <p:nvPr/>
            </p:nvSpPr>
            <p:spPr>
              <a:xfrm>
                <a:off x="-63481450" y="2309700"/>
                <a:ext cx="62225" cy="146525"/>
              </a:xfrm>
              <a:custGeom>
                <a:avLst/>
                <a:gdLst/>
                <a:ahLst/>
                <a:cxnLst/>
                <a:rect l="l" t="t" r="r" b="b"/>
                <a:pathLst>
                  <a:path w="2489" h="5861" extrusionOk="0">
                    <a:moveTo>
                      <a:pt x="1229" y="0"/>
                    </a:moveTo>
                    <a:cubicBezTo>
                      <a:pt x="977" y="0"/>
                      <a:pt x="819" y="189"/>
                      <a:pt x="819" y="441"/>
                    </a:cubicBezTo>
                    <a:lnTo>
                      <a:pt x="819" y="694"/>
                    </a:lnTo>
                    <a:cubicBezTo>
                      <a:pt x="347" y="883"/>
                      <a:pt x="0" y="1324"/>
                      <a:pt x="0" y="1891"/>
                    </a:cubicBezTo>
                    <a:cubicBezTo>
                      <a:pt x="0" y="2552"/>
                      <a:pt x="536" y="2962"/>
                      <a:pt x="977" y="3277"/>
                    </a:cubicBezTo>
                    <a:cubicBezTo>
                      <a:pt x="1292" y="3497"/>
                      <a:pt x="1638" y="3749"/>
                      <a:pt x="1638" y="3970"/>
                    </a:cubicBezTo>
                    <a:cubicBezTo>
                      <a:pt x="1607" y="4254"/>
                      <a:pt x="1418" y="4411"/>
                      <a:pt x="1197" y="4411"/>
                    </a:cubicBezTo>
                    <a:cubicBezTo>
                      <a:pt x="977" y="4411"/>
                      <a:pt x="819" y="4222"/>
                      <a:pt x="819" y="3970"/>
                    </a:cubicBezTo>
                    <a:cubicBezTo>
                      <a:pt x="819" y="3749"/>
                      <a:pt x="630" y="3560"/>
                      <a:pt x="410" y="3560"/>
                    </a:cubicBezTo>
                    <a:cubicBezTo>
                      <a:pt x="189" y="3560"/>
                      <a:pt x="0" y="3749"/>
                      <a:pt x="0" y="3970"/>
                    </a:cubicBezTo>
                    <a:cubicBezTo>
                      <a:pt x="0" y="4537"/>
                      <a:pt x="347" y="4978"/>
                      <a:pt x="819" y="5167"/>
                    </a:cubicBezTo>
                    <a:lnTo>
                      <a:pt x="819" y="5419"/>
                    </a:lnTo>
                    <a:cubicBezTo>
                      <a:pt x="819" y="5671"/>
                      <a:pt x="1008" y="5860"/>
                      <a:pt x="1197" y="5860"/>
                    </a:cubicBezTo>
                    <a:cubicBezTo>
                      <a:pt x="1449" y="5860"/>
                      <a:pt x="1638" y="5671"/>
                      <a:pt x="1638" y="5419"/>
                    </a:cubicBezTo>
                    <a:lnTo>
                      <a:pt x="1638" y="5167"/>
                    </a:lnTo>
                    <a:cubicBezTo>
                      <a:pt x="2111" y="5010"/>
                      <a:pt x="2489" y="4537"/>
                      <a:pt x="2489" y="3970"/>
                    </a:cubicBezTo>
                    <a:cubicBezTo>
                      <a:pt x="2489" y="3308"/>
                      <a:pt x="1922" y="2930"/>
                      <a:pt x="1481" y="2615"/>
                    </a:cubicBezTo>
                    <a:cubicBezTo>
                      <a:pt x="1166" y="2363"/>
                      <a:pt x="819" y="2143"/>
                      <a:pt x="819" y="1891"/>
                    </a:cubicBezTo>
                    <a:cubicBezTo>
                      <a:pt x="819" y="1670"/>
                      <a:pt x="1008" y="1450"/>
                      <a:pt x="1229" y="1450"/>
                    </a:cubicBezTo>
                    <a:cubicBezTo>
                      <a:pt x="1449" y="1450"/>
                      <a:pt x="1638" y="1670"/>
                      <a:pt x="1638" y="1891"/>
                    </a:cubicBezTo>
                    <a:cubicBezTo>
                      <a:pt x="1638" y="2111"/>
                      <a:pt x="1859" y="2332"/>
                      <a:pt x="2048" y="2332"/>
                    </a:cubicBezTo>
                    <a:cubicBezTo>
                      <a:pt x="2269" y="2332"/>
                      <a:pt x="2489" y="2111"/>
                      <a:pt x="2489" y="1891"/>
                    </a:cubicBezTo>
                    <a:cubicBezTo>
                      <a:pt x="2489" y="1324"/>
                      <a:pt x="2111" y="914"/>
                      <a:pt x="1638" y="694"/>
                    </a:cubicBezTo>
                    <a:lnTo>
                      <a:pt x="1638" y="441"/>
                    </a:lnTo>
                    <a:cubicBezTo>
                      <a:pt x="1638" y="189"/>
                      <a:pt x="1449" y="0"/>
                      <a:pt x="1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16;p39">
                <a:extLst>
                  <a:ext uri="{FF2B5EF4-FFF2-40B4-BE49-F238E27FC236}">
                    <a16:creationId xmlns:a16="http://schemas.microsoft.com/office/drawing/2014/main" id="{E6A0DB42-980E-A905-BEBE-DCA40FD1545E}"/>
                  </a:ext>
                </a:extLst>
              </p:cNvPr>
              <p:cNvSpPr/>
              <p:nvPr/>
            </p:nvSpPr>
            <p:spPr>
              <a:xfrm>
                <a:off x="-63666550" y="2278975"/>
                <a:ext cx="319800" cy="318625"/>
              </a:xfrm>
              <a:custGeom>
                <a:avLst/>
                <a:gdLst/>
                <a:ahLst/>
                <a:cxnLst/>
                <a:rect l="l" t="t" r="r" b="b"/>
                <a:pathLst>
                  <a:path w="12792" h="12745" extrusionOk="0">
                    <a:moveTo>
                      <a:pt x="8601" y="914"/>
                    </a:moveTo>
                    <a:cubicBezTo>
                      <a:pt x="10429" y="914"/>
                      <a:pt x="11909" y="2427"/>
                      <a:pt x="11909" y="4222"/>
                    </a:cubicBezTo>
                    <a:cubicBezTo>
                      <a:pt x="11909" y="6050"/>
                      <a:pt x="10429" y="7530"/>
                      <a:pt x="8601" y="7530"/>
                    </a:cubicBezTo>
                    <a:cubicBezTo>
                      <a:pt x="7971" y="7530"/>
                      <a:pt x="7404" y="7373"/>
                      <a:pt x="6869" y="7026"/>
                    </a:cubicBezTo>
                    <a:lnTo>
                      <a:pt x="7089" y="6270"/>
                    </a:lnTo>
                    <a:cubicBezTo>
                      <a:pt x="7144" y="5997"/>
                      <a:pt x="6938" y="5748"/>
                      <a:pt x="6677" y="5748"/>
                    </a:cubicBezTo>
                    <a:cubicBezTo>
                      <a:pt x="6637" y="5748"/>
                      <a:pt x="6596" y="5754"/>
                      <a:pt x="6554" y="5766"/>
                    </a:cubicBezTo>
                    <a:lnTo>
                      <a:pt x="5829" y="5955"/>
                    </a:lnTo>
                    <a:cubicBezTo>
                      <a:pt x="5514" y="5451"/>
                      <a:pt x="5293" y="4852"/>
                      <a:pt x="5293" y="4222"/>
                    </a:cubicBezTo>
                    <a:cubicBezTo>
                      <a:pt x="5293" y="2364"/>
                      <a:pt x="6774" y="914"/>
                      <a:pt x="8601" y="914"/>
                    </a:cubicBezTo>
                    <a:close/>
                    <a:moveTo>
                      <a:pt x="6050" y="6711"/>
                    </a:moveTo>
                    <a:lnTo>
                      <a:pt x="5041" y="10303"/>
                    </a:lnTo>
                    <a:lnTo>
                      <a:pt x="4789" y="9421"/>
                    </a:lnTo>
                    <a:cubicBezTo>
                      <a:pt x="4749" y="9221"/>
                      <a:pt x="4571" y="9098"/>
                      <a:pt x="4389" y="9098"/>
                    </a:cubicBezTo>
                    <a:cubicBezTo>
                      <a:pt x="4284" y="9098"/>
                      <a:pt x="4177" y="9139"/>
                      <a:pt x="4096" y="9232"/>
                    </a:cubicBezTo>
                    <a:lnTo>
                      <a:pt x="1418" y="11910"/>
                    </a:lnTo>
                    <a:lnTo>
                      <a:pt x="820" y="11311"/>
                    </a:lnTo>
                    <a:lnTo>
                      <a:pt x="3529" y="8665"/>
                    </a:lnTo>
                    <a:cubicBezTo>
                      <a:pt x="3781" y="8444"/>
                      <a:pt x="3655" y="8034"/>
                      <a:pt x="3340" y="7971"/>
                    </a:cubicBezTo>
                    <a:lnTo>
                      <a:pt x="2458" y="7719"/>
                    </a:lnTo>
                    <a:lnTo>
                      <a:pt x="6050" y="6711"/>
                    </a:lnTo>
                    <a:close/>
                    <a:moveTo>
                      <a:pt x="8664" y="1"/>
                    </a:moveTo>
                    <a:cubicBezTo>
                      <a:pt x="6365" y="1"/>
                      <a:pt x="4506" y="1860"/>
                      <a:pt x="4506" y="4159"/>
                    </a:cubicBezTo>
                    <a:cubicBezTo>
                      <a:pt x="4506" y="4852"/>
                      <a:pt x="4663" y="5514"/>
                      <a:pt x="5041" y="6113"/>
                    </a:cubicBezTo>
                    <a:lnTo>
                      <a:pt x="820" y="7341"/>
                    </a:lnTo>
                    <a:cubicBezTo>
                      <a:pt x="631" y="7373"/>
                      <a:pt x="505" y="7562"/>
                      <a:pt x="505" y="7719"/>
                    </a:cubicBezTo>
                    <a:cubicBezTo>
                      <a:pt x="505" y="7940"/>
                      <a:pt x="631" y="8097"/>
                      <a:pt x="820" y="8129"/>
                    </a:cubicBezTo>
                    <a:lnTo>
                      <a:pt x="2458" y="8570"/>
                    </a:lnTo>
                    <a:lnTo>
                      <a:pt x="316" y="10712"/>
                    </a:lnTo>
                    <a:cubicBezTo>
                      <a:pt x="1" y="11027"/>
                      <a:pt x="1" y="11563"/>
                      <a:pt x="316" y="11910"/>
                    </a:cubicBezTo>
                    <a:lnTo>
                      <a:pt x="883" y="12508"/>
                    </a:lnTo>
                    <a:cubicBezTo>
                      <a:pt x="1040" y="12666"/>
                      <a:pt x="1253" y="12744"/>
                      <a:pt x="1469" y="12744"/>
                    </a:cubicBezTo>
                    <a:cubicBezTo>
                      <a:pt x="1686" y="12744"/>
                      <a:pt x="1907" y="12666"/>
                      <a:pt x="2080" y="12508"/>
                    </a:cubicBezTo>
                    <a:lnTo>
                      <a:pt x="4254" y="10334"/>
                    </a:lnTo>
                    <a:lnTo>
                      <a:pt x="4663" y="11973"/>
                    </a:lnTo>
                    <a:cubicBezTo>
                      <a:pt x="4727" y="12181"/>
                      <a:pt x="4906" y="12292"/>
                      <a:pt x="5078" y="12292"/>
                    </a:cubicBezTo>
                    <a:cubicBezTo>
                      <a:pt x="5244" y="12292"/>
                      <a:pt x="5405" y="12189"/>
                      <a:pt x="5451" y="11973"/>
                    </a:cubicBezTo>
                    <a:lnTo>
                      <a:pt x="6680" y="7782"/>
                    </a:lnTo>
                    <a:cubicBezTo>
                      <a:pt x="7278" y="8097"/>
                      <a:pt x="7940" y="8286"/>
                      <a:pt x="8664" y="8286"/>
                    </a:cubicBezTo>
                    <a:cubicBezTo>
                      <a:pt x="10933" y="8286"/>
                      <a:pt x="12792" y="6428"/>
                      <a:pt x="12792" y="4159"/>
                    </a:cubicBezTo>
                    <a:cubicBezTo>
                      <a:pt x="12792" y="1860"/>
                      <a:pt x="10933" y="1"/>
                      <a:pt x="86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" name="Google Shape;817;p39">
              <a:extLst>
                <a:ext uri="{FF2B5EF4-FFF2-40B4-BE49-F238E27FC236}">
                  <a16:creationId xmlns:a16="http://schemas.microsoft.com/office/drawing/2014/main" id="{2C6C2FBA-CEDC-FC0C-995E-AAE3FFB40D56}"/>
                </a:ext>
              </a:extLst>
            </p:cNvPr>
            <p:cNvSpPr/>
            <p:nvPr/>
          </p:nvSpPr>
          <p:spPr>
            <a:xfrm>
              <a:off x="4389319" y="1262493"/>
              <a:ext cx="365373" cy="365344"/>
            </a:xfrm>
            <a:custGeom>
              <a:avLst/>
              <a:gdLst/>
              <a:ahLst/>
              <a:cxnLst/>
              <a:rect l="l" t="t" r="r" b="b"/>
              <a:pathLst>
                <a:path w="12635" h="12634" extrusionOk="0">
                  <a:moveTo>
                    <a:pt x="6302" y="2741"/>
                  </a:moveTo>
                  <a:cubicBezTo>
                    <a:pt x="6774" y="2741"/>
                    <a:pt x="7152" y="3087"/>
                    <a:pt x="7152" y="3560"/>
                  </a:cubicBezTo>
                  <a:cubicBezTo>
                    <a:pt x="7152" y="4033"/>
                    <a:pt x="6774" y="4411"/>
                    <a:pt x="6302" y="4411"/>
                  </a:cubicBezTo>
                  <a:cubicBezTo>
                    <a:pt x="5861" y="4411"/>
                    <a:pt x="5483" y="4033"/>
                    <a:pt x="5483" y="3560"/>
                  </a:cubicBezTo>
                  <a:cubicBezTo>
                    <a:pt x="5483" y="3087"/>
                    <a:pt x="5829" y="2741"/>
                    <a:pt x="6302" y="2741"/>
                  </a:cubicBezTo>
                  <a:close/>
                  <a:moveTo>
                    <a:pt x="11910" y="819"/>
                  </a:moveTo>
                  <a:lnTo>
                    <a:pt x="11910" y="5230"/>
                  </a:lnTo>
                  <a:lnTo>
                    <a:pt x="8161" y="5230"/>
                  </a:lnTo>
                  <a:cubicBezTo>
                    <a:pt x="7972" y="5041"/>
                    <a:pt x="7751" y="4820"/>
                    <a:pt x="7530" y="4726"/>
                  </a:cubicBezTo>
                  <a:cubicBezTo>
                    <a:pt x="7814" y="4411"/>
                    <a:pt x="8003" y="4001"/>
                    <a:pt x="8003" y="3560"/>
                  </a:cubicBezTo>
                  <a:cubicBezTo>
                    <a:pt x="8003" y="2678"/>
                    <a:pt x="7247" y="1922"/>
                    <a:pt x="6333" y="1922"/>
                  </a:cubicBezTo>
                  <a:cubicBezTo>
                    <a:pt x="5451" y="1922"/>
                    <a:pt x="4695" y="2678"/>
                    <a:pt x="4695" y="3560"/>
                  </a:cubicBezTo>
                  <a:cubicBezTo>
                    <a:pt x="4695" y="4001"/>
                    <a:pt x="4853" y="4411"/>
                    <a:pt x="5168" y="4726"/>
                  </a:cubicBezTo>
                  <a:cubicBezTo>
                    <a:pt x="4916" y="4820"/>
                    <a:pt x="4695" y="5041"/>
                    <a:pt x="4537" y="5230"/>
                  </a:cubicBezTo>
                  <a:lnTo>
                    <a:pt x="883" y="5230"/>
                  </a:lnTo>
                  <a:lnTo>
                    <a:pt x="883" y="819"/>
                  </a:lnTo>
                  <a:close/>
                  <a:moveTo>
                    <a:pt x="6302" y="5230"/>
                  </a:moveTo>
                  <a:cubicBezTo>
                    <a:pt x="7215" y="5230"/>
                    <a:pt x="7972" y="5986"/>
                    <a:pt x="7972" y="6868"/>
                  </a:cubicBezTo>
                  <a:lnTo>
                    <a:pt x="4664" y="6868"/>
                  </a:lnTo>
                  <a:cubicBezTo>
                    <a:pt x="4664" y="5986"/>
                    <a:pt x="5388" y="5230"/>
                    <a:pt x="6302" y="5230"/>
                  </a:cubicBezTo>
                  <a:close/>
                  <a:moveTo>
                    <a:pt x="8287" y="7719"/>
                  </a:moveTo>
                  <a:lnTo>
                    <a:pt x="7593" y="11846"/>
                  </a:lnTo>
                  <a:lnTo>
                    <a:pt x="5010" y="11846"/>
                  </a:lnTo>
                  <a:lnTo>
                    <a:pt x="4285" y="77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lnTo>
                    <a:pt x="1" y="5608"/>
                  </a:lnTo>
                  <a:cubicBezTo>
                    <a:pt x="1" y="5860"/>
                    <a:pt x="190" y="6017"/>
                    <a:pt x="410" y="6017"/>
                  </a:cubicBezTo>
                  <a:lnTo>
                    <a:pt x="3970" y="6017"/>
                  </a:lnTo>
                  <a:cubicBezTo>
                    <a:pt x="3907" y="6301"/>
                    <a:pt x="3813" y="6553"/>
                    <a:pt x="3813" y="6837"/>
                  </a:cubicBezTo>
                  <a:lnTo>
                    <a:pt x="2994" y="6837"/>
                  </a:lnTo>
                  <a:cubicBezTo>
                    <a:pt x="2773" y="6837"/>
                    <a:pt x="2616" y="7026"/>
                    <a:pt x="2616" y="7246"/>
                  </a:cubicBezTo>
                  <a:cubicBezTo>
                    <a:pt x="2616" y="7467"/>
                    <a:pt x="2805" y="7656"/>
                    <a:pt x="2994" y="7656"/>
                  </a:cubicBezTo>
                  <a:lnTo>
                    <a:pt x="3466" y="7656"/>
                  </a:lnTo>
                  <a:lnTo>
                    <a:pt x="4254" y="12255"/>
                  </a:lnTo>
                  <a:cubicBezTo>
                    <a:pt x="4285" y="12476"/>
                    <a:pt x="4443" y="12633"/>
                    <a:pt x="4664" y="12633"/>
                  </a:cubicBezTo>
                  <a:lnTo>
                    <a:pt x="7972" y="12633"/>
                  </a:lnTo>
                  <a:cubicBezTo>
                    <a:pt x="8161" y="12633"/>
                    <a:pt x="8350" y="12476"/>
                    <a:pt x="8350" y="12255"/>
                  </a:cubicBezTo>
                  <a:lnTo>
                    <a:pt x="9137" y="7656"/>
                  </a:lnTo>
                  <a:lnTo>
                    <a:pt x="9610" y="7656"/>
                  </a:lnTo>
                  <a:cubicBezTo>
                    <a:pt x="9862" y="7656"/>
                    <a:pt x="10019" y="7467"/>
                    <a:pt x="10019" y="7215"/>
                  </a:cubicBezTo>
                  <a:cubicBezTo>
                    <a:pt x="10019" y="6994"/>
                    <a:pt x="9799" y="6837"/>
                    <a:pt x="9610" y="6837"/>
                  </a:cubicBezTo>
                  <a:lnTo>
                    <a:pt x="8791" y="6837"/>
                  </a:lnTo>
                  <a:cubicBezTo>
                    <a:pt x="8791" y="6553"/>
                    <a:pt x="8759" y="6269"/>
                    <a:pt x="8633" y="6017"/>
                  </a:cubicBezTo>
                  <a:lnTo>
                    <a:pt x="12225" y="6017"/>
                  </a:lnTo>
                  <a:cubicBezTo>
                    <a:pt x="12445" y="6017"/>
                    <a:pt x="12603" y="5797"/>
                    <a:pt x="12603" y="5608"/>
                  </a:cubicBezTo>
                  <a:lnTo>
                    <a:pt x="12603" y="378"/>
                  </a:lnTo>
                  <a:cubicBezTo>
                    <a:pt x="12634" y="189"/>
                    <a:pt x="12445" y="0"/>
                    <a:pt x="12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818;p39">
              <a:extLst>
                <a:ext uri="{FF2B5EF4-FFF2-40B4-BE49-F238E27FC236}">
                  <a16:creationId xmlns:a16="http://schemas.microsoft.com/office/drawing/2014/main" id="{F08A894F-F442-A6FA-FBA1-5C1646027EC4}"/>
                </a:ext>
              </a:extLst>
            </p:cNvPr>
            <p:cNvGrpSpPr/>
            <p:nvPr/>
          </p:nvGrpSpPr>
          <p:grpSpPr>
            <a:xfrm>
              <a:off x="5819822" y="2667959"/>
              <a:ext cx="351315" cy="349457"/>
              <a:chOff x="1412450" y="1954475"/>
              <a:chExt cx="297750" cy="296175"/>
            </a:xfrm>
          </p:grpSpPr>
          <p:sp>
            <p:nvSpPr>
              <p:cNvPr id="29" name="Google Shape;819;p39">
                <a:extLst>
                  <a:ext uri="{FF2B5EF4-FFF2-40B4-BE49-F238E27FC236}">
                    <a16:creationId xmlns:a16="http://schemas.microsoft.com/office/drawing/2014/main" id="{32846217-B84F-B57F-93F5-CEC62B520656}"/>
                  </a:ext>
                </a:extLst>
              </p:cNvPr>
              <p:cNvSpPr/>
              <p:nvPr/>
            </p:nvSpPr>
            <p:spPr>
              <a:xfrm>
                <a:off x="1483350" y="2023800"/>
                <a:ext cx="155975" cy="155975"/>
              </a:xfrm>
              <a:custGeom>
                <a:avLst/>
                <a:gdLst/>
                <a:ahLst/>
                <a:cxnLst/>
                <a:rect l="l" t="t" r="r" b="b"/>
                <a:pathLst>
                  <a:path w="6239" h="6239" extrusionOk="0">
                    <a:moveTo>
                      <a:pt x="3119" y="2079"/>
                    </a:moveTo>
                    <a:cubicBezTo>
                      <a:pt x="3529" y="2079"/>
                      <a:pt x="3844" y="2395"/>
                      <a:pt x="3844" y="2773"/>
                    </a:cubicBezTo>
                    <a:cubicBezTo>
                      <a:pt x="3844" y="3182"/>
                      <a:pt x="3529" y="3497"/>
                      <a:pt x="3119" y="3497"/>
                    </a:cubicBezTo>
                    <a:cubicBezTo>
                      <a:pt x="2741" y="3497"/>
                      <a:pt x="2426" y="3182"/>
                      <a:pt x="2426" y="2773"/>
                    </a:cubicBezTo>
                    <a:cubicBezTo>
                      <a:pt x="2426" y="2395"/>
                      <a:pt x="2741" y="2079"/>
                      <a:pt x="3119" y="2079"/>
                    </a:cubicBezTo>
                    <a:close/>
                    <a:moveTo>
                      <a:pt x="3119" y="725"/>
                    </a:moveTo>
                    <a:cubicBezTo>
                      <a:pt x="4474" y="725"/>
                      <a:pt x="5577" y="1827"/>
                      <a:pt x="5577" y="3182"/>
                    </a:cubicBezTo>
                    <a:cubicBezTo>
                      <a:pt x="5577" y="3686"/>
                      <a:pt x="5388" y="4159"/>
                      <a:pt x="5136" y="4537"/>
                    </a:cubicBezTo>
                    <a:cubicBezTo>
                      <a:pt x="4884" y="4190"/>
                      <a:pt x="4537" y="3907"/>
                      <a:pt x="4191" y="3718"/>
                    </a:cubicBezTo>
                    <a:cubicBezTo>
                      <a:pt x="4411" y="3497"/>
                      <a:pt x="4537" y="3182"/>
                      <a:pt x="4537" y="2804"/>
                    </a:cubicBezTo>
                    <a:cubicBezTo>
                      <a:pt x="4537" y="2079"/>
                      <a:pt x="3907" y="1449"/>
                      <a:pt x="3151" y="1449"/>
                    </a:cubicBezTo>
                    <a:cubicBezTo>
                      <a:pt x="2426" y="1449"/>
                      <a:pt x="1796" y="2079"/>
                      <a:pt x="1796" y="2804"/>
                    </a:cubicBezTo>
                    <a:cubicBezTo>
                      <a:pt x="1796" y="3182"/>
                      <a:pt x="1891" y="3497"/>
                      <a:pt x="2143" y="3718"/>
                    </a:cubicBezTo>
                    <a:cubicBezTo>
                      <a:pt x="1733" y="3907"/>
                      <a:pt x="1418" y="4190"/>
                      <a:pt x="1198" y="4537"/>
                    </a:cubicBezTo>
                    <a:cubicBezTo>
                      <a:pt x="914" y="4159"/>
                      <a:pt x="756" y="3686"/>
                      <a:pt x="756" y="3182"/>
                    </a:cubicBezTo>
                    <a:cubicBezTo>
                      <a:pt x="662" y="1796"/>
                      <a:pt x="1796" y="725"/>
                      <a:pt x="3119" y="725"/>
                    </a:cubicBezTo>
                    <a:close/>
                    <a:moveTo>
                      <a:pt x="3119" y="4190"/>
                    </a:moveTo>
                    <a:cubicBezTo>
                      <a:pt x="3749" y="4190"/>
                      <a:pt x="4317" y="4505"/>
                      <a:pt x="4632" y="5041"/>
                    </a:cubicBezTo>
                    <a:cubicBezTo>
                      <a:pt x="4222" y="5387"/>
                      <a:pt x="3686" y="5577"/>
                      <a:pt x="3119" y="5577"/>
                    </a:cubicBezTo>
                    <a:cubicBezTo>
                      <a:pt x="2584" y="5577"/>
                      <a:pt x="2017" y="5387"/>
                      <a:pt x="1639" y="5041"/>
                    </a:cubicBezTo>
                    <a:cubicBezTo>
                      <a:pt x="1954" y="4505"/>
                      <a:pt x="2489" y="4190"/>
                      <a:pt x="3119" y="4190"/>
                    </a:cubicBezTo>
                    <a:close/>
                    <a:moveTo>
                      <a:pt x="3119" y="0"/>
                    </a:moveTo>
                    <a:cubicBezTo>
                      <a:pt x="1387" y="0"/>
                      <a:pt x="0" y="1418"/>
                      <a:pt x="0" y="3119"/>
                    </a:cubicBezTo>
                    <a:cubicBezTo>
                      <a:pt x="0" y="4852"/>
                      <a:pt x="1387" y="6238"/>
                      <a:pt x="3119" y="6238"/>
                    </a:cubicBezTo>
                    <a:cubicBezTo>
                      <a:pt x="4852" y="6238"/>
                      <a:pt x="6238" y="4820"/>
                      <a:pt x="6238" y="3119"/>
                    </a:cubicBezTo>
                    <a:cubicBezTo>
                      <a:pt x="6238" y="1386"/>
                      <a:pt x="4821" y="0"/>
                      <a:pt x="31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820;p39">
                <a:extLst>
                  <a:ext uri="{FF2B5EF4-FFF2-40B4-BE49-F238E27FC236}">
                    <a16:creationId xmlns:a16="http://schemas.microsoft.com/office/drawing/2014/main" id="{5169F29D-7CBC-2D24-357E-FA58C3E49743}"/>
                  </a:ext>
                </a:extLst>
              </p:cNvPr>
              <p:cNvSpPr/>
              <p:nvPr/>
            </p:nvSpPr>
            <p:spPr>
              <a:xfrm>
                <a:off x="1412450" y="1954475"/>
                <a:ext cx="297750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47" extrusionOk="0">
                    <a:moveTo>
                      <a:pt x="6365" y="662"/>
                    </a:moveTo>
                    <a:lnTo>
                      <a:pt x="6522" y="1513"/>
                    </a:lnTo>
                    <a:cubicBezTo>
                      <a:pt x="6554" y="1702"/>
                      <a:pt x="6617" y="1765"/>
                      <a:pt x="6774" y="1797"/>
                    </a:cubicBezTo>
                    <a:cubicBezTo>
                      <a:pt x="7342" y="1923"/>
                      <a:pt x="7814" y="2112"/>
                      <a:pt x="8287" y="2427"/>
                    </a:cubicBezTo>
                    <a:cubicBezTo>
                      <a:pt x="8350" y="2474"/>
                      <a:pt x="8421" y="2498"/>
                      <a:pt x="8488" y="2498"/>
                    </a:cubicBezTo>
                    <a:cubicBezTo>
                      <a:pt x="8554" y="2498"/>
                      <a:pt x="8618" y="2474"/>
                      <a:pt x="8665" y="2427"/>
                    </a:cubicBezTo>
                    <a:lnTo>
                      <a:pt x="9389" y="1923"/>
                    </a:lnTo>
                    <a:lnTo>
                      <a:pt x="9925" y="2490"/>
                    </a:lnTo>
                    <a:lnTo>
                      <a:pt x="9421" y="3183"/>
                    </a:lnTo>
                    <a:cubicBezTo>
                      <a:pt x="9358" y="3309"/>
                      <a:pt x="9358" y="3466"/>
                      <a:pt x="9421" y="3592"/>
                    </a:cubicBezTo>
                    <a:cubicBezTo>
                      <a:pt x="9736" y="4065"/>
                      <a:pt x="9925" y="4537"/>
                      <a:pt x="10051" y="5073"/>
                    </a:cubicBezTo>
                    <a:cubicBezTo>
                      <a:pt x="10082" y="5231"/>
                      <a:pt x="10209" y="5294"/>
                      <a:pt x="10335" y="5357"/>
                    </a:cubicBezTo>
                    <a:lnTo>
                      <a:pt x="11185" y="5514"/>
                    </a:lnTo>
                    <a:lnTo>
                      <a:pt x="11185" y="6302"/>
                    </a:lnTo>
                    <a:lnTo>
                      <a:pt x="10335" y="6459"/>
                    </a:lnTo>
                    <a:cubicBezTo>
                      <a:pt x="10177" y="6491"/>
                      <a:pt x="10082" y="6585"/>
                      <a:pt x="10051" y="6743"/>
                    </a:cubicBezTo>
                    <a:cubicBezTo>
                      <a:pt x="9925" y="7278"/>
                      <a:pt x="9736" y="7751"/>
                      <a:pt x="9421" y="8224"/>
                    </a:cubicBezTo>
                    <a:cubicBezTo>
                      <a:pt x="9358" y="8350"/>
                      <a:pt x="9358" y="8507"/>
                      <a:pt x="9421" y="8633"/>
                    </a:cubicBezTo>
                    <a:lnTo>
                      <a:pt x="9925" y="9326"/>
                    </a:lnTo>
                    <a:lnTo>
                      <a:pt x="9389" y="9893"/>
                    </a:lnTo>
                    <a:lnTo>
                      <a:pt x="8665" y="9358"/>
                    </a:lnTo>
                    <a:cubicBezTo>
                      <a:pt x="8618" y="9326"/>
                      <a:pt x="8554" y="9310"/>
                      <a:pt x="8488" y="9310"/>
                    </a:cubicBezTo>
                    <a:cubicBezTo>
                      <a:pt x="8421" y="9310"/>
                      <a:pt x="8350" y="9326"/>
                      <a:pt x="8287" y="9358"/>
                    </a:cubicBezTo>
                    <a:cubicBezTo>
                      <a:pt x="7814" y="9673"/>
                      <a:pt x="7342" y="9893"/>
                      <a:pt x="6774" y="9988"/>
                    </a:cubicBezTo>
                    <a:cubicBezTo>
                      <a:pt x="6617" y="10051"/>
                      <a:pt x="6554" y="10145"/>
                      <a:pt x="6522" y="10271"/>
                    </a:cubicBezTo>
                    <a:lnTo>
                      <a:pt x="6365" y="11153"/>
                    </a:lnTo>
                    <a:lnTo>
                      <a:pt x="5577" y="11153"/>
                    </a:lnTo>
                    <a:lnTo>
                      <a:pt x="5420" y="10271"/>
                    </a:lnTo>
                    <a:cubicBezTo>
                      <a:pt x="5357" y="10114"/>
                      <a:pt x="5294" y="10051"/>
                      <a:pt x="5136" y="9988"/>
                    </a:cubicBezTo>
                    <a:cubicBezTo>
                      <a:pt x="4569" y="9893"/>
                      <a:pt x="4097" y="9673"/>
                      <a:pt x="3624" y="9358"/>
                    </a:cubicBezTo>
                    <a:cubicBezTo>
                      <a:pt x="3561" y="9326"/>
                      <a:pt x="3498" y="9310"/>
                      <a:pt x="3435" y="9310"/>
                    </a:cubicBezTo>
                    <a:cubicBezTo>
                      <a:pt x="3372" y="9310"/>
                      <a:pt x="3309" y="9326"/>
                      <a:pt x="3246" y="9358"/>
                    </a:cubicBezTo>
                    <a:lnTo>
                      <a:pt x="2521" y="9893"/>
                    </a:lnTo>
                    <a:lnTo>
                      <a:pt x="1986" y="9326"/>
                    </a:lnTo>
                    <a:lnTo>
                      <a:pt x="2490" y="8633"/>
                    </a:lnTo>
                    <a:cubicBezTo>
                      <a:pt x="2584" y="8507"/>
                      <a:pt x="2584" y="8350"/>
                      <a:pt x="2490" y="8224"/>
                    </a:cubicBezTo>
                    <a:cubicBezTo>
                      <a:pt x="2175" y="7751"/>
                      <a:pt x="1986" y="7278"/>
                      <a:pt x="1860" y="6743"/>
                    </a:cubicBezTo>
                    <a:cubicBezTo>
                      <a:pt x="1828" y="6585"/>
                      <a:pt x="1702" y="6491"/>
                      <a:pt x="1576" y="6459"/>
                    </a:cubicBezTo>
                    <a:lnTo>
                      <a:pt x="726" y="6302"/>
                    </a:lnTo>
                    <a:lnTo>
                      <a:pt x="726" y="5514"/>
                    </a:lnTo>
                    <a:lnTo>
                      <a:pt x="1576" y="5357"/>
                    </a:lnTo>
                    <a:cubicBezTo>
                      <a:pt x="1734" y="5325"/>
                      <a:pt x="1828" y="5231"/>
                      <a:pt x="1860" y="5073"/>
                    </a:cubicBezTo>
                    <a:cubicBezTo>
                      <a:pt x="1986" y="4506"/>
                      <a:pt x="2175" y="4065"/>
                      <a:pt x="2490" y="3592"/>
                    </a:cubicBezTo>
                    <a:cubicBezTo>
                      <a:pt x="2584" y="3466"/>
                      <a:pt x="2584" y="3309"/>
                      <a:pt x="2490" y="3183"/>
                    </a:cubicBezTo>
                    <a:lnTo>
                      <a:pt x="1986" y="2490"/>
                    </a:lnTo>
                    <a:lnTo>
                      <a:pt x="2521" y="1923"/>
                    </a:lnTo>
                    <a:lnTo>
                      <a:pt x="3246" y="2427"/>
                    </a:lnTo>
                    <a:cubicBezTo>
                      <a:pt x="3309" y="2474"/>
                      <a:pt x="3372" y="2498"/>
                      <a:pt x="3435" y="2498"/>
                    </a:cubicBezTo>
                    <a:cubicBezTo>
                      <a:pt x="3498" y="2498"/>
                      <a:pt x="3561" y="2474"/>
                      <a:pt x="3624" y="2427"/>
                    </a:cubicBezTo>
                    <a:cubicBezTo>
                      <a:pt x="4097" y="2112"/>
                      <a:pt x="4569" y="1923"/>
                      <a:pt x="5136" y="1797"/>
                    </a:cubicBezTo>
                    <a:cubicBezTo>
                      <a:pt x="5294" y="1765"/>
                      <a:pt x="5357" y="1639"/>
                      <a:pt x="5420" y="1513"/>
                    </a:cubicBezTo>
                    <a:lnTo>
                      <a:pt x="5577" y="662"/>
                    </a:lnTo>
                    <a:close/>
                    <a:moveTo>
                      <a:pt x="5262" y="1"/>
                    </a:moveTo>
                    <a:cubicBezTo>
                      <a:pt x="5073" y="1"/>
                      <a:pt x="4916" y="127"/>
                      <a:pt x="4884" y="284"/>
                    </a:cubicBezTo>
                    <a:lnTo>
                      <a:pt x="4727" y="1166"/>
                    </a:lnTo>
                    <a:cubicBezTo>
                      <a:pt x="4254" y="1292"/>
                      <a:pt x="3813" y="1481"/>
                      <a:pt x="3435" y="1734"/>
                    </a:cubicBezTo>
                    <a:lnTo>
                      <a:pt x="2679" y="1229"/>
                    </a:lnTo>
                    <a:cubicBezTo>
                      <a:pt x="2610" y="1174"/>
                      <a:pt x="2541" y="1149"/>
                      <a:pt x="2474" y="1149"/>
                    </a:cubicBezTo>
                    <a:cubicBezTo>
                      <a:pt x="2389" y="1149"/>
                      <a:pt x="2309" y="1190"/>
                      <a:pt x="2238" y="1261"/>
                    </a:cubicBezTo>
                    <a:lnTo>
                      <a:pt x="1261" y="2238"/>
                    </a:lnTo>
                    <a:cubicBezTo>
                      <a:pt x="1135" y="2364"/>
                      <a:pt x="1135" y="2553"/>
                      <a:pt x="1230" y="2679"/>
                    </a:cubicBezTo>
                    <a:lnTo>
                      <a:pt x="1734" y="3435"/>
                    </a:lnTo>
                    <a:cubicBezTo>
                      <a:pt x="1513" y="3813"/>
                      <a:pt x="1324" y="4254"/>
                      <a:pt x="1198" y="4726"/>
                    </a:cubicBezTo>
                    <a:lnTo>
                      <a:pt x="284" y="4884"/>
                    </a:lnTo>
                    <a:cubicBezTo>
                      <a:pt x="127" y="4915"/>
                      <a:pt x="1" y="5042"/>
                      <a:pt x="1" y="5231"/>
                    </a:cubicBezTo>
                    <a:lnTo>
                      <a:pt x="1" y="6617"/>
                    </a:lnTo>
                    <a:cubicBezTo>
                      <a:pt x="64" y="6774"/>
                      <a:pt x="158" y="6932"/>
                      <a:pt x="316" y="6963"/>
                    </a:cubicBezTo>
                    <a:lnTo>
                      <a:pt x="1230" y="7121"/>
                    </a:lnTo>
                    <a:cubicBezTo>
                      <a:pt x="1356" y="7593"/>
                      <a:pt x="1545" y="8034"/>
                      <a:pt x="1797" y="8413"/>
                    </a:cubicBezTo>
                    <a:lnTo>
                      <a:pt x="1261" y="9169"/>
                    </a:lnTo>
                    <a:cubicBezTo>
                      <a:pt x="1167" y="9295"/>
                      <a:pt x="1198" y="9484"/>
                      <a:pt x="1324" y="9610"/>
                    </a:cubicBezTo>
                    <a:lnTo>
                      <a:pt x="2301" y="10586"/>
                    </a:lnTo>
                    <a:cubicBezTo>
                      <a:pt x="2368" y="10654"/>
                      <a:pt x="2454" y="10685"/>
                      <a:pt x="2533" y="10685"/>
                    </a:cubicBezTo>
                    <a:cubicBezTo>
                      <a:pt x="2602" y="10685"/>
                      <a:pt x="2666" y="10662"/>
                      <a:pt x="2710" y="10618"/>
                    </a:cubicBezTo>
                    <a:lnTo>
                      <a:pt x="3466" y="10114"/>
                    </a:lnTo>
                    <a:cubicBezTo>
                      <a:pt x="3876" y="10366"/>
                      <a:pt x="4286" y="10555"/>
                      <a:pt x="4790" y="10681"/>
                    </a:cubicBezTo>
                    <a:lnTo>
                      <a:pt x="4947" y="11563"/>
                    </a:lnTo>
                    <a:cubicBezTo>
                      <a:pt x="4979" y="11721"/>
                      <a:pt x="5105" y="11847"/>
                      <a:pt x="5294" y="11847"/>
                    </a:cubicBezTo>
                    <a:lnTo>
                      <a:pt x="6680" y="11847"/>
                    </a:lnTo>
                    <a:cubicBezTo>
                      <a:pt x="6837" y="11847"/>
                      <a:pt x="6995" y="11721"/>
                      <a:pt x="7027" y="11563"/>
                    </a:cubicBezTo>
                    <a:lnTo>
                      <a:pt x="7184" y="10681"/>
                    </a:lnTo>
                    <a:cubicBezTo>
                      <a:pt x="7657" y="10555"/>
                      <a:pt x="8098" y="10366"/>
                      <a:pt x="8476" y="10114"/>
                    </a:cubicBezTo>
                    <a:lnTo>
                      <a:pt x="9232" y="10618"/>
                    </a:lnTo>
                    <a:cubicBezTo>
                      <a:pt x="9301" y="10673"/>
                      <a:pt x="9370" y="10698"/>
                      <a:pt x="9436" y="10698"/>
                    </a:cubicBezTo>
                    <a:cubicBezTo>
                      <a:pt x="9521" y="10698"/>
                      <a:pt x="9602" y="10657"/>
                      <a:pt x="9673" y="10586"/>
                    </a:cubicBezTo>
                    <a:lnTo>
                      <a:pt x="10650" y="9610"/>
                    </a:lnTo>
                    <a:cubicBezTo>
                      <a:pt x="10776" y="9484"/>
                      <a:pt x="10776" y="9295"/>
                      <a:pt x="10681" y="9169"/>
                    </a:cubicBezTo>
                    <a:lnTo>
                      <a:pt x="10177" y="8413"/>
                    </a:lnTo>
                    <a:cubicBezTo>
                      <a:pt x="10398" y="8034"/>
                      <a:pt x="10618" y="7593"/>
                      <a:pt x="10713" y="7121"/>
                    </a:cubicBezTo>
                    <a:lnTo>
                      <a:pt x="11626" y="6963"/>
                    </a:lnTo>
                    <a:cubicBezTo>
                      <a:pt x="11784" y="6932"/>
                      <a:pt x="11910" y="6806"/>
                      <a:pt x="11910" y="6617"/>
                    </a:cubicBezTo>
                    <a:lnTo>
                      <a:pt x="11910" y="5231"/>
                    </a:lnTo>
                    <a:cubicBezTo>
                      <a:pt x="11910" y="5073"/>
                      <a:pt x="11784" y="4915"/>
                      <a:pt x="11626" y="4884"/>
                    </a:cubicBezTo>
                    <a:lnTo>
                      <a:pt x="10713" y="4726"/>
                    </a:lnTo>
                    <a:cubicBezTo>
                      <a:pt x="10618" y="4254"/>
                      <a:pt x="10398" y="3813"/>
                      <a:pt x="10177" y="3403"/>
                    </a:cubicBezTo>
                    <a:lnTo>
                      <a:pt x="10681" y="2679"/>
                    </a:lnTo>
                    <a:cubicBezTo>
                      <a:pt x="10807" y="2553"/>
                      <a:pt x="10776" y="2364"/>
                      <a:pt x="10650" y="2238"/>
                    </a:cubicBezTo>
                    <a:lnTo>
                      <a:pt x="9673" y="1261"/>
                    </a:lnTo>
                    <a:cubicBezTo>
                      <a:pt x="9605" y="1193"/>
                      <a:pt x="9520" y="1162"/>
                      <a:pt x="9435" y="1162"/>
                    </a:cubicBezTo>
                    <a:cubicBezTo>
                      <a:pt x="9362" y="1162"/>
                      <a:pt x="9290" y="1186"/>
                      <a:pt x="9232" y="1229"/>
                    </a:cubicBezTo>
                    <a:lnTo>
                      <a:pt x="8476" y="1734"/>
                    </a:lnTo>
                    <a:cubicBezTo>
                      <a:pt x="8098" y="1481"/>
                      <a:pt x="7657" y="1292"/>
                      <a:pt x="7184" y="1166"/>
                    </a:cubicBezTo>
                    <a:lnTo>
                      <a:pt x="6995" y="284"/>
                    </a:lnTo>
                    <a:cubicBezTo>
                      <a:pt x="6932" y="127"/>
                      <a:pt x="6837" y="1"/>
                      <a:pt x="66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" name="Google Shape;821;p39">
              <a:extLst>
                <a:ext uri="{FF2B5EF4-FFF2-40B4-BE49-F238E27FC236}">
                  <a16:creationId xmlns:a16="http://schemas.microsoft.com/office/drawing/2014/main" id="{4C61B187-2D19-78DA-3CA6-171364AC5C18}"/>
                </a:ext>
              </a:extLst>
            </p:cNvPr>
            <p:cNvSpPr/>
            <p:nvPr/>
          </p:nvSpPr>
          <p:spPr>
            <a:xfrm>
              <a:off x="4397277" y="4123454"/>
              <a:ext cx="349457" cy="349427"/>
            </a:xfrm>
            <a:custGeom>
              <a:avLst/>
              <a:gdLst/>
              <a:ahLst/>
              <a:cxnLst/>
              <a:rect l="l" t="t" r="r" b="b"/>
              <a:pathLst>
                <a:path w="11847" h="11846" extrusionOk="0">
                  <a:moveTo>
                    <a:pt x="10744" y="3718"/>
                  </a:moveTo>
                  <a:lnTo>
                    <a:pt x="10428" y="4348"/>
                  </a:lnTo>
                  <a:cubicBezTo>
                    <a:pt x="10397" y="4442"/>
                    <a:pt x="10397" y="4568"/>
                    <a:pt x="10428" y="4663"/>
                  </a:cubicBezTo>
                  <a:lnTo>
                    <a:pt x="10744" y="5293"/>
                  </a:lnTo>
                  <a:lnTo>
                    <a:pt x="9483" y="4915"/>
                  </a:lnTo>
                  <a:lnTo>
                    <a:pt x="9105" y="4505"/>
                  </a:lnTo>
                  <a:lnTo>
                    <a:pt x="9483" y="4127"/>
                  </a:lnTo>
                  <a:lnTo>
                    <a:pt x="10744" y="3718"/>
                  </a:lnTo>
                  <a:close/>
                  <a:moveTo>
                    <a:pt x="4443" y="3497"/>
                  </a:moveTo>
                  <a:cubicBezTo>
                    <a:pt x="4884" y="3497"/>
                    <a:pt x="5262" y="3781"/>
                    <a:pt x="5419" y="4190"/>
                  </a:cubicBezTo>
                  <a:lnTo>
                    <a:pt x="4443" y="4190"/>
                  </a:lnTo>
                  <a:cubicBezTo>
                    <a:pt x="4253" y="4190"/>
                    <a:pt x="4096" y="4348"/>
                    <a:pt x="4096" y="4568"/>
                  </a:cubicBezTo>
                  <a:cubicBezTo>
                    <a:pt x="4096" y="4663"/>
                    <a:pt x="4253" y="4820"/>
                    <a:pt x="4443" y="4820"/>
                  </a:cubicBezTo>
                  <a:lnTo>
                    <a:pt x="5419" y="4820"/>
                  </a:lnTo>
                  <a:cubicBezTo>
                    <a:pt x="5262" y="5230"/>
                    <a:pt x="4915" y="5545"/>
                    <a:pt x="4443" y="5545"/>
                  </a:cubicBezTo>
                  <a:cubicBezTo>
                    <a:pt x="3844" y="5545"/>
                    <a:pt x="3434" y="5072"/>
                    <a:pt x="3434" y="4505"/>
                  </a:cubicBezTo>
                  <a:cubicBezTo>
                    <a:pt x="3434" y="3970"/>
                    <a:pt x="3907" y="3497"/>
                    <a:pt x="4443" y="3497"/>
                  </a:cubicBezTo>
                  <a:close/>
                  <a:moveTo>
                    <a:pt x="4443" y="2080"/>
                  </a:moveTo>
                  <a:cubicBezTo>
                    <a:pt x="5671" y="2080"/>
                    <a:pt x="6679" y="2993"/>
                    <a:pt x="6837" y="4159"/>
                  </a:cubicBezTo>
                  <a:lnTo>
                    <a:pt x="6144" y="4159"/>
                  </a:lnTo>
                  <a:cubicBezTo>
                    <a:pt x="5986" y="3371"/>
                    <a:pt x="5262" y="2773"/>
                    <a:pt x="4443" y="2773"/>
                  </a:cubicBezTo>
                  <a:cubicBezTo>
                    <a:pt x="3497" y="2773"/>
                    <a:pt x="2710" y="3560"/>
                    <a:pt x="2710" y="4505"/>
                  </a:cubicBezTo>
                  <a:cubicBezTo>
                    <a:pt x="2710" y="5451"/>
                    <a:pt x="3497" y="6238"/>
                    <a:pt x="4443" y="6238"/>
                  </a:cubicBezTo>
                  <a:cubicBezTo>
                    <a:pt x="5262" y="6238"/>
                    <a:pt x="5986" y="5671"/>
                    <a:pt x="6144" y="4883"/>
                  </a:cubicBezTo>
                  <a:lnTo>
                    <a:pt x="6837" y="4883"/>
                  </a:lnTo>
                  <a:cubicBezTo>
                    <a:pt x="6679" y="6049"/>
                    <a:pt x="5671" y="6963"/>
                    <a:pt x="4443" y="6963"/>
                  </a:cubicBezTo>
                  <a:cubicBezTo>
                    <a:pt x="3119" y="6963"/>
                    <a:pt x="2017" y="5860"/>
                    <a:pt x="2017" y="4505"/>
                  </a:cubicBezTo>
                  <a:cubicBezTo>
                    <a:pt x="2017" y="3182"/>
                    <a:pt x="3119" y="2080"/>
                    <a:pt x="4443" y="2080"/>
                  </a:cubicBezTo>
                  <a:close/>
                  <a:moveTo>
                    <a:pt x="4474" y="662"/>
                  </a:moveTo>
                  <a:cubicBezTo>
                    <a:pt x="6459" y="662"/>
                    <a:pt x="8097" y="2206"/>
                    <a:pt x="8255" y="4127"/>
                  </a:cubicBezTo>
                  <a:lnTo>
                    <a:pt x="7562" y="4127"/>
                  </a:lnTo>
                  <a:cubicBezTo>
                    <a:pt x="7372" y="2584"/>
                    <a:pt x="6049" y="1355"/>
                    <a:pt x="4443" y="1355"/>
                  </a:cubicBezTo>
                  <a:cubicBezTo>
                    <a:pt x="2710" y="1355"/>
                    <a:pt x="1324" y="2773"/>
                    <a:pt x="1324" y="4474"/>
                  </a:cubicBezTo>
                  <a:cubicBezTo>
                    <a:pt x="1324" y="6175"/>
                    <a:pt x="2741" y="7593"/>
                    <a:pt x="4443" y="7593"/>
                  </a:cubicBezTo>
                  <a:cubicBezTo>
                    <a:pt x="6049" y="7593"/>
                    <a:pt x="7372" y="6364"/>
                    <a:pt x="7562" y="4820"/>
                  </a:cubicBezTo>
                  <a:lnTo>
                    <a:pt x="8255" y="4820"/>
                  </a:lnTo>
                  <a:cubicBezTo>
                    <a:pt x="8097" y="6774"/>
                    <a:pt x="6459" y="8286"/>
                    <a:pt x="4474" y="8286"/>
                  </a:cubicBezTo>
                  <a:cubicBezTo>
                    <a:pt x="2395" y="8286"/>
                    <a:pt x="662" y="6616"/>
                    <a:pt x="662" y="4474"/>
                  </a:cubicBezTo>
                  <a:cubicBezTo>
                    <a:pt x="662" y="2363"/>
                    <a:pt x="2363" y="662"/>
                    <a:pt x="4474" y="662"/>
                  </a:cubicBezTo>
                  <a:close/>
                  <a:moveTo>
                    <a:pt x="5734" y="8822"/>
                  </a:moveTo>
                  <a:lnTo>
                    <a:pt x="6049" y="9767"/>
                  </a:lnTo>
                  <a:lnTo>
                    <a:pt x="2836" y="9767"/>
                  </a:lnTo>
                  <a:lnTo>
                    <a:pt x="3151" y="8822"/>
                  </a:lnTo>
                  <a:cubicBezTo>
                    <a:pt x="3529" y="8916"/>
                    <a:pt x="4001" y="9011"/>
                    <a:pt x="4443" y="9011"/>
                  </a:cubicBezTo>
                  <a:cubicBezTo>
                    <a:pt x="4884" y="9011"/>
                    <a:pt x="5356" y="8916"/>
                    <a:pt x="5734" y="8822"/>
                  </a:cubicBezTo>
                  <a:close/>
                  <a:moveTo>
                    <a:pt x="6522" y="10428"/>
                  </a:moveTo>
                  <a:cubicBezTo>
                    <a:pt x="6963" y="10428"/>
                    <a:pt x="7372" y="10680"/>
                    <a:pt x="7530" y="11121"/>
                  </a:cubicBezTo>
                  <a:lnTo>
                    <a:pt x="1418" y="11121"/>
                  </a:lnTo>
                  <a:cubicBezTo>
                    <a:pt x="1576" y="10743"/>
                    <a:pt x="1922" y="10428"/>
                    <a:pt x="2395" y="10428"/>
                  </a:cubicBezTo>
                  <a:close/>
                  <a:moveTo>
                    <a:pt x="4474" y="0"/>
                  </a:moveTo>
                  <a:cubicBezTo>
                    <a:pt x="1985" y="0"/>
                    <a:pt x="0" y="1985"/>
                    <a:pt x="0" y="4474"/>
                  </a:cubicBezTo>
                  <a:cubicBezTo>
                    <a:pt x="0" y="6238"/>
                    <a:pt x="1040" y="7813"/>
                    <a:pt x="2552" y="8538"/>
                  </a:cubicBezTo>
                  <a:lnTo>
                    <a:pt x="2143" y="9767"/>
                  </a:lnTo>
                  <a:cubicBezTo>
                    <a:pt x="1324" y="9861"/>
                    <a:pt x="693" y="10586"/>
                    <a:pt x="693" y="11499"/>
                  </a:cubicBezTo>
                  <a:cubicBezTo>
                    <a:pt x="693" y="11688"/>
                    <a:pt x="851" y="11846"/>
                    <a:pt x="1040" y="11846"/>
                  </a:cubicBezTo>
                  <a:lnTo>
                    <a:pt x="7971" y="11846"/>
                  </a:lnTo>
                  <a:cubicBezTo>
                    <a:pt x="8192" y="11846"/>
                    <a:pt x="8349" y="11688"/>
                    <a:pt x="8349" y="11499"/>
                  </a:cubicBezTo>
                  <a:cubicBezTo>
                    <a:pt x="8349" y="10617"/>
                    <a:pt x="7719" y="9924"/>
                    <a:pt x="6900" y="9767"/>
                  </a:cubicBezTo>
                  <a:lnTo>
                    <a:pt x="6490" y="8538"/>
                  </a:lnTo>
                  <a:cubicBezTo>
                    <a:pt x="7782" y="7908"/>
                    <a:pt x="8727" y="6679"/>
                    <a:pt x="8979" y="5230"/>
                  </a:cubicBezTo>
                  <a:lnTo>
                    <a:pt x="9137" y="5388"/>
                  </a:lnTo>
                  <a:cubicBezTo>
                    <a:pt x="9168" y="5419"/>
                    <a:pt x="9200" y="5451"/>
                    <a:pt x="9263" y="5451"/>
                  </a:cubicBezTo>
                  <a:lnTo>
                    <a:pt x="11374" y="6175"/>
                  </a:lnTo>
                  <a:cubicBezTo>
                    <a:pt x="11403" y="6183"/>
                    <a:pt x="11435" y="6186"/>
                    <a:pt x="11466" y="6186"/>
                  </a:cubicBezTo>
                  <a:cubicBezTo>
                    <a:pt x="11569" y="6186"/>
                    <a:pt x="11672" y="6145"/>
                    <a:pt x="11720" y="6049"/>
                  </a:cubicBezTo>
                  <a:cubicBezTo>
                    <a:pt x="11815" y="5923"/>
                    <a:pt x="11846" y="5766"/>
                    <a:pt x="11783" y="5671"/>
                  </a:cubicBezTo>
                  <a:lnTo>
                    <a:pt x="11153" y="4442"/>
                  </a:lnTo>
                  <a:lnTo>
                    <a:pt x="11783" y="3214"/>
                  </a:lnTo>
                  <a:cubicBezTo>
                    <a:pt x="11815" y="3151"/>
                    <a:pt x="11783" y="2993"/>
                    <a:pt x="11689" y="2899"/>
                  </a:cubicBezTo>
                  <a:cubicBezTo>
                    <a:pt x="11641" y="2802"/>
                    <a:pt x="11519" y="2761"/>
                    <a:pt x="11422" y="2761"/>
                  </a:cubicBezTo>
                  <a:cubicBezTo>
                    <a:pt x="11392" y="2761"/>
                    <a:pt x="11364" y="2765"/>
                    <a:pt x="11342" y="2773"/>
                  </a:cubicBezTo>
                  <a:lnTo>
                    <a:pt x="9200" y="3497"/>
                  </a:lnTo>
                  <a:cubicBezTo>
                    <a:pt x="9168" y="3497"/>
                    <a:pt x="9105" y="3529"/>
                    <a:pt x="9105" y="3560"/>
                  </a:cubicBezTo>
                  <a:lnTo>
                    <a:pt x="8916" y="3718"/>
                  </a:lnTo>
                  <a:cubicBezTo>
                    <a:pt x="8570" y="1607"/>
                    <a:pt x="6742" y="0"/>
                    <a:pt x="44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61E57DF-6361-F373-FD02-03246C3F890B}"/>
              </a:ext>
            </a:extLst>
          </p:cNvPr>
          <p:cNvSpPr txBox="1"/>
          <p:nvPr/>
        </p:nvSpPr>
        <p:spPr>
          <a:xfrm>
            <a:off x="1258643" y="2634582"/>
            <a:ext cx="2189848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174D29-E49F-625E-9862-DDAE45A997A8}"/>
              </a:ext>
            </a:extLst>
          </p:cNvPr>
          <p:cNvSpPr txBox="1"/>
          <p:nvPr/>
        </p:nvSpPr>
        <p:spPr>
          <a:xfrm>
            <a:off x="8635616" y="2634582"/>
            <a:ext cx="2189848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3013A2-2487-1D66-07C6-A1FA3786142E}"/>
              </a:ext>
            </a:extLst>
          </p:cNvPr>
          <p:cNvSpPr txBox="1"/>
          <p:nvPr/>
        </p:nvSpPr>
        <p:spPr>
          <a:xfrm>
            <a:off x="4290330" y="5802843"/>
            <a:ext cx="369143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7E8FB40-A561-557F-F5AC-502EFDB84077}"/>
              </a:ext>
            </a:extLst>
          </p:cNvPr>
          <p:cNvSpPr txBox="1"/>
          <p:nvPr/>
        </p:nvSpPr>
        <p:spPr>
          <a:xfrm>
            <a:off x="4139221" y="35102"/>
            <a:ext cx="399365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4245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E6D8680-8BF7-8834-80E6-7B95DA9DFD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0978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E6D8680-8BF7-8834-80E6-7B95DA9DFD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226243" y="541283"/>
            <a:ext cx="5775434" cy="5775434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F0FE32F-C3C4-BD7A-B750-E5D12EE996D7}"/>
              </a:ext>
            </a:extLst>
          </p:cNvPr>
          <p:cNvSpPr/>
          <p:nvPr/>
        </p:nvSpPr>
        <p:spPr>
          <a:xfrm>
            <a:off x="6190322" y="541283"/>
            <a:ext cx="5775434" cy="5775434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7D8B37-E3D0-6238-E3C0-19DB7D09D699}"/>
              </a:ext>
            </a:extLst>
          </p:cNvPr>
          <p:cNvSpPr txBox="1"/>
          <p:nvPr/>
        </p:nvSpPr>
        <p:spPr>
          <a:xfrm>
            <a:off x="7010399" y="1509192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A91D31-B8C4-7E13-3203-801A186B3989}"/>
              </a:ext>
            </a:extLst>
          </p:cNvPr>
          <p:cNvSpPr txBox="1"/>
          <p:nvPr/>
        </p:nvSpPr>
        <p:spPr>
          <a:xfrm>
            <a:off x="6986480" y="1970857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827CAD-BA7C-25EB-B9EF-FE848DD88CE9}"/>
              </a:ext>
            </a:extLst>
          </p:cNvPr>
          <p:cNvSpPr txBox="1"/>
          <p:nvPr/>
        </p:nvSpPr>
        <p:spPr>
          <a:xfrm>
            <a:off x="1008994" y="1588020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182DAB-832E-BE91-52B4-3E767FE3E9A2}"/>
              </a:ext>
            </a:extLst>
          </p:cNvPr>
          <p:cNvSpPr txBox="1"/>
          <p:nvPr/>
        </p:nvSpPr>
        <p:spPr>
          <a:xfrm>
            <a:off x="985075" y="2049685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977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0D4F40E-E2EC-3F2A-DDEB-6748DE4CD0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055078C-C9FF-9649-0247-70B2A3E464FF}"/>
              </a:ext>
            </a:extLst>
          </p:cNvPr>
          <p:cNvSpPr/>
          <p:nvPr/>
        </p:nvSpPr>
        <p:spPr>
          <a:xfrm>
            <a:off x="-963386" y="5147558"/>
            <a:ext cx="14118771" cy="14118771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13E4C2-3B37-0A7B-E54D-70391F308B31}"/>
              </a:ext>
            </a:extLst>
          </p:cNvPr>
          <p:cNvSpPr txBox="1"/>
          <p:nvPr/>
        </p:nvSpPr>
        <p:spPr>
          <a:xfrm>
            <a:off x="42650" y="5716221"/>
            <a:ext cx="12106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</a:t>
            </a: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مطالب</a:t>
            </a:r>
            <a:endParaRPr lang="en-US" sz="5400" b="1" dirty="0">
              <a:solidFill>
                <a:srgbClr val="92D0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B95C6757-048D-3A9D-C361-6C6CD365B71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79230794"/>
                  </p:ext>
                </p:extLst>
              </p:nvPr>
            </p:nvGraphicFramePr>
            <p:xfrm>
              <a:off x="1030515" y="301786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FDAF4D3A-B7BE-406D-BC97-415375241F01}">
                    <psez:zmPr id="{B7DF428B-DC34-441A-A419-BDC004489C46}" transitionDur="1000">
                      <p166:blipFill xmlns:p166="http://schemas.microsoft.com/office/powerpoint/2016/6/main">
                        <a:blip r:embed="rId3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B95C6757-048D-3A9D-C361-6C6CD365B71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0515" y="3017862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201659AC-0C6C-3AD4-3716-2D10145DFB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76458332"/>
                  </p:ext>
                </p:extLst>
              </p:nvPr>
            </p:nvGraphicFramePr>
            <p:xfrm>
              <a:off x="166915" y="601226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3FAAA3D-23C2-45FC-BC9F-EE27B0131FD2}">
                    <psez:zmPr id="{39B4E123-81F8-4A8E-81D6-A92F66786069}" transitionDur="1000">
                      <p166:blipFill xmlns:p166="http://schemas.microsoft.com/office/powerpoint/2016/6/main">
                        <a:blip r:embed="rId6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201659AC-0C6C-3AD4-3716-2D10145DFB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66915" y="601226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FF4B7F4C-0489-C6F1-A738-65D25443BC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56099879"/>
                  </p:ext>
                </p:extLst>
              </p:nvPr>
            </p:nvGraphicFramePr>
            <p:xfrm>
              <a:off x="5004707" y="301786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5EDC56EA-FD9C-4DC4-8B90-2DE34F727773}">
                    <psez:zmPr id="{85B069CD-58B6-48FD-A2DE-07583020719E}" transitionDur="1000">
                      <p166:blipFill xmlns:p166="http://schemas.microsoft.com/office/powerpoint/2016/6/main">
                        <a:blip r:embed="rId9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F4B7F4C-0489-C6F1-A738-65D25443BC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004707" y="3017862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0494E3E9-7DC9-75C5-4326-9FEA1153F5C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2026380"/>
                  </p:ext>
                </p:extLst>
              </p:nvPr>
            </p:nvGraphicFramePr>
            <p:xfrm>
              <a:off x="4249058" y="601226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90F9615-862F-4341-895C-46C396B36856}">
                    <psez:zmPr id="{D503B21A-0C02-4215-9AFC-627C0188FE19}" transitionDur="1000">
                      <p166:blipFill xmlns:p166="http://schemas.microsoft.com/office/powerpoint/2016/6/main">
                        <a:blip r:embed="rId12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494E3E9-7DC9-75C5-4326-9FEA1153F5C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249058" y="601226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10935FDB-2F85-21E4-8BF7-38E8FB4110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71776321"/>
                  </p:ext>
                </p:extLst>
              </p:nvPr>
            </p:nvGraphicFramePr>
            <p:xfrm>
              <a:off x="8978899" y="301786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C9C2879-47FE-49E0-AD3D-AD23AFE10AB3}">
                    <psez:zmPr id="{44B819E9-C1E3-49DF-BEF4-A43501C1B796}" transitionDur="1000">
                      <p166:blipFill xmlns:p166="http://schemas.microsoft.com/office/powerpoint/2016/6/main">
                        <a:blip r:embed="rId15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10935FDB-2F85-21E4-8BF7-38E8FB4110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978899" y="3017862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7" name="Section Zoom 16">
                <a:extLst>
                  <a:ext uri="{FF2B5EF4-FFF2-40B4-BE49-F238E27FC236}">
                    <a16:creationId xmlns:a16="http://schemas.microsoft.com/office/drawing/2014/main" id="{E98F5C1B-2B24-EC31-B515-46CFBED1B5D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58377612"/>
                  </p:ext>
                </p:extLst>
              </p:nvPr>
            </p:nvGraphicFramePr>
            <p:xfrm>
              <a:off x="8331200" y="601226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1683A51-2389-4EA5-827A-1AB32A4ACCB2}">
                    <psez:zmPr id="{C0A9E2E1-FA45-48EB-8835-B07DF4C5AC4F}" transitionDur="1000">
                      <p166:blipFill xmlns:p166="http://schemas.microsoft.com/office/powerpoint/2016/6/main">
                        <a:blip r:embed="rId18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solidFill>
                          <a:srgbClr val="FFFFFF"/>
                        </a:solidFill>
                        <a:ln w="76200" cap="sq">
                          <a:solidFill>
                            <a:srgbClr val="EAEAEA"/>
                          </a:solidFill>
                          <a:miter lim="800000"/>
                        </a:ln>
                        <a:effectLst/>
                        <a:scene3d>
                          <a:camera prst="orthographicFront"/>
                          <a:lightRig rig="threePt" dir="t">
                            <a:rot lat="0" lon="0" rev="6600000"/>
                          </a:lightRig>
                        </a:scene3d>
                        <a:sp3d contourW="6350">
                          <a:bevelT w="19050" h="0"/>
                          <a:contourClr>
                            <a:srgbClr val="C0C0C0"/>
                          </a:contourClr>
                        </a:sp3d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7" name="Section Zoom 16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E98F5C1B-2B24-EC31-B515-46CFBED1B5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331200" y="601226"/>
                <a:ext cx="3048000" cy="1714500"/>
              </a:xfrm>
              <a:prstGeom prst="roundRect">
                <a:avLst>
                  <a:gd name="adj" fmla="val 4167"/>
                </a:avLst>
              </a:prstGeom>
              <a:solidFill>
                <a:srgbClr val="FFFFFF"/>
              </a:solidFill>
              <a:ln w="76200" cap="sq">
                <a:solidFill>
                  <a:srgbClr val="EAEAEA"/>
                </a:solidFill>
                <a:miter lim="800000"/>
              </a:ln>
              <a:effectLst/>
              <a:scene3d>
                <a:camera prst="orthographicFront"/>
                <a:lightRig rig="threePt" dir="t">
                  <a:rot lat="0" lon="0" rev="6600000"/>
                </a:lightRig>
              </a:scene3d>
              <a:sp3d contourW="6350">
                <a:bevelT w="19050" h="0"/>
                <a:contourClr>
                  <a:srgbClr val="C0C0C0"/>
                </a:contourClr>
              </a:sp3d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1368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B78AC3-496A-54D4-F1D4-01F0241A9B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97C86AC-CA0E-2245-89A6-9C7CC6A98493}"/>
              </a:ext>
            </a:extLst>
          </p:cNvPr>
          <p:cNvSpPr/>
          <p:nvPr/>
        </p:nvSpPr>
        <p:spPr>
          <a:xfrm>
            <a:off x="252248" y="1818289"/>
            <a:ext cx="11624441" cy="4666593"/>
          </a:xfrm>
          <a:prstGeom prst="roundRect">
            <a:avLst>
              <a:gd name="adj" fmla="val 11608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AA631D7-269F-4A1F-05F6-666CCF757DB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3836" y="898637"/>
            <a:ext cx="3295623" cy="3294638"/>
          </a:xfrm>
          <a:ln w="76200">
            <a:solidFill>
              <a:schemeClr val="bg1"/>
            </a:solidFill>
          </a:ln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551C780-5227-CD3E-7231-6C5E650028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8100" y="898637"/>
            <a:ext cx="3295623" cy="3294638"/>
          </a:xfrm>
          <a:ln w="76200">
            <a:solidFill>
              <a:schemeClr val="bg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2DA094-C273-EAAD-D20F-EF26FBFC4F35}"/>
              </a:ext>
            </a:extLst>
          </p:cNvPr>
          <p:cNvSpPr txBox="1"/>
          <p:nvPr/>
        </p:nvSpPr>
        <p:spPr>
          <a:xfrm>
            <a:off x="0" y="18358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30BFD1-E4A1-3200-775A-1C61AD029D57}"/>
              </a:ext>
            </a:extLst>
          </p:cNvPr>
          <p:cNvSpPr txBox="1"/>
          <p:nvPr/>
        </p:nvSpPr>
        <p:spPr>
          <a:xfrm>
            <a:off x="1016705" y="4151585"/>
            <a:ext cx="4698411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78B5FB-2766-EDE1-C534-FA40A20666CE}"/>
              </a:ext>
            </a:extLst>
          </p:cNvPr>
          <p:cNvSpPr txBox="1"/>
          <p:nvPr/>
        </p:nvSpPr>
        <p:spPr>
          <a:xfrm>
            <a:off x="6731823" y="4151584"/>
            <a:ext cx="4698411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3858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CD14511-03FD-2759-72EB-B5CACF872F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9909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35B81DA-9745-E44E-CE0E-5BE7127DEF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FDC151-71AB-4765-444E-1CA9C6EFDB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96F1C5E-F7FA-4785-02A3-11379FD54EEA}"/>
              </a:ext>
            </a:extLst>
          </p:cNvPr>
          <p:cNvSpPr/>
          <p:nvPr/>
        </p:nvSpPr>
        <p:spPr>
          <a:xfrm>
            <a:off x="1310062" y="3429000"/>
            <a:ext cx="2964262" cy="3034862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EA643B-B397-00E0-1B87-827B3B1C92C5}"/>
              </a:ext>
            </a:extLst>
          </p:cNvPr>
          <p:cNvSpPr txBox="1"/>
          <p:nvPr/>
        </p:nvSpPr>
        <p:spPr>
          <a:xfrm>
            <a:off x="93785" y="227015"/>
            <a:ext cx="1209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A3D0-F8BB-E276-2C74-592B276F9AC0}"/>
              </a:ext>
            </a:extLst>
          </p:cNvPr>
          <p:cNvSpPr txBox="1"/>
          <p:nvPr/>
        </p:nvSpPr>
        <p:spPr>
          <a:xfrm>
            <a:off x="400183" y="991708"/>
            <a:ext cx="11485418" cy="1373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FC4A1B4-A5E8-7E37-74B2-338F2E199082}"/>
              </a:ext>
            </a:extLst>
          </p:cNvPr>
          <p:cNvSpPr/>
          <p:nvPr/>
        </p:nvSpPr>
        <p:spPr>
          <a:xfrm>
            <a:off x="4578952" y="3429000"/>
            <a:ext cx="2964262" cy="3034862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286F75D-D3E8-E677-A0D5-3241A7B1BB52}"/>
              </a:ext>
            </a:extLst>
          </p:cNvPr>
          <p:cNvSpPr/>
          <p:nvPr/>
        </p:nvSpPr>
        <p:spPr>
          <a:xfrm>
            <a:off x="7847842" y="3429000"/>
            <a:ext cx="2964262" cy="3034862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FE06AC-14C9-85F7-0026-3854911FF6AC}"/>
              </a:ext>
            </a:extLst>
          </p:cNvPr>
          <p:cNvSpPr txBox="1"/>
          <p:nvPr/>
        </p:nvSpPr>
        <p:spPr>
          <a:xfrm>
            <a:off x="7882760" y="3225473"/>
            <a:ext cx="29991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fa-IR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E2B3AF-BF54-7E4F-E7C5-2AB6F15FCC74}"/>
              </a:ext>
            </a:extLst>
          </p:cNvPr>
          <p:cNvSpPr txBox="1"/>
          <p:nvPr/>
        </p:nvSpPr>
        <p:spPr>
          <a:xfrm>
            <a:off x="4578953" y="3225473"/>
            <a:ext cx="29991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fa-IR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1481C9-048A-F5B6-E9E7-55D2962F7834}"/>
              </a:ext>
            </a:extLst>
          </p:cNvPr>
          <p:cNvSpPr txBox="1"/>
          <p:nvPr/>
        </p:nvSpPr>
        <p:spPr>
          <a:xfrm>
            <a:off x="1275146" y="3225473"/>
            <a:ext cx="29991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fa-IR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5085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0114CC4-46D0-A1D6-D008-3045E68B63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A7111DC-BF1E-F0B8-B718-E4CC79A58790}"/>
              </a:ext>
            </a:extLst>
          </p:cNvPr>
          <p:cNvSpPr/>
          <p:nvPr/>
        </p:nvSpPr>
        <p:spPr>
          <a:xfrm>
            <a:off x="346842" y="1418897"/>
            <a:ext cx="11161986" cy="4183117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8">
            <a:extLst>
              <a:ext uri="{FF2B5EF4-FFF2-40B4-BE49-F238E27FC236}">
                <a16:creationId xmlns:a16="http://schemas.microsoft.com/office/drawing/2014/main" id="{3AE797A8-16CD-7A60-1DDE-26E39559A64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86141" y="825691"/>
            <a:ext cx="5369528" cy="5369528"/>
          </a:xfrm>
          <a:ln w="76200">
            <a:solidFill>
              <a:schemeClr val="bg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3FBCAE-EBDF-6A20-AD63-2A9572CAE92A}"/>
              </a:ext>
            </a:extLst>
          </p:cNvPr>
          <p:cNvSpPr txBox="1"/>
          <p:nvPr/>
        </p:nvSpPr>
        <p:spPr>
          <a:xfrm>
            <a:off x="814525" y="1588020"/>
            <a:ext cx="5498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4FD7BD-E63F-D01E-5D9A-67C9EEDAB511}"/>
              </a:ext>
            </a:extLst>
          </p:cNvPr>
          <p:cNvSpPr txBox="1"/>
          <p:nvPr/>
        </p:nvSpPr>
        <p:spPr>
          <a:xfrm>
            <a:off x="751490" y="2049685"/>
            <a:ext cx="5561230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270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97E4CAB-5642-F71B-34AE-ADDBCF3724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1DEC9D4-7B33-A477-1533-92579B7D161B}"/>
              </a:ext>
            </a:extLst>
          </p:cNvPr>
          <p:cNvSpPr/>
          <p:nvPr/>
        </p:nvSpPr>
        <p:spPr>
          <a:xfrm>
            <a:off x="304801" y="482162"/>
            <a:ext cx="7840717" cy="1744717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BDDA2D-C56B-FA70-8437-0C22BFFB6D36}"/>
              </a:ext>
            </a:extLst>
          </p:cNvPr>
          <p:cNvSpPr/>
          <p:nvPr/>
        </p:nvSpPr>
        <p:spPr>
          <a:xfrm>
            <a:off x="304801" y="2556641"/>
            <a:ext cx="7840717" cy="1744717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29667E4-D8B5-C25F-AF86-2BCEFA1210BD}"/>
              </a:ext>
            </a:extLst>
          </p:cNvPr>
          <p:cNvSpPr/>
          <p:nvPr/>
        </p:nvSpPr>
        <p:spPr>
          <a:xfrm>
            <a:off x="304801" y="4631120"/>
            <a:ext cx="7840717" cy="1744717"/>
          </a:xfrm>
          <a:prstGeom prst="roundRect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1DADD-3E31-C7CA-DC64-3A063CED87B2}"/>
              </a:ext>
            </a:extLst>
          </p:cNvPr>
          <p:cNvSpPr txBox="1"/>
          <p:nvPr/>
        </p:nvSpPr>
        <p:spPr>
          <a:xfrm>
            <a:off x="340102" y="376255"/>
            <a:ext cx="7699512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2B1F95-7B79-90FA-F530-B7D66092B56C}"/>
              </a:ext>
            </a:extLst>
          </p:cNvPr>
          <p:cNvSpPr txBox="1"/>
          <p:nvPr/>
        </p:nvSpPr>
        <p:spPr>
          <a:xfrm>
            <a:off x="340102" y="2556641"/>
            <a:ext cx="7699512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E5A46D-576E-DD4E-CF08-D6E94C244616}"/>
              </a:ext>
            </a:extLst>
          </p:cNvPr>
          <p:cNvSpPr txBox="1"/>
          <p:nvPr/>
        </p:nvSpPr>
        <p:spPr>
          <a:xfrm>
            <a:off x="340102" y="4435391"/>
            <a:ext cx="7699512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6197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AFF20D3-E104-3447-FEF2-CC7D198C6B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6F1391E-988B-CF1D-6912-A6885F045E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081C2A8-4E02-1DF8-6EE4-A62A62E315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380E84A-3953-FDBB-1D21-3AC3634FD305}"/>
              </a:ext>
            </a:extLst>
          </p:cNvPr>
          <p:cNvSpPr/>
          <p:nvPr/>
        </p:nvSpPr>
        <p:spPr>
          <a:xfrm>
            <a:off x="6351985" y="501589"/>
            <a:ext cx="5439052" cy="5823751"/>
          </a:xfrm>
          <a:prstGeom prst="roundRect">
            <a:avLst>
              <a:gd name="adj" fmla="val 5055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2994CC3-7BD1-C327-29EC-73BCBC1680D6}"/>
              </a:ext>
            </a:extLst>
          </p:cNvPr>
          <p:cNvSpPr/>
          <p:nvPr/>
        </p:nvSpPr>
        <p:spPr>
          <a:xfrm>
            <a:off x="402274" y="532660"/>
            <a:ext cx="5643405" cy="2860828"/>
          </a:xfrm>
          <a:prstGeom prst="roundRect">
            <a:avLst>
              <a:gd name="adj" fmla="val 12304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6D61A04-5461-00A8-CDEC-9FF1B61271C8}"/>
              </a:ext>
            </a:extLst>
          </p:cNvPr>
          <p:cNvSpPr/>
          <p:nvPr/>
        </p:nvSpPr>
        <p:spPr>
          <a:xfrm>
            <a:off x="402274" y="3666476"/>
            <a:ext cx="5643405" cy="2689935"/>
          </a:xfrm>
          <a:prstGeom prst="roundRect">
            <a:avLst>
              <a:gd name="adj" fmla="val 12304"/>
            </a:avLst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388E5A-2993-F2A5-A546-E9DB877F0A45}"/>
              </a:ext>
            </a:extLst>
          </p:cNvPr>
          <p:cNvSpPr txBox="1"/>
          <p:nvPr/>
        </p:nvSpPr>
        <p:spPr>
          <a:xfrm>
            <a:off x="6995014" y="1522033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A97A59-6E3E-990C-7046-A04A854AC8C6}"/>
              </a:ext>
            </a:extLst>
          </p:cNvPr>
          <p:cNvSpPr txBox="1"/>
          <p:nvPr/>
        </p:nvSpPr>
        <p:spPr>
          <a:xfrm>
            <a:off x="6971095" y="1983698"/>
            <a:ext cx="4220445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8D1F79-469D-CDB1-A471-1F774055D569}"/>
              </a:ext>
            </a:extLst>
          </p:cNvPr>
          <p:cNvSpPr txBox="1"/>
          <p:nvPr/>
        </p:nvSpPr>
        <p:spPr>
          <a:xfrm>
            <a:off x="1024379" y="665765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A0E310-30B2-C2DC-2514-FAFCB700BD4E}"/>
              </a:ext>
            </a:extLst>
          </p:cNvPr>
          <p:cNvSpPr txBox="1"/>
          <p:nvPr/>
        </p:nvSpPr>
        <p:spPr>
          <a:xfrm>
            <a:off x="580858" y="1127430"/>
            <a:ext cx="5277575" cy="2065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3573F-8947-3948-79D7-1C7E04E70145}"/>
              </a:ext>
            </a:extLst>
          </p:cNvPr>
          <p:cNvSpPr txBox="1"/>
          <p:nvPr/>
        </p:nvSpPr>
        <p:spPr>
          <a:xfrm>
            <a:off x="1024379" y="3788150"/>
            <a:ext cx="41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5ACD69-2193-5707-070C-C50FEA483EF4}"/>
              </a:ext>
            </a:extLst>
          </p:cNvPr>
          <p:cNvSpPr txBox="1"/>
          <p:nvPr/>
        </p:nvSpPr>
        <p:spPr>
          <a:xfrm>
            <a:off x="580858" y="4249815"/>
            <a:ext cx="5277575" cy="2065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75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4B95D5B-69BF-7B0B-388B-9E34E30E41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4D1DE55-6E81-24FB-0C5D-6DD05360A896}"/>
              </a:ext>
            </a:extLst>
          </p:cNvPr>
          <p:cNvSpPr/>
          <p:nvPr/>
        </p:nvSpPr>
        <p:spPr>
          <a:xfrm>
            <a:off x="-2356885" y="1038292"/>
            <a:ext cx="16905768" cy="15403567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D4CD97-0DBE-898E-7550-A156639C050A}"/>
              </a:ext>
            </a:extLst>
          </p:cNvPr>
          <p:cNvSpPr txBox="1"/>
          <p:nvPr/>
        </p:nvSpPr>
        <p:spPr>
          <a:xfrm>
            <a:off x="1186982" y="3429000"/>
            <a:ext cx="98180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</a:t>
            </a:r>
            <a:r>
              <a:rPr lang="fa-IR" sz="6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شما عزیزان</a:t>
            </a:r>
            <a:endParaRPr lang="en-US" sz="6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248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E074CD5-A526-EEA8-D2D2-C1D603C6DF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3577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3FB6692-DF85-95EC-ECAC-0BD67EE6F2D9}"/>
              </a:ext>
            </a:extLst>
          </p:cNvPr>
          <p:cNvSpPr/>
          <p:nvPr/>
        </p:nvSpPr>
        <p:spPr>
          <a:xfrm>
            <a:off x="8763000" y="0"/>
            <a:ext cx="3429000" cy="6858000"/>
          </a:xfrm>
          <a:prstGeom prst="rect">
            <a:avLst/>
          </a:prstGeom>
          <a:solidFill>
            <a:srgbClr val="332636"/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4BA7B7E-8A57-C246-B683-8EE5B1844B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9424" y="644143"/>
            <a:ext cx="5589128" cy="5587457"/>
          </a:xfrm>
          <a:ln w="57150">
            <a:solidFill>
              <a:schemeClr val="bg1">
                <a:alpha val="48000"/>
              </a:schemeClr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C41ECEC-94A6-8A5C-9979-39EDB402F482}"/>
              </a:ext>
            </a:extLst>
          </p:cNvPr>
          <p:cNvSpPr/>
          <p:nvPr/>
        </p:nvSpPr>
        <p:spPr>
          <a:xfrm>
            <a:off x="6096000" y="634544"/>
            <a:ext cx="5588911" cy="5588911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71242A-F625-0601-1CCE-541763557CCD}"/>
              </a:ext>
            </a:extLst>
          </p:cNvPr>
          <p:cNvSpPr txBox="1"/>
          <p:nvPr/>
        </p:nvSpPr>
        <p:spPr>
          <a:xfrm>
            <a:off x="93785" y="282435"/>
            <a:ext cx="557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rgbClr val="33263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rgbClr val="33263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69B2B-A349-6347-F9B9-4F0D6E95049E}"/>
              </a:ext>
            </a:extLst>
          </p:cNvPr>
          <p:cNvSpPr txBox="1"/>
          <p:nvPr/>
        </p:nvSpPr>
        <p:spPr>
          <a:xfrm>
            <a:off x="175846" y="1047128"/>
            <a:ext cx="5493914" cy="5528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33263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rgbClr val="3326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80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C53F9F3-3144-A65E-9A29-D332F08F4E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>
              <a:alpha val="30000"/>
            </a:schemeClr>
          </a:solidFill>
          <a:ln>
            <a:noFill/>
          </a:ln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06715331-B103-B09C-75C4-0EFCD0ED73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2636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E9ABB7AE-C154-E5A1-9D14-7D103847B9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52773" y="1058882"/>
            <a:ext cx="3291252" cy="3290268"/>
          </a:xfrm>
        </p:spPr>
      </p:pic>
      <p:sp>
        <p:nvSpPr>
          <p:cNvPr id="10" name="Freeform 62">
            <a:extLst>
              <a:ext uri="{FF2B5EF4-FFF2-40B4-BE49-F238E27FC236}">
                <a16:creationId xmlns:a16="http://schemas.microsoft.com/office/drawing/2014/main" id="{40CB2CDB-5A95-7C3D-932D-90D0CA2D0474}"/>
              </a:ext>
            </a:extLst>
          </p:cNvPr>
          <p:cNvSpPr>
            <a:spLocks/>
          </p:cNvSpPr>
          <p:nvPr/>
        </p:nvSpPr>
        <p:spPr bwMode="auto">
          <a:xfrm>
            <a:off x="7682823" y="3154636"/>
            <a:ext cx="193992" cy="193992"/>
          </a:xfrm>
          <a:custGeom>
            <a:avLst/>
            <a:gdLst>
              <a:gd name="T0" fmla="*/ 30 w 48"/>
              <a:gd name="T1" fmla="*/ 4 h 48"/>
              <a:gd name="T2" fmla="*/ 44 w 48"/>
              <a:gd name="T3" fmla="*/ 31 h 48"/>
              <a:gd name="T4" fmla="*/ 17 w 48"/>
              <a:gd name="T5" fmla="*/ 44 h 48"/>
              <a:gd name="T6" fmla="*/ 3 w 48"/>
              <a:gd name="T7" fmla="*/ 17 h 48"/>
              <a:gd name="T8" fmla="*/ 30 w 48"/>
              <a:gd name="T9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8">
                <a:moveTo>
                  <a:pt x="30" y="4"/>
                </a:moveTo>
                <a:cubicBezTo>
                  <a:pt x="41" y="7"/>
                  <a:pt x="48" y="19"/>
                  <a:pt x="44" y="31"/>
                </a:cubicBezTo>
                <a:cubicBezTo>
                  <a:pt x="40" y="42"/>
                  <a:pt x="28" y="48"/>
                  <a:pt x="17" y="44"/>
                </a:cubicBezTo>
                <a:cubicBezTo>
                  <a:pt x="6" y="41"/>
                  <a:pt x="0" y="29"/>
                  <a:pt x="3" y="17"/>
                </a:cubicBezTo>
                <a:cubicBezTo>
                  <a:pt x="7" y="6"/>
                  <a:pt x="19" y="0"/>
                  <a:pt x="30" y="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UA"/>
          </a:p>
        </p:txBody>
      </p:sp>
      <p:sp>
        <p:nvSpPr>
          <p:cNvPr id="11" name="Freeform 63">
            <a:extLst>
              <a:ext uri="{FF2B5EF4-FFF2-40B4-BE49-F238E27FC236}">
                <a16:creationId xmlns:a16="http://schemas.microsoft.com/office/drawing/2014/main" id="{BFAC7244-0EDD-C195-557B-0E5A42090CDA}"/>
              </a:ext>
            </a:extLst>
          </p:cNvPr>
          <p:cNvSpPr>
            <a:spLocks/>
          </p:cNvSpPr>
          <p:nvPr/>
        </p:nvSpPr>
        <p:spPr bwMode="auto">
          <a:xfrm>
            <a:off x="7039585" y="4041215"/>
            <a:ext cx="192291" cy="192291"/>
          </a:xfrm>
          <a:custGeom>
            <a:avLst/>
            <a:gdLst>
              <a:gd name="T0" fmla="*/ 41 w 48"/>
              <a:gd name="T1" fmla="*/ 11 h 48"/>
              <a:gd name="T2" fmla="*/ 36 w 48"/>
              <a:gd name="T3" fmla="*/ 41 h 48"/>
              <a:gd name="T4" fmla="*/ 7 w 48"/>
              <a:gd name="T5" fmla="*/ 36 h 48"/>
              <a:gd name="T6" fmla="*/ 11 w 48"/>
              <a:gd name="T7" fmla="*/ 7 h 48"/>
              <a:gd name="T8" fmla="*/ 41 w 48"/>
              <a:gd name="T9" fmla="*/ 1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8">
                <a:moveTo>
                  <a:pt x="41" y="11"/>
                </a:moveTo>
                <a:cubicBezTo>
                  <a:pt x="48" y="21"/>
                  <a:pt x="46" y="34"/>
                  <a:pt x="36" y="41"/>
                </a:cubicBezTo>
                <a:cubicBezTo>
                  <a:pt x="27" y="48"/>
                  <a:pt x="14" y="46"/>
                  <a:pt x="7" y="36"/>
                </a:cubicBezTo>
                <a:cubicBezTo>
                  <a:pt x="0" y="27"/>
                  <a:pt x="2" y="14"/>
                  <a:pt x="11" y="7"/>
                </a:cubicBezTo>
                <a:cubicBezTo>
                  <a:pt x="21" y="0"/>
                  <a:pt x="34" y="2"/>
                  <a:pt x="41" y="1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UA"/>
          </a:p>
        </p:txBody>
      </p:sp>
      <p:sp>
        <p:nvSpPr>
          <p:cNvPr id="12" name="Oval 64">
            <a:extLst>
              <a:ext uri="{FF2B5EF4-FFF2-40B4-BE49-F238E27FC236}">
                <a16:creationId xmlns:a16="http://schemas.microsoft.com/office/drawing/2014/main" id="{4B58EBDC-35C1-AC34-8C9B-23F1F4F2C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0065" y="4386657"/>
            <a:ext cx="171870" cy="17357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UA"/>
          </a:p>
        </p:txBody>
      </p:sp>
      <p:sp>
        <p:nvSpPr>
          <p:cNvPr id="13" name="Freeform 65">
            <a:extLst>
              <a:ext uri="{FF2B5EF4-FFF2-40B4-BE49-F238E27FC236}">
                <a16:creationId xmlns:a16="http://schemas.microsoft.com/office/drawing/2014/main" id="{B20D685D-B29D-77ED-178A-6C48BF5F2940}"/>
              </a:ext>
            </a:extLst>
          </p:cNvPr>
          <p:cNvSpPr>
            <a:spLocks/>
          </p:cNvSpPr>
          <p:nvPr/>
        </p:nvSpPr>
        <p:spPr bwMode="auto">
          <a:xfrm>
            <a:off x="4958423" y="4041215"/>
            <a:ext cx="193992" cy="192291"/>
          </a:xfrm>
          <a:custGeom>
            <a:avLst/>
            <a:gdLst>
              <a:gd name="T0" fmla="*/ 41 w 48"/>
              <a:gd name="T1" fmla="*/ 36 h 48"/>
              <a:gd name="T2" fmla="*/ 12 w 48"/>
              <a:gd name="T3" fmla="*/ 41 h 48"/>
              <a:gd name="T4" fmla="*/ 7 w 48"/>
              <a:gd name="T5" fmla="*/ 11 h 48"/>
              <a:gd name="T6" fmla="*/ 37 w 48"/>
              <a:gd name="T7" fmla="*/ 7 h 48"/>
              <a:gd name="T8" fmla="*/ 41 w 48"/>
              <a:gd name="T9" fmla="*/ 3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8">
                <a:moveTo>
                  <a:pt x="41" y="36"/>
                </a:moveTo>
                <a:cubicBezTo>
                  <a:pt x="35" y="46"/>
                  <a:pt x="21" y="48"/>
                  <a:pt x="12" y="41"/>
                </a:cubicBezTo>
                <a:cubicBezTo>
                  <a:pt x="2" y="34"/>
                  <a:pt x="0" y="21"/>
                  <a:pt x="7" y="11"/>
                </a:cubicBezTo>
                <a:cubicBezTo>
                  <a:pt x="14" y="2"/>
                  <a:pt x="27" y="0"/>
                  <a:pt x="37" y="7"/>
                </a:cubicBezTo>
                <a:cubicBezTo>
                  <a:pt x="46" y="14"/>
                  <a:pt x="48" y="27"/>
                  <a:pt x="41" y="36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UA"/>
          </a:p>
        </p:txBody>
      </p:sp>
      <p:sp>
        <p:nvSpPr>
          <p:cNvPr id="14" name="Freeform 66">
            <a:extLst>
              <a:ext uri="{FF2B5EF4-FFF2-40B4-BE49-F238E27FC236}">
                <a16:creationId xmlns:a16="http://schemas.microsoft.com/office/drawing/2014/main" id="{F4131FFE-0812-7CC6-54D9-FC61C0AFEC3F}"/>
              </a:ext>
            </a:extLst>
          </p:cNvPr>
          <p:cNvSpPr>
            <a:spLocks/>
          </p:cNvSpPr>
          <p:nvPr/>
        </p:nvSpPr>
        <p:spPr bwMode="auto">
          <a:xfrm>
            <a:off x="4320290" y="3154636"/>
            <a:ext cx="188887" cy="193992"/>
          </a:xfrm>
          <a:custGeom>
            <a:avLst/>
            <a:gdLst>
              <a:gd name="T0" fmla="*/ 30 w 47"/>
              <a:gd name="T1" fmla="*/ 44 h 48"/>
              <a:gd name="T2" fmla="*/ 3 w 47"/>
              <a:gd name="T3" fmla="*/ 31 h 48"/>
              <a:gd name="T4" fmla="*/ 17 w 47"/>
              <a:gd name="T5" fmla="*/ 4 h 48"/>
              <a:gd name="T6" fmla="*/ 44 w 47"/>
              <a:gd name="T7" fmla="*/ 17 h 48"/>
              <a:gd name="T8" fmla="*/ 30 w 47"/>
              <a:gd name="T9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30" y="44"/>
                </a:moveTo>
                <a:cubicBezTo>
                  <a:pt x="19" y="48"/>
                  <a:pt x="7" y="42"/>
                  <a:pt x="3" y="31"/>
                </a:cubicBezTo>
                <a:cubicBezTo>
                  <a:pt x="0" y="19"/>
                  <a:pt x="6" y="7"/>
                  <a:pt x="17" y="4"/>
                </a:cubicBezTo>
                <a:cubicBezTo>
                  <a:pt x="28" y="0"/>
                  <a:pt x="40" y="6"/>
                  <a:pt x="44" y="17"/>
                </a:cubicBezTo>
                <a:cubicBezTo>
                  <a:pt x="47" y="29"/>
                  <a:pt x="41" y="41"/>
                  <a:pt x="30" y="4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UA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594310B-3622-9C46-D02B-34D64F9502A1}"/>
              </a:ext>
            </a:extLst>
          </p:cNvPr>
          <p:cNvGrpSpPr/>
          <p:nvPr/>
        </p:nvGrpSpPr>
        <p:grpSpPr>
          <a:xfrm>
            <a:off x="4235206" y="3098480"/>
            <a:ext cx="3721588" cy="1534922"/>
            <a:chOff x="4344126" y="2845691"/>
            <a:chExt cx="3524022" cy="1453438"/>
          </a:xfrm>
          <a:noFill/>
        </p:grpSpPr>
        <p:sp>
          <p:nvSpPr>
            <p:cNvPr id="16" name="Freeform 71">
              <a:extLst>
                <a:ext uri="{FF2B5EF4-FFF2-40B4-BE49-F238E27FC236}">
                  <a16:creationId xmlns:a16="http://schemas.microsoft.com/office/drawing/2014/main" id="{E7C30D8F-F185-D021-3184-A29AB2427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616" y="2845691"/>
              <a:ext cx="217532" cy="312602"/>
            </a:xfrm>
            <a:custGeom>
              <a:avLst/>
              <a:gdLst>
                <a:gd name="T0" fmla="*/ 25 w 57"/>
                <a:gd name="T1" fmla="*/ 0 h 82"/>
                <a:gd name="T2" fmla="*/ 50 w 57"/>
                <a:gd name="T3" fmla="*/ 50 h 82"/>
                <a:gd name="T4" fmla="*/ 0 w 57"/>
                <a:gd name="T5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82">
                  <a:moveTo>
                    <a:pt x="25" y="0"/>
                  </a:moveTo>
                  <a:cubicBezTo>
                    <a:pt x="46" y="7"/>
                    <a:pt x="57" y="30"/>
                    <a:pt x="50" y="50"/>
                  </a:cubicBezTo>
                  <a:cubicBezTo>
                    <a:pt x="43" y="71"/>
                    <a:pt x="21" y="82"/>
                    <a:pt x="0" y="76"/>
                  </a:cubicBezTo>
                </a:path>
              </a:pathLst>
            </a:custGeom>
            <a:grpFill/>
            <a:ln w="28575">
              <a:solidFill>
                <a:schemeClr val="bg1">
                  <a:alpha val="3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UA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C14251B-286D-7B17-FBFD-39C95314127E}"/>
                </a:ext>
              </a:extLst>
            </p:cNvPr>
            <p:cNvGrpSpPr/>
            <p:nvPr/>
          </p:nvGrpSpPr>
          <p:grpSpPr>
            <a:xfrm>
              <a:off x="6969015" y="3130900"/>
              <a:ext cx="678378" cy="870129"/>
              <a:chOff x="6969015" y="3130900"/>
              <a:chExt cx="678378" cy="870129"/>
            </a:xfrm>
            <a:grpFill/>
          </p:grpSpPr>
          <p:sp>
            <p:nvSpPr>
              <p:cNvPr id="27" name="Freeform 70">
                <a:extLst>
                  <a:ext uri="{FF2B5EF4-FFF2-40B4-BE49-F238E27FC236}">
                    <a16:creationId xmlns:a16="http://schemas.microsoft.com/office/drawing/2014/main" id="{5003B036-9F7C-5748-4253-BD9574DE2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9106" y="3130900"/>
                <a:ext cx="438287" cy="602645"/>
              </a:xfrm>
              <a:custGeom>
                <a:avLst/>
                <a:gdLst>
                  <a:gd name="T0" fmla="*/ 115 w 115"/>
                  <a:gd name="T1" fmla="*/ 0 h 158"/>
                  <a:gd name="T2" fmla="*/ 0 w 115"/>
                  <a:gd name="T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5" h="158">
                    <a:moveTo>
                      <a:pt x="115" y="0"/>
                    </a:moveTo>
                    <a:cubicBezTo>
                      <a:pt x="89" y="61"/>
                      <a:pt x="49" y="115"/>
                      <a:pt x="0" y="158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28" name="Freeform 72">
                <a:extLst>
                  <a:ext uri="{FF2B5EF4-FFF2-40B4-BE49-F238E27FC236}">
                    <a16:creationId xmlns:a16="http://schemas.microsoft.com/office/drawing/2014/main" id="{413376AB-276F-70A1-09FE-D3015E908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015" y="3741602"/>
                <a:ext cx="293266" cy="259427"/>
              </a:xfrm>
              <a:custGeom>
                <a:avLst/>
                <a:gdLst>
                  <a:gd name="T0" fmla="*/ 64 w 77"/>
                  <a:gd name="T1" fmla="*/ 0 h 68"/>
                  <a:gd name="T2" fmla="*/ 55 w 77"/>
                  <a:gd name="T3" fmla="*/ 55 h 68"/>
                  <a:gd name="T4" fmla="*/ 0 w 77"/>
                  <a:gd name="T5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68">
                    <a:moveTo>
                      <a:pt x="64" y="0"/>
                    </a:moveTo>
                    <a:cubicBezTo>
                      <a:pt x="77" y="17"/>
                      <a:pt x="73" y="42"/>
                      <a:pt x="55" y="55"/>
                    </a:cubicBezTo>
                    <a:cubicBezTo>
                      <a:pt x="38" y="68"/>
                      <a:pt x="13" y="64"/>
                      <a:pt x="0" y="46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30E42C3-4828-20EB-BF04-402083EDFB5F}"/>
                </a:ext>
              </a:extLst>
            </p:cNvPr>
            <p:cNvGrpSpPr/>
            <p:nvPr/>
          </p:nvGrpSpPr>
          <p:grpSpPr>
            <a:xfrm>
              <a:off x="5955476" y="3914016"/>
              <a:ext cx="1010316" cy="385113"/>
              <a:chOff x="5955476" y="3914016"/>
              <a:chExt cx="1010316" cy="385113"/>
            </a:xfrm>
            <a:grpFill/>
          </p:grpSpPr>
          <p:sp>
            <p:nvSpPr>
              <p:cNvPr id="25" name="Freeform 69">
                <a:extLst>
                  <a:ext uri="{FF2B5EF4-FFF2-40B4-BE49-F238E27FC236}">
                    <a16:creationId xmlns:a16="http://schemas.microsoft.com/office/drawing/2014/main" id="{29D01F49-8F2E-7422-9195-02EC88317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798" y="3914016"/>
                <a:ext cx="708994" cy="228812"/>
              </a:xfrm>
              <a:custGeom>
                <a:avLst/>
                <a:gdLst>
                  <a:gd name="T0" fmla="*/ 186 w 186"/>
                  <a:gd name="T1" fmla="*/ 0 h 60"/>
                  <a:gd name="T2" fmla="*/ 0 w 186"/>
                  <a:gd name="T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6" h="60">
                    <a:moveTo>
                      <a:pt x="186" y="0"/>
                    </a:moveTo>
                    <a:cubicBezTo>
                      <a:pt x="129" y="34"/>
                      <a:pt x="65" y="54"/>
                      <a:pt x="0" y="6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26" name="Freeform 73">
                <a:extLst>
                  <a:ext uri="{FF2B5EF4-FFF2-40B4-BE49-F238E27FC236}">
                    <a16:creationId xmlns:a16="http://schemas.microsoft.com/office/drawing/2014/main" id="{CA88ACD8-C10B-8BDF-247B-D431429A9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5476" y="4149273"/>
                <a:ext cx="301322" cy="149856"/>
              </a:xfrm>
              <a:custGeom>
                <a:avLst/>
                <a:gdLst>
                  <a:gd name="T0" fmla="*/ 79 w 79"/>
                  <a:gd name="T1" fmla="*/ 0 h 39"/>
                  <a:gd name="T2" fmla="*/ 40 w 79"/>
                  <a:gd name="T3" fmla="*/ 39 h 39"/>
                  <a:gd name="T4" fmla="*/ 0 w 79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9">
                    <a:moveTo>
                      <a:pt x="79" y="0"/>
                    </a:moveTo>
                    <a:cubicBezTo>
                      <a:pt x="79" y="22"/>
                      <a:pt x="61" y="39"/>
                      <a:pt x="40" y="39"/>
                    </a:cubicBezTo>
                    <a:cubicBezTo>
                      <a:pt x="18" y="39"/>
                      <a:pt x="0" y="22"/>
                      <a:pt x="0" y="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A48EFE9-D784-71FF-98C9-65AD44EEC329}"/>
                </a:ext>
              </a:extLst>
            </p:cNvPr>
            <p:cNvGrpSpPr/>
            <p:nvPr/>
          </p:nvGrpSpPr>
          <p:grpSpPr>
            <a:xfrm>
              <a:off x="4949993" y="3741602"/>
              <a:ext cx="1005483" cy="401226"/>
              <a:chOff x="4949993" y="3741602"/>
              <a:chExt cx="1005483" cy="401226"/>
            </a:xfrm>
            <a:grpFill/>
          </p:grpSpPr>
          <p:sp>
            <p:nvSpPr>
              <p:cNvPr id="23" name="Freeform 68">
                <a:extLst>
                  <a:ext uri="{FF2B5EF4-FFF2-40B4-BE49-F238E27FC236}">
                    <a16:creationId xmlns:a16="http://schemas.microsoft.com/office/drawing/2014/main" id="{2AF2442A-C68F-A16F-AE98-9F25E9874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482" y="3914016"/>
                <a:ext cx="708994" cy="228812"/>
              </a:xfrm>
              <a:custGeom>
                <a:avLst/>
                <a:gdLst>
                  <a:gd name="T0" fmla="*/ 186 w 186"/>
                  <a:gd name="T1" fmla="*/ 60 h 60"/>
                  <a:gd name="T2" fmla="*/ 0 w 186"/>
                  <a:gd name="T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6" h="60">
                    <a:moveTo>
                      <a:pt x="186" y="60"/>
                    </a:moveTo>
                    <a:cubicBezTo>
                      <a:pt x="120" y="54"/>
                      <a:pt x="56" y="33"/>
                      <a:pt x="0" y="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24" name="Freeform 74">
                <a:extLst>
                  <a:ext uri="{FF2B5EF4-FFF2-40B4-BE49-F238E27FC236}">
                    <a16:creationId xmlns:a16="http://schemas.microsoft.com/office/drawing/2014/main" id="{D62301BD-11D0-A47C-881A-CD40E8384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9993" y="3741602"/>
                <a:ext cx="293266" cy="259427"/>
              </a:xfrm>
              <a:custGeom>
                <a:avLst/>
                <a:gdLst>
                  <a:gd name="T0" fmla="*/ 77 w 77"/>
                  <a:gd name="T1" fmla="*/ 46 h 68"/>
                  <a:gd name="T2" fmla="*/ 22 w 77"/>
                  <a:gd name="T3" fmla="*/ 55 h 68"/>
                  <a:gd name="T4" fmla="*/ 13 w 77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68">
                    <a:moveTo>
                      <a:pt x="77" y="46"/>
                    </a:moveTo>
                    <a:cubicBezTo>
                      <a:pt x="64" y="64"/>
                      <a:pt x="40" y="68"/>
                      <a:pt x="22" y="55"/>
                    </a:cubicBezTo>
                    <a:cubicBezTo>
                      <a:pt x="4" y="42"/>
                      <a:pt x="0" y="17"/>
                      <a:pt x="13" y="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864A3B2-2D24-B0BB-BDFC-61FBF1DDF9C7}"/>
                </a:ext>
              </a:extLst>
            </p:cNvPr>
            <p:cNvGrpSpPr/>
            <p:nvPr/>
          </p:nvGrpSpPr>
          <p:grpSpPr>
            <a:xfrm>
              <a:off x="4344126" y="2845691"/>
              <a:ext cx="659042" cy="887854"/>
              <a:chOff x="4344126" y="2845691"/>
              <a:chExt cx="659042" cy="887854"/>
            </a:xfrm>
            <a:grpFill/>
          </p:grpSpPr>
          <p:sp>
            <p:nvSpPr>
              <p:cNvPr id="21" name="Freeform 67">
                <a:extLst>
                  <a:ext uri="{FF2B5EF4-FFF2-40B4-BE49-F238E27FC236}">
                    <a16:creationId xmlns:a16="http://schemas.microsoft.com/office/drawing/2014/main" id="{13C6DDA1-1573-9D3B-EF22-B5632AA91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881" y="3130900"/>
                <a:ext cx="438287" cy="602645"/>
              </a:xfrm>
              <a:custGeom>
                <a:avLst/>
                <a:gdLst>
                  <a:gd name="T0" fmla="*/ 115 w 115"/>
                  <a:gd name="T1" fmla="*/ 158 h 158"/>
                  <a:gd name="T2" fmla="*/ 0 w 115"/>
                  <a:gd name="T3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5" h="158">
                    <a:moveTo>
                      <a:pt x="115" y="158"/>
                    </a:moveTo>
                    <a:cubicBezTo>
                      <a:pt x="65" y="115"/>
                      <a:pt x="26" y="60"/>
                      <a:pt x="0" y="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22" name="Freeform 75">
                <a:extLst>
                  <a:ext uri="{FF2B5EF4-FFF2-40B4-BE49-F238E27FC236}">
                    <a16:creationId xmlns:a16="http://schemas.microsoft.com/office/drawing/2014/main" id="{5700A1ED-417A-1BD0-4343-3B29E8297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4126" y="2845691"/>
                <a:ext cx="217532" cy="312602"/>
              </a:xfrm>
              <a:custGeom>
                <a:avLst/>
                <a:gdLst>
                  <a:gd name="T0" fmla="*/ 57 w 57"/>
                  <a:gd name="T1" fmla="*/ 76 h 82"/>
                  <a:gd name="T2" fmla="*/ 7 w 57"/>
                  <a:gd name="T3" fmla="*/ 50 h 82"/>
                  <a:gd name="T4" fmla="*/ 32 w 57"/>
                  <a:gd name="T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82">
                    <a:moveTo>
                      <a:pt x="57" y="76"/>
                    </a:moveTo>
                    <a:cubicBezTo>
                      <a:pt x="36" y="82"/>
                      <a:pt x="14" y="71"/>
                      <a:pt x="7" y="50"/>
                    </a:cubicBezTo>
                    <a:cubicBezTo>
                      <a:pt x="0" y="30"/>
                      <a:pt x="12" y="7"/>
                      <a:pt x="32" y="0"/>
                    </a:cubicBezTo>
                  </a:path>
                </a:pathLst>
              </a:custGeom>
              <a:grpFill/>
              <a:ln w="28575">
                <a:solidFill>
                  <a:schemeClr val="bg1">
                    <a:alpha val="3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UA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802782F-DFCD-8E14-D2DF-DD352E43497F}"/>
              </a:ext>
            </a:extLst>
          </p:cNvPr>
          <p:cNvGrpSpPr/>
          <p:nvPr/>
        </p:nvGrpSpPr>
        <p:grpSpPr>
          <a:xfrm>
            <a:off x="2878962" y="2921505"/>
            <a:ext cx="1332420" cy="1260949"/>
            <a:chOff x="3059880" y="2678111"/>
            <a:chExt cx="1261687" cy="1194010"/>
          </a:xfrm>
        </p:grpSpPr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8BA0267A-E46C-0927-3C08-900D72433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880" y="2678111"/>
              <a:ext cx="1261687" cy="1194010"/>
            </a:xfrm>
            <a:custGeom>
              <a:avLst/>
              <a:gdLst>
                <a:gd name="T0" fmla="*/ 201 w 331"/>
                <a:gd name="T1" fmla="*/ 289 h 313"/>
                <a:gd name="T2" fmla="*/ 24 w 331"/>
                <a:gd name="T3" fmla="*/ 198 h 313"/>
                <a:gd name="T4" fmla="*/ 114 w 331"/>
                <a:gd name="T5" fmla="*/ 21 h 313"/>
                <a:gd name="T6" fmla="*/ 281 w 331"/>
                <a:gd name="T7" fmla="*/ 88 h 313"/>
                <a:gd name="T8" fmla="*/ 331 w 331"/>
                <a:gd name="T9" fmla="*/ 99 h 313"/>
                <a:gd name="T10" fmla="*/ 297 w 331"/>
                <a:gd name="T11" fmla="*/ 136 h 313"/>
                <a:gd name="T12" fmla="*/ 201 w 331"/>
                <a:gd name="T13" fmla="*/ 28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13">
                  <a:moveTo>
                    <a:pt x="201" y="289"/>
                  </a:moveTo>
                  <a:cubicBezTo>
                    <a:pt x="127" y="313"/>
                    <a:pt x="48" y="272"/>
                    <a:pt x="24" y="198"/>
                  </a:cubicBezTo>
                  <a:cubicBezTo>
                    <a:pt x="0" y="125"/>
                    <a:pt x="40" y="45"/>
                    <a:pt x="114" y="21"/>
                  </a:cubicBezTo>
                  <a:cubicBezTo>
                    <a:pt x="179" y="0"/>
                    <a:pt x="249" y="30"/>
                    <a:pt x="281" y="88"/>
                  </a:cubicBezTo>
                  <a:cubicBezTo>
                    <a:pt x="331" y="99"/>
                    <a:pt x="331" y="99"/>
                    <a:pt x="331" y="99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305" y="202"/>
                    <a:pt x="266" y="267"/>
                    <a:pt x="201" y="28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UA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818F726-5E48-944E-B6F4-185BE3C51A57}"/>
                </a:ext>
              </a:extLst>
            </p:cNvPr>
            <p:cNvGrpSpPr/>
            <p:nvPr/>
          </p:nvGrpSpPr>
          <p:grpSpPr>
            <a:xfrm>
              <a:off x="3292659" y="2899759"/>
              <a:ext cx="726291" cy="724100"/>
              <a:chOff x="7088188" y="2346062"/>
              <a:chExt cx="965758" cy="962845"/>
            </a:xfrm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74E8EA8-B70A-37F0-9291-CC906EC3E8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65D9498C-1900-A9AF-4F7C-7879674CD8E4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481422D-B217-7114-6396-3DA40A4D1B0A}"/>
              </a:ext>
            </a:extLst>
          </p:cNvPr>
          <p:cNvGrpSpPr/>
          <p:nvPr/>
        </p:nvGrpSpPr>
        <p:grpSpPr>
          <a:xfrm>
            <a:off x="3857431" y="4277749"/>
            <a:ext cx="1262652" cy="1269458"/>
            <a:chOff x="3986406" y="3962357"/>
            <a:chExt cx="1195622" cy="1202067"/>
          </a:xfrm>
        </p:grpSpPr>
        <p:sp>
          <p:nvSpPr>
            <p:cNvPr id="36" name="Freeform 79">
              <a:extLst>
                <a:ext uri="{FF2B5EF4-FFF2-40B4-BE49-F238E27FC236}">
                  <a16:creationId xmlns:a16="http://schemas.microsoft.com/office/drawing/2014/main" id="{67AE79DE-74F7-0A80-E084-D13E9A667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406" y="3962357"/>
              <a:ext cx="1195622" cy="1202067"/>
            </a:xfrm>
            <a:custGeom>
              <a:avLst/>
              <a:gdLst>
                <a:gd name="T0" fmla="*/ 273 w 314"/>
                <a:gd name="T1" fmla="*/ 238 h 315"/>
                <a:gd name="T2" fmla="*/ 77 w 314"/>
                <a:gd name="T3" fmla="*/ 269 h 315"/>
                <a:gd name="T4" fmla="*/ 46 w 314"/>
                <a:gd name="T5" fmla="*/ 73 h 315"/>
                <a:gd name="T6" fmla="*/ 220 w 314"/>
                <a:gd name="T7" fmla="*/ 29 h 315"/>
                <a:gd name="T8" fmla="*/ 267 w 314"/>
                <a:gd name="T9" fmla="*/ 8 h 315"/>
                <a:gd name="T10" fmla="*/ 261 w 314"/>
                <a:gd name="T11" fmla="*/ 59 h 315"/>
                <a:gd name="T12" fmla="*/ 273 w 314"/>
                <a:gd name="T13" fmla="*/ 23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15">
                  <a:moveTo>
                    <a:pt x="273" y="238"/>
                  </a:moveTo>
                  <a:cubicBezTo>
                    <a:pt x="228" y="301"/>
                    <a:pt x="140" y="315"/>
                    <a:pt x="77" y="269"/>
                  </a:cubicBezTo>
                  <a:cubicBezTo>
                    <a:pt x="14" y="224"/>
                    <a:pt x="0" y="136"/>
                    <a:pt x="46" y="73"/>
                  </a:cubicBezTo>
                  <a:cubicBezTo>
                    <a:pt x="87" y="17"/>
                    <a:pt x="160" y="0"/>
                    <a:pt x="220" y="29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307" y="107"/>
                    <a:pt x="314" y="182"/>
                    <a:pt x="273" y="23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UA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46A0BD4-3210-F93F-9E67-E9032A41B377}"/>
                </a:ext>
              </a:extLst>
            </p:cNvPr>
            <p:cNvGrpSpPr/>
            <p:nvPr/>
          </p:nvGrpSpPr>
          <p:grpSpPr>
            <a:xfrm>
              <a:off x="4181145" y="4123706"/>
              <a:ext cx="806655" cy="806655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1A063461-0A2E-F5F9-95C8-863DBDFE0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70327604-DAFC-B3C5-01FD-1E73CCEF3DB6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8358C1E-D72E-6F19-915F-B5F59D0B2818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C68B36-5E96-E126-2DEA-037DAF846A95}"/>
              </a:ext>
            </a:extLst>
          </p:cNvPr>
          <p:cNvGrpSpPr/>
          <p:nvPr/>
        </p:nvGrpSpPr>
        <p:grpSpPr>
          <a:xfrm>
            <a:off x="5530189" y="4689557"/>
            <a:ext cx="1131622" cy="1300088"/>
            <a:chOff x="5570363" y="4352303"/>
            <a:chExt cx="1071548" cy="1231071"/>
          </a:xfrm>
        </p:grpSpPr>
        <p:sp>
          <p:nvSpPr>
            <p:cNvPr id="42" name="Freeform 78">
              <a:extLst>
                <a:ext uri="{FF2B5EF4-FFF2-40B4-BE49-F238E27FC236}">
                  <a16:creationId xmlns:a16="http://schemas.microsoft.com/office/drawing/2014/main" id="{307812C4-6F9D-4D5A-67BB-1CF124EF1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363" y="4352303"/>
              <a:ext cx="1071548" cy="1231071"/>
            </a:xfrm>
            <a:custGeom>
              <a:avLst/>
              <a:gdLst>
                <a:gd name="T0" fmla="*/ 0 w 281"/>
                <a:gd name="T1" fmla="*/ 183 h 323"/>
                <a:gd name="T2" fmla="*/ 141 w 281"/>
                <a:gd name="T3" fmla="*/ 323 h 323"/>
                <a:gd name="T4" fmla="*/ 281 w 281"/>
                <a:gd name="T5" fmla="*/ 183 h 323"/>
                <a:gd name="T6" fmla="*/ 166 w 281"/>
                <a:gd name="T7" fmla="*/ 44 h 323"/>
                <a:gd name="T8" fmla="*/ 141 w 281"/>
                <a:gd name="T9" fmla="*/ 0 h 323"/>
                <a:gd name="T10" fmla="*/ 115 w 281"/>
                <a:gd name="T11" fmla="*/ 44 h 323"/>
                <a:gd name="T12" fmla="*/ 0 w 281"/>
                <a:gd name="T13" fmla="*/ 18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323">
                  <a:moveTo>
                    <a:pt x="0" y="183"/>
                  </a:moveTo>
                  <a:cubicBezTo>
                    <a:pt x="0" y="260"/>
                    <a:pt x="63" y="323"/>
                    <a:pt x="141" y="323"/>
                  </a:cubicBezTo>
                  <a:cubicBezTo>
                    <a:pt x="218" y="323"/>
                    <a:pt x="281" y="260"/>
                    <a:pt x="281" y="183"/>
                  </a:cubicBezTo>
                  <a:cubicBezTo>
                    <a:pt x="281" y="114"/>
                    <a:pt x="231" y="56"/>
                    <a:pt x="166" y="44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50" y="56"/>
                    <a:pt x="0" y="114"/>
                    <a:pt x="0" y="18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UA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139DB59-B14F-9A0C-3648-C079304445E3}"/>
                </a:ext>
              </a:extLst>
            </p:cNvPr>
            <p:cNvGrpSpPr/>
            <p:nvPr/>
          </p:nvGrpSpPr>
          <p:grpSpPr>
            <a:xfrm>
              <a:off x="5693402" y="4617836"/>
              <a:ext cx="806655" cy="806655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8894168A-43A0-939E-5894-22C84DF77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43FCE6F4-DF11-2691-B99E-0BCEA84B083C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034FEACD-5575-2D9F-C6A0-6E61C1F77E89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9066DAD-B2F8-82D7-ED44-8E8BA87A8321}"/>
              </a:ext>
            </a:extLst>
          </p:cNvPr>
          <p:cNvGrpSpPr/>
          <p:nvPr/>
        </p:nvGrpSpPr>
        <p:grpSpPr>
          <a:xfrm>
            <a:off x="7071917" y="4277749"/>
            <a:ext cx="1262652" cy="1269458"/>
            <a:chOff x="7030246" y="3962357"/>
            <a:chExt cx="1195622" cy="1202067"/>
          </a:xfrm>
        </p:grpSpPr>
        <p:sp>
          <p:nvSpPr>
            <p:cNvPr id="48" name="Freeform 77">
              <a:extLst>
                <a:ext uri="{FF2B5EF4-FFF2-40B4-BE49-F238E27FC236}">
                  <a16:creationId xmlns:a16="http://schemas.microsoft.com/office/drawing/2014/main" id="{458BA76B-AD85-6358-FA31-B2F45BDAA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246" y="3962357"/>
              <a:ext cx="1195622" cy="1202067"/>
            </a:xfrm>
            <a:custGeom>
              <a:avLst/>
              <a:gdLst>
                <a:gd name="T0" fmla="*/ 41 w 314"/>
                <a:gd name="T1" fmla="*/ 238 h 315"/>
                <a:gd name="T2" fmla="*/ 237 w 314"/>
                <a:gd name="T3" fmla="*/ 269 h 315"/>
                <a:gd name="T4" fmla="*/ 268 w 314"/>
                <a:gd name="T5" fmla="*/ 73 h 315"/>
                <a:gd name="T6" fmla="*/ 94 w 314"/>
                <a:gd name="T7" fmla="*/ 29 h 315"/>
                <a:gd name="T8" fmla="*/ 47 w 314"/>
                <a:gd name="T9" fmla="*/ 8 h 315"/>
                <a:gd name="T10" fmla="*/ 53 w 314"/>
                <a:gd name="T11" fmla="*/ 59 h 315"/>
                <a:gd name="T12" fmla="*/ 41 w 314"/>
                <a:gd name="T13" fmla="*/ 23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15">
                  <a:moveTo>
                    <a:pt x="41" y="238"/>
                  </a:moveTo>
                  <a:cubicBezTo>
                    <a:pt x="86" y="301"/>
                    <a:pt x="174" y="315"/>
                    <a:pt x="237" y="269"/>
                  </a:cubicBezTo>
                  <a:cubicBezTo>
                    <a:pt x="300" y="224"/>
                    <a:pt x="314" y="136"/>
                    <a:pt x="268" y="73"/>
                  </a:cubicBezTo>
                  <a:cubicBezTo>
                    <a:pt x="228" y="17"/>
                    <a:pt x="154" y="0"/>
                    <a:pt x="94" y="2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7" y="107"/>
                    <a:pt x="0" y="182"/>
                    <a:pt x="41" y="23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UA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5995F13-4836-E71F-D865-2A28F41EF87E}"/>
                </a:ext>
              </a:extLst>
            </p:cNvPr>
            <p:cNvGrpSpPr/>
            <p:nvPr/>
          </p:nvGrpSpPr>
          <p:grpSpPr>
            <a:xfrm>
              <a:off x="7206848" y="4121100"/>
              <a:ext cx="806655" cy="806655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2276B7A-EDE1-9BBD-1012-597A67419B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81631794-C10F-8EA1-047F-D334423902DC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DD3523FA-90B8-DB7B-4DE4-55E154FAE917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5863D96-0BB5-25BC-EEF6-07439D3427D2}"/>
              </a:ext>
            </a:extLst>
          </p:cNvPr>
          <p:cNvGrpSpPr/>
          <p:nvPr/>
        </p:nvGrpSpPr>
        <p:grpSpPr>
          <a:xfrm>
            <a:off x="7984020" y="2921505"/>
            <a:ext cx="1329017" cy="1260949"/>
            <a:chOff x="7893929" y="2678111"/>
            <a:chExt cx="1258464" cy="1194010"/>
          </a:xfrm>
        </p:grpSpPr>
        <p:sp>
          <p:nvSpPr>
            <p:cNvPr id="54" name="Freeform 76">
              <a:extLst>
                <a:ext uri="{FF2B5EF4-FFF2-40B4-BE49-F238E27FC236}">
                  <a16:creationId xmlns:a16="http://schemas.microsoft.com/office/drawing/2014/main" id="{A67007B3-E111-2D31-0468-AB3AE1A1F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929" y="2678111"/>
              <a:ext cx="1258464" cy="1194010"/>
            </a:xfrm>
            <a:custGeom>
              <a:avLst/>
              <a:gdLst>
                <a:gd name="T0" fmla="*/ 129 w 330"/>
                <a:gd name="T1" fmla="*/ 289 h 313"/>
                <a:gd name="T2" fmla="*/ 306 w 330"/>
                <a:gd name="T3" fmla="*/ 198 h 313"/>
                <a:gd name="T4" fmla="*/ 216 w 330"/>
                <a:gd name="T5" fmla="*/ 21 h 313"/>
                <a:gd name="T6" fmla="*/ 49 w 330"/>
                <a:gd name="T7" fmla="*/ 88 h 313"/>
                <a:gd name="T8" fmla="*/ 0 w 330"/>
                <a:gd name="T9" fmla="*/ 99 h 313"/>
                <a:gd name="T10" fmla="*/ 34 w 330"/>
                <a:gd name="T11" fmla="*/ 136 h 313"/>
                <a:gd name="T12" fmla="*/ 129 w 330"/>
                <a:gd name="T13" fmla="*/ 28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13">
                  <a:moveTo>
                    <a:pt x="129" y="289"/>
                  </a:moveTo>
                  <a:cubicBezTo>
                    <a:pt x="203" y="313"/>
                    <a:pt x="282" y="272"/>
                    <a:pt x="306" y="198"/>
                  </a:cubicBezTo>
                  <a:cubicBezTo>
                    <a:pt x="330" y="125"/>
                    <a:pt x="290" y="45"/>
                    <a:pt x="216" y="21"/>
                  </a:cubicBezTo>
                  <a:cubicBezTo>
                    <a:pt x="151" y="0"/>
                    <a:pt x="81" y="30"/>
                    <a:pt x="49" y="8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25" y="202"/>
                    <a:pt x="64" y="267"/>
                    <a:pt x="129" y="28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UA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AB2954F-E1B4-9BB9-8D0B-CDF36F32617F}"/>
                </a:ext>
              </a:extLst>
            </p:cNvPr>
            <p:cNvGrpSpPr/>
            <p:nvPr/>
          </p:nvGrpSpPr>
          <p:grpSpPr>
            <a:xfrm>
              <a:off x="8139305" y="2837951"/>
              <a:ext cx="806655" cy="806655"/>
              <a:chOff x="7017281" y="2258750"/>
              <a:chExt cx="1072619" cy="1072619"/>
            </a:xfrm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9340161-53C0-6862-DFC3-167D4D4D7F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8188" y="2349500"/>
                <a:ext cx="939800" cy="9398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C593460B-D8FA-1A59-7ACF-2E9E127A4CB8}"/>
                  </a:ext>
                </a:extLst>
              </p:cNvPr>
              <p:cNvSpPr/>
              <p:nvPr/>
            </p:nvSpPr>
            <p:spPr>
              <a:xfrm>
                <a:off x="7091101" y="2346062"/>
                <a:ext cx="962845" cy="96284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BCB65FBE-66A9-345C-9296-1D5B78260270}"/>
                  </a:ext>
                </a:extLst>
              </p:cNvPr>
              <p:cNvSpPr/>
              <p:nvPr/>
            </p:nvSpPr>
            <p:spPr>
              <a:xfrm>
                <a:off x="7017281" y="2258750"/>
                <a:ext cx="1072619" cy="1072619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9" name="Freeform 86">
            <a:extLst>
              <a:ext uri="{FF2B5EF4-FFF2-40B4-BE49-F238E27FC236}">
                <a16:creationId xmlns:a16="http://schemas.microsoft.com/office/drawing/2014/main" id="{6DC7B215-29BB-F7D6-84ED-19C835F478AE}"/>
              </a:ext>
            </a:extLst>
          </p:cNvPr>
          <p:cNvSpPr>
            <a:spLocks noEditPoints="1"/>
          </p:cNvSpPr>
          <p:nvPr/>
        </p:nvSpPr>
        <p:spPr bwMode="auto">
          <a:xfrm>
            <a:off x="5996451" y="5317479"/>
            <a:ext cx="202501" cy="217816"/>
          </a:xfrm>
          <a:custGeom>
            <a:avLst/>
            <a:gdLst>
              <a:gd name="T0" fmla="*/ 44 w 50"/>
              <a:gd name="T1" fmla="*/ 31 h 54"/>
              <a:gd name="T2" fmla="*/ 50 w 50"/>
              <a:gd name="T3" fmla="*/ 37 h 54"/>
              <a:gd name="T4" fmla="*/ 46 w 50"/>
              <a:gd name="T5" fmla="*/ 44 h 54"/>
              <a:gd name="T6" fmla="*/ 37 w 50"/>
              <a:gd name="T7" fmla="*/ 42 h 54"/>
              <a:gd name="T8" fmla="*/ 31 w 50"/>
              <a:gd name="T9" fmla="*/ 45 h 54"/>
              <a:gd name="T10" fmla="*/ 29 w 50"/>
              <a:gd name="T11" fmla="*/ 54 h 54"/>
              <a:gd name="T12" fmla="*/ 21 w 50"/>
              <a:gd name="T13" fmla="*/ 54 h 54"/>
              <a:gd name="T14" fmla="*/ 18 w 50"/>
              <a:gd name="T15" fmla="*/ 45 h 54"/>
              <a:gd name="T16" fmla="*/ 12 w 50"/>
              <a:gd name="T17" fmla="*/ 42 h 54"/>
              <a:gd name="T18" fmla="*/ 3 w 50"/>
              <a:gd name="T19" fmla="*/ 44 h 54"/>
              <a:gd name="T20" fmla="*/ 0 w 50"/>
              <a:gd name="T21" fmla="*/ 37 h 54"/>
              <a:gd name="T22" fmla="*/ 6 w 50"/>
              <a:gd name="T23" fmla="*/ 31 h 54"/>
              <a:gd name="T24" fmla="*/ 5 w 50"/>
              <a:gd name="T25" fmla="*/ 27 h 54"/>
              <a:gd name="T26" fmla="*/ 6 w 50"/>
              <a:gd name="T27" fmla="*/ 23 h 54"/>
              <a:gd name="T28" fmla="*/ 0 w 50"/>
              <a:gd name="T29" fmla="*/ 17 h 54"/>
              <a:gd name="T30" fmla="*/ 3 w 50"/>
              <a:gd name="T31" fmla="*/ 10 h 54"/>
              <a:gd name="T32" fmla="*/ 12 w 50"/>
              <a:gd name="T33" fmla="*/ 12 h 54"/>
              <a:gd name="T34" fmla="*/ 18 w 50"/>
              <a:gd name="T35" fmla="*/ 9 h 54"/>
              <a:gd name="T36" fmla="*/ 21 w 50"/>
              <a:gd name="T37" fmla="*/ 0 h 54"/>
              <a:gd name="T38" fmla="*/ 29 w 50"/>
              <a:gd name="T39" fmla="*/ 0 h 54"/>
              <a:gd name="T40" fmla="*/ 31 w 50"/>
              <a:gd name="T41" fmla="*/ 9 h 54"/>
              <a:gd name="T42" fmla="*/ 37 w 50"/>
              <a:gd name="T43" fmla="*/ 12 h 54"/>
              <a:gd name="T44" fmla="*/ 46 w 50"/>
              <a:gd name="T45" fmla="*/ 10 h 54"/>
              <a:gd name="T46" fmla="*/ 50 w 50"/>
              <a:gd name="T47" fmla="*/ 17 h 54"/>
              <a:gd name="T48" fmla="*/ 44 w 50"/>
              <a:gd name="T49" fmla="*/ 23 h 54"/>
              <a:gd name="T50" fmla="*/ 44 w 50"/>
              <a:gd name="T51" fmla="*/ 27 h 54"/>
              <a:gd name="T52" fmla="*/ 44 w 50"/>
              <a:gd name="T53" fmla="*/ 31 h 54"/>
              <a:gd name="T54" fmla="*/ 25 w 50"/>
              <a:gd name="T55" fmla="*/ 18 h 54"/>
              <a:gd name="T56" fmla="*/ 15 w 50"/>
              <a:gd name="T57" fmla="*/ 27 h 54"/>
              <a:gd name="T58" fmla="*/ 25 w 50"/>
              <a:gd name="T59" fmla="*/ 36 h 54"/>
              <a:gd name="T60" fmla="*/ 34 w 50"/>
              <a:gd name="T61" fmla="*/ 27 h 54"/>
              <a:gd name="T62" fmla="*/ 25 w 50"/>
              <a:gd name="T63" fmla="*/ 1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54">
                <a:moveTo>
                  <a:pt x="44" y="31"/>
                </a:moveTo>
                <a:cubicBezTo>
                  <a:pt x="50" y="37"/>
                  <a:pt x="50" y="37"/>
                  <a:pt x="50" y="37"/>
                </a:cubicBezTo>
                <a:cubicBezTo>
                  <a:pt x="46" y="44"/>
                  <a:pt x="46" y="44"/>
                  <a:pt x="46" y="44"/>
                </a:cubicBezTo>
                <a:cubicBezTo>
                  <a:pt x="37" y="42"/>
                  <a:pt x="37" y="42"/>
                  <a:pt x="37" y="42"/>
                </a:cubicBezTo>
                <a:cubicBezTo>
                  <a:pt x="35" y="43"/>
                  <a:pt x="33" y="44"/>
                  <a:pt x="31" y="45"/>
                </a:cubicBezTo>
                <a:cubicBezTo>
                  <a:pt x="29" y="54"/>
                  <a:pt x="29" y="54"/>
                  <a:pt x="29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18" y="45"/>
                  <a:pt x="18" y="45"/>
                  <a:pt x="18" y="45"/>
                </a:cubicBezTo>
                <a:cubicBezTo>
                  <a:pt x="16" y="44"/>
                  <a:pt x="14" y="43"/>
                  <a:pt x="12" y="42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37"/>
                  <a:pt x="0" y="37"/>
                  <a:pt x="0" y="37"/>
                </a:cubicBezTo>
                <a:cubicBezTo>
                  <a:pt x="6" y="31"/>
                  <a:pt x="6" y="31"/>
                  <a:pt x="6" y="31"/>
                </a:cubicBezTo>
                <a:cubicBezTo>
                  <a:pt x="5" y="29"/>
                  <a:pt x="5" y="28"/>
                  <a:pt x="5" y="27"/>
                </a:cubicBezTo>
                <a:cubicBezTo>
                  <a:pt x="5" y="26"/>
                  <a:pt x="5" y="25"/>
                  <a:pt x="6" y="23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0"/>
                  <a:pt x="3" y="10"/>
                  <a:pt x="3" y="10"/>
                </a:cubicBezTo>
                <a:cubicBezTo>
                  <a:pt x="12" y="12"/>
                  <a:pt x="12" y="12"/>
                  <a:pt x="12" y="12"/>
                </a:cubicBezTo>
                <a:cubicBezTo>
                  <a:pt x="14" y="11"/>
                  <a:pt x="16" y="9"/>
                  <a:pt x="18" y="9"/>
                </a:cubicBezTo>
                <a:cubicBezTo>
                  <a:pt x="21" y="0"/>
                  <a:pt x="21" y="0"/>
                  <a:pt x="2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9"/>
                  <a:pt x="35" y="11"/>
                  <a:pt x="37" y="12"/>
                </a:cubicBezTo>
                <a:cubicBezTo>
                  <a:pt x="46" y="10"/>
                  <a:pt x="46" y="10"/>
                  <a:pt x="46" y="10"/>
                </a:cubicBezTo>
                <a:cubicBezTo>
                  <a:pt x="50" y="17"/>
                  <a:pt x="50" y="17"/>
                  <a:pt x="50" y="17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5"/>
                  <a:pt x="44" y="26"/>
                  <a:pt x="44" y="27"/>
                </a:cubicBezTo>
                <a:cubicBezTo>
                  <a:pt x="44" y="28"/>
                  <a:pt x="44" y="29"/>
                  <a:pt x="44" y="31"/>
                </a:cubicBezTo>
                <a:close/>
                <a:moveTo>
                  <a:pt x="25" y="18"/>
                </a:moveTo>
                <a:cubicBezTo>
                  <a:pt x="19" y="18"/>
                  <a:pt x="15" y="22"/>
                  <a:pt x="15" y="27"/>
                </a:cubicBezTo>
                <a:cubicBezTo>
                  <a:pt x="15" y="32"/>
                  <a:pt x="19" y="36"/>
                  <a:pt x="25" y="36"/>
                </a:cubicBezTo>
                <a:cubicBezTo>
                  <a:pt x="30" y="36"/>
                  <a:pt x="34" y="32"/>
                  <a:pt x="34" y="27"/>
                </a:cubicBezTo>
                <a:cubicBezTo>
                  <a:pt x="34" y="22"/>
                  <a:pt x="30" y="18"/>
                  <a:pt x="25" y="18"/>
                </a:cubicBezTo>
                <a:close/>
              </a:path>
            </a:pathLst>
          </a:custGeom>
          <a:noFill/>
          <a:ln w="14288" cap="rnd">
            <a:solidFill>
              <a:srgbClr val="332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0" name="Freeform 87">
            <a:extLst>
              <a:ext uri="{FF2B5EF4-FFF2-40B4-BE49-F238E27FC236}">
                <a16:creationId xmlns:a16="http://schemas.microsoft.com/office/drawing/2014/main" id="{4366F6FD-9947-DC2F-4706-961147B0E85C}"/>
              </a:ext>
            </a:extLst>
          </p:cNvPr>
          <p:cNvSpPr>
            <a:spLocks noEditPoints="1"/>
          </p:cNvSpPr>
          <p:nvPr/>
        </p:nvSpPr>
        <p:spPr bwMode="auto">
          <a:xfrm>
            <a:off x="3433712" y="3440520"/>
            <a:ext cx="153151" cy="214412"/>
          </a:xfrm>
          <a:custGeom>
            <a:avLst/>
            <a:gdLst>
              <a:gd name="T0" fmla="*/ 3 w 38"/>
              <a:gd name="T1" fmla="*/ 29 h 53"/>
              <a:gd name="T2" fmla="*/ 0 w 38"/>
              <a:gd name="T3" fmla="*/ 19 h 53"/>
              <a:gd name="T4" fmla="*/ 19 w 38"/>
              <a:gd name="T5" fmla="*/ 0 h 53"/>
              <a:gd name="T6" fmla="*/ 38 w 38"/>
              <a:gd name="T7" fmla="*/ 19 h 53"/>
              <a:gd name="T8" fmla="*/ 35 w 38"/>
              <a:gd name="T9" fmla="*/ 29 h 53"/>
              <a:gd name="T10" fmla="*/ 30 w 38"/>
              <a:gd name="T11" fmla="*/ 42 h 53"/>
              <a:gd name="T12" fmla="*/ 8 w 38"/>
              <a:gd name="T13" fmla="*/ 42 h 53"/>
              <a:gd name="T14" fmla="*/ 3 w 38"/>
              <a:gd name="T15" fmla="*/ 29 h 53"/>
              <a:gd name="T16" fmla="*/ 8 w 38"/>
              <a:gd name="T17" fmla="*/ 53 h 53"/>
              <a:gd name="T18" fmla="*/ 30 w 38"/>
              <a:gd name="T1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53">
                <a:moveTo>
                  <a:pt x="3" y="29"/>
                </a:moveTo>
                <a:cubicBezTo>
                  <a:pt x="1" y="26"/>
                  <a:pt x="0" y="23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23"/>
                  <a:pt x="37" y="26"/>
                  <a:pt x="35" y="29"/>
                </a:cubicBezTo>
                <a:cubicBezTo>
                  <a:pt x="31" y="36"/>
                  <a:pt x="30" y="39"/>
                  <a:pt x="3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39"/>
                  <a:pt x="7" y="36"/>
                  <a:pt x="3" y="29"/>
                </a:cubicBezTo>
                <a:close/>
                <a:moveTo>
                  <a:pt x="8" y="53"/>
                </a:moveTo>
                <a:cubicBezTo>
                  <a:pt x="30" y="53"/>
                  <a:pt x="30" y="53"/>
                  <a:pt x="30" y="53"/>
                </a:cubicBezTo>
              </a:path>
            </a:pathLst>
          </a:custGeom>
          <a:noFill/>
          <a:ln w="14288" cap="rnd">
            <a:solidFill>
              <a:srgbClr val="332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1" name="Freeform 88">
            <a:extLst>
              <a:ext uri="{FF2B5EF4-FFF2-40B4-BE49-F238E27FC236}">
                <a16:creationId xmlns:a16="http://schemas.microsoft.com/office/drawing/2014/main" id="{CFFBA359-8080-FF78-C604-BDEB9A993164}"/>
              </a:ext>
            </a:extLst>
          </p:cNvPr>
          <p:cNvSpPr>
            <a:spLocks noEditPoints="1"/>
          </p:cNvSpPr>
          <p:nvPr/>
        </p:nvSpPr>
        <p:spPr bwMode="auto">
          <a:xfrm>
            <a:off x="7594334" y="4798465"/>
            <a:ext cx="197396" cy="216114"/>
          </a:xfrm>
          <a:custGeom>
            <a:avLst/>
            <a:gdLst>
              <a:gd name="T0" fmla="*/ 36 w 49"/>
              <a:gd name="T1" fmla="*/ 12 h 54"/>
              <a:gd name="T2" fmla="*/ 25 w 49"/>
              <a:gd name="T3" fmla="*/ 23 h 54"/>
              <a:gd name="T4" fmla="*/ 13 w 49"/>
              <a:gd name="T5" fmla="*/ 12 h 54"/>
              <a:gd name="T6" fmla="*/ 25 w 49"/>
              <a:gd name="T7" fmla="*/ 0 h 54"/>
              <a:gd name="T8" fmla="*/ 36 w 49"/>
              <a:gd name="T9" fmla="*/ 12 h 54"/>
              <a:gd name="T10" fmla="*/ 49 w 49"/>
              <a:gd name="T11" fmla="*/ 37 h 54"/>
              <a:gd name="T12" fmla="*/ 25 w 49"/>
              <a:gd name="T13" fmla="*/ 32 h 54"/>
              <a:gd name="T14" fmla="*/ 0 w 49"/>
              <a:gd name="T15" fmla="*/ 37 h 54"/>
              <a:gd name="T16" fmla="*/ 0 w 49"/>
              <a:gd name="T17" fmla="*/ 54 h 54"/>
              <a:gd name="T18" fmla="*/ 49 w 49"/>
              <a:gd name="T19" fmla="*/ 54 h 54"/>
              <a:gd name="T20" fmla="*/ 49 w 49"/>
              <a:gd name="T21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54">
                <a:moveTo>
                  <a:pt x="36" y="12"/>
                </a:moveTo>
                <a:cubicBezTo>
                  <a:pt x="36" y="18"/>
                  <a:pt x="31" y="23"/>
                  <a:pt x="25" y="23"/>
                </a:cubicBezTo>
                <a:cubicBezTo>
                  <a:pt x="18" y="23"/>
                  <a:pt x="13" y="18"/>
                  <a:pt x="13" y="12"/>
                </a:cubicBezTo>
                <a:cubicBezTo>
                  <a:pt x="13" y="5"/>
                  <a:pt x="18" y="0"/>
                  <a:pt x="25" y="0"/>
                </a:cubicBezTo>
                <a:cubicBezTo>
                  <a:pt x="31" y="0"/>
                  <a:pt x="36" y="5"/>
                  <a:pt x="36" y="12"/>
                </a:cubicBezTo>
                <a:close/>
                <a:moveTo>
                  <a:pt x="49" y="37"/>
                </a:moveTo>
                <a:cubicBezTo>
                  <a:pt x="25" y="32"/>
                  <a:pt x="25" y="32"/>
                  <a:pt x="25" y="3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4"/>
                  <a:pt x="0" y="54"/>
                  <a:pt x="0" y="54"/>
                </a:cubicBezTo>
                <a:cubicBezTo>
                  <a:pt x="49" y="54"/>
                  <a:pt x="49" y="54"/>
                  <a:pt x="49" y="54"/>
                </a:cubicBezTo>
                <a:lnTo>
                  <a:pt x="49" y="37"/>
                </a:lnTo>
                <a:close/>
              </a:path>
            </a:pathLst>
          </a:custGeom>
          <a:noFill/>
          <a:ln w="14288" cap="rnd">
            <a:solidFill>
              <a:srgbClr val="332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2" name="Freeform 89">
            <a:extLst>
              <a:ext uri="{FF2B5EF4-FFF2-40B4-BE49-F238E27FC236}">
                <a16:creationId xmlns:a16="http://schemas.microsoft.com/office/drawing/2014/main" id="{177DA74B-15DC-8B89-19FA-8992259271A4}"/>
              </a:ext>
            </a:extLst>
          </p:cNvPr>
          <p:cNvSpPr>
            <a:spLocks noEditPoints="1"/>
          </p:cNvSpPr>
          <p:nvPr/>
        </p:nvSpPr>
        <p:spPr bwMode="auto">
          <a:xfrm>
            <a:off x="4383252" y="4810377"/>
            <a:ext cx="229727" cy="192291"/>
          </a:xfrm>
          <a:custGeom>
            <a:avLst/>
            <a:gdLst>
              <a:gd name="T0" fmla="*/ 57 w 57"/>
              <a:gd name="T1" fmla="*/ 48 h 48"/>
              <a:gd name="T2" fmla="*/ 0 w 57"/>
              <a:gd name="T3" fmla="*/ 48 h 48"/>
              <a:gd name="T4" fmla="*/ 0 w 57"/>
              <a:gd name="T5" fmla="*/ 9 h 48"/>
              <a:gd name="T6" fmla="*/ 57 w 57"/>
              <a:gd name="T7" fmla="*/ 9 h 48"/>
              <a:gd name="T8" fmla="*/ 57 w 57"/>
              <a:gd name="T9" fmla="*/ 48 h 48"/>
              <a:gd name="T10" fmla="*/ 39 w 57"/>
              <a:gd name="T11" fmla="*/ 0 h 48"/>
              <a:gd name="T12" fmla="*/ 18 w 57"/>
              <a:gd name="T13" fmla="*/ 0 h 48"/>
              <a:gd name="T14" fmla="*/ 18 w 57"/>
              <a:gd name="T15" fmla="*/ 9 h 48"/>
              <a:gd name="T16" fmla="*/ 39 w 57"/>
              <a:gd name="T17" fmla="*/ 9 h 48"/>
              <a:gd name="T18" fmla="*/ 39 w 57"/>
              <a:gd name="T19" fmla="*/ 0 h 48"/>
              <a:gd name="T20" fmla="*/ 0 w 57"/>
              <a:gd name="T21" fmla="*/ 21 h 48"/>
              <a:gd name="T22" fmla="*/ 16 w 57"/>
              <a:gd name="T23" fmla="*/ 27 h 48"/>
              <a:gd name="T24" fmla="*/ 41 w 57"/>
              <a:gd name="T25" fmla="*/ 27 h 48"/>
              <a:gd name="T26" fmla="*/ 57 w 57"/>
              <a:gd name="T27" fmla="*/ 21 h 48"/>
              <a:gd name="T28" fmla="*/ 28 w 57"/>
              <a:gd name="T29" fmla="*/ 36 h 48"/>
              <a:gd name="T30" fmla="*/ 28 w 57"/>
              <a:gd name="T31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48">
                <a:moveTo>
                  <a:pt x="57" y="48"/>
                </a:moveTo>
                <a:cubicBezTo>
                  <a:pt x="0" y="48"/>
                  <a:pt x="0" y="48"/>
                  <a:pt x="0" y="48"/>
                </a:cubicBezTo>
                <a:cubicBezTo>
                  <a:pt x="0" y="9"/>
                  <a:pt x="0" y="9"/>
                  <a:pt x="0" y="9"/>
                </a:cubicBezTo>
                <a:cubicBezTo>
                  <a:pt x="57" y="9"/>
                  <a:pt x="57" y="9"/>
                  <a:pt x="57" y="9"/>
                </a:cubicBezTo>
                <a:lnTo>
                  <a:pt x="57" y="48"/>
                </a:lnTo>
                <a:close/>
                <a:moveTo>
                  <a:pt x="3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9"/>
                  <a:pt x="18" y="9"/>
                  <a:pt x="18" y="9"/>
                </a:cubicBezTo>
                <a:cubicBezTo>
                  <a:pt x="39" y="9"/>
                  <a:pt x="39" y="9"/>
                  <a:pt x="39" y="9"/>
                </a:cubicBezTo>
                <a:lnTo>
                  <a:pt x="39" y="0"/>
                </a:lnTo>
                <a:close/>
                <a:moveTo>
                  <a:pt x="0" y="21"/>
                </a:moveTo>
                <a:cubicBezTo>
                  <a:pt x="16" y="27"/>
                  <a:pt x="16" y="27"/>
                  <a:pt x="16" y="27"/>
                </a:cubicBezTo>
                <a:cubicBezTo>
                  <a:pt x="24" y="30"/>
                  <a:pt x="33" y="30"/>
                  <a:pt x="41" y="27"/>
                </a:cubicBezTo>
                <a:cubicBezTo>
                  <a:pt x="57" y="21"/>
                  <a:pt x="57" y="21"/>
                  <a:pt x="57" y="21"/>
                </a:cubicBezTo>
                <a:moveTo>
                  <a:pt x="28" y="36"/>
                </a:moveTo>
                <a:cubicBezTo>
                  <a:pt x="28" y="22"/>
                  <a:pt x="28" y="22"/>
                  <a:pt x="28" y="22"/>
                </a:cubicBezTo>
              </a:path>
            </a:pathLst>
          </a:custGeom>
          <a:noFill/>
          <a:ln w="14288" cap="rnd">
            <a:solidFill>
              <a:srgbClr val="332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3" name="Freeform 90">
            <a:extLst>
              <a:ext uri="{FF2B5EF4-FFF2-40B4-BE49-F238E27FC236}">
                <a16:creationId xmlns:a16="http://schemas.microsoft.com/office/drawing/2014/main" id="{7C9D4D0C-D031-C528-B944-0E981121EC01}"/>
              </a:ext>
            </a:extLst>
          </p:cNvPr>
          <p:cNvSpPr>
            <a:spLocks noEditPoints="1"/>
          </p:cNvSpPr>
          <p:nvPr/>
        </p:nvSpPr>
        <p:spPr bwMode="auto">
          <a:xfrm>
            <a:off x="8564296" y="3428607"/>
            <a:ext cx="233131" cy="233131"/>
          </a:xfrm>
          <a:custGeom>
            <a:avLst/>
            <a:gdLst>
              <a:gd name="T0" fmla="*/ 29 w 58"/>
              <a:gd name="T1" fmla="*/ 29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29 w 58"/>
              <a:gd name="T11" fmla="*/ 29 h 58"/>
              <a:gd name="T12" fmla="*/ 57 w 58"/>
              <a:gd name="T13" fmla="*/ 20 h 58"/>
              <a:gd name="T14" fmla="*/ 39 w 58"/>
              <a:gd name="T15" fmla="*/ 1 h 58"/>
              <a:gd name="T16" fmla="*/ 39 w 58"/>
              <a:gd name="T17" fmla="*/ 20 h 58"/>
              <a:gd name="T18" fmla="*/ 57 w 58"/>
              <a:gd name="T19" fmla="*/ 2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58">
                <a:moveTo>
                  <a:pt x="29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45"/>
                  <a:pt x="45" y="58"/>
                  <a:pt x="29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13"/>
                  <a:pt x="13" y="0"/>
                  <a:pt x="29" y="0"/>
                </a:cubicBezTo>
                <a:lnTo>
                  <a:pt x="29" y="29"/>
                </a:lnTo>
                <a:close/>
                <a:moveTo>
                  <a:pt x="57" y="20"/>
                </a:moveTo>
                <a:cubicBezTo>
                  <a:pt x="55" y="10"/>
                  <a:pt x="48" y="3"/>
                  <a:pt x="39" y="1"/>
                </a:cubicBezTo>
                <a:cubicBezTo>
                  <a:pt x="39" y="20"/>
                  <a:pt x="39" y="20"/>
                  <a:pt x="39" y="20"/>
                </a:cubicBezTo>
                <a:lnTo>
                  <a:pt x="57" y="20"/>
                </a:lnTo>
                <a:close/>
              </a:path>
            </a:pathLst>
          </a:custGeom>
          <a:noFill/>
          <a:ln w="14288" cap="rnd">
            <a:solidFill>
              <a:srgbClr val="332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6BC4F75-0AFD-738E-442E-08E18A6CE005}"/>
              </a:ext>
            </a:extLst>
          </p:cNvPr>
          <p:cNvSpPr/>
          <p:nvPr/>
        </p:nvSpPr>
        <p:spPr>
          <a:xfrm>
            <a:off x="4450057" y="1049830"/>
            <a:ext cx="3290400" cy="32904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FBF7760-F523-145D-12DE-AF44C3BD0455}"/>
              </a:ext>
            </a:extLst>
          </p:cNvPr>
          <p:cNvSpPr txBox="1"/>
          <p:nvPr/>
        </p:nvSpPr>
        <p:spPr>
          <a:xfrm>
            <a:off x="0" y="143535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C4C8E10-1E84-1ED0-A0E4-68E3D499CF82}"/>
              </a:ext>
            </a:extLst>
          </p:cNvPr>
          <p:cNvSpPr txBox="1"/>
          <p:nvPr/>
        </p:nvSpPr>
        <p:spPr>
          <a:xfrm>
            <a:off x="179101" y="2855575"/>
            <a:ext cx="23533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60FED51-F61E-B61A-2B87-EA6D270CC2E3}"/>
              </a:ext>
            </a:extLst>
          </p:cNvPr>
          <p:cNvSpPr txBox="1"/>
          <p:nvPr/>
        </p:nvSpPr>
        <p:spPr>
          <a:xfrm>
            <a:off x="8109770" y="4752226"/>
            <a:ext cx="23533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2D4CFA-6622-4D50-0104-491EFD953693}"/>
              </a:ext>
            </a:extLst>
          </p:cNvPr>
          <p:cNvSpPr txBox="1"/>
          <p:nvPr/>
        </p:nvSpPr>
        <p:spPr>
          <a:xfrm>
            <a:off x="1439408" y="4752226"/>
            <a:ext cx="23533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E81B796-5F24-AA42-B9E7-123E24036493}"/>
              </a:ext>
            </a:extLst>
          </p:cNvPr>
          <p:cNvSpPr txBox="1"/>
          <p:nvPr/>
        </p:nvSpPr>
        <p:spPr>
          <a:xfrm>
            <a:off x="9519168" y="2855575"/>
            <a:ext cx="23533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4F06A4E-9887-6D5D-428D-EB0C0DEEB82E}"/>
              </a:ext>
            </a:extLst>
          </p:cNvPr>
          <p:cNvSpPr txBox="1"/>
          <p:nvPr/>
        </p:nvSpPr>
        <p:spPr>
          <a:xfrm>
            <a:off x="4413365" y="5873359"/>
            <a:ext cx="336378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2321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A1090DF-763D-1A6B-5CAB-F362E2A884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94A01EB-2E77-C76F-9D03-DC0A44D83835}"/>
              </a:ext>
            </a:extLst>
          </p:cNvPr>
          <p:cNvSpPr/>
          <p:nvPr/>
        </p:nvSpPr>
        <p:spPr>
          <a:xfrm>
            <a:off x="1828626" y="-869733"/>
            <a:ext cx="8534748" cy="8597463"/>
          </a:xfrm>
          <a:prstGeom prst="ellipse">
            <a:avLst/>
          </a:prstGeom>
          <a:solidFill>
            <a:srgbClr val="332636">
              <a:alpha val="5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67DFE2-88E8-1C7D-AB2D-415D0A63582E}"/>
              </a:ext>
            </a:extLst>
          </p:cNvPr>
          <p:cNvSpPr txBox="1"/>
          <p:nvPr/>
        </p:nvSpPr>
        <p:spPr>
          <a:xfrm>
            <a:off x="3216041" y="723876"/>
            <a:ext cx="5849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</a:t>
            </a: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55AA6B-973F-FF28-801A-2B66F89707CE}"/>
              </a:ext>
            </a:extLst>
          </p:cNvPr>
          <p:cNvSpPr txBox="1"/>
          <p:nvPr/>
        </p:nvSpPr>
        <p:spPr>
          <a:xfrm>
            <a:off x="2601310" y="1760340"/>
            <a:ext cx="7078718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09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582E6E9-EADA-EC2D-6BAC-05AC8CB0A0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0628C10-5F70-DBAA-3675-96B2134B5680}"/>
              </a:ext>
            </a:extLst>
          </p:cNvPr>
          <p:cNvSpPr/>
          <p:nvPr/>
        </p:nvSpPr>
        <p:spPr>
          <a:xfrm>
            <a:off x="-3011424" y="-11875095"/>
            <a:ext cx="18214848" cy="18376656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6B62C8-4B5F-2B46-1E7B-5E3F89C1AEC8}"/>
              </a:ext>
            </a:extLst>
          </p:cNvPr>
          <p:cNvSpPr txBox="1"/>
          <p:nvPr/>
        </p:nvSpPr>
        <p:spPr>
          <a:xfrm>
            <a:off x="93785" y="227015"/>
            <a:ext cx="1209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را وارد نمایید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7944B1-A81E-4D7D-A9E7-8498BE6203A1}"/>
              </a:ext>
            </a:extLst>
          </p:cNvPr>
          <p:cNvSpPr txBox="1"/>
          <p:nvPr/>
        </p:nvSpPr>
        <p:spPr>
          <a:xfrm>
            <a:off x="400183" y="991708"/>
            <a:ext cx="11485418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139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EEBEC82-FDE4-3FEA-1538-5D60BFADB1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A5BF392-9EC4-C67A-FC15-8A707D5BD023}"/>
              </a:ext>
            </a:extLst>
          </p:cNvPr>
          <p:cNvSpPr/>
          <p:nvPr/>
        </p:nvSpPr>
        <p:spPr>
          <a:xfrm>
            <a:off x="6096000" y="-1977620"/>
            <a:ext cx="10813240" cy="10813240"/>
          </a:xfrm>
          <a:prstGeom prst="ellipse">
            <a:avLst/>
          </a:prstGeom>
          <a:solidFill>
            <a:srgbClr val="332636">
              <a:alpha val="40000"/>
            </a:srgbClr>
          </a:solidFill>
          <a:ln w="57150"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7B6DC-CE1B-0FFB-19BA-AAD10A222831}"/>
              </a:ext>
            </a:extLst>
          </p:cNvPr>
          <p:cNvSpPr txBox="1"/>
          <p:nvPr/>
        </p:nvSpPr>
        <p:spPr>
          <a:xfrm rot="16200000">
            <a:off x="5909578" y="1305337"/>
            <a:ext cx="68579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5400" b="1" dirty="0">
                <a:solidFill>
                  <a:srgbClr val="92D0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 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را در این قسمت وارد نمایید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9067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2128</Words>
  <Application>Microsoft Office PowerPoint</Application>
  <PresentationFormat>Widescreen</PresentationFormat>
  <Paragraphs>146</Paragraphs>
  <Slides>36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28</cp:revision>
  <dcterms:created xsi:type="dcterms:W3CDTF">2024-07-14T07:28:39Z</dcterms:created>
  <dcterms:modified xsi:type="dcterms:W3CDTF">2024-07-15T11:07:21Z</dcterms:modified>
</cp:coreProperties>
</file>