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</p:sldMasterIdLst>
  <p:notesMasterIdLst>
    <p:notesMasterId r:id="rId22"/>
  </p:notesMasterIdLst>
  <p:sldIdLst>
    <p:sldId id="282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2" r:id="rId14"/>
    <p:sldId id="273" r:id="rId15"/>
    <p:sldId id="274" r:id="rId16"/>
    <p:sldId id="276" r:id="rId17"/>
    <p:sldId id="277" r:id="rId18"/>
    <p:sldId id="278" r:id="rId19"/>
    <p:sldId id="280" r:id="rId20"/>
    <p:sldId id="281" r:id="rId21"/>
  </p:sldIdLst>
  <p:sldSz cx="9144000" cy="5143500" type="screen16x9"/>
  <p:notesSz cx="6858000" cy="9144000"/>
  <p:embeddedFontLst>
    <p:embeddedFont>
      <p:font typeface="Darker Grotesque Medium" panose="020B0604020202020204" charset="0"/>
      <p:regular r:id="rId23"/>
      <p:bold r:id="rId24"/>
    </p:embeddedFont>
    <p:embeddedFont>
      <p:font typeface="Shabnam" panose="020B0603030804020204" pitchFamily="34" charset="-78"/>
      <p:regular r:id="rId25"/>
      <p:bold r:id="rId26"/>
    </p:embeddedFont>
    <p:embeddedFont>
      <p:font typeface="Tenor Sans" panose="020B0604020202020204" charset="0"/>
      <p:regular r:id="rId27"/>
    </p:embeddedFont>
    <p:embeddedFont>
      <p:font typeface="Vazir" panose="020B0603030804020204" pitchFamily="34" charset="-78"/>
      <p:regular r:id="rId28"/>
      <p:bold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D205465-B529-4E21-8E1D-0F063F9AB0E7}">
  <a:tblStyle styleId="{DD205465-B529-4E21-8E1D-0F063F9AB0E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5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11094378980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11094378980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bd6c00e730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bd6c00e730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1085701586_0_29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1085701586_0_29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11085701586_0_295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11085701586_0_295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c80bffb274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9" name="Google Shape;449;gc80bffb274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d1bfb53c98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Google Shape;478;gd1bfb53c98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99f2f57a71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3" name="Google Shape;543;g99f2f57a71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bd6c00e730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gbd6c00e730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c80bffb274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Google Shape;555;gc80bffb274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99f2f57a71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1" name="Google Shape;631;g99f2f57a71_0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11085701586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7" name="Google Shape;657;g11085701586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99f2f57a71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99f2f57a71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99f2f57a71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99f2f57a71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99f2f57a71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99f2f57a71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11094378980_1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11094378980_1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bd6c00e730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bd6c00e730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bd6c00e730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bd6c00e730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11094378980_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11094378980_1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bd6c00e73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bd6c00e73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bg>
      <p:bgRef idx="1001">
        <a:schemeClr val="bg1"/>
      </p:bgRef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FA7B2AE-ACDA-F9DA-0472-3A2EF77254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509428"/>
            <a:ext cx="9144000" cy="4615023"/>
          </a:xfrm>
          <a:custGeom>
            <a:avLst/>
            <a:gdLst>
              <a:gd name="connsiteX0" fmla="*/ 4572000 w 9144000"/>
              <a:gd name="connsiteY0" fmla="*/ 0 h 4615023"/>
              <a:gd name="connsiteX1" fmla="*/ 9144000 w 9144000"/>
              <a:gd name="connsiteY1" fmla="*/ 4572000 h 4615023"/>
              <a:gd name="connsiteX2" fmla="*/ 9141828 w 9144000"/>
              <a:gd name="connsiteY2" fmla="*/ 4615023 h 4615023"/>
              <a:gd name="connsiteX3" fmla="*/ 2173 w 9144000"/>
              <a:gd name="connsiteY3" fmla="*/ 4615023 h 4615023"/>
              <a:gd name="connsiteX4" fmla="*/ 0 w 9144000"/>
              <a:gd name="connsiteY4" fmla="*/ 4572000 h 4615023"/>
              <a:gd name="connsiteX5" fmla="*/ 4572000 w 9144000"/>
              <a:gd name="connsiteY5" fmla="*/ 0 h 461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615023">
                <a:moveTo>
                  <a:pt x="4572000" y="0"/>
                </a:moveTo>
                <a:cubicBezTo>
                  <a:pt x="7097046" y="0"/>
                  <a:pt x="9144000" y="2046954"/>
                  <a:pt x="9144000" y="4572000"/>
                </a:cubicBezTo>
                <a:lnTo>
                  <a:pt x="9141828" y="4615023"/>
                </a:lnTo>
                <a:lnTo>
                  <a:pt x="2173" y="4615023"/>
                </a:lnTo>
                <a:lnTo>
                  <a:pt x="0" y="4572000"/>
                </a:lnTo>
                <a:cubicBezTo>
                  <a:pt x="0" y="2046954"/>
                  <a:pt x="2046954" y="0"/>
                  <a:pt x="4572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5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BLANK_1_1_1_1_1_1">
    <p:bg>
      <p:bgPr>
        <a:solidFill>
          <a:schemeClr val="accent1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4"/>
          <p:cNvSpPr/>
          <p:nvPr userDrawn="1"/>
        </p:nvSpPr>
        <p:spPr>
          <a:xfrm>
            <a:off x="-80375" y="3592675"/>
            <a:ext cx="9224400" cy="1731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le and text" userDrawn="1">
  <p:cSld name="CUSTOM_1">
    <p:bg>
      <p:bgPr>
        <a:solidFill>
          <a:schemeClr val="accent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userDrawn="1">
  <p:cSld name="BLANK_1_1">
    <p:bg>
      <p:bgPr>
        <a:solidFill>
          <a:schemeClr val="accent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s" userDrawn="1">
  <p:cSld name="CUSTOM_6">
    <p:bg>
      <p:bgPr>
        <a:solidFill>
          <a:schemeClr val="accent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s 1" userDrawn="1">
  <p:cSld name="CUSTOM_6_1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9"/>
          <p:cNvSpPr/>
          <p:nvPr/>
        </p:nvSpPr>
        <p:spPr>
          <a:xfrm>
            <a:off x="7413875" y="-80375"/>
            <a:ext cx="1948800" cy="5314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s" userDrawn="1">
  <p:cSld name="CUSTOM_5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/>
          <p:nvPr/>
        </p:nvSpPr>
        <p:spPr>
          <a:xfrm>
            <a:off x="-120550" y="4460375"/>
            <a:ext cx="9483300" cy="823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s 1" userDrawn="1">
  <p:cSld name="CUSTOM_5_1">
    <p:bg>
      <p:bgPr>
        <a:solidFill>
          <a:schemeClr val="accent1"/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 userDrawn="1">
  <p:cSld name="CUSTOM_7">
    <p:bg>
      <p:bgPr>
        <a:solidFill>
          <a:schemeClr val="accent1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 userDrawn="1">
  <p:cSld name="BIG_NUMBER_1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userDrawn="1">
  <p:cSld name="TITLE_ONLY_2">
    <p:bg>
      <p:bgPr>
        <a:solidFill>
          <a:schemeClr val="accent1"/>
        </a:solid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/>
          <p:nvPr/>
        </p:nvSpPr>
        <p:spPr>
          <a:xfrm>
            <a:off x="0" y="4299650"/>
            <a:ext cx="9144000" cy="102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userDrawn="1">
  <p:cSld name="CUSTOM_3">
    <p:bg>
      <p:bgPr>
        <a:solidFill>
          <a:schemeClr val="accent1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8">
    <p:bg>
      <p:bgPr>
        <a:solidFill>
          <a:schemeClr val="accent1"/>
        </a:soli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8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7" name="Google Shape;147;p28"/>
          <p:cNvSpPr/>
          <p:nvPr/>
        </p:nvSpPr>
        <p:spPr>
          <a:xfrm>
            <a:off x="5796600" y="-100450"/>
            <a:ext cx="3445800" cy="52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8_1">
    <p:bg>
      <p:bgPr>
        <a:solidFill>
          <a:schemeClr val="accent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0" name="Google Shape;150;p29"/>
          <p:cNvSpPr/>
          <p:nvPr/>
        </p:nvSpPr>
        <p:spPr>
          <a:xfrm>
            <a:off x="-80375" y="3592675"/>
            <a:ext cx="9224400" cy="1731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userDrawn="1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/>
          <p:nvPr/>
        </p:nvSpPr>
        <p:spPr>
          <a:xfrm>
            <a:off x="0" y="-20100"/>
            <a:ext cx="45921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_COLUMN_TEXT">
    <p:bg>
      <p:bgPr>
        <a:solidFill>
          <a:schemeClr val="accen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/>
          <p:nvPr/>
        </p:nvSpPr>
        <p:spPr>
          <a:xfrm>
            <a:off x="5796600" y="-100450"/>
            <a:ext cx="3445800" cy="52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userDrawn="1">
  <p:cSld name="MAIN_POINT">
    <p:bg>
      <p:bgPr>
        <a:solidFill>
          <a:schemeClr val="accent1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userDrawn="1">
  <p:cSld name="SECTION_TITLE_AND_DESCRIPTION">
    <p:bg>
      <p:bgPr>
        <a:solidFill>
          <a:schemeClr val="accent1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_ONLY">
    <p:bg>
      <p:bgPr>
        <a:solidFill>
          <a:schemeClr val="accent1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userDrawn="1">
  <p:cSld name="BIG_NUMBER">
    <p:bg>
      <p:bgPr>
        <a:solidFill>
          <a:schemeClr val="accent1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/>
          <p:nvPr/>
        </p:nvSpPr>
        <p:spPr>
          <a:xfrm>
            <a:off x="2370825" y="944250"/>
            <a:ext cx="6773400" cy="325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 userDrawn="1">
  <p:cSld name="TITLE_ONLY_3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3"/>
          <p:cNvSpPr/>
          <p:nvPr/>
        </p:nvSpPr>
        <p:spPr>
          <a:xfrm>
            <a:off x="-120550" y="4460375"/>
            <a:ext cx="9483300" cy="823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enor Sans"/>
              <a:buNone/>
              <a:defRPr sz="3000">
                <a:solidFill>
                  <a:schemeClr val="dk1"/>
                </a:solidFill>
                <a:latin typeface="Tenor Sans"/>
                <a:ea typeface="Tenor Sans"/>
                <a:cs typeface="Tenor Sans"/>
                <a:sym typeface="Tenor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enor Sans"/>
              <a:buNone/>
              <a:defRPr sz="3000">
                <a:solidFill>
                  <a:schemeClr val="dk1"/>
                </a:solidFill>
                <a:latin typeface="Tenor Sans"/>
                <a:ea typeface="Tenor Sans"/>
                <a:cs typeface="Tenor Sans"/>
                <a:sym typeface="Tenor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enor Sans"/>
              <a:buNone/>
              <a:defRPr sz="3000">
                <a:solidFill>
                  <a:schemeClr val="dk1"/>
                </a:solidFill>
                <a:latin typeface="Tenor Sans"/>
                <a:ea typeface="Tenor Sans"/>
                <a:cs typeface="Tenor Sans"/>
                <a:sym typeface="Tenor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enor Sans"/>
              <a:buNone/>
              <a:defRPr sz="3000">
                <a:solidFill>
                  <a:schemeClr val="dk1"/>
                </a:solidFill>
                <a:latin typeface="Tenor Sans"/>
                <a:ea typeface="Tenor Sans"/>
                <a:cs typeface="Tenor Sans"/>
                <a:sym typeface="Tenor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enor Sans"/>
              <a:buNone/>
              <a:defRPr sz="3000">
                <a:solidFill>
                  <a:schemeClr val="dk1"/>
                </a:solidFill>
                <a:latin typeface="Tenor Sans"/>
                <a:ea typeface="Tenor Sans"/>
                <a:cs typeface="Tenor Sans"/>
                <a:sym typeface="Tenor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enor Sans"/>
              <a:buNone/>
              <a:defRPr sz="3000">
                <a:solidFill>
                  <a:schemeClr val="dk1"/>
                </a:solidFill>
                <a:latin typeface="Tenor Sans"/>
                <a:ea typeface="Tenor Sans"/>
                <a:cs typeface="Tenor Sans"/>
                <a:sym typeface="Tenor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enor Sans"/>
              <a:buNone/>
              <a:defRPr sz="3000">
                <a:solidFill>
                  <a:schemeClr val="dk1"/>
                </a:solidFill>
                <a:latin typeface="Tenor Sans"/>
                <a:ea typeface="Tenor Sans"/>
                <a:cs typeface="Tenor Sans"/>
                <a:sym typeface="Tenor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enor Sans"/>
              <a:buNone/>
              <a:defRPr sz="3000">
                <a:solidFill>
                  <a:schemeClr val="dk1"/>
                </a:solidFill>
                <a:latin typeface="Tenor Sans"/>
                <a:ea typeface="Tenor Sans"/>
                <a:cs typeface="Tenor Sans"/>
                <a:sym typeface="Tenor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enor Sans"/>
              <a:buNone/>
              <a:defRPr sz="3000">
                <a:solidFill>
                  <a:schemeClr val="dk1"/>
                </a:solidFill>
                <a:latin typeface="Tenor Sans"/>
                <a:ea typeface="Tenor Sans"/>
                <a:cs typeface="Tenor Sans"/>
                <a:sym typeface="Tenor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Darker Grotesque Medium"/>
              <a:buChar char="●"/>
              <a:defRPr sz="1800"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○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■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●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○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■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●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○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Darker Grotesque Medium"/>
              <a:buChar char="■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6" r:id="rId1"/>
    <p:sldLayoutId id="2147483649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9" r:id="rId9"/>
    <p:sldLayoutId id="2147483660" r:id="rId10"/>
    <p:sldLayoutId id="2147483661" r:id="rId11"/>
    <p:sldLayoutId id="2147483662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71" r:id="rId18"/>
    <p:sldLayoutId id="2147483672" r:id="rId19"/>
    <p:sldLayoutId id="2147483673" r:id="rId20"/>
    <p:sldLayoutId id="2147483674" r:id="rId21"/>
    <p:sldLayoutId id="2147483675" r:id="rId2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6768E29-34CF-EC10-2F17-2615D4F30F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0694"/>
            <a:ext cx="9144000" cy="4615023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DC8321-612E-AE69-E1A4-CBECD9C6F69C}"/>
              </a:ext>
            </a:extLst>
          </p:cNvPr>
          <p:cNvSpPr txBox="1"/>
          <p:nvPr/>
        </p:nvSpPr>
        <p:spPr>
          <a:xfrm>
            <a:off x="553640" y="783330"/>
            <a:ext cx="8036719" cy="1433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28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2800" b="1" dirty="0">
              <a:solidFill>
                <a:schemeClr val="bg1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28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طراحی و دکوراسیون داخلی رایگان</a:t>
            </a:r>
            <a:endParaRPr lang="en-US" sz="2800" b="1" dirty="0">
              <a:solidFill>
                <a:schemeClr val="bg1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C9BF7B-A366-C0D3-2B6A-C63896A472FC}"/>
              </a:ext>
            </a:extLst>
          </p:cNvPr>
          <p:cNvSpPr txBox="1"/>
          <p:nvPr/>
        </p:nvSpPr>
        <p:spPr>
          <a:xfrm>
            <a:off x="2345678" y="2890058"/>
            <a:ext cx="4452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علیرضا عزیزی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CB7B28-4866-B30E-7FC7-97E5101726FC}"/>
              </a:ext>
            </a:extLst>
          </p:cNvPr>
          <p:cNvSpPr txBox="1"/>
          <p:nvPr/>
        </p:nvSpPr>
        <p:spPr>
          <a:xfrm>
            <a:off x="2345678" y="3565496"/>
            <a:ext cx="4452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دهنده: محمد جواد عزیزپناه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64CFE2-2C60-4095-858F-BE7287144175}"/>
              </a:ext>
            </a:extLst>
          </p:cNvPr>
          <p:cNvSpPr txBox="1"/>
          <p:nvPr/>
        </p:nvSpPr>
        <p:spPr>
          <a:xfrm>
            <a:off x="2345678" y="4240935"/>
            <a:ext cx="4452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تاریخ ارائه: ..........</a:t>
            </a:r>
            <a:endParaRPr lang="en-US" sz="1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2277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" name="Google Shape;263;p43"/>
          <p:cNvGrpSpPr/>
          <p:nvPr/>
        </p:nvGrpSpPr>
        <p:grpSpPr>
          <a:xfrm>
            <a:off x="6703211" y="1563680"/>
            <a:ext cx="369881" cy="385303"/>
            <a:chOff x="4793286" y="1410231"/>
            <a:chExt cx="369881" cy="385303"/>
          </a:xfrm>
        </p:grpSpPr>
        <p:sp>
          <p:nvSpPr>
            <p:cNvPr id="264" name="Google Shape;264;p43"/>
            <p:cNvSpPr/>
            <p:nvPr/>
          </p:nvSpPr>
          <p:spPr>
            <a:xfrm>
              <a:off x="4970999" y="1410231"/>
              <a:ext cx="192168" cy="385303"/>
            </a:xfrm>
            <a:custGeom>
              <a:avLst/>
              <a:gdLst/>
              <a:ahLst/>
              <a:cxnLst/>
              <a:rect l="l" t="t" r="r" b="b"/>
              <a:pathLst>
                <a:path w="119359" h="205495" extrusionOk="0">
                  <a:moveTo>
                    <a:pt x="4477" y="1"/>
                  </a:moveTo>
                  <a:cubicBezTo>
                    <a:pt x="2001" y="1"/>
                    <a:pt x="0" y="1977"/>
                    <a:pt x="0" y="4478"/>
                  </a:cubicBezTo>
                  <a:lnTo>
                    <a:pt x="0" y="76016"/>
                  </a:lnTo>
                  <a:cubicBezTo>
                    <a:pt x="0" y="78279"/>
                    <a:pt x="1596" y="80279"/>
                    <a:pt x="3787" y="80612"/>
                  </a:cubicBezTo>
                  <a:cubicBezTo>
                    <a:pt x="4004" y="80642"/>
                    <a:pt x="4218" y="80656"/>
                    <a:pt x="4429" y="80656"/>
                  </a:cubicBezTo>
                  <a:cubicBezTo>
                    <a:pt x="6929" y="80656"/>
                    <a:pt x="8954" y="78642"/>
                    <a:pt x="8954" y="76183"/>
                  </a:cubicBezTo>
                  <a:lnTo>
                    <a:pt x="8954" y="8955"/>
                  </a:lnTo>
                  <a:lnTo>
                    <a:pt x="110333" y="8955"/>
                  </a:lnTo>
                  <a:lnTo>
                    <a:pt x="110333" y="196493"/>
                  </a:lnTo>
                  <a:lnTo>
                    <a:pt x="8978" y="196493"/>
                  </a:lnTo>
                  <a:lnTo>
                    <a:pt x="8978" y="114976"/>
                  </a:lnTo>
                  <a:cubicBezTo>
                    <a:pt x="8978" y="112714"/>
                    <a:pt x="7359" y="110738"/>
                    <a:pt x="5168" y="110404"/>
                  </a:cubicBezTo>
                  <a:cubicBezTo>
                    <a:pt x="4953" y="110374"/>
                    <a:pt x="4740" y="110360"/>
                    <a:pt x="4530" y="110360"/>
                  </a:cubicBezTo>
                  <a:cubicBezTo>
                    <a:pt x="2049" y="110360"/>
                    <a:pt x="24" y="112374"/>
                    <a:pt x="24" y="114834"/>
                  </a:cubicBezTo>
                  <a:lnTo>
                    <a:pt x="24" y="200994"/>
                  </a:lnTo>
                  <a:cubicBezTo>
                    <a:pt x="24" y="203471"/>
                    <a:pt x="2024" y="205495"/>
                    <a:pt x="4525" y="205495"/>
                  </a:cubicBezTo>
                  <a:lnTo>
                    <a:pt x="114857" y="205495"/>
                  </a:lnTo>
                  <a:cubicBezTo>
                    <a:pt x="117334" y="205495"/>
                    <a:pt x="119358" y="203494"/>
                    <a:pt x="119358" y="200994"/>
                  </a:cubicBezTo>
                  <a:lnTo>
                    <a:pt x="119358" y="4478"/>
                  </a:lnTo>
                  <a:cubicBezTo>
                    <a:pt x="119334" y="1977"/>
                    <a:pt x="117334" y="1"/>
                    <a:pt x="1148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43"/>
            <p:cNvSpPr/>
            <p:nvPr/>
          </p:nvSpPr>
          <p:spPr>
            <a:xfrm>
              <a:off x="4970961" y="1579060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1" y="1"/>
                  </a:moveTo>
                  <a:cubicBezTo>
                    <a:pt x="3310" y="1"/>
                    <a:pt x="2144" y="477"/>
                    <a:pt x="1310" y="1311"/>
                  </a:cubicBezTo>
                  <a:cubicBezTo>
                    <a:pt x="477" y="2144"/>
                    <a:pt x="0" y="3311"/>
                    <a:pt x="0" y="4502"/>
                  </a:cubicBezTo>
                  <a:cubicBezTo>
                    <a:pt x="0" y="5692"/>
                    <a:pt x="477" y="6836"/>
                    <a:pt x="1310" y="7669"/>
                  </a:cubicBezTo>
                  <a:cubicBezTo>
                    <a:pt x="2144" y="8503"/>
                    <a:pt x="3310" y="8979"/>
                    <a:pt x="4501" y="8979"/>
                  </a:cubicBezTo>
                  <a:cubicBezTo>
                    <a:pt x="5692" y="8979"/>
                    <a:pt x="6859" y="8503"/>
                    <a:pt x="7692" y="7669"/>
                  </a:cubicBezTo>
                  <a:cubicBezTo>
                    <a:pt x="8526" y="6836"/>
                    <a:pt x="9002" y="5692"/>
                    <a:pt x="9002" y="4502"/>
                  </a:cubicBezTo>
                  <a:cubicBezTo>
                    <a:pt x="9002" y="3311"/>
                    <a:pt x="8526" y="2144"/>
                    <a:pt x="7692" y="1311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43"/>
            <p:cNvSpPr/>
            <p:nvPr/>
          </p:nvSpPr>
          <p:spPr>
            <a:xfrm>
              <a:off x="4999179" y="1443854"/>
              <a:ext cx="135807" cy="318013"/>
            </a:xfrm>
            <a:custGeom>
              <a:avLst/>
              <a:gdLst/>
              <a:ahLst/>
              <a:cxnLst/>
              <a:rect l="l" t="t" r="r" b="b"/>
              <a:pathLst>
                <a:path w="84352" h="169607" extrusionOk="0">
                  <a:moveTo>
                    <a:pt x="75374" y="8979"/>
                  </a:moveTo>
                  <a:lnTo>
                    <a:pt x="75374" y="160605"/>
                  </a:lnTo>
                  <a:lnTo>
                    <a:pt x="8979" y="160605"/>
                  </a:lnTo>
                  <a:lnTo>
                    <a:pt x="8979" y="8979"/>
                  </a:lnTo>
                  <a:close/>
                  <a:moveTo>
                    <a:pt x="4478" y="1"/>
                  </a:moveTo>
                  <a:cubicBezTo>
                    <a:pt x="2025" y="1"/>
                    <a:pt x="1" y="2001"/>
                    <a:pt x="1" y="4502"/>
                  </a:cubicBezTo>
                  <a:lnTo>
                    <a:pt x="1" y="165106"/>
                  </a:lnTo>
                  <a:cubicBezTo>
                    <a:pt x="1" y="167583"/>
                    <a:pt x="1977" y="169607"/>
                    <a:pt x="4478" y="169607"/>
                  </a:cubicBezTo>
                  <a:lnTo>
                    <a:pt x="79851" y="169607"/>
                  </a:lnTo>
                  <a:cubicBezTo>
                    <a:pt x="82327" y="169607"/>
                    <a:pt x="84352" y="167606"/>
                    <a:pt x="84352" y="165106"/>
                  </a:cubicBezTo>
                  <a:lnTo>
                    <a:pt x="84352" y="4502"/>
                  </a:lnTo>
                  <a:cubicBezTo>
                    <a:pt x="84328" y="2001"/>
                    <a:pt x="82327" y="1"/>
                    <a:pt x="7985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43"/>
            <p:cNvSpPr/>
            <p:nvPr/>
          </p:nvSpPr>
          <p:spPr>
            <a:xfrm>
              <a:off x="4793324" y="1410231"/>
              <a:ext cx="153175" cy="178388"/>
            </a:xfrm>
            <a:custGeom>
              <a:avLst/>
              <a:gdLst/>
              <a:ahLst/>
              <a:cxnLst/>
              <a:rect l="l" t="t" r="r" b="b"/>
              <a:pathLst>
                <a:path w="95140" h="95140" extrusionOk="0">
                  <a:moveTo>
                    <a:pt x="86114" y="8955"/>
                  </a:moveTo>
                  <a:lnTo>
                    <a:pt x="86114" y="86137"/>
                  </a:lnTo>
                  <a:lnTo>
                    <a:pt x="8955" y="86137"/>
                  </a:lnTo>
                  <a:lnTo>
                    <a:pt x="8955" y="8955"/>
                  </a:lnTo>
                  <a:close/>
                  <a:moveTo>
                    <a:pt x="4502" y="1"/>
                  </a:moveTo>
                  <a:cubicBezTo>
                    <a:pt x="2025" y="1"/>
                    <a:pt x="1" y="1977"/>
                    <a:pt x="1" y="4478"/>
                  </a:cubicBezTo>
                  <a:lnTo>
                    <a:pt x="1" y="90638"/>
                  </a:lnTo>
                  <a:cubicBezTo>
                    <a:pt x="1" y="93115"/>
                    <a:pt x="2001" y="95139"/>
                    <a:pt x="4502" y="95139"/>
                  </a:cubicBezTo>
                  <a:lnTo>
                    <a:pt x="90639" y="95139"/>
                  </a:lnTo>
                  <a:cubicBezTo>
                    <a:pt x="93115" y="95139"/>
                    <a:pt x="95140" y="93139"/>
                    <a:pt x="95140" y="90638"/>
                  </a:cubicBezTo>
                  <a:lnTo>
                    <a:pt x="95140" y="4478"/>
                  </a:lnTo>
                  <a:cubicBezTo>
                    <a:pt x="95092" y="1977"/>
                    <a:pt x="93092" y="1"/>
                    <a:pt x="906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43"/>
            <p:cNvSpPr/>
            <p:nvPr/>
          </p:nvSpPr>
          <p:spPr>
            <a:xfrm>
              <a:off x="4822158" y="1443854"/>
              <a:ext cx="95394" cy="111098"/>
            </a:xfrm>
            <a:custGeom>
              <a:avLst/>
              <a:gdLst/>
              <a:ahLst/>
              <a:cxnLst/>
              <a:rect l="l" t="t" r="r" b="b"/>
              <a:pathLst>
                <a:path w="59251" h="59252" extrusionOk="0">
                  <a:moveTo>
                    <a:pt x="50296" y="8979"/>
                  </a:moveTo>
                  <a:lnTo>
                    <a:pt x="50296" y="50249"/>
                  </a:lnTo>
                  <a:lnTo>
                    <a:pt x="9002" y="50249"/>
                  </a:lnTo>
                  <a:lnTo>
                    <a:pt x="9002" y="8979"/>
                  </a:lnTo>
                  <a:close/>
                  <a:moveTo>
                    <a:pt x="4501" y="1"/>
                  </a:moveTo>
                  <a:cubicBezTo>
                    <a:pt x="2024" y="1"/>
                    <a:pt x="0" y="2001"/>
                    <a:pt x="0" y="4502"/>
                  </a:cubicBezTo>
                  <a:lnTo>
                    <a:pt x="0" y="54750"/>
                  </a:lnTo>
                  <a:cubicBezTo>
                    <a:pt x="0" y="57227"/>
                    <a:pt x="2001" y="59251"/>
                    <a:pt x="4501" y="59251"/>
                  </a:cubicBezTo>
                  <a:lnTo>
                    <a:pt x="54750" y="59251"/>
                  </a:lnTo>
                  <a:cubicBezTo>
                    <a:pt x="57226" y="59251"/>
                    <a:pt x="59251" y="57251"/>
                    <a:pt x="59251" y="54750"/>
                  </a:cubicBezTo>
                  <a:lnTo>
                    <a:pt x="59251" y="4502"/>
                  </a:lnTo>
                  <a:cubicBezTo>
                    <a:pt x="59251" y="2001"/>
                    <a:pt x="57250" y="1"/>
                    <a:pt x="547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43"/>
            <p:cNvSpPr/>
            <p:nvPr/>
          </p:nvSpPr>
          <p:spPr>
            <a:xfrm>
              <a:off x="4822158" y="1650771"/>
              <a:ext cx="95394" cy="111096"/>
            </a:xfrm>
            <a:custGeom>
              <a:avLst/>
              <a:gdLst/>
              <a:ahLst/>
              <a:cxnLst/>
              <a:rect l="l" t="t" r="r" b="b"/>
              <a:pathLst>
                <a:path w="59251" h="59251" extrusionOk="0">
                  <a:moveTo>
                    <a:pt x="50296" y="8955"/>
                  </a:moveTo>
                  <a:lnTo>
                    <a:pt x="50296" y="50249"/>
                  </a:lnTo>
                  <a:lnTo>
                    <a:pt x="9002" y="50249"/>
                  </a:lnTo>
                  <a:lnTo>
                    <a:pt x="9002" y="8955"/>
                  </a:lnTo>
                  <a:close/>
                  <a:moveTo>
                    <a:pt x="4501" y="1"/>
                  </a:moveTo>
                  <a:cubicBezTo>
                    <a:pt x="2024" y="1"/>
                    <a:pt x="0" y="2001"/>
                    <a:pt x="0" y="4502"/>
                  </a:cubicBezTo>
                  <a:lnTo>
                    <a:pt x="0" y="54750"/>
                  </a:lnTo>
                  <a:cubicBezTo>
                    <a:pt x="0" y="57227"/>
                    <a:pt x="2001" y="59251"/>
                    <a:pt x="4501" y="59251"/>
                  </a:cubicBezTo>
                  <a:lnTo>
                    <a:pt x="54750" y="59251"/>
                  </a:lnTo>
                  <a:cubicBezTo>
                    <a:pt x="57226" y="59251"/>
                    <a:pt x="59251" y="57250"/>
                    <a:pt x="59251" y="54750"/>
                  </a:cubicBezTo>
                  <a:lnTo>
                    <a:pt x="59251" y="4502"/>
                  </a:lnTo>
                  <a:cubicBezTo>
                    <a:pt x="59251" y="2025"/>
                    <a:pt x="57250" y="1"/>
                    <a:pt x="547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43"/>
            <p:cNvSpPr/>
            <p:nvPr/>
          </p:nvSpPr>
          <p:spPr>
            <a:xfrm>
              <a:off x="4864792" y="1616881"/>
              <a:ext cx="14458" cy="16881"/>
            </a:xfrm>
            <a:custGeom>
              <a:avLst/>
              <a:gdLst/>
              <a:ahLst/>
              <a:cxnLst/>
              <a:rect l="l" t="t" r="r" b="b"/>
              <a:pathLst>
                <a:path w="8980" h="9003" extrusionOk="0">
                  <a:moveTo>
                    <a:pt x="4478" y="1"/>
                  </a:moveTo>
                  <a:cubicBezTo>
                    <a:pt x="3287" y="1"/>
                    <a:pt x="2144" y="477"/>
                    <a:pt x="1287" y="1310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287" y="7693"/>
                  </a:cubicBezTo>
                  <a:cubicBezTo>
                    <a:pt x="2120" y="8526"/>
                    <a:pt x="3287" y="9002"/>
                    <a:pt x="4478" y="9002"/>
                  </a:cubicBezTo>
                  <a:cubicBezTo>
                    <a:pt x="5669" y="9002"/>
                    <a:pt x="6836" y="8526"/>
                    <a:pt x="7669" y="7693"/>
                  </a:cubicBezTo>
                  <a:cubicBezTo>
                    <a:pt x="8503" y="6859"/>
                    <a:pt x="8979" y="5692"/>
                    <a:pt x="8979" y="4502"/>
                  </a:cubicBezTo>
                  <a:cubicBezTo>
                    <a:pt x="8979" y="3311"/>
                    <a:pt x="8503" y="2144"/>
                    <a:pt x="7669" y="1310"/>
                  </a:cubicBezTo>
                  <a:cubicBezTo>
                    <a:pt x="6836" y="477"/>
                    <a:pt x="5669" y="1"/>
                    <a:pt x="4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43"/>
            <p:cNvSpPr/>
            <p:nvPr/>
          </p:nvSpPr>
          <p:spPr>
            <a:xfrm>
              <a:off x="4793286" y="1617104"/>
              <a:ext cx="153137" cy="178388"/>
            </a:xfrm>
            <a:custGeom>
              <a:avLst/>
              <a:gdLst/>
              <a:ahLst/>
              <a:cxnLst/>
              <a:rect l="l" t="t" r="r" b="b"/>
              <a:pathLst>
                <a:path w="95116" h="95140" extrusionOk="0">
                  <a:moveTo>
                    <a:pt x="4478" y="1"/>
                  </a:moveTo>
                  <a:cubicBezTo>
                    <a:pt x="2025" y="1"/>
                    <a:pt x="1" y="2001"/>
                    <a:pt x="1" y="4502"/>
                  </a:cubicBezTo>
                  <a:lnTo>
                    <a:pt x="1" y="90662"/>
                  </a:lnTo>
                  <a:cubicBezTo>
                    <a:pt x="1" y="93115"/>
                    <a:pt x="1978" y="95139"/>
                    <a:pt x="4478" y="95139"/>
                  </a:cubicBezTo>
                  <a:lnTo>
                    <a:pt x="90639" y="95139"/>
                  </a:lnTo>
                  <a:cubicBezTo>
                    <a:pt x="93116" y="95139"/>
                    <a:pt x="95116" y="93162"/>
                    <a:pt x="95116" y="90662"/>
                  </a:cubicBezTo>
                  <a:lnTo>
                    <a:pt x="95116" y="4502"/>
                  </a:lnTo>
                  <a:cubicBezTo>
                    <a:pt x="95116" y="2025"/>
                    <a:pt x="93116" y="1"/>
                    <a:pt x="90639" y="1"/>
                  </a:cubicBezTo>
                  <a:lnTo>
                    <a:pt x="67896" y="1"/>
                  </a:lnTo>
                  <a:cubicBezTo>
                    <a:pt x="65634" y="1"/>
                    <a:pt x="63633" y="1620"/>
                    <a:pt x="63300" y="3811"/>
                  </a:cubicBezTo>
                  <a:cubicBezTo>
                    <a:pt x="62919" y="6597"/>
                    <a:pt x="65062" y="8979"/>
                    <a:pt x="67753" y="8979"/>
                  </a:cubicBezTo>
                  <a:lnTo>
                    <a:pt x="86138" y="8979"/>
                  </a:lnTo>
                  <a:lnTo>
                    <a:pt x="86138" y="86137"/>
                  </a:lnTo>
                  <a:lnTo>
                    <a:pt x="8979" y="86137"/>
                  </a:lnTo>
                  <a:lnTo>
                    <a:pt x="8979" y="8979"/>
                  </a:lnTo>
                  <a:lnTo>
                    <a:pt x="28126" y="8979"/>
                  </a:lnTo>
                  <a:cubicBezTo>
                    <a:pt x="30388" y="8979"/>
                    <a:pt x="32389" y="7359"/>
                    <a:pt x="32698" y="5168"/>
                  </a:cubicBezTo>
                  <a:cubicBezTo>
                    <a:pt x="33103" y="2382"/>
                    <a:pt x="30960" y="1"/>
                    <a:pt x="28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43"/>
            <p:cNvSpPr/>
            <p:nvPr/>
          </p:nvSpPr>
          <p:spPr>
            <a:xfrm>
              <a:off x="5022223" y="1514183"/>
              <a:ext cx="90257" cy="176914"/>
            </a:xfrm>
            <a:custGeom>
              <a:avLst/>
              <a:gdLst/>
              <a:ahLst/>
              <a:cxnLst/>
              <a:rect l="l" t="t" r="r" b="b"/>
              <a:pathLst>
                <a:path w="56060" h="94354" extrusionOk="0">
                  <a:moveTo>
                    <a:pt x="23362" y="22790"/>
                  </a:moveTo>
                  <a:lnTo>
                    <a:pt x="23362" y="48676"/>
                  </a:lnTo>
                  <a:lnTo>
                    <a:pt x="14384" y="39698"/>
                  </a:lnTo>
                  <a:lnTo>
                    <a:pt x="23362" y="22790"/>
                  </a:lnTo>
                  <a:close/>
                  <a:moveTo>
                    <a:pt x="32317" y="22123"/>
                  </a:moveTo>
                  <a:lnTo>
                    <a:pt x="41557" y="39460"/>
                  </a:lnTo>
                  <a:lnTo>
                    <a:pt x="32317" y="48676"/>
                  </a:lnTo>
                  <a:lnTo>
                    <a:pt x="32317" y="22123"/>
                  </a:lnTo>
                  <a:close/>
                  <a:moveTo>
                    <a:pt x="10288" y="48319"/>
                  </a:moveTo>
                  <a:lnTo>
                    <a:pt x="23362" y="61393"/>
                  </a:lnTo>
                  <a:lnTo>
                    <a:pt x="23362" y="71490"/>
                  </a:lnTo>
                  <a:cubicBezTo>
                    <a:pt x="16528" y="69538"/>
                    <a:pt x="11193" y="63870"/>
                    <a:pt x="9907" y="56559"/>
                  </a:cubicBezTo>
                  <a:cubicBezTo>
                    <a:pt x="9431" y="53820"/>
                    <a:pt x="9574" y="51010"/>
                    <a:pt x="10288" y="48319"/>
                  </a:cubicBezTo>
                  <a:close/>
                  <a:moveTo>
                    <a:pt x="45653" y="48033"/>
                  </a:moveTo>
                  <a:cubicBezTo>
                    <a:pt x="46462" y="50796"/>
                    <a:pt x="46653" y="53701"/>
                    <a:pt x="46129" y="56559"/>
                  </a:cubicBezTo>
                  <a:cubicBezTo>
                    <a:pt x="44819" y="63989"/>
                    <a:pt x="39342" y="69752"/>
                    <a:pt x="32317" y="71562"/>
                  </a:cubicBezTo>
                  <a:lnTo>
                    <a:pt x="32317" y="61369"/>
                  </a:lnTo>
                  <a:lnTo>
                    <a:pt x="45653" y="48033"/>
                  </a:lnTo>
                  <a:close/>
                  <a:moveTo>
                    <a:pt x="28019" y="0"/>
                  </a:moveTo>
                  <a:cubicBezTo>
                    <a:pt x="26448" y="0"/>
                    <a:pt x="24979" y="846"/>
                    <a:pt x="24172" y="2191"/>
                  </a:cubicBezTo>
                  <a:cubicBezTo>
                    <a:pt x="24077" y="2333"/>
                    <a:pt x="23981" y="2476"/>
                    <a:pt x="23934" y="2619"/>
                  </a:cubicBezTo>
                  <a:lnTo>
                    <a:pt x="3930" y="40198"/>
                  </a:lnTo>
                  <a:cubicBezTo>
                    <a:pt x="1000" y="45652"/>
                    <a:pt x="0" y="52010"/>
                    <a:pt x="1072" y="58107"/>
                  </a:cubicBezTo>
                  <a:cubicBezTo>
                    <a:pt x="3120" y="69728"/>
                    <a:pt x="12098" y="78587"/>
                    <a:pt x="23362" y="80683"/>
                  </a:cubicBezTo>
                  <a:lnTo>
                    <a:pt x="23362" y="89732"/>
                  </a:lnTo>
                  <a:cubicBezTo>
                    <a:pt x="23362" y="91994"/>
                    <a:pt x="24982" y="93995"/>
                    <a:pt x="27173" y="94304"/>
                  </a:cubicBezTo>
                  <a:cubicBezTo>
                    <a:pt x="27399" y="94338"/>
                    <a:pt x="27624" y="94354"/>
                    <a:pt x="27844" y="94354"/>
                  </a:cubicBezTo>
                  <a:cubicBezTo>
                    <a:pt x="30310" y="94354"/>
                    <a:pt x="32317" y="92345"/>
                    <a:pt x="32317" y="89875"/>
                  </a:cubicBezTo>
                  <a:lnTo>
                    <a:pt x="32317" y="80778"/>
                  </a:lnTo>
                  <a:cubicBezTo>
                    <a:pt x="43724" y="78777"/>
                    <a:pt x="52892" y="69871"/>
                    <a:pt x="54940" y="58154"/>
                  </a:cubicBezTo>
                  <a:cubicBezTo>
                    <a:pt x="56060" y="52010"/>
                    <a:pt x="55036" y="45652"/>
                    <a:pt x="52130" y="40198"/>
                  </a:cubicBezTo>
                  <a:lnTo>
                    <a:pt x="32078" y="2548"/>
                  </a:lnTo>
                  <a:cubicBezTo>
                    <a:pt x="32007" y="2333"/>
                    <a:pt x="31888" y="2119"/>
                    <a:pt x="31721" y="1952"/>
                  </a:cubicBezTo>
                  <a:cubicBezTo>
                    <a:pt x="31197" y="1166"/>
                    <a:pt x="30459" y="571"/>
                    <a:pt x="29578" y="285"/>
                  </a:cubicBezTo>
                  <a:cubicBezTo>
                    <a:pt x="29060" y="91"/>
                    <a:pt x="28534" y="0"/>
                    <a:pt x="28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3" name="Google Shape;273;p43"/>
          <p:cNvGrpSpPr/>
          <p:nvPr/>
        </p:nvGrpSpPr>
        <p:grpSpPr>
          <a:xfrm>
            <a:off x="2111287" y="1540974"/>
            <a:ext cx="369880" cy="430716"/>
            <a:chOff x="5603362" y="4163067"/>
            <a:chExt cx="369880" cy="430716"/>
          </a:xfrm>
        </p:grpSpPr>
        <p:sp>
          <p:nvSpPr>
            <p:cNvPr id="274" name="Google Shape;274;p43"/>
            <p:cNvSpPr/>
            <p:nvPr/>
          </p:nvSpPr>
          <p:spPr>
            <a:xfrm>
              <a:off x="5603362" y="4163067"/>
              <a:ext cx="369880" cy="430716"/>
            </a:xfrm>
            <a:custGeom>
              <a:avLst/>
              <a:gdLst/>
              <a:ahLst/>
              <a:cxnLst/>
              <a:rect l="l" t="t" r="r" b="b"/>
              <a:pathLst>
                <a:path w="229739" h="229715" extrusionOk="0">
                  <a:moveTo>
                    <a:pt x="220737" y="8955"/>
                  </a:moveTo>
                  <a:lnTo>
                    <a:pt x="220737" y="202780"/>
                  </a:lnTo>
                  <a:lnTo>
                    <a:pt x="9002" y="202780"/>
                  </a:lnTo>
                  <a:lnTo>
                    <a:pt x="9002" y="8955"/>
                  </a:lnTo>
                  <a:close/>
                  <a:moveTo>
                    <a:pt x="220737" y="211782"/>
                  </a:moveTo>
                  <a:lnTo>
                    <a:pt x="220737" y="220736"/>
                  </a:lnTo>
                  <a:lnTo>
                    <a:pt x="9002" y="220736"/>
                  </a:lnTo>
                  <a:lnTo>
                    <a:pt x="9002" y="211782"/>
                  </a:lnTo>
                  <a:close/>
                  <a:moveTo>
                    <a:pt x="4501" y="1"/>
                  </a:moveTo>
                  <a:cubicBezTo>
                    <a:pt x="2025" y="1"/>
                    <a:pt x="0" y="2001"/>
                    <a:pt x="0" y="4502"/>
                  </a:cubicBezTo>
                  <a:lnTo>
                    <a:pt x="0" y="225237"/>
                  </a:lnTo>
                  <a:cubicBezTo>
                    <a:pt x="0" y="227690"/>
                    <a:pt x="2001" y="229714"/>
                    <a:pt x="4501" y="229714"/>
                  </a:cubicBezTo>
                  <a:lnTo>
                    <a:pt x="225238" y="229714"/>
                  </a:lnTo>
                  <a:cubicBezTo>
                    <a:pt x="227715" y="229714"/>
                    <a:pt x="229739" y="227738"/>
                    <a:pt x="229739" y="225237"/>
                  </a:cubicBezTo>
                  <a:lnTo>
                    <a:pt x="229739" y="4502"/>
                  </a:lnTo>
                  <a:cubicBezTo>
                    <a:pt x="229739" y="2025"/>
                    <a:pt x="227715" y="1"/>
                    <a:pt x="2252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43"/>
            <p:cNvSpPr/>
            <p:nvPr/>
          </p:nvSpPr>
          <p:spPr>
            <a:xfrm>
              <a:off x="5651058" y="4223616"/>
              <a:ext cx="274487" cy="233888"/>
            </a:xfrm>
            <a:custGeom>
              <a:avLst/>
              <a:gdLst/>
              <a:ahLst/>
              <a:cxnLst/>
              <a:rect l="l" t="t" r="r" b="b"/>
              <a:pathLst>
                <a:path w="170489" h="124740" extrusionOk="0">
                  <a:moveTo>
                    <a:pt x="4502" y="0"/>
                  </a:moveTo>
                  <a:cubicBezTo>
                    <a:pt x="2025" y="0"/>
                    <a:pt x="1" y="2001"/>
                    <a:pt x="1" y="4501"/>
                  </a:cubicBezTo>
                  <a:lnTo>
                    <a:pt x="1" y="120239"/>
                  </a:lnTo>
                  <a:cubicBezTo>
                    <a:pt x="1" y="122716"/>
                    <a:pt x="2001" y="124740"/>
                    <a:pt x="4502" y="124740"/>
                  </a:cubicBezTo>
                  <a:lnTo>
                    <a:pt x="64490" y="124740"/>
                  </a:lnTo>
                  <a:cubicBezTo>
                    <a:pt x="66753" y="124740"/>
                    <a:pt x="68729" y="123120"/>
                    <a:pt x="69063" y="120929"/>
                  </a:cubicBezTo>
                  <a:cubicBezTo>
                    <a:pt x="69444" y="118143"/>
                    <a:pt x="67300" y="115762"/>
                    <a:pt x="64633" y="115762"/>
                  </a:cubicBezTo>
                  <a:lnTo>
                    <a:pt x="9003" y="115762"/>
                  </a:lnTo>
                  <a:lnTo>
                    <a:pt x="9003" y="9002"/>
                  </a:lnTo>
                  <a:lnTo>
                    <a:pt x="161534" y="9002"/>
                  </a:lnTo>
                  <a:lnTo>
                    <a:pt x="161534" y="115762"/>
                  </a:lnTo>
                  <a:lnTo>
                    <a:pt x="102879" y="115762"/>
                  </a:lnTo>
                  <a:cubicBezTo>
                    <a:pt x="100617" y="115762"/>
                    <a:pt x="98616" y="117381"/>
                    <a:pt x="98307" y="119596"/>
                  </a:cubicBezTo>
                  <a:cubicBezTo>
                    <a:pt x="97902" y="122358"/>
                    <a:pt x="100045" y="124740"/>
                    <a:pt x="102736" y="124740"/>
                  </a:cubicBezTo>
                  <a:lnTo>
                    <a:pt x="165988" y="124740"/>
                  </a:lnTo>
                  <a:cubicBezTo>
                    <a:pt x="168464" y="124740"/>
                    <a:pt x="170489" y="122739"/>
                    <a:pt x="170489" y="120239"/>
                  </a:cubicBezTo>
                  <a:lnTo>
                    <a:pt x="170489" y="4501"/>
                  </a:lnTo>
                  <a:cubicBezTo>
                    <a:pt x="170489" y="2024"/>
                    <a:pt x="168464" y="0"/>
                    <a:pt x="1659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43"/>
            <p:cNvSpPr/>
            <p:nvPr/>
          </p:nvSpPr>
          <p:spPr>
            <a:xfrm>
              <a:off x="5779348" y="4440713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8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3" y="8979"/>
                    <a:pt x="6836" y="8502"/>
                    <a:pt x="7669" y="7669"/>
                  </a:cubicBezTo>
                  <a:cubicBezTo>
                    <a:pt x="8503" y="6835"/>
                    <a:pt x="8979" y="5668"/>
                    <a:pt x="8979" y="4478"/>
                  </a:cubicBezTo>
                  <a:cubicBezTo>
                    <a:pt x="8979" y="3287"/>
                    <a:pt x="8503" y="2144"/>
                    <a:pt x="7669" y="1310"/>
                  </a:cubicBezTo>
                  <a:cubicBezTo>
                    <a:pt x="6812" y="477"/>
                    <a:pt x="5669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43"/>
            <p:cNvSpPr/>
            <p:nvPr/>
          </p:nvSpPr>
          <p:spPr>
            <a:xfrm>
              <a:off x="5679929" y="4257284"/>
              <a:ext cx="216708" cy="166597"/>
            </a:xfrm>
            <a:custGeom>
              <a:avLst/>
              <a:gdLst/>
              <a:ahLst/>
              <a:cxnLst/>
              <a:rect l="l" t="t" r="r" b="b"/>
              <a:pathLst>
                <a:path w="134601" h="88852" extrusionOk="0">
                  <a:moveTo>
                    <a:pt x="125622" y="8954"/>
                  </a:moveTo>
                  <a:lnTo>
                    <a:pt x="125622" y="60322"/>
                  </a:lnTo>
                  <a:lnTo>
                    <a:pt x="95378" y="30078"/>
                  </a:lnTo>
                  <a:cubicBezTo>
                    <a:pt x="94497" y="29197"/>
                    <a:pt x="93348" y="28756"/>
                    <a:pt x="92199" y="28756"/>
                  </a:cubicBezTo>
                  <a:cubicBezTo>
                    <a:pt x="91050" y="28756"/>
                    <a:pt x="89901" y="29197"/>
                    <a:pt x="89019" y="30078"/>
                  </a:cubicBezTo>
                  <a:lnTo>
                    <a:pt x="59847" y="59250"/>
                  </a:lnTo>
                  <a:lnTo>
                    <a:pt x="38533" y="37936"/>
                  </a:lnTo>
                  <a:cubicBezTo>
                    <a:pt x="38247" y="37627"/>
                    <a:pt x="37914" y="37365"/>
                    <a:pt x="37533" y="37151"/>
                  </a:cubicBezTo>
                  <a:cubicBezTo>
                    <a:pt x="36829" y="36781"/>
                    <a:pt x="36085" y="36606"/>
                    <a:pt x="35359" y="36606"/>
                  </a:cubicBezTo>
                  <a:cubicBezTo>
                    <a:pt x="34165" y="36606"/>
                    <a:pt x="33018" y="37078"/>
                    <a:pt x="32174" y="37936"/>
                  </a:cubicBezTo>
                  <a:lnTo>
                    <a:pt x="8979" y="61108"/>
                  </a:lnTo>
                  <a:lnTo>
                    <a:pt x="8979" y="8954"/>
                  </a:lnTo>
                  <a:close/>
                  <a:moveTo>
                    <a:pt x="92211" y="39603"/>
                  </a:moveTo>
                  <a:lnTo>
                    <a:pt x="125599" y="72991"/>
                  </a:lnTo>
                  <a:lnTo>
                    <a:pt x="125646" y="73015"/>
                  </a:lnTo>
                  <a:lnTo>
                    <a:pt x="125646" y="79874"/>
                  </a:lnTo>
                  <a:lnTo>
                    <a:pt x="9003" y="79874"/>
                  </a:lnTo>
                  <a:lnTo>
                    <a:pt x="9003" y="73825"/>
                  </a:lnTo>
                  <a:lnTo>
                    <a:pt x="35365" y="47486"/>
                  </a:lnTo>
                  <a:lnTo>
                    <a:pt x="63181" y="75325"/>
                  </a:lnTo>
                  <a:cubicBezTo>
                    <a:pt x="64062" y="76182"/>
                    <a:pt x="65205" y="76635"/>
                    <a:pt x="66372" y="76635"/>
                  </a:cubicBezTo>
                  <a:cubicBezTo>
                    <a:pt x="67706" y="76635"/>
                    <a:pt x="69087" y="76039"/>
                    <a:pt x="69968" y="74801"/>
                  </a:cubicBezTo>
                  <a:cubicBezTo>
                    <a:pt x="71302" y="73015"/>
                    <a:pt x="71040" y="70467"/>
                    <a:pt x="69444" y="68847"/>
                  </a:cubicBezTo>
                  <a:lnTo>
                    <a:pt x="66181" y="65609"/>
                  </a:lnTo>
                  <a:lnTo>
                    <a:pt x="92211" y="39603"/>
                  </a:lnTo>
                  <a:close/>
                  <a:moveTo>
                    <a:pt x="4478" y="0"/>
                  </a:moveTo>
                  <a:cubicBezTo>
                    <a:pt x="2001" y="0"/>
                    <a:pt x="1" y="2001"/>
                    <a:pt x="1" y="4501"/>
                  </a:cubicBezTo>
                  <a:lnTo>
                    <a:pt x="1" y="84374"/>
                  </a:lnTo>
                  <a:cubicBezTo>
                    <a:pt x="1" y="86827"/>
                    <a:pt x="1978" y="88852"/>
                    <a:pt x="4478" y="88852"/>
                  </a:cubicBezTo>
                  <a:lnTo>
                    <a:pt x="130099" y="88852"/>
                  </a:lnTo>
                  <a:cubicBezTo>
                    <a:pt x="132576" y="88852"/>
                    <a:pt x="134600" y="86875"/>
                    <a:pt x="134600" y="84374"/>
                  </a:cubicBezTo>
                  <a:lnTo>
                    <a:pt x="134600" y="4501"/>
                  </a:lnTo>
                  <a:cubicBezTo>
                    <a:pt x="134600" y="2001"/>
                    <a:pt x="132600" y="0"/>
                    <a:pt x="1300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43"/>
            <p:cNvSpPr/>
            <p:nvPr/>
          </p:nvSpPr>
          <p:spPr>
            <a:xfrm>
              <a:off x="5719651" y="4289254"/>
              <a:ext cx="48083" cy="16836"/>
            </a:xfrm>
            <a:custGeom>
              <a:avLst/>
              <a:gdLst/>
              <a:ahLst/>
              <a:cxnLst/>
              <a:rect l="l" t="t" r="r" b="b"/>
              <a:pathLst>
                <a:path w="29865" h="8979" extrusionOk="0">
                  <a:moveTo>
                    <a:pt x="4978" y="0"/>
                  </a:moveTo>
                  <a:cubicBezTo>
                    <a:pt x="2716" y="0"/>
                    <a:pt x="715" y="1620"/>
                    <a:pt x="382" y="3811"/>
                  </a:cubicBezTo>
                  <a:cubicBezTo>
                    <a:pt x="1" y="6597"/>
                    <a:pt x="2144" y="8978"/>
                    <a:pt x="4811" y="8978"/>
                  </a:cubicBezTo>
                  <a:lnTo>
                    <a:pt x="24863" y="8978"/>
                  </a:lnTo>
                  <a:cubicBezTo>
                    <a:pt x="27125" y="8978"/>
                    <a:pt x="29102" y="7359"/>
                    <a:pt x="29435" y="5168"/>
                  </a:cubicBezTo>
                  <a:cubicBezTo>
                    <a:pt x="29864" y="2382"/>
                    <a:pt x="27721" y="0"/>
                    <a:pt x="250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43"/>
            <p:cNvSpPr/>
            <p:nvPr/>
          </p:nvSpPr>
          <p:spPr>
            <a:xfrm>
              <a:off x="5780844" y="4289254"/>
              <a:ext cx="14495" cy="16879"/>
            </a:xfrm>
            <a:custGeom>
              <a:avLst/>
              <a:gdLst/>
              <a:ahLst/>
              <a:cxnLst/>
              <a:rect l="l" t="t" r="r" b="b"/>
              <a:pathLst>
                <a:path w="9003" h="9002" extrusionOk="0">
                  <a:moveTo>
                    <a:pt x="4502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0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3" y="5692"/>
                    <a:pt x="9003" y="4501"/>
                  </a:cubicBezTo>
                  <a:cubicBezTo>
                    <a:pt x="9003" y="3287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9F2681E-9483-2BC2-3FD6-B27A10543EC2}"/>
              </a:ext>
            </a:extLst>
          </p:cNvPr>
          <p:cNvSpPr txBox="1"/>
          <p:nvPr/>
        </p:nvSpPr>
        <p:spPr>
          <a:xfrm>
            <a:off x="0" y="85061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F6F742-65FA-19F9-6FD7-6BAE0C4BD3B6}"/>
              </a:ext>
            </a:extLst>
          </p:cNvPr>
          <p:cNvSpPr txBox="1"/>
          <p:nvPr/>
        </p:nvSpPr>
        <p:spPr>
          <a:xfrm>
            <a:off x="1295758" y="2017966"/>
            <a:ext cx="2011942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EF3919-EB9E-B0D0-EA7E-6C326FA99EB7}"/>
              </a:ext>
            </a:extLst>
          </p:cNvPr>
          <p:cNvSpPr txBox="1"/>
          <p:nvPr/>
        </p:nvSpPr>
        <p:spPr>
          <a:xfrm>
            <a:off x="5882162" y="1985645"/>
            <a:ext cx="2011942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p4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2071" y="0"/>
            <a:ext cx="224890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44"/>
          <p:cNvSpPr/>
          <p:nvPr/>
        </p:nvSpPr>
        <p:spPr>
          <a:xfrm flipH="1">
            <a:off x="2731521" y="1666747"/>
            <a:ext cx="291895" cy="430714"/>
          </a:xfrm>
          <a:custGeom>
            <a:avLst/>
            <a:gdLst/>
            <a:ahLst/>
            <a:cxnLst/>
            <a:rect l="l" t="t" r="r" b="b"/>
            <a:pathLst>
              <a:path w="181301" h="229714" extrusionOk="0">
                <a:moveTo>
                  <a:pt x="142697" y="35912"/>
                </a:moveTo>
                <a:lnTo>
                  <a:pt x="142697" y="50249"/>
                </a:lnTo>
                <a:lnTo>
                  <a:pt x="110119" y="50249"/>
                </a:lnTo>
                <a:cubicBezTo>
                  <a:pt x="106428" y="50249"/>
                  <a:pt x="103213" y="47582"/>
                  <a:pt x="102808" y="43914"/>
                </a:cubicBezTo>
                <a:cubicBezTo>
                  <a:pt x="102284" y="39604"/>
                  <a:pt x="105689" y="35912"/>
                  <a:pt x="109952" y="35912"/>
                </a:cubicBezTo>
                <a:close/>
                <a:moveTo>
                  <a:pt x="21434" y="28697"/>
                </a:moveTo>
                <a:cubicBezTo>
                  <a:pt x="22482" y="28697"/>
                  <a:pt x="23339" y="29530"/>
                  <a:pt x="23339" y="30602"/>
                </a:cubicBezTo>
                <a:lnTo>
                  <a:pt x="23339" y="71682"/>
                </a:lnTo>
                <a:cubicBezTo>
                  <a:pt x="23339" y="72729"/>
                  <a:pt x="22482" y="73587"/>
                  <a:pt x="21434" y="73587"/>
                </a:cubicBezTo>
                <a:lnTo>
                  <a:pt x="10884" y="73587"/>
                </a:lnTo>
                <a:cubicBezTo>
                  <a:pt x="9836" y="73587"/>
                  <a:pt x="8979" y="72753"/>
                  <a:pt x="8979" y="71682"/>
                </a:cubicBezTo>
                <a:lnTo>
                  <a:pt x="8979" y="30602"/>
                </a:lnTo>
                <a:cubicBezTo>
                  <a:pt x="8979" y="29578"/>
                  <a:pt x="9812" y="28697"/>
                  <a:pt x="10884" y="28697"/>
                </a:cubicBezTo>
                <a:close/>
                <a:moveTo>
                  <a:pt x="44772" y="28697"/>
                </a:moveTo>
                <a:cubicBezTo>
                  <a:pt x="45820" y="28697"/>
                  <a:pt x="46677" y="29530"/>
                  <a:pt x="46677" y="30602"/>
                </a:cubicBezTo>
                <a:lnTo>
                  <a:pt x="46677" y="71682"/>
                </a:lnTo>
                <a:cubicBezTo>
                  <a:pt x="46677" y="72729"/>
                  <a:pt x="45820" y="73587"/>
                  <a:pt x="44772" y="73587"/>
                </a:cubicBezTo>
                <a:lnTo>
                  <a:pt x="34198" y="73587"/>
                </a:lnTo>
                <a:cubicBezTo>
                  <a:pt x="33174" y="73587"/>
                  <a:pt x="32317" y="72753"/>
                  <a:pt x="32317" y="71682"/>
                </a:cubicBezTo>
                <a:lnTo>
                  <a:pt x="32317" y="30602"/>
                </a:lnTo>
                <a:cubicBezTo>
                  <a:pt x="32317" y="29578"/>
                  <a:pt x="33127" y="28697"/>
                  <a:pt x="34198" y="28697"/>
                </a:cubicBezTo>
                <a:close/>
                <a:moveTo>
                  <a:pt x="135481" y="59251"/>
                </a:moveTo>
                <a:cubicBezTo>
                  <a:pt x="139720" y="59251"/>
                  <a:pt x="143102" y="62942"/>
                  <a:pt x="142626" y="67252"/>
                </a:cubicBezTo>
                <a:cubicBezTo>
                  <a:pt x="142221" y="70896"/>
                  <a:pt x="139006" y="73587"/>
                  <a:pt x="135315" y="73587"/>
                </a:cubicBezTo>
                <a:lnTo>
                  <a:pt x="102736" y="73587"/>
                </a:lnTo>
                <a:lnTo>
                  <a:pt x="102736" y="59251"/>
                </a:lnTo>
                <a:close/>
                <a:moveTo>
                  <a:pt x="172299" y="9002"/>
                </a:moveTo>
                <a:lnTo>
                  <a:pt x="172299" y="73587"/>
                </a:lnTo>
                <a:lnTo>
                  <a:pt x="149961" y="73587"/>
                </a:lnTo>
                <a:cubicBezTo>
                  <a:pt x="151032" y="71420"/>
                  <a:pt x="151651" y="68991"/>
                  <a:pt x="151651" y="66419"/>
                </a:cubicBezTo>
                <a:cubicBezTo>
                  <a:pt x="151651" y="63561"/>
                  <a:pt x="150913" y="60846"/>
                  <a:pt x="149603" y="58536"/>
                </a:cubicBezTo>
                <a:cubicBezTo>
                  <a:pt x="150842" y="57726"/>
                  <a:pt x="151651" y="56321"/>
                  <a:pt x="151651" y="54750"/>
                </a:cubicBezTo>
                <a:lnTo>
                  <a:pt x="151651" y="31412"/>
                </a:lnTo>
                <a:cubicBezTo>
                  <a:pt x="151651" y="28935"/>
                  <a:pt x="149651" y="26911"/>
                  <a:pt x="147151" y="26911"/>
                </a:cubicBezTo>
                <a:lnTo>
                  <a:pt x="110214" y="26911"/>
                </a:lnTo>
                <a:cubicBezTo>
                  <a:pt x="101808" y="26911"/>
                  <a:pt x="94592" y="33221"/>
                  <a:pt x="93830" y="41604"/>
                </a:cubicBezTo>
                <a:cubicBezTo>
                  <a:pt x="93544" y="45010"/>
                  <a:pt x="94282" y="48225"/>
                  <a:pt x="95830" y="50963"/>
                </a:cubicBezTo>
                <a:cubicBezTo>
                  <a:pt x="94592" y="51773"/>
                  <a:pt x="93782" y="53178"/>
                  <a:pt x="93782" y="54750"/>
                </a:cubicBezTo>
                <a:lnTo>
                  <a:pt x="93782" y="73587"/>
                </a:lnTo>
                <a:lnTo>
                  <a:pt x="55465" y="73587"/>
                </a:lnTo>
                <a:cubicBezTo>
                  <a:pt x="55584" y="72968"/>
                  <a:pt x="55631" y="72348"/>
                  <a:pt x="55631" y="71682"/>
                </a:cubicBezTo>
                <a:lnTo>
                  <a:pt x="55631" y="30602"/>
                </a:lnTo>
                <a:cubicBezTo>
                  <a:pt x="55631" y="24601"/>
                  <a:pt x="50797" y="19743"/>
                  <a:pt x="44772" y="19743"/>
                </a:cubicBezTo>
                <a:lnTo>
                  <a:pt x="34198" y="19743"/>
                </a:lnTo>
                <a:cubicBezTo>
                  <a:pt x="31817" y="19743"/>
                  <a:pt x="29626" y="20528"/>
                  <a:pt x="27840" y="21838"/>
                </a:cubicBezTo>
                <a:cubicBezTo>
                  <a:pt x="26054" y="20528"/>
                  <a:pt x="23863" y="19743"/>
                  <a:pt x="21481" y="19743"/>
                </a:cubicBezTo>
                <a:lnTo>
                  <a:pt x="10908" y="19743"/>
                </a:lnTo>
                <a:cubicBezTo>
                  <a:pt x="10241" y="19743"/>
                  <a:pt x="9622" y="19814"/>
                  <a:pt x="9003" y="19933"/>
                </a:cubicBezTo>
                <a:lnTo>
                  <a:pt x="9003" y="9002"/>
                </a:lnTo>
                <a:close/>
                <a:moveTo>
                  <a:pt x="90259" y="99517"/>
                </a:moveTo>
                <a:cubicBezTo>
                  <a:pt x="90419" y="99517"/>
                  <a:pt x="90594" y="99538"/>
                  <a:pt x="90782" y="99592"/>
                </a:cubicBezTo>
                <a:lnTo>
                  <a:pt x="100974" y="102331"/>
                </a:lnTo>
                <a:cubicBezTo>
                  <a:pt x="101641" y="102497"/>
                  <a:pt x="101998" y="102950"/>
                  <a:pt x="102141" y="103212"/>
                </a:cubicBezTo>
                <a:cubicBezTo>
                  <a:pt x="102213" y="103307"/>
                  <a:pt x="102260" y="103474"/>
                  <a:pt x="102332" y="103664"/>
                </a:cubicBezTo>
                <a:lnTo>
                  <a:pt x="102332" y="104188"/>
                </a:lnTo>
                <a:lnTo>
                  <a:pt x="102332" y="104736"/>
                </a:lnTo>
                <a:lnTo>
                  <a:pt x="91687" y="144315"/>
                </a:lnTo>
                <a:cubicBezTo>
                  <a:pt x="91466" y="145177"/>
                  <a:pt x="90690" y="145735"/>
                  <a:pt x="89854" y="145735"/>
                </a:cubicBezTo>
                <a:cubicBezTo>
                  <a:pt x="89696" y="145735"/>
                  <a:pt x="89536" y="145715"/>
                  <a:pt x="89377" y="145673"/>
                </a:cubicBezTo>
                <a:lnTo>
                  <a:pt x="79160" y="142934"/>
                </a:lnTo>
                <a:cubicBezTo>
                  <a:pt x="78160" y="142648"/>
                  <a:pt x="77565" y="141624"/>
                  <a:pt x="77827" y="140600"/>
                </a:cubicBezTo>
                <a:lnTo>
                  <a:pt x="88448" y="100926"/>
                </a:lnTo>
                <a:cubicBezTo>
                  <a:pt x="88638" y="100259"/>
                  <a:pt x="89067" y="99902"/>
                  <a:pt x="89353" y="99759"/>
                </a:cubicBezTo>
                <a:cubicBezTo>
                  <a:pt x="89541" y="99656"/>
                  <a:pt x="89852" y="99517"/>
                  <a:pt x="90259" y="99517"/>
                </a:cubicBezTo>
                <a:close/>
                <a:moveTo>
                  <a:pt x="102284" y="139386"/>
                </a:moveTo>
                <a:lnTo>
                  <a:pt x="102284" y="145268"/>
                </a:lnTo>
                <a:cubicBezTo>
                  <a:pt x="102284" y="145911"/>
                  <a:pt x="102355" y="146554"/>
                  <a:pt x="102475" y="147149"/>
                </a:cubicBezTo>
                <a:lnTo>
                  <a:pt x="100212" y="147149"/>
                </a:lnTo>
                <a:cubicBezTo>
                  <a:pt x="100260" y="146983"/>
                  <a:pt x="100331" y="146816"/>
                  <a:pt x="100355" y="146649"/>
                </a:cubicBezTo>
                <a:lnTo>
                  <a:pt x="102284" y="139386"/>
                </a:lnTo>
                <a:close/>
                <a:moveTo>
                  <a:pt x="123741" y="102283"/>
                </a:moveTo>
                <a:cubicBezTo>
                  <a:pt x="124789" y="102283"/>
                  <a:pt x="125670" y="103117"/>
                  <a:pt x="125670" y="104188"/>
                </a:cubicBezTo>
                <a:lnTo>
                  <a:pt x="125670" y="145268"/>
                </a:lnTo>
                <a:cubicBezTo>
                  <a:pt x="125670" y="146316"/>
                  <a:pt x="124836" y="147173"/>
                  <a:pt x="123741" y="147173"/>
                </a:cubicBezTo>
                <a:lnTo>
                  <a:pt x="113191" y="147173"/>
                </a:lnTo>
                <a:cubicBezTo>
                  <a:pt x="112143" y="147173"/>
                  <a:pt x="111286" y="146340"/>
                  <a:pt x="111286" y="145268"/>
                </a:cubicBezTo>
                <a:lnTo>
                  <a:pt x="111286" y="105498"/>
                </a:lnTo>
                <a:cubicBezTo>
                  <a:pt x="111381" y="104903"/>
                  <a:pt x="111381" y="104284"/>
                  <a:pt x="111381" y="103688"/>
                </a:cubicBezTo>
                <a:cubicBezTo>
                  <a:pt x="111572" y="102878"/>
                  <a:pt x="112334" y="102283"/>
                  <a:pt x="113191" y="102283"/>
                </a:cubicBezTo>
                <a:close/>
                <a:moveTo>
                  <a:pt x="147055" y="102283"/>
                </a:moveTo>
                <a:cubicBezTo>
                  <a:pt x="148103" y="102283"/>
                  <a:pt x="148960" y="103117"/>
                  <a:pt x="148960" y="104188"/>
                </a:cubicBezTo>
                <a:lnTo>
                  <a:pt x="148960" y="145268"/>
                </a:lnTo>
                <a:cubicBezTo>
                  <a:pt x="148960" y="146316"/>
                  <a:pt x="148127" y="147173"/>
                  <a:pt x="147055" y="147173"/>
                </a:cubicBezTo>
                <a:lnTo>
                  <a:pt x="136505" y="147173"/>
                </a:lnTo>
                <a:cubicBezTo>
                  <a:pt x="135458" y="147173"/>
                  <a:pt x="134600" y="146340"/>
                  <a:pt x="134600" y="145268"/>
                </a:cubicBezTo>
                <a:lnTo>
                  <a:pt x="134600" y="104188"/>
                </a:lnTo>
                <a:cubicBezTo>
                  <a:pt x="134600" y="103164"/>
                  <a:pt x="135458" y="102283"/>
                  <a:pt x="136505" y="102283"/>
                </a:cubicBezTo>
                <a:close/>
                <a:moveTo>
                  <a:pt x="170393" y="102283"/>
                </a:moveTo>
                <a:cubicBezTo>
                  <a:pt x="171441" y="102283"/>
                  <a:pt x="172299" y="103117"/>
                  <a:pt x="172299" y="104188"/>
                </a:cubicBezTo>
                <a:lnTo>
                  <a:pt x="172299" y="145268"/>
                </a:lnTo>
                <a:cubicBezTo>
                  <a:pt x="172299" y="146316"/>
                  <a:pt x="171465" y="147173"/>
                  <a:pt x="170393" y="147173"/>
                </a:cubicBezTo>
                <a:lnTo>
                  <a:pt x="159844" y="147173"/>
                </a:lnTo>
                <a:cubicBezTo>
                  <a:pt x="158796" y="147173"/>
                  <a:pt x="157915" y="146340"/>
                  <a:pt x="157915" y="145268"/>
                </a:cubicBezTo>
                <a:lnTo>
                  <a:pt x="157915" y="104188"/>
                </a:lnTo>
                <a:cubicBezTo>
                  <a:pt x="157938" y="103164"/>
                  <a:pt x="158796" y="102283"/>
                  <a:pt x="159844" y="102283"/>
                </a:cubicBezTo>
                <a:close/>
                <a:moveTo>
                  <a:pt x="86162" y="156151"/>
                </a:moveTo>
                <a:lnTo>
                  <a:pt x="86162" y="220736"/>
                </a:lnTo>
                <a:lnTo>
                  <a:pt x="9003" y="220736"/>
                </a:lnTo>
                <a:lnTo>
                  <a:pt x="9003" y="156151"/>
                </a:lnTo>
                <a:close/>
                <a:moveTo>
                  <a:pt x="172275" y="156151"/>
                </a:moveTo>
                <a:lnTo>
                  <a:pt x="172275" y="220736"/>
                </a:lnTo>
                <a:lnTo>
                  <a:pt x="163321" y="220736"/>
                </a:lnTo>
                <a:lnTo>
                  <a:pt x="163321" y="195111"/>
                </a:lnTo>
                <a:cubicBezTo>
                  <a:pt x="163321" y="192635"/>
                  <a:pt x="161320" y="190611"/>
                  <a:pt x="158820" y="190611"/>
                </a:cubicBezTo>
                <a:cubicBezTo>
                  <a:pt x="156319" y="190611"/>
                  <a:pt x="154319" y="192611"/>
                  <a:pt x="154319" y="195111"/>
                </a:cubicBezTo>
                <a:lnTo>
                  <a:pt x="154319" y="220736"/>
                </a:lnTo>
                <a:lnTo>
                  <a:pt x="95116" y="220736"/>
                </a:lnTo>
                <a:lnTo>
                  <a:pt x="95116" y="156151"/>
                </a:lnTo>
                <a:close/>
                <a:moveTo>
                  <a:pt x="4502" y="0"/>
                </a:moveTo>
                <a:cubicBezTo>
                  <a:pt x="2025" y="0"/>
                  <a:pt x="1" y="2001"/>
                  <a:pt x="1" y="4501"/>
                </a:cubicBezTo>
                <a:lnTo>
                  <a:pt x="1" y="99616"/>
                </a:lnTo>
                <a:cubicBezTo>
                  <a:pt x="1" y="101878"/>
                  <a:pt x="1620" y="103879"/>
                  <a:pt x="3811" y="104188"/>
                </a:cubicBezTo>
                <a:cubicBezTo>
                  <a:pt x="4038" y="104221"/>
                  <a:pt x="4262" y="104238"/>
                  <a:pt x="4483" y="104238"/>
                </a:cubicBezTo>
                <a:cubicBezTo>
                  <a:pt x="6949" y="104238"/>
                  <a:pt x="8955" y="102229"/>
                  <a:pt x="8955" y="99759"/>
                </a:cubicBezTo>
                <a:lnTo>
                  <a:pt x="8955" y="82565"/>
                </a:lnTo>
                <a:lnTo>
                  <a:pt x="172275" y="82565"/>
                </a:lnTo>
                <a:lnTo>
                  <a:pt x="172275" y="93472"/>
                </a:lnTo>
                <a:cubicBezTo>
                  <a:pt x="171656" y="93353"/>
                  <a:pt x="171013" y="93305"/>
                  <a:pt x="170370" y="93305"/>
                </a:cubicBezTo>
                <a:lnTo>
                  <a:pt x="159796" y="93305"/>
                </a:lnTo>
                <a:cubicBezTo>
                  <a:pt x="157415" y="93305"/>
                  <a:pt x="155224" y="94067"/>
                  <a:pt x="153438" y="95377"/>
                </a:cubicBezTo>
                <a:cubicBezTo>
                  <a:pt x="151651" y="94067"/>
                  <a:pt x="149437" y="93305"/>
                  <a:pt x="147055" y="93305"/>
                </a:cubicBezTo>
                <a:lnTo>
                  <a:pt x="136482" y="93305"/>
                </a:lnTo>
                <a:cubicBezTo>
                  <a:pt x="134100" y="93305"/>
                  <a:pt x="131909" y="94067"/>
                  <a:pt x="130123" y="95377"/>
                </a:cubicBezTo>
                <a:cubicBezTo>
                  <a:pt x="128337" y="94067"/>
                  <a:pt x="126122" y="93305"/>
                  <a:pt x="123741" y="93305"/>
                </a:cubicBezTo>
                <a:lnTo>
                  <a:pt x="113191" y="93305"/>
                </a:lnTo>
                <a:cubicBezTo>
                  <a:pt x="110833" y="93305"/>
                  <a:pt x="108666" y="94043"/>
                  <a:pt x="106880" y="95329"/>
                </a:cubicBezTo>
                <a:cubicBezTo>
                  <a:pt x="105809" y="94543"/>
                  <a:pt x="104618" y="93996"/>
                  <a:pt x="103332" y="93638"/>
                </a:cubicBezTo>
                <a:lnTo>
                  <a:pt x="93115" y="90900"/>
                </a:lnTo>
                <a:cubicBezTo>
                  <a:pt x="92187" y="90646"/>
                  <a:pt x="91239" y="90521"/>
                  <a:pt x="90297" y="90521"/>
                </a:cubicBezTo>
                <a:cubicBezTo>
                  <a:pt x="88411" y="90521"/>
                  <a:pt x="86543" y="91019"/>
                  <a:pt x="84876" y="91971"/>
                </a:cubicBezTo>
                <a:cubicBezTo>
                  <a:pt x="82375" y="93424"/>
                  <a:pt x="80565" y="95734"/>
                  <a:pt x="79803" y="98568"/>
                </a:cubicBezTo>
                <a:lnTo>
                  <a:pt x="69158" y="138290"/>
                </a:lnTo>
                <a:cubicBezTo>
                  <a:pt x="68325" y="141434"/>
                  <a:pt x="68944" y="144649"/>
                  <a:pt x="70658" y="147149"/>
                </a:cubicBezTo>
                <a:lnTo>
                  <a:pt x="9003" y="147149"/>
                </a:lnTo>
                <a:lnTo>
                  <a:pt x="9003" y="132765"/>
                </a:lnTo>
                <a:cubicBezTo>
                  <a:pt x="9003" y="130503"/>
                  <a:pt x="7383" y="128527"/>
                  <a:pt x="5192" y="128193"/>
                </a:cubicBezTo>
                <a:cubicBezTo>
                  <a:pt x="4977" y="128163"/>
                  <a:pt x="4764" y="128149"/>
                  <a:pt x="4555" y="128149"/>
                </a:cubicBezTo>
                <a:cubicBezTo>
                  <a:pt x="2073" y="128149"/>
                  <a:pt x="48" y="130163"/>
                  <a:pt x="48" y="132623"/>
                </a:cubicBezTo>
                <a:lnTo>
                  <a:pt x="48" y="225213"/>
                </a:lnTo>
                <a:cubicBezTo>
                  <a:pt x="48" y="227690"/>
                  <a:pt x="2025" y="229714"/>
                  <a:pt x="4526" y="229714"/>
                </a:cubicBezTo>
                <a:lnTo>
                  <a:pt x="176800" y="229714"/>
                </a:lnTo>
                <a:cubicBezTo>
                  <a:pt x="179276" y="229714"/>
                  <a:pt x="181300" y="227713"/>
                  <a:pt x="181300" y="225213"/>
                </a:cubicBezTo>
                <a:lnTo>
                  <a:pt x="181300" y="4478"/>
                </a:lnTo>
                <a:cubicBezTo>
                  <a:pt x="181277" y="2001"/>
                  <a:pt x="179252" y="0"/>
                  <a:pt x="1767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5" name="Google Shape;295;p44"/>
          <p:cNvGrpSpPr/>
          <p:nvPr/>
        </p:nvGrpSpPr>
        <p:grpSpPr>
          <a:xfrm>
            <a:off x="3971767" y="3100057"/>
            <a:ext cx="374942" cy="430888"/>
            <a:chOff x="5598300" y="2078631"/>
            <a:chExt cx="374942" cy="430888"/>
          </a:xfrm>
        </p:grpSpPr>
        <p:sp>
          <p:nvSpPr>
            <p:cNvPr id="296" name="Google Shape;296;p44"/>
            <p:cNvSpPr/>
            <p:nvPr/>
          </p:nvSpPr>
          <p:spPr>
            <a:xfrm>
              <a:off x="5681425" y="2107433"/>
              <a:ext cx="39340" cy="79074"/>
            </a:xfrm>
            <a:custGeom>
              <a:avLst/>
              <a:gdLst/>
              <a:ahLst/>
              <a:cxnLst/>
              <a:rect l="l" t="t" r="r" b="b"/>
              <a:pathLst>
                <a:path w="24435" h="42173" extrusionOk="0">
                  <a:moveTo>
                    <a:pt x="4526" y="1"/>
                  </a:moveTo>
                  <a:cubicBezTo>
                    <a:pt x="2026" y="1"/>
                    <a:pt x="1" y="2015"/>
                    <a:pt x="1" y="4474"/>
                  </a:cubicBezTo>
                  <a:lnTo>
                    <a:pt x="1" y="37671"/>
                  </a:lnTo>
                  <a:cubicBezTo>
                    <a:pt x="1" y="40148"/>
                    <a:pt x="2001" y="42172"/>
                    <a:pt x="4502" y="42172"/>
                  </a:cubicBezTo>
                  <a:lnTo>
                    <a:pt x="19576" y="42172"/>
                  </a:lnTo>
                  <a:cubicBezTo>
                    <a:pt x="22267" y="42172"/>
                    <a:pt x="24434" y="39791"/>
                    <a:pt x="24006" y="37005"/>
                  </a:cubicBezTo>
                  <a:cubicBezTo>
                    <a:pt x="23648" y="34790"/>
                    <a:pt x="21624" y="33194"/>
                    <a:pt x="19386" y="33194"/>
                  </a:cubicBezTo>
                  <a:lnTo>
                    <a:pt x="8979" y="33194"/>
                  </a:lnTo>
                  <a:lnTo>
                    <a:pt x="8979" y="4617"/>
                  </a:lnTo>
                  <a:cubicBezTo>
                    <a:pt x="8979" y="2355"/>
                    <a:pt x="7359" y="378"/>
                    <a:pt x="5168" y="45"/>
                  </a:cubicBezTo>
                  <a:cubicBezTo>
                    <a:pt x="4951" y="15"/>
                    <a:pt x="4737" y="1"/>
                    <a:pt x="452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44"/>
            <p:cNvSpPr/>
            <p:nvPr/>
          </p:nvSpPr>
          <p:spPr>
            <a:xfrm>
              <a:off x="5681386" y="2231611"/>
              <a:ext cx="14456" cy="22447"/>
            </a:xfrm>
            <a:custGeom>
              <a:avLst/>
              <a:gdLst/>
              <a:ahLst/>
              <a:cxnLst/>
              <a:rect l="l" t="t" r="r" b="b"/>
              <a:pathLst>
                <a:path w="8979" h="11972" extrusionOk="0">
                  <a:moveTo>
                    <a:pt x="4460" y="0"/>
                  </a:moveTo>
                  <a:cubicBezTo>
                    <a:pt x="4247" y="0"/>
                    <a:pt x="4030" y="15"/>
                    <a:pt x="3811" y="45"/>
                  </a:cubicBezTo>
                  <a:cubicBezTo>
                    <a:pt x="1620" y="354"/>
                    <a:pt x="1" y="2378"/>
                    <a:pt x="1" y="4593"/>
                  </a:cubicBezTo>
                  <a:lnTo>
                    <a:pt x="1" y="7332"/>
                  </a:lnTo>
                  <a:cubicBezTo>
                    <a:pt x="1" y="9594"/>
                    <a:pt x="1620" y="11594"/>
                    <a:pt x="3811" y="11928"/>
                  </a:cubicBezTo>
                  <a:cubicBezTo>
                    <a:pt x="4028" y="11958"/>
                    <a:pt x="4243" y="11972"/>
                    <a:pt x="4454" y="11972"/>
                  </a:cubicBezTo>
                  <a:cubicBezTo>
                    <a:pt x="6954" y="11972"/>
                    <a:pt x="8979" y="9958"/>
                    <a:pt x="8979" y="7498"/>
                  </a:cubicBezTo>
                  <a:lnTo>
                    <a:pt x="8979" y="4474"/>
                  </a:lnTo>
                  <a:cubicBezTo>
                    <a:pt x="8979" y="1994"/>
                    <a:pt x="6957" y="0"/>
                    <a:pt x="44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44"/>
            <p:cNvSpPr/>
            <p:nvPr/>
          </p:nvSpPr>
          <p:spPr>
            <a:xfrm>
              <a:off x="5734452" y="2169672"/>
              <a:ext cx="20437" cy="16836"/>
            </a:xfrm>
            <a:custGeom>
              <a:avLst/>
              <a:gdLst/>
              <a:ahLst/>
              <a:cxnLst/>
              <a:rect l="l" t="t" r="r" b="b"/>
              <a:pathLst>
                <a:path w="12694" h="8979" extrusionOk="0">
                  <a:moveTo>
                    <a:pt x="4977" y="0"/>
                  </a:moveTo>
                  <a:cubicBezTo>
                    <a:pt x="2715" y="0"/>
                    <a:pt x="715" y="1620"/>
                    <a:pt x="381" y="3811"/>
                  </a:cubicBezTo>
                  <a:cubicBezTo>
                    <a:pt x="0" y="6597"/>
                    <a:pt x="2143" y="8978"/>
                    <a:pt x="4834" y="8978"/>
                  </a:cubicBezTo>
                  <a:lnTo>
                    <a:pt x="7692" y="8978"/>
                  </a:lnTo>
                  <a:cubicBezTo>
                    <a:pt x="9955" y="8978"/>
                    <a:pt x="11931" y="7359"/>
                    <a:pt x="12265" y="5168"/>
                  </a:cubicBezTo>
                  <a:cubicBezTo>
                    <a:pt x="12693" y="2382"/>
                    <a:pt x="10550" y="0"/>
                    <a:pt x="78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44"/>
            <p:cNvSpPr/>
            <p:nvPr/>
          </p:nvSpPr>
          <p:spPr>
            <a:xfrm>
              <a:off x="5623031" y="2169672"/>
              <a:ext cx="20360" cy="16836"/>
            </a:xfrm>
            <a:custGeom>
              <a:avLst/>
              <a:gdLst/>
              <a:ahLst/>
              <a:cxnLst/>
              <a:rect l="l" t="t" r="r" b="b"/>
              <a:pathLst>
                <a:path w="12646" h="8979" extrusionOk="0">
                  <a:moveTo>
                    <a:pt x="4977" y="0"/>
                  </a:moveTo>
                  <a:cubicBezTo>
                    <a:pt x="2715" y="0"/>
                    <a:pt x="715" y="1620"/>
                    <a:pt x="381" y="3811"/>
                  </a:cubicBezTo>
                  <a:cubicBezTo>
                    <a:pt x="0" y="6597"/>
                    <a:pt x="2144" y="8978"/>
                    <a:pt x="4811" y="8978"/>
                  </a:cubicBezTo>
                  <a:lnTo>
                    <a:pt x="7669" y="8978"/>
                  </a:lnTo>
                  <a:cubicBezTo>
                    <a:pt x="9931" y="8978"/>
                    <a:pt x="11931" y="7359"/>
                    <a:pt x="12265" y="5168"/>
                  </a:cubicBezTo>
                  <a:cubicBezTo>
                    <a:pt x="12646" y="2382"/>
                    <a:pt x="10502" y="0"/>
                    <a:pt x="78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44"/>
            <p:cNvSpPr/>
            <p:nvPr/>
          </p:nvSpPr>
          <p:spPr>
            <a:xfrm>
              <a:off x="5924356" y="2348682"/>
              <a:ext cx="14456" cy="16879"/>
            </a:xfrm>
            <a:custGeom>
              <a:avLst/>
              <a:gdLst/>
              <a:ahLst/>
              <a:cxnLst/>
              <a:rect l="l" t="t" r="r" b="b"/>
              <a:pathLst>
                <a:path w="8979" h="9002" extrusionOk="0">
                  <a:moveTo>
                    <a:pt x="4477" y="0"/>
                  </a:moveTo>
                  <a:cubicBezTo>
                    <a:pt x="3287" y="0"/>
                    <a:pt x="2144" y="476"/>
                    <a:pt x="1310" y="1310"/>
                  </a:cubicBezTo>
                  <a:cubicBezTo>
                    <a:pt x="477" y="2143"/>
                    <a:pt x="0" y="3310"/>
                    <a:pt x="0" y="4501"/>
                  </a:cubicBezTo>
                  <a:cubicBezTo>
                    <a:pt x="0" y="5692"/>
                    <a:pt x="477" y="6859"/>
                    <a:pt x="1310" y="7692"/>
                  </a:cubicBezTo>
                  <a:cubicBezTo>
                    <a:pt x="2144" y="8526"/>
                    <a:pt x="3287" y="9002"/>
                    <a:pt x="4477" y="9002"/>
                  </a:cubicBezTo>
                  <a:cubicBezTo>
                    <a:pt x="5668" y="9002"/>
                    <a:pt x="6835" y="8526"/>
                    <a:pt x="7669" y="7692"/>
                  </a:cubicBezTo>
                  <a:cubicBezTo>
                    <a:pt x="8502" y="6859"/>
                    <a:pt x="8978" y="5692"/>
                    <a:pt x="8978" y="4501"/>
                  </a:cubicBezTo>
                  <a:cubicBezTo>
                    <a:pt x="8978" y="3310"/>
                    <a:pt x="8502" y="2143"/>
                    <a:pt x="7669" y="1310"/>
                  </a:cubicBezTo>
                  <a:cubicBezTo>
                    <a:pt x="6835" y="476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44"/>
            <p:cNvSpPr/>
            <p:nvPr/>
          </p:nvSpPr>
          <p:spPr>
            <a:xfrm>
              <a:off x="5604014" y="2107433"/>
              <a:ext cx="369228" cy="402086"/>
            </a:xfrm>
            <a:custGeom>
              <a:avLst/>
              <a:gdLst/>
              <a:ahLst/>
              <a:cxnLst/>
              <a:rect l="l" t="t" r="r" b="b"/>
              <a:pathLst>
                <a:path w="229334" h="214446" extrusionOk="0">
                  <a:moveTo>
                    <a:pt x="204400" y="4284"/>
                  </a:moveTo>
                  <a:lnTo>
                    <a:pt x="204400" y="4284"/>
                  </a:lnTo>
                  <a:cubicBezTo>
                    <a:pt x="204519" y="4308"/>
                    <a:pt x="204686" y="4331"/>
                    <a:pt x="204805" y="4355"/>
                  </a:cubicBezTo>
                  <a:cubicBezTo>
                    <a:pt x="204710" y="4331"/>
                    <a:pt x="204567" y="4308"/>
                    <a:pt x="204400" y="4284"/>
                  </a:cubicBezTo>
                  <a:close/>
                  <a:moveTo>
                    <a:pt x="146753" y="12414"/>
                  </a:moveTo>
                  <a:cubicBezTo>
                    <a:pt x="150669" y="12414"/>
                    <a:pt x="156184" y="13556"/>
                    <a:pt x="161296" y="18668"/>
                  </a:cubicBezTo>
                  <a:cubicBezTo>
                    <a:pt x="166154" y="23526"/>
                    <a:pt x="167440" y="28717"/>
                    <a:pt x="167559" y="32528"/>
                  </a:cubicBezTo>
                  <a:lnTo>
                    <a:pt x="167559" y="33980"/>
                  </a:lnTo>
                  <a:cubicBezTo>
                    <a:pt x="167535" y="34647"/>
                    <a:pt x="167488" y="35195"/>
                    <a:pt x="167416" y="35743"/>
                  </a:cubicBezTo>
                  <a:cubicBezTo>
                    <a:pt x="166940" y="35790"/>
                    <a:pt x="166416" y="35862"/>
                    <a:pt x="165868" y="35862"/>
                  </a:cubicBezTo>
                  <a:lnTo>
                    <a:pt x="164082" y="35862"/>
                  </a:lnTo>
                  <a:cubicBezTo>
                    <a:pt x="160296" y="35671"/>
                    <a:pt x="155152" y="34361"/>
                    <a:pt x="150341" y="29598"/>
                  </a:cubicBezTo>
                  <a:cubicBezTo>
                    <a:pt x="143983" y="23192"/>
                    <a:pt x="143792" y="16143"/>
                    <a:pt x="144245" y="12571"/>
                  </a:cubicBezTo>
                  <a:cubicBezTo>
                    <a:pt x="144971" y="12479"/>
                    <a:pt x="145816" y="12414"/>
                    <a:pt x="146753" y="12414"/>
                  </a:cubicBezTo>
                  <a:close/>
                  <a:moveTo>
                    <a:pt x="197262" y="12403"/>
                  </a:moveTo>
                  <a:cubicBezTo>
                    <a:pt x="198221" y="12403"/>
                    <a:pt x="199086" y="12473"/>
                    <a:pt x="199828" y="12571"/>
                  </a:cubicBezTo>
                  <a:cubicBezTo>
                    <a:pt x="200280" y="16167"/>
                    <a:pt x="200090" y="23240"/>
                    <a:pt x="193683" y="29622"/>
                  </a:cubicBezTo>
                  <a:cubicBezTo>
                    <a:pt x="188921" y="34433"/>
                    <a:pt x="183753" y="35743"/>
                    <a:pt x="179943" y="35885"/>
                  </a:cubicBezTo>
                  <a:lnTo>
                    <a:pt x="178323" y="35885"/>
                  </a:lnTo>
                  <a:cubicBezTo>
                    <a:pt x="177728" y="35862"/>
                    <a:pt x="177180" y="35814"/>
                    <a:pt x="176656" y="35743"/>
                  </a:cubicBezTo>
                  <a:cubicBezTo>
                    <a:pt x="176608" y="35219"/>
                    <a:pt x="176537" y="34671"/>
                    <a:pt x="176513" y="34028"/>
                  </a:cubicBezTo>
                  <a:cubicBezTo>
                    <a:pt x="176513" y="33528"/>
                    <a:pt x="176537" y="33004"/>
                    <a:pt x="176513" y="32456"/>
                  </a:cubicBezTo>
                  <a:cubicBezTo>
                    <a:pt x="176656" y="28670"/>
                    <a:pt x="177966" y="23502"/>
                    <a:pt x="182776" y="18668"/>
                  </a:cubicBezTo>
                  <a:cubicBezTo>
                    <a:pt x="187882" y="13562"/>
                    <a:pt x="193355" y="12403"/>
                    <a:pt x="197262" y="12403"/>
                  </a:cubicBezTo>
                  <a:close/>
                  <a:moveTo>
                    <a:pt x="192445" y="44840"/>
                  </a:moveTo>
                  <a:lnTo>
                    <a:pt x="185182" y="73560"/>
                  </a:lnTo>
                  <a:lnTo>
                    <a:pt x="158962" y="73560"/>
                  </a:lnTo>
                  <a:lnTo>
                    <a:pt x="151699" y="44840"/>
                  </a:lnTo>
                  <a:close/>
                  <a:moveTo>
                    <a:pt x="80374" y="142669"/>
                  </a:moveTo>
                  <a:cubicBezTo>
                    <a:pt x="80970" y="142669"/>
                    <a:pt x="81470" y="143026"/>
                    <a:pt x="81708" y="143502"/>
                  </a:cubicBezTo>
                  <a:cubicBezTo>
                    <a:pt x="81708" y="143693"/>
                    <a:pt x="81684" y="143931"/>
                    <a:pt x="81684" y="144145"/>
                  </a:cubicBezTo>
                  <a:lnTo>
                    <a:pt x="81684" y="182439"/>
                  </a:lnTo>
                  <a:cubicBezTo>
                    <a:pt x="81684" y="182629"/>
                    <a:pt x="81684" y="182868"/>
                    <a:pt x="81708" y="183082"/>
                  </a:cubicBezTo>
                  <a:cubicBezTo>
                    <a:pt x="81470" y="183606"/>
                    <a:pt x="80970" y="183915"/>
                    <a:pt x="80374" y="183915"/>
                  </a:cubicBezTo>
                  <a:lnTo>
                    <a:pt x="63466" y="183915"/>
                  </a:lnTo>
                  <a:cubicBezTo>
                    <a:pt x="62632" y="183915"/>
                    <a:pt x="61966" y="183272"/>
                    <a:pt x="61966" y="182439"/>
                  </a:cubicBezTo>
                  <a:lnTo>
                    <a:pt x="61966" y="144145"/>
                  </a:lnTo>
                  <a:cubicBezTo>
                    <a:pt x="61966" y="143312"/>
                    <a:pt x="62632" y="142669"/>
                    <a:pt x="63466" y="142669"/>
                  </a:cubicBezTo>
                  <a:close/>
                  <a:moveTo>
                    <a:pt x="108904" y="142669"/>
                  </a:moveTo>
                  <a:cubicBezTo>
                    <a:pt x="109737" y="142669"/>
                    <a:pt x="110404" y="143312"/>
                    <a:pt x="110404" y="144145"/>
                  </a:cubicBezTo>
                  <a:lnTo>
                    <a:pt x="110404" y="182439"/>
                  </a:lnTo>
                  <a:cubicBezTo>
                    <a:pt x="110404" y="183272"/>
                    <a:pt x="109737" y="183915"/>
                    <a:pt x="108904" y="183915"/>
                  </a:cubicBezTo>
                  <a:lnTo>
                    <a:pt x="91996" y="183915"/>
                  </a:lnTo>
                  <a:cubicBezTo>
                    <a:pt x="91400" y="183915"/>
                    <a:pt x="90900" y="183558"/>
                    <a:pt x="90662" y="183082"/>
                  </a:cubicBezTo>
                  <a:cubicBezTo>
                    <a:pt x="90662" y="182891"/>
                    <a:pt x="90686" y="182653"/>
                    <a:pt x="90686" y="182439"/>
                  </a:cubicBezTo>
                  <a:lnTo>
                    <a:pt x="90686" y="144145"/>
                  </a:lnTo>
                  <a:cubicBezTo>
                    <a:pt x="90686" y="143931"/>
                    <a:pt x="90662" y="143693"/>
                    <a:pt x="90662" y="143502"/>
                  </a:cubicBezTo>
                  <a:cubicBezTo>
                    <a:pt x="90900" y="142979"/>
                    <a:pt x="91400" y="142669"/>
                    <a:pt x="91996" y="142669"/>
                  </a:cubicBezTo>
                  <a:close/>
                  <a:moveTo>
                    <a:pt x="137196" y="124713"/>
                  </a:moveTo>
                  <a:cubicBezTo>
                    <a:pt x="138029" y="124713"/>
                    <a:pt x="138672" y="125356"/>
                    <a:pt x="138672" y="126189"/>
                  </a:cubicBezTo>
                  <a:lnTo>
                    <a:pt x="138672" y="182439"/>
                  </a:lnTo>
                  <a:cubicBezTo>
                    <a:pt x="138672" y="183272"/>
                    <a:pt x="138029" y="183915"/>
                    <a:pt x="137196" y="183915"/>
                  </a:cubicBezTo>
                  <a:lnTo>
                    <a:pt x="120430" y="183915"/>
                  </a:lnTo>
                  <a:cubicBezTo>
                    <a:pt x="119597" y="183915"/>
                    <a:pt x="118954" y="183272"/>
                    <a:pt x="118954" y="182439"/>
                  </a:cubicBezTo>
                  <a:lnTo>
                    <a:pt x="118954" y="144265"/>
                  </a:lnTo>
                  <a:lnTo>
                    <a:pt x="118954" y="126189"/>
                  </a:lnTo>
                  <a:cubicBezTo>
                    <a:pt x="118954" y="125356"/>
                    <a:pt x="119620" y="124713"/>
                    <a:pt x="120430" y="124713"/>
                  </a:cubicBezTo>
                  <a:close/>
                  <a:moveTo>
                    <a:pt x="165916" y="124713"/>
                  </a:moveTo>
                  <a:cubicBezTo>
                    <a:pt x="166749" y="124713"/>
                    <a:pt x="167416" y="125356"/>
                    <a:pt x="167416" y="126189"/>
                  </a:cubicBezTo>
                  <a:lnTo>
                    <a:pt x="167416" y="182439"/>
                  </a:lnTo>
                  <a:cubicBezTo>
                    <a:pt x="167416" y="183272"/>
                    <a:pt x="166749" y="183915"/>
                    <a:pt x="165916" y="183915"/>
                  </a:cubicBezTo>
                  <a:lnTo>
                    <a:pt x="149150" y="183915"/>
                  </a:lnTo>
                  <a:cubicBezTo>
                    <a:pt x="148317" y="183915"/>
                    <a:pt x="147674" y="183272"/>
                    <a:pt x="147674" y="182439"/>
                  </a:cubicBezTo>
                  <a:lnTo>
                    <a:pt x="147674" y="126189"/>
                  </a:lnTo>
                  <a:cubicBezTo>
                    <a:pt x="147674" y="125404"/>
                    <a:pt x="148317" y="124713"/>
                    <a:pt x="149150" y="124713"/>
                  </a:cubicBezTo>
                  <a:close/>
                  <a:moveTo>
                    <a:pt x="171894" y="1"/>
                  </a:moveTo>
                  <a:cubicBezTo>
                    <a:pt x="169393" y="1"/>
                    <a:pt x="167368" y="2015"/>
                    <a:pt x="167368" y="4474"/>
                  </a:cubicBezTo>
                  <a:lnTo>
                    <a:pt x="167368" y="12238"/>
                  </a:lnTo>
                  <a:cubicBezTo>
                    <a:pt x="160163" y="5076"/>
                    <a:pt x="152266" y="3444"/>
                    <a:pt x="146576" y="3444"/>
                  </a:cubicBezTo>
                  <a:cubicBezTo>
                    <a:pt x="142938" y="3444"/>
                    <a:pt x="140202" y="4111"/>
                    <a:pt x="139124" y="4427"/>
                  </a:cubicBezTo>
                  <a:cubicBezTo>
                    <a:pt x="137696" y="4808"/>
                    <a:pt x="136505" y="5879"/>
                    <a:pt x="136029" y="7332"/>
                  </a:cubicBezTo>
                  <a:cubicBezTo>
                    <a:pt x="135814" y="7951"/>
                    <a:pt x="130932" y="23049"/>
                    <a:pt x="143816" y="35933"/>
                  </a:cubicBezTo>
                  <a:cubicBezTo>
                    <a:pt x="143911" y="36028"/>
                    <a:pt x="144006" y="36100"/>
                    <a:pt x="144054" y="36171"/>
                  </a:cubicBezTo>
                  <a:cubicBezTo>
                    <a:pt x="142744" y="36719"/>
                    <a:pt x="141673" y="37838"/>
                    <a:pt x="141315" y="39434"/>
                  </a:cubicBezTo>
                  <a:cubicBezTo>
                    <a:pt x="141173" y="40148"/>
                    <a:pt x="141196" y="40863"/>
                    <a:pt x="141387" y="41577"/>
                  </a:cubicBezTo>
                  <a:lnTo>
                    <a:pt x="149460" y="73536"/>
                  </a:lnTo>
                  <a:lnTo>
                    <a:pt x="114381" y="73536"/>
                  </a:lnTo>
                  <a:cubicBezTo>
                    <a:pt x="111905" y="73536"/>
                    <a:pt x="109880" y="75536"/>
                    <a:pt x="109880" y="78037"/>
                  </a:cubicBezTo>
                  <a:lnTo>
                    <a:pt x="109880" y="99565"/>
                  </a:lnTo>
                  <a:cubicBezTo>
                    <a:pt x="109880" y="102018"/>
                    <a:pt x="111881" y="104042"/>
                    <a:pt x="114381" y="104042"/>
                  </a:cubicBezTo>
                  <a:lnTo>
                    <a:pt x="198708" y="104042"/>
                  </a:lnTo>
                  <a:lnTo>
                    <a:pt x="198708" y="114925"/>
                  </a:lnTo>
                  <a:cubicBezTo>
                    <a:pt x="198708" y="117188"/>
                    <a:pt x="200328" y="119164"/>
                    <a:pt x="202519" y="119498"/>
                  </a:cubicBezTo>
                  <a:cubicBezTo>
                    <a:pt x="202736" y="119527"/>
                    <a:pt x="202950" y="119542"/>
                    <a:pt x="203161" y="119542"/>
                  </a:cubicBezTo>
                  <a:cubicBezTo>
                    <a:pt x="205661" y="119542"/>
                    <a:pt x="207686" y="117528"/>
                    <a:pt x="207686" y="115068"/>
                  </a:cubicBezTo>
                  <a:lnTo>
                    <a:pt x="207686" y="99589"/>
                  </a:lnTo>
                  <a:cubicBezTo>
                    <a:pt x="207686" y="97112"/>
                    <a:pt x="205686" y="95088"/>
                    <a:pt x="203185" y="95088"/>
                  </a:cubicBezTo>
                  <a:lnTo>
                    <a:pt x="118858" y="95088"/>
                  </a:lnTo>
                  <a:lnTo>
                    <a:pt x="118858" y="82538"/>
                  </a:lnTo>
                  <a:lnTo>
                    <a:pt x="220237" y="82538"/>
                  </a:lnTo>
                  <a:lnTo>
                    <a:pt x="220237" y="205444"/>
                  </a:lnTo>
                  <a:lnTo>
                    <a:pt x="8502" y="205444"/>
                  </a:lnTo>
                  <a:lnTo>
                    <a:pt x="8502" y="192870"/>
                  </a:lnTo>
                  <a:lnTo>
                    <a:pt x="203209" y="192870"/>
                  </a:lnTo>
                  <a:cubicBezTo>
                    <a:pt x="205686" y="192870"/>
                    <a:pt x="207710" y="190893"/>
                    <a:pt x="207710" y="188393"/>
                  </a:cubicBezTo>
                  <a:lnTo>
                    <a:pt x="207710" y="150837"/>
                  </a:lnTo>
                  <a:cubicBezTo>
                    <a:pt x="207710" y="148575"/>
                    <a:pt x="206091" y="146598"/>
                    <a:pt x="203900" y="146265"/>
                  </a:cubicBezTo>
                  <a:cubicBezTo>
                    <a:pt x="203685" y="146235"/>
                    <a:pt x="203472" y="146221"/>
                    <a:pt x="203262" y="146221"/>
                  </a:cubicBezTo>
                  <a:cubicBezTo>
                    <a:pt x="200781" y="146221"/>
                    <a:pt x="198756" y="148235"/>
                    <a:pt x="198756" y="150694"/>
                  </a:cubicBezTo>
                  <a:lnTo>
                    <a:pt x="198756" y="183892"/>
                  </a:lnTo>
                  <a:lnTo>
                    <a:pt x="176204" y="183892"/>
                  </a:lnTo>
                  <a:cubicBezTo>
                    <a:pt x="176275" y="183415"/>
                    <a:pt x="176323" y="182915"/>
                    <a:pt x="176323" y="182391"/>
                  </a:cubicBezTo>
                  <a:lnTo>
                    <a:pt x="176323" y="126189"/>
                  </a:lnTo>
                  <a:cubicBezTo>
                    <a:pt x="176323" y="120426"/>
                    <a:pt x="171655" y="115711"/>
                    <a:pt x="165868" y="115711"/>
                  </a:cubicBezTo>
                  <a:lnTo>
                    <a:pt x="149103" y="115711"/>
                  </a:lnTo>
                  <a:cubicBezTo>
                    <a:pt x="146864" y="115711"/>
                    <a:pt x="144816" y="116402"/>
                    <a:pt x="143101" y="117592"/>
                  </a:cubicBezTo>
                  <a:cubicBezTo>
                    <a:pt x="141411" y="116426"/>
                    <a:pt x="139363" y="115711"/>
                    <a:pt x="137124" y="115711"/>
                  </a:cubicBezTo>
                  <a:lnTo>
                    <a:pt x="120359" y="115711"/>
                  </a:lnTo>
                  <a:cubicBezTo>
                    <a:pt x="114596" y="115711"/>
                    <a:pt x="109904" y="120403"/>
                    <a:pt x="109904" y="126189"/>
                  </a:cubicBezTo>
                  <a:lnTo>
                    <a:pt x="109904" y="133786"/>
                  </a:lnTo>
                  <a:cubicBezTo>
                    <a:pt x="109428" y="133739"/>
                    <a:pt x="108904" y="133667"/>
                    <a:pt x="108404" y="133667"/>
                  </a:cubicBezTo>
                  <a:lnTo>
                    <a:pt x="91781" y="133667"/>
                  </a:lnTo>
                  <a:cubicBezTo>
                    <a:pt x="89614" y="133667"/>
                    <a:pt x="87590" y="134358"/>
                    <a:pt x="85923" y="135477"/>
                  </a:cubicBezTo>
                  <a:cubicBezTo>
                    <a:pt x="84256" y="134334"/>
                    <a:pt x="82232" y="133667"/>
                    <a:pt x="80065" y="133667"/>
                  </a:cubicBezTo>
                  <a:lnTo>
                    <a:pt x="63394" y="133667"/>
                  </a:lnTo>
                  <a:cubicBezTo>
                    <a:pt x="57607" y="133667"/>
                    <a:pt x="52916" y="138335"/>
                    <a:pt x="52916" y="144145"/>
                  </a:cubicBezTo>
                  <a:lnTo>
                    <a:pt x="52916" y="182439"/>
                  </a:lnTo>
                  <a:cubicBezTo>
                    <a:pt x="52916" y="182939"/>
                    <a:pt x="52940" y="183439"/>
                    <a:pt x="53035" y="183915"/>
                  </a:cubicBezTo>
                  <a:lnTo>
                    <a:pt x="4477" y="183915"/>
                  </a:lnTo>
                  <a:cubicBezTo>
                    <a:pt x="2024" y="183915"/>
                    <a:pt x="0" y="185916"/>
                    <a:pt x="0" y="188416"/>
                  </a:cubicBezTo>
                  <a:lnTo>
                    <a:pt x="0" y="209945"/>
                  </a:lnTo>
                  <a:cubicBezTo>
                    <a:pt x="0" y="212421"/>
                    <a:pt x="1977" y="214445"/>
                    <a:pt x="4477" y="214445"/>
                  </a:cubicBezTo>
                  <a:lnTo>
                    <a:pt x="224761" y="214445"/>
                  </a:lnTo>
                  <a:cubicBezTo>
                    <a:pt x="227238" y="214445"/>
                    <a:pt x="229262" y="212445"/>
                    <a:pt x="229262" y="209945"/>
                  </a:cubicBezTo>
                  <a:lnTo>
                    <a:pt x="229262" y="78037"/>
                  </a:lnTo>
                  <a:cubicBezTo>
                    <a:pt x="229334" y="75560"/>
                    <a:pt x="227310" y="73560"/>
                    <a:pt x="224833" y="73560"/>
                  </a:cubicBezTo>
                  <a:lnTo>
                    <a:pt x="194255" y="73560"/>
                  </a:lnTo>
                  <a:lnTo>
                    <a:pt x="202328" y="41577"/>
                  </a:lnTo>
                  <a:cubicBezTo>
                    <a:pt x="202495" y="40886"/>
                    <a:pt x="202542" y="40148"/>
                    <a:pt x="202376" y="39434"/>
                  </a:cubicBezTo>
                  <a:cubicBezTo>
                    <a:pt x="202019" y="37838"/>
                    <a:pt x="200947" y="36719"/>
                    <a:pt x="199637" y="36171"/>
                  </a:cubicBezTo>
                  <a:cubicBezTo>
                    <a:pt x="199732" y="36100"/>
                    <a:pt x="199828" y="36028"/>
                    <a:pt x="199875" y="35933"/>
                  </a:cubicBezTo>
                  <a:cubicBezTo>
                    <a:pt x="212806" y="23026"/>
                    <a:pt x="207925" y="7951"/>
                    <a:pt x="207686" y="7332"/>
                  </a:cubicBezTo>
                  <a:cubicBezTo>
                    <a:pt x="207210" y="5903"/>
                    <a:pt x="206019" y="4808"/>
                    <a:pt x="204590" y="4450"/>
                  </a:cubicBezTo>
                  <a:cubicBezTo>
                    <a:pt x="203538" y="4152"/>
                    <a:pt x="200800" y="3483"/>
                    <a:pt x="197148" y="3483"/>
                  </a:cubicBezTo>
                  <a:cubicBezTo>
                    <a:pt x="191460" y="3483"/>
                    <a:pt x="183554" y="5107"/>
                    <a:pt x="176347" y="12285"/>
                  </a:cubicBezTo>
                  <a:lnTo>
                    <a:pt x="176347" y="4617"/>
                  </a:lnTo>
                  <a:cubicBezTo>
                    <a:pt x="176347" y="2355"/>
                    <a:pt x="174727" y="378"/>
                    <a:pt x="172536" y="45"/>
                  </a:cubicBezTo>
                  <a:cubicBezTo>
                    <a:pt x="172319" y="15"/>
                    <a:pt x="172105" y="1"/>
                    <a:pt x="1718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44"/>
            <p:cNvSpPr/>
            <p:nvPr/>
          </p:nvSpPr>
          <p:spPr>
            <a:xfrm>
              <a:off x="5598300" y="2078631"/>
              <a:ext cx="184116" cy="198429"/>
            </a:xfrm>
            <a:custGeom>
              <a:avLst/>
              <a:gdLst/>
              <a:ahLst/>
              <a:cxnLst/>
              <a:rect l="l" t="t" r="r" b="b"/>
              <a:pathLst>
                <a:path w="114358" h="105829" extrusionOk="0">
                  <a:moveTo>
                    <a:pt x="56364" y="1"/>
                  </a:moveTo>
                  <a:cubicBezTo>
                    <a:pt x="50948" y="1"/>
                    <a:pt x="45477" y="835"/>
                    <a:pt x="40128" y="2546"/>
                  </a:cubicBezTo>
                  <a:cubicBezTo>
                    <a:pt x="37771" y="3284"/>
                    <a:pt x="36461" y="5809"/>
                    <a:pt x="37199" y="8166"/>
                  </a:cubicBezTo>
                  <a:cubicBezTo>
                    <a:pt x="37798" y="10078"/>
                    <a:pt x="39587" y="11301"/>
                    <a:pt x="41500" y="11301"/>
                  </a:cubicBezTo>
                  <a:cubicBezTo>
                    <a:pt x="41945" y="11301"/>
                    <a:pt x="42398" y="11235"/>
                    <a:pt x="42843" y="11095"/>
                  </a:cubicBezTo>
                  <a:cubicBezTo>
                    <a:pt x="47279" y="9673"/>
                    <a:pt x="51819" y="8980"/>
                    <a:pt x="56314" y="8980"/>
                  </a:cubicBezTo>
                  <a:cubicBezTo>
                    <a:pt x="67769" y="8980"/>
                    <a:pt x="78931" y="13479"/>
                    <a:pt x="87329" y="21859"/>
                  </a:cubicBezTo>
                  <a:cubicBezTo>
                    <a:pt x="104475" y="39006"/>
                    <a:pt x="104475" y="66892"/>
                    <a:pt x="87329" y="84015"/>
                  </a:cubicBezTo>
                  <a:cubicBezTo>
                    <a:pt x="78755" y="92588"/>
                    <a:pt x="67497" y="96875"/>
                    <a:pt x="56242" y="96875"/>
                  </a:cubicBezTo>
                  <a:cubicBezTo>
                    <a:pt x="44986" y="96875"/>
                    <a:pt x="33734" y="92588"/>
                    <a:pt x="25173" y="84015"/>
                  </a:cubicBezTo>
                  <a:cubicBezTo>
                    <a:pt x="13766" y="72632"/>
                    <a:pt x="9527" y="55890"/>
                    <a:pt x="14099" y="40411"/>
                  </a:cubicBezTo>
                  <a:cubicBezTo>
                    <a:pt x="14814" y="38029"/>
                    <a:pt x="13456" y="35529"/>
                    <a:pt x="11075" y="34838"/>
                  </a:cubicBezTo>
                  <a:cubicBezTo>
                    <a:pt x="10649" y="34711"/>
                    <a:pt x="10219" y="34650"/>
                    <a:pt x="9797" y="34650"/>
                  </a:cubicBezTo>
                  <a:cubicBezTo>
                    <a:pt x="7857" y="34650"/>
                    <a:pt x="6069" y="35931"/>
                    <a:pt x="5502" y="37887"/>
                  </a:cubicBezTo>
                  <a:cubicBezTo>
                    <a:pt x="1" y="56509"/>
                    <a:pt x="5097" y="76632"/>
                    <a:pt x="18838" y="90350"/>
                  </a:cubicBezTo>
                  <a:cubicBezTo>
                    <a:pt x="29174" y="100685"/>
                    <a:pt x="42724" y="105829"/>
                    <a:pt x="56251" y="105829"/>
                  </a:cubicBezTo>
                  <a:cubicBezTo>
                    <a:pt x="69801" y="105829"/>
                    <a:pt x="83375" y="100685"/>
                    <a:pt x="93687" y="90350"/>
                  </a:cubicBezTo>
                  <a:cubicBezTo>
                    <a:pt x="114358" y="69726"/>
                    <a:pt x="114358" y="36148"/>
                    <a:pt x="93711" y="15525"/>
                  </a:cubicBezTo>
                  <a:cubicBezTo>
                    <a:pt x="83603" y="5417"/>
                    <a:pt x="70166" y="1"/>
                    <a:pt x="5636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44"/>
            <p:cNvSpPr/>
            <p:nvPr/>
          </p:nvSpPr>
          <p:spPr>
            <a:xfrm>
              <a:off x="5625791" y="2104669"/>
              <a:ext cx="16451" cy="17406"/>
            </a:xfrm>
            <a:custGeom>
              <a:avLst/>
              <a:gdLst/>
              <a:ahLst/>
              <a:cxnLst/>
              <a:rect l="l" t="t" r="r" b="b"/>
              <a:pathLst>
                <a:path w="10218" h="9283" extrusionOk="0">
                  <a:moveTo>
                    <a:pt x="5258" y="0"/>
                  </a:moveTo>
                  <a:cubicBezTo>
                    <a:pt x="4125" y="0"/>
                    <a:pt x="2989" y="423"/>
                    <a:pt x="2120" y="1281"/>
                  </a:cubicBezTo>
                  <a:lnTo>
                    <a:pt x="1763" y="1638"/>
                  </a:lnTo>
                  <a:cubicBezTo>
                    <a:pt x="1" y="3400"/>
                    <a:pt x="1" y="6210"/>
                    <a:pt x="1763" y="7972"/>
                  </a:cubicBezTo>
                  <a:cubicBezTo>
                    <a:pt x="2620" y="8830"/>
                    <a:pt x="3787" y="9282"/>
                    <a:pt x="4930" y="9282"/>
                  </a:cubicBezTo>
                  <a:cubicBezTo>
                    <a:pt x="6074" y="9282"/>
                    <a:pt x="7217" y="8830"/>
                    <a:pt x="8098" y="7972"/>
                  </a:cubicBezTo>
                  <a:lnTo>
                    <a:pt x="8407" y="7687"/>
                  </a:lnTo>
                  <a:cubicBezTo>
                    <a:pt x="10193" y="5948"/>
                    <a:pt x="10217" y="3114"/>
                    <a:pt x="8455" y="1328"/>
                  </a:cubicBezTo>
                  <a:cubicBezTo>
                    <a:pt x="7586" y="447"/>
                    <a:pt x="6423" y="0"/>
                    <a:pt x="525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44"/>
            <p:cNvSpPr/>
            <p:nvPr/>
          </p:nvSpPr>
          <p:spPr>
            <a:xfrm>
              <a:off x="5873783" y="2078671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3" y="8979"/>
                    <a:pt x="6812" y="8502"/>
                    <a:pt x="7669" y="7669"/>
                  </a:cubicBezTo>
                  <a:cubicBezTo>
                    <a:pt x="8503" y="6835"/>
                    <a:pt x="8979" y="5692"/>
                    <a:pt x="8979" y="4502"/>
                  </a:cubicBezTo>
                  <a:cubicBezTo>
                    <a:pt x="8979" y="3311"/>
                    <a:pt x="8503" y="2144"/>
                    <a:pt x="7669" y="1310"/>
                  </a:cubicBezTo>
                  <a:cubicBezTo>
                    <a:pt x="6836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5" name="Google Shape;305;p44"/>
          <p:cNvGrpSpPr/>
          <p:nvPr/>
        </p:nvGrpSpPr>
        <p:grpSpPr>
          <a:xfrm flipH="1">
            <a:off x="2731539" y="3117022"/>
            <a:ext cx="369957" cy="396958"/>
            <a:chOff x="3992797" y="3449663"/>
            <a:chExt cx="369957" cy="396958"/>
          </a:xfrm>
        </p:grpSpPr>
        <p:sp>
          <p:nvSpPr>
            <p:cNvPr id="306" name="Google Shape;306;p44"/>
            <p:cNvSpPr/>
            <p:nvPr/>
          </p:nvSpPr>
          <p:spPr>
            <a:xfrm>
              <a:off x="4170584" y="3693284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3"/>
                    <a:pt x="477" y="6836"/>
                    <a:pt x="1311" y="7669"/>
                  </a:cubicBezTo>
                  <a:cubicBezTo>
                    <a:pt x="2144" y="8503"/>
                    <a:pt x="3311" y="8979"/>
                    <a:pt x="4502" y="8979"/>
                  </a:cubicBezTo>
                  <a:cubicBezTo>
                    <a:pt x="5693" y="8979"/>
                    <a:pt x="6859" y="8503"/>
                    <a:pt x="7693" y="7669"/>
                  </a:cubicBezTo>
                  <a:cubicBezTo>
                    <a:pt x="8526" y="6836"/>
                    <a:pt x="9003" y="5693"/>
                    <a:pt x="9003" y="4502"/>
                  </a:cubicBezTo>
                  <a:cubicBezTo>
                    <a:pt x="9003" y="3311"/>
                    <a:pt x="8526" y="2144"/>
                    <a:pt x="7693" y="1311"/>
                  </a:cubicBezTo>
                  <a:cubicBezTo>
                    <a:pt x="6859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44"/>
            <p:cNvSpPr/>
            <p:nvPr/>
          </p:nvSpPr>
          <p:spPr>
            <a:xfrm>
              <a:off x="4170584" y="3725836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53"/>
                    <a:pt x="1311" y="1310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8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3" y="8979"/>
                    <a:pt x="6859" y="8502"/>
                    <a:pt x="7693" y="7669"/>
                  </a:cubicBezTo>
                  <a:cubicBezTo>
                    <a:pt x="8526" y="6835"/>
                    <a:pt x="9003" y="5668"/>
                    <a:pt x="9003" y="4478"/>
                  </a:cubicBezTo>
                  <a:cubicBezTo>
                    <a:pt x="9003" y="3287"/>
                    <a:pt x="8526" y="2144"/>
                    <a:pt x="7693" y="1310"/>
                  </a:cubicBezTo>
                  <a:cubicBezTo>
                    <a:pt x="6859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44"/>
            <p:cNvSpPr/>
            <p:nvPr/>
          </p:nvSpPr>
          <p:spPr>
            <a:xfrm>
              <a:off x="4145089" y="3753342"/>
              <a:ext cx="65566" cy="93279"/>
            </a:xfrm>
            <a:custGeom>
              <a:avLst/>
              <a:gdLst/>
              <a:ahLst/>
              <a:cxnLst/>
              <a:rect l="l" t="t" r="r" b="b"/>
              <a:pathLst>
                <a:path w="40724" h="49749" extrusionOk="0">
                  <a:moveTo>
                    <a:pt x="20362" y="11836"/>
                  </a:moveTo>
                  <a:lnTo>
                    <a:pt x="30316" y="24862"/>
                  </a:lnTo>
                  <a:lnTo>
                    <a:pt x="20362" y="37865"/>
                  </a:lnTo>
                  <a:lnTo>
                    <a:pt x="10431" y="24862"/>
                  </a:lnTo>
                  <a:lnTo>
                    <a:pt x="20362" y="11836"/>
                  </a:lnTo>
                  <a:close/>
                  <a:moveTo>
                    <a:pt x="20362" y="0"/>
                  </a:moveTo>
                  <a:cubicBezTo>
                    <a:pt x="18980" y="0"/>
                    <a:pt x="17671" y="643"/>
                    <a:pt x="16789" y="1763"/>
                  </a:cubicBezTo>
                  <a:lnTo>
                    <a:pt x="1239" y="22148"/>
                  </a:lnTo>
                  <a:cubicBezTo>
                    <a:pt x="0" y="23743"/>
                    <a:pt x="0" y="25982"/>
                    <a:pt x="1239" y="27601"/>
                  </a:cubicBezTo>
                  <a:lnTo>
                    <a:pt x="16789" y="47986"/>
                  </a:lnTo>
                  <a:cubicBezTo>
                    <a:pt x="17671" y="49082"/>
                    <a:pt x="18980" y="49748"/>
                    <a:pt x="20362" y="49748"/>
                  </a:cubicBezTo>
                  <a:cubicBezTo>
                    <a:pt x="21767" y="49748"/>
                    <a:pt x="23077" y="49082"/>
                    <a:pt x="23934" y="47986"/>
                  </a:cubicBezTo>
                  <a:lnTo>
                    <a:pt x="39509" y="27601"/>
                  </a:lnTo>
                  <a:cubicBezTo>
                    <a:pt x="40723" y="25982"/>
                    <a:pt x="40723" y="23743"/>
                    <a:pt x="39509" y="22148"/>
                  </a:cubicBezTo>
                  <a:lnTo>
                    <a:pt x="23934" y="1763"/>
                  </a:lnTo>
                  <a:cubicBezTo>
                    <a:pt x="23077" y="643"/>
                    <a:pt x="21767" y="0"/>
                    <a:pt x="2036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44"/>
            <p:cNvSpPr/>
            <p:nvPr/>
          </p:nvSpPr>
          <p:spPr>
            <a:xfrm>
              <a:off x="3992797" y="3449663"/>
              <a:ext cx="369957" cy="321077"/>
            </a:xfrm>
            <a:custGeom>
              <a:avLst/>
              <a:gdLst/>
              <a:ahLst/>
              <a:cxnLst/>
              <a:rect l="l" t="t" r="r" b="b"/>
              <a:pathLst>
                <a:path w="229787" h="171241" extrusionOk="0">
                  <a:moveTo>
                    <a:pt x="139172" y="8955"/>
                  </a:moveTo>
                  <a:lnTo>
                    <a:pt x="139172" y="21505"/>
                  </a:lnTo>
                  <a:lnTo>
                    <a:pt x="90710" y="21505"/>
                  </a:lnTo>
                  <a:lnTo>
                    <a:pt x="90710" y="8955"/>
                  </a:lnTo>
                  <a:close/>
                  <a:moveTo>
                    <a:pt x="220832" y="102712"/>
                  </a:moveTo>
                  <a:lnTo>
                    <a:pt x="220832" y="119311"/>
                  </a:lnTo>
                  <a:lnTo>
                    <a:pt x="220808" y="119311"/>
                  </a:lnTo>
                  <a:cubicBezTo>
                    <a:pt x="220808" y="123746"/>
                    <a:pt x="217189" y="127373"/>
                    <a:pt x="212749" y="127373"/>
                  </a:cubicBezTo>
                  <a:cubicBezTo>
                    <a:pt x="212493" y="127373"/>
                    <a:pt x="212234" y="127361"/>
                    <a:pt x="211973" y="127336"/>
                  </a:cubicBezTo>
                  <a:cubicBezTo>
                    <a:pt x="207782" y="126955"/>
                    <a:pt x="204662" y="123312"/>
                    <a:pt x="204662" y="119120"/>
                  </a:cubicBezTo>
                  <a:lnTo>
                    <a:pt x="204662" y="102712"/>
                  </a:lnTo>
                  <a:close/>
                  <a:moveTo>
                    <a:pt x="25220" y="102712"/>
                  </a:moveTo>
                  <a:lnTo>
                    <a:pt x="25220" y="119335"/>
                  </a:lnTo>
                  <a:cubicBezTo>
                    <a:pt x="25220" y="123770"/>
                    <a:pt x="21601" y="127397"/>
                    <a:pt x="17140" y="127397"/>
                  </a:cubicBezTo>
                  <a:cubicBezTo>
                    <a:pt x="16883" y="127397"/>
                    <a:pt x="16623" y="127385"/>
                    <a:pt x="16361" y="127360"/>
                  </a:cubicBezTo>
                  <a:cubicBezTo>
                    <a:pt x="12193" y="126979"/>
                    <a:pt x="9050" y="123312"/>
                    <a:pt x="9050" y="119120"/>
                  </a:cubicBezTo>
                  <a:lnTo>
                    <a:pt x="9050" y="102712"/>
                  </a:lnTo>
                  <a:close/>
                  <a:moveTo>
                    <a:pt x="180419" y="113476"/>
                  </a:moveTo>
                  <a:lnTo>
                    <a:pt x="180419" y="130075"/>
                  </a:lnTo>
                  <a:cubicBezTo>
                    <a:pt x="180419" y="134219"/>
                    <a:pt x="177299" y="137648"/>
                    <a:pt x="173251" y="138076"/>
                  </a:cubicBezTo>
                  <a:cubicBezTo>
                    <a:pt x="172989" y="138029"/>
                    <a:pt x="172679" y="138005"/>
                    <a:pt x="172346" y="138005"/>
                  </a:cubicBezTo>
                  <a:cubicBezTo>
                    <a:pt x="172036" y="138005"/>
                    <a:pt x="171726" y="138029"/>
                    <a:pt x="171441" y="138076"/>
                  </a:cubicBezTo>
                  <a:cubicBezTo>
                    <a:pt x="167416" y="137648"/>
                    <a:pt x="164249" y="134219"/>
                    <a:pt x="164249" y="130075"/>
                  </a:cubicBezTo>
                  <a:lnTo>
                    <a:pt x="164249" y="113476"/>
                  </a:lnTo>
                  <a:close/>
                  <a:moveTo>
                    <a:pt x="65585" y="113500"/>
                  </a:moveTo>
                  <a:lnTo>
                    <a:pt x="65585" y="130099"/>
                  </a:lnTo>
                  <a:cubicBezTo>
                    <a:pt x="65585" y="134219"/>
                    <a:pt x="62442" y="137648"/>
                    <a:pt x="58441" y="138124"/>
                  </a:cubicBezTo>
                  <a:cubicBezTo>
                    <a:pt x="58131" y="138053"/>
                    <a:pt x="57846" y="138029"/>
                    <a:pt x="57512" y="138029"/>
                  </a:cubicBezTo>
                  <a:cubicBezTo>
                    <a:pt x="57179" y="138029"/>
                    <a:pt x="56893" y="138053"/>
                    <a:pt x="56583" y="138124"/>
                  </a:cubicBezTo>
                  <a:cubicBezTo>
                    <a:pt x="52559" y="137672"/>
                    <a:pt x="49415" y="134242"/>
                    <a:pt x="49415" y="130099"/>
                  </a:cubicBezTo>
                  <a:lnTo>
                    <a:pt x="49415" y="113500"/>
                  </a:lnTo>
                  <a:close/>
                  <a:moveTo>
                    <a:pt x="29078" y="1"/>
                  </a:moveTo>
                  <a:cubicBezTo>
                    <a:pt x="26815" y="1"/>
                    <a:pt x="24815" y="1596"/>
                    <a:pt x="24505" y="3811"/>
                  </a:cubicBezTo>
                  <a:cubicBezTo>
                    <a:pt x="24100" y="6574"/>
                    <a:pt x="26244" y="8955"/>
                    <a:pt x="28935" y="8955"/>
                  </a:cubicBezTo>
                  <a:lnTo>
                    <a:pt x="81684" y="8955"/>
                  </a:lnTo>
                  <a:lnTo>
                    <a:pt x="81684" y="26006"/>
                  </a:lnTo>
                  <a:cubicBezTo>
                    <a:pt x="81684" y="28483"/>
                    <a:pt x="83684" y="30507"/>
                    <a:pt x="86185" y="30507"/>
                  </a:cubicBezTo>
                  <a:lnTo>
                    <a:pt x="92448" y="30507"/>
                  </a:lnTo>
                  <a:lnTo>
                    <a:pt x="92448" y="146769"/>
                  </a:lnTo>
                  <a:cubicBezTo>
                    <a:pt x="92448" y="154675"/>
                    <a:pt x="86066" y="161772"/>
                    <a:pt x="78207" y="162296"/>
                  </a:cubicBezTo>
                  <a:cubicBezTo>
                    <a:pt x="77883" y="162316"/>
                    <a:pt x="77561" y="162326"/>
                    <a:pt x="77241" y="162326"/>
                  </a:cubicBezTo>
                  <a:cubicBezTo>
                    <a:pt x="68816" y="162326"/>
                    <a:pt x="61942" y="155476"/>
                    <a:pt x="61942" y="147078"/>
                  </a:cubicBezTo>
                  <a:lnTo>
                    <a:pt x="61942" y="146578"/>
                  </a:lnTo>
                  <a:cubicBezTo>
                    <a:pt x="69181" y="144602"/>
                    <a:pt x="74516" y="137957"/>
                    <a:pt x="74516" y="130146"/>
                  </a:cubicBezTo>
                  <a:lnTo>
                    <a:pt x="74516" y="108999"/>
                  </a:lnTo>
                  <a:cubicBezTo>
                    <a:pt x="74516" y="106522"/>
                    <a:pt x="72515" y="104498"/>
                    <a:pt x="70015" y="104498"/>
                  </a:cubicBezTo>
                  <a:lnTo>
                    <a:pt x="44890" y="104498"/>
                  </a:lnTo>
                  <a:cubicBezTo>
                    <a:pt x="42414" y="104498"/>
                    <a:pt x="40390" y="106499"/>
                    <a:pt x="40390" y="108999"/>
                  </a:cubicBezTo>
                  <a:lnTo>
                    <a:pt x="40390" y="130075"/>
                  </a:lnTo>
                  <a:cubicBezTo>
                    <a:pt x="40390" y="137934"/>
                    <a:pt x="45724" y="144554"/>
                    <a:pt x="52964" y="146507"/>
                  </a:cubicBezTo>
                  <a:lnTo>
                    <a:pt x="52964" y="147007"/>
                  </a:lnTo>
                  <a:cubicBezTo>
                    <a:pt x="52964" y="150269"/>
                    <a:pt x="53607" y="153389"/>
                    <a:pt x="54773" y="156223"/>
                  </a:cubicBezTo>
                  <a:cubicBezTo>
                    <a:pt x="54583" y="156342"/>
                    <a:pt x="54416" y="156485"/>
                    <a:pt x="54273" y="156628"/>
                  </a:cubicBezTo>
                  <a:cubicBezTo>
                    <a:pt x="50630" y="160271"/>
                    <a:pt x="45843" y="162248"/>
                    <a:pt x="40723" y="162248"/>
                  </a:cubicBezTo>
                  <a:cubicBezTo>
                    <a:pt x="30149" y="162248"/>
                    <a:pt x="21552" y="153651"/>
                    <a:pt x="21552" y="143077"/>
                  </a:cubicBezTo>
                  <a:lnTo>
                    <a:pt x="21552" y="135743"/>
                  </a:lnTo>
                  <a:cubicBezTo>
                    <a:pt x="28792" y="133766"/>
                    <a:pt x="34102" y="127122"/>
                    <a:pt x="34102" y="119311"/>
                  </a:cubicBezTo>
                  <a:lnTo>
                    <a:pt x="34102" y="98235"/>
                  </a:lnTo>
                  <a:cubicBezTo>
                    <a:pt x="34102" y="95758"/>
                    <a:pt x="32126" y="93734"/>
                    <a:pt x="29625" y="93734"/>
                  </a:cubicBezTo>
                  <a:lnTo>
                    <a:pt x="4501" y="93734"/>
                  </a:lnTo>
                  <a:cubicBezTo>
                    <a:pt x="2024" y="93734"/>
                    <a:pt x="0" y="95735"/>
                    <a:pt x="0" y="98235"/>
                  </a:cubicBezTo>
                  <a:lnTo>
                    <a:pt x="0" y="119311"/>
                  </a:lnTo>
                  <a:cubicBezTo>
                    <a:pt x="0" y="127170"/>
                    <a:pt x="5335" y="133766"/>
                    <a:pt x="12550" y="135743"/>
                  </a:cubicBezTo>
                  <a:lnTo>
                    <a:pt x="12550" y="142696"/>
                  </a:lnTo>
                  <a:cubicBezTo>
                    <a:pt x="12550" y="157938"/>
                    <a:pt x="24529" y="170702"/>
                    <a:pt x="39747" y="171226"/>
                  </a:cubicBezTo>
                  <a:cubicBezTo>
                    <a:pt x="40053" y="171236"/>
                    <a:pt x="40359" y="171241"/>
                    <a:pt x="40665" y="171241"/>
                  </a:cubicBezTo>
                  <a:cubicBezTo>
                    <a:pt x="47782" y="171241"/>
                    <a:pt x="54522" y="168591"/>
                    <a:pt x="59751" y="163796"/>
                  </a:cubicBezTo>
                  <a:cubicBezTo>
                    <a:pt x="64139" y="168362"/>
                    <a:pt x="70318" y="171220"/>
                    <a:pt x="77159" y="171220"/>
                  </a:cubicBezTo>
                  <a:cubicBezTo>
                    <a:pt x="77632" y="171220"/>
                    <a:pt x="78109" y="171206"/>
                    <a:pt x="78588" y="171178"/>
                  </a:cubicBezTo>
                  <a:cubicBezTo>
                    <a:pt x="91138" y="170464"/>
                    <a:pt x="101378" y="159224"/>
                    <a:pt x="101378" y="146650"/>
                  </a:cubicBezTo>
                  <a:lnTo>
                    <a:pt x="101378" y="30483"/>
                  </a:lnTo>
                  <a:lnTo>
                    <a:pt x="110356" y="30483"/>
                  </a:lnTo>
                  <a:lnTo>
                    <a:pt x="110356" y="117215"/>
                  </a:lnTo>
                  <a:cubicBezTo>
                    <a:pt x="110356" y="119477"/>
                    <a:pt x="111952" y="121478"/>
                    <a:pt x="114167" y="121811"/>
                  </a:cubicBezTo>
                  <a:cubicBezTo>
                    <a:pt x="114382" y="121841"/>
                    <a:pt x="114595" y="121855"/>
                    <a:pt x="114804" y="121855"/>
                  </a:cubicBezTo>
                  <a:cubicBezTo>
                    <a:pt x="117286" y="121855"/>
                    <a:pt x="119311" y="119840"/>
                    <a:pt x="119311" y="117358"/>
                  </a:cubicBezTo>
                  <a:lnTo>
                    <a:pt x="119311" y="30459"/>
                  </a:lnTo>
                  <a:lnTo>
                    <a:pt x="128265" y="30459"/>
                  </a:lnTo>
                  <a:lnTo>
                    <a:pt x="128265" y="146650"/>
                  </a:lnTo>
                  <a:cubicBezTo>
                    <a:pt x="128265" y="159247"/>
                    <a:pt x="138505" y="170464"/>
                    <a:pt x="151079" y="171178"/>
                  </a:cubicBezTo>
                  <a:cubicBezTo>
                    <a:pt x="151557" y="171206"/>
                    <a:pt x="152032" y="171220"/>
                    <a:pt x="152504" y="171220"/>
                  </a:cubicBezTo>
                  <a:cubicBezTo>
                    <a:pt x="159325" y="171220"/>
                    <a:pt x="165506" y="168362"/>
                    <a:pt x="169916" y="163796"/>
                  </a:cubicBezTo>
                  <a:cubicBezTo>
                    <a:pt x="175146" y="168591"/>
                    <a:pt x="181864" y="171241"/>
                    <a:pt x="189000" y="171241"/>
                  </a:cubicBezTo>
                  <a:cubicBezTo>
                    <a:pt x="189306" y="171241"/>
                    <a:pt x="189613" y="171236"/>
                    <a:pt x="189921" y="171226"/>
                  </a:cubicBezTo>
                  <a:cubicBezTo>
                    <a:pt x="205162" y="170702"/>
                    <a:pt x="217093" y="157938"/>
                    <a:pt x="217093" y="142696"/>
                  </a:cubicBezTo>
                  <a:lnTo>
                    <a:pt x="217093" y="135743"/>
                  </a:lnTo>
                  <a:cubicBezTo>
                    <a:pt x="224333" y="133766"/>
                    <a:pt x="229667" y="127122"/>
                    <a:pt x="229667" y="119311"/>
                  </a:cubicBezTo>
                  <a:lnTo>
                    <a:pt x="229667" y="98235"/>
                  </a:lnTo>
                  <a:cubicBezTo>
                    <a:pt x="229786" y="95758"/>
                    <a:pt x="227786" y="93734"/>
                    <a:pt x="225285" y="93734"/>
                  </a:cubicBezTo>
                  <a:lnTo>
                    <a:pt x="200161" y="93734"/>
                  </a:lnTo>
                  <a:cubicBezTo>
                    <a:pt x="197684" y="93734"/>
                    <a:pt x="195660" y="95735"/>
                    <a:pt x="195660" y="98235"/>
                  </a:cubicBezTo>
                  <a:lnTo>
                    <a:pt x="195660" y="119311"/>
                  </a:lnTo>
                  <a:cubicBezTo>
                    <a:pt x="195660" y="127170"/>
                    <a:pt x="200994" y="133766"/>
                    <a:pt x="208234" y="135743"/>
                  </a:cubicBezTo>
                  <a:lnTo>
                    <a:pt x="208234" y="142792"/>
                  </a:lnTo>
                  <a:cubicBezTo>
                    <a:pt x="208234" y="153008"/>
                    <a:pt x="199899" y="161938"/>
                    <a:pt x="189683" y="162248"/>
                  </a:cubicBezTo>
                  <a:cubicBezTo>
                    <a:pt x="189451" y="162256"/>
                    <a:pt x="189220" y="162260"/>
                    <a:pt x="188990" y="162260"/>
                  </a:cubicBezTo>
                  <a:cubicBezTo>
                    <a:pt x="183888" y="162260"/>
                    <a:pt x="179090" y="160252"/>
                    <a:pt x="175513" y="156652"/>
                  </a:cubicBezTo>
                  <a:cubicBezTo>
                    <a:pt x="175370" y="156509"/>
                    <a:pt x="175180" y="156366"/>
                    <a:pt x="175013" y="156247"/>
                  </a:cubicBezTo>
                  <a:cubicBezTo>
                    <a:pt x="176156" y="153413"/>
                    <a:pt x="176823" y="150293"/>
                    <a:pt x="176823" y="147054"/>
                  </a:cubicBezTo>
                  <a:lnTo>
                    <a:pt x="176823" y="146531"/>
                  </a:lnTo>
                  <a:cubicBezTo>
                    <a:pt x="184062" y="144578"/>
                    <a:pt x="189373" y="137934"/>
                    <a:pt x="189373" y="130099"/>
                  </a:cubicBezTo>
                  <a:lnTo>
                    <a:pt x="189373" y="108999"/>
                  </a:lnTo>
                  <a:cubicBezTo>
                    <a:pt x="189373" y="106522"/>
                    <a:pt x="187396" y="104498"/>
                    <a:pt x="184896" y="104498"/>
                  </a:cubicBezTo>
                  <a:lnTo>
                    <a:pt x="159772" y="104498"/>
                  </a:lnTo>
                  <a:cubicBezTo>
                    <a:pt x="157295" y="104498"/>
                    <a:pt x="155271" y="106499"/>
                    <a:pt x="155271" y="108999"/>
                  </a:cubicBezTo>
                  <a:lnTo>
                    <a:pt x="155271" y="130075"/>
                  </a:lnTo>
                  <a:cubicBezTo>
                    <a:pt x="155271" y="137934"/>
                    <a:pt x="160605" y="144554"/>
                    <a:pt x="167821" y="146507"/>
                  </a:cubicBezTo>
                  <a:lnTo>
                    <a:pt x="167821" y="146745"/>
                  </a:lnTo>
                  <a:cubicBezTo>
                    <a:pt x="167821" y="154627"/>
                    <a:pt x="161439" y="161748"/>
                    <a:pt x="153580" y="162248"/>
                  </a:cubicBezTo>
                  <a:cubicBezTo>
                    <a:pt x="153243" y="162270"/>
                    <a:pt x="152907" y="162281"/>
                    <a:pt x="152575" y="162281"/>
                  </a:cubicBezTo>
                  <a:cubicBezTo>
                    <a:pt x="144168" y="162281"/>
                    <a:pt x="137314" y="155439"/>
                    <a:pt x="137314" y="147054"/>
                  </a:cubicBezTo>
                  <a:lnTo>
                    <a:pt x="137314" y="30507"/>
                  </a:lnTo>
                  <a:lnTo>
                    <a:pt x="143601" y="30507"/>
                  </a:lnTo>
                  <a:cubicBezTo>
                    <a:pt x="146078" y="30507"/>
                    <a:pt x="148102" y="28507"/>
                    <a:pt x="148102" y="26006"/>
                  </a:cubicBezTo>
                  <a:lnTo>
                    <a:pt x="148102" y="8955"/>
                  </a:lnTo>
                  <a:lnTo>
                    <a:pt x="184729" y="8955"/>
                  </a:lnTo>
                  <a:cubicBezTo>
                    <a:pt x="186991" y="8955"/>
                    <a:pt x="188992" y="7336"/>
                    <a:pt x="189325" y="5145"/>
                  </a:cubicBezTo>
                  <a:cubicBezTo>
                    <a:pt x="189706" y="2382"/>
                    <a:pt x="187563" y="1"/>
                    <a:pt x="1848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44"/>
            <p:cNvSpPr/>
            <p:nvPr/>
          </p:nvSpPr>
          <p:spPr>
            <a:xfrm>
              <a:off x="4309036" y="3449663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7" y="1"/>
                  </a:moveTo>
                  <a:cubicBezTo>
                    <a:pt x="3286" y="1"/>
                    <a:pt x="2120" y="453"/>
                    <a:pt x="1286" y="1311"/>
                  </a:cubicBezTo>
                  <a:cubicBezTo>
                    <a:pt x="452" y="2144"/>
                    <a:pt x="0" y="3287"/>
                    <a:pt x="0" y="4478"/>
                  </a:cubicBezTo>
                  <a:cubicBezTo>
                    <a:pt x="0" y="5669"/>
                    <a:pt x="476" y="6836"/>
                    <a:pt x="1286" y="7669"/>
                  </a:cubicBezTo>
                  <a:cubicBezTo>
                    <a:pt x="2120" y="8503"/>
                    <a:pt x="3286" y="8979"/>
                    <a:pt x="4477" y="8979"/>
                  </a:cubicBezTo>
                  <a:cubicBezTo>
                    <a:pt x="5668" y="8979"/>
                    <a:pt x="6835" y="8503"/>
                    <a:pt x="7668" y="7669"/>
                  </a:cubicBezTo>
                  <a:cubicBezTo>
                    <a:pt x="8502" y="6836"/>
                    <a:pt x="8978" y="5669"/>
                    <a:pt x="8978" y="4478"/>
                  </a:cubicBezTo>
                  <a:cubicBezTo>
                    <a:pt x="8978" y="3287"/>
                    <a:pt x="8502" y="2144"/>
                    <a:pt x="7668" y="1311"/>
                  </a:cubicBezTo>
                  <a:cubicBezTo>
                    <a:pt x="6835" y="477"/>
                    <a:pt x="5668" y="1"/>
                    <a:pt x="44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1" name="Google Shape;311;p44"/>
          <p:cNvGrpSpPr/>
          <p:nvPr/>
        </p:nvGrpSpPr>
        <p:grpSpPr>
          <a:xfrm>
            <a:off x="3981525" y="1666769"/>
            <a:ext cx="355427" cy="430669"/>
            <a:chOff x="7241571" y="4181777"/>
            <a:chExt cx="355427" cy="430669"/>
          </a:xfrm>
        </p:grpSpPr>
        <p:sp>
          <p:nvSpPr>
            <p:cNvPr id="312" name="Google Shape;312;p44"/>
            <p:cNvSpPr/>
            <p:nvPr/>
          </p:nvSpPr>
          <p:spPr>
            <a:xfrm>
              <a:off x="7241571" y="4181777"/>
              <a:ext cx="355427" cy="430669"/>
            </a:xfrm>
            <a:custGeom>
              <a:avLst/>
              <a:gdLst/>
              <a:ahLst/>
              <a:cxnLst/>
              <a:rect l="l" t="t" r="r" b="b"/>
              <a:pathLst>
                <a:path w="220762" h="229690" extrusionOk="0">
                  <a:moveTo>
                    <a:pt x="198280" y="83469"/>
                  </a:moveTo>
                  <a:cubicBezTo>
                    <a:pt x="205710" y="83469"/>
                    <a:pt x="211736" y="89471"/>
                    <a:pt x="211736" y="96925"/>
                  </a:cubicBezTo>
                  <a:lnTo>
                    <a:pt x="211736" y="105879"/>
                  </a:lnTo>
                  <a:lnTo>
                    <a:pt x="211759" y="105879"/>
                  </a:lnTo>
                  <a:cubicBezTo>
                    <a:pt x="211759" y="108355"/>
                    <a:pt x="209735" y="110380"/>
                    <a:pt x="207258" y="110380"/>
                  </a:cubicBezTo>
                  <a:lnTo>
                    <a:pt x="182825" y="110380"/>
                  </a:lnTo>
                  <a:cubicBezTo>
                    <a:pt x="182682" y="109427"/>
                    <a:pt x="182229" y="108570"/>
                    <a:pt x="181586" y="107879"/>
                  </a:cubicBezTo>
                  <a:cubicBezTo>
                    <a:pt x="180753" y="107046"/>
                    <a:pt x="179586" y="106569"/>
                    <a:pt x="178395" y="106569"/>
                  </a:cubicBezTo>
                  <a:cubicBezTo>
                    <a:pt x="177205" y="106569"/>
                    <a:pt x="176038" y="107046"/>
                    <a:pt x="175204" y="107879"/>
                  </a:cubicBezTo>
                  <a:cubicBezTo>
                    <a:pt x="174513" y="108570"/>
                    <a:pt x="174109" y="109427"/>
                    <a:pt x="173966" y="110380"/>
                  </a:cubicBezTo>
                  <a:lnTo>
                    <a:pt x="145460" y="110380"/>
                  </a:lnTo>
                  <a:cubicBezTo>
                    <a:pt x="145984" y="108975"/>
                    <a:pt x="146246" y="107450"/>
                    <a:pt x="146246" y="105879"/>
                  </a:cubicBezTo>
                  <a:lnTo>
                    <a:pt x="146246" y="96925"/>
                  </a:lnTo>
                  <a:cubicBezTo>
                    <a:pt x="146246" y="91852"/>
                    <a:pt x="144579" y="87208"/>
                    <a:pt x="141745" y="83469"/>
                  </a:cubicBezTo>
                  <a:lnTo>
                    <a:pt x="173918" y="83469"/>
                  </a:lnTo>
                  <a:cubicBezTo>
                    <a:pt x="173918" y="83588"/>
                    <a:pt x="173894" y="83708"/>
                    <a:pt x="173894" y="83850"/>
                  </a:cubicBezTo>
                  <a:cubicBezTo>
                    <a:pt x="173894" y="85041"/>
                    <a:pt x="174371" y="86208"/>
                    <a:pt x="175204" y="87042"/>
                  </a:cubicBezTo>
                  <a:cubicBezTo>
                    <a:pt x="176038" y="87875"/>
                    <a:pt x="177205" y="88351"/>
                    <a:pt x="178395" y="88351"/>
                  </a:cubicBezTo>
                  <a:cubicBezTo>
                    <a:pt x="179586" y="88351"/>
                    <a:pt x="180753" y="87875"/>
                    <a:pt x="181586" y="87042"/>
                  </a:cubicBezTo>
                  <a:cubicBezTo>
                    <a:pt x="182420" y="86208"/>
                    <a:pt x="182872" y="85041"/>
                    <a:pt x="182872" y="83850"/>
                  </a:cubicBezTo>
                  <a:cubicBezTo>
                    <a:pt x="182872" y="83731"/>
                    <a:pt x="182872" y="83612"/>
                    <a:pt x="182849" y="83469"/>
                  </a:cubicBezTo>
                  <a:close/>
                  <a:moveTo>
                    <a:pt x="123801" y="83454"/>
                  </a:moveTo>
                  <a:cubicBezTo>
                    <a:pt x="131217" y="83454"/>
                    <a:pt x="137244" y="89504"/>
                    <a:pt x="137244" y="96925"/>
                  </a:cubicBezTo>
                  <a:lnTo>
                    <a:pt x="137244" y="105760"/>
                  </a:lnTo>
                  <a:cubicBezTo>
                    <a:pt x="137244" y="107998"/>
                    <a:pt x="135672" y="110022"/>
                    <a:pt x="133433" y="110356"/>
                  </a:cubicBezTo>
                  <a:cubicBezTo>
                    <a:pt x="133207" y="110389"/>
                    <a:pt x="132983" y="110405"/>
                    <a:pt x="132762" y="110405"/>
                  </a:cubicBezTo>
                  <a:cubicBezTo>
                    <a:pt x="130296" y="110405"/>
                    <a:pt x="128290" y="108395"/>
                    <a:pt x="128290" y="105903"/>
                  </a:cubicBezTo>
                  <a:lnTo>
                    <a:pt x="128290" y="103021"/>
                  </a:lnTo>
                  <a:cubicBezTo>
                    <a:pt x="128290" y="100759"/>
                    <a:pt x="126694" y="98758"/>
                    <a:pt x="124479" y="98449"/>
                  </a:cubicBezTo>
                  <a:cubicBezTo>
                    <a:pt x="124252" y="98415"/>
                    <a:pt x="124028" y="98399"/>
                    <a:pt x="123808" y="98399"/>
                  </a:cubicBezTo>
                  <a:cubicBezTo>
                    <a:pt x="121342" y="98399"/>
                    <a:pt x="119335" y="100408"/>
                    <a:pt x="119335" y="102878"/>
                  </a:cubicBezTo>
                  <a:lnTo>
                    <a:pt x="119335" y="105903"/>
                  </a:lnTo>
                  <a:cubicBezTo>
                    <a:pt x="119335" y="113356"/>
                    <a:pt x="125337" y="119358"/>
                    <a:pt x="132790" y="119358"/>
                  </a:cubicBezTo>
                  <a:lnTo>
                    <a:pt x="202781" y="119358"/>
                  </a:lnTo>
                  <a:lnTo>
                    <a:pt x="202781" y="128336"/>
                  </a:lnTo>
                  <a:lnTo>
                    <a:pt x="177133" y="128336"/>
                  </a:lnTo>
                  <a:cubicBezTo>
                    <a:pt x="174871" y="128336"/>
                    <a:pt x="172894" y="129931"/>
                    <a:pt x="172561" y="132146"/>
                  </a:cubicBezTo>
                  <a:cubicBezTo>
                    <a:pt x="172180" y="134908"/>
                    <a:pt x="174323" y="137290"/>
                    <a:pt x="176990" y="137290"/>
                  </a:cubicBezTo>
                  <a:lnTo>
                    <a:pt x="202781" y="137290"/>
                  </a:lnTo>
                  <a:lnTo>
                    <a:pt x="202781" y="220735"/>
                  </a:lnTo>
                  <a:lnTo>
                    <a:pt x="110333" y="220735"/>
                  </a:lnTo>
                  <a:lnTo>
                    <a:pt x="110333" y="97186"/>
                  </a:lnTo>
                  <a:cubicBezTo>
                    <a:pt x="110333" y="90114"/>
                    <a:pt x="115692" y="84041"/>
                    <a:pt x="122765" y="83493"/>
                  </a:cubicBezTo>
                  <a:cubicBezTo>
                    <a:pt x="123113" y="83467"/>
                    <a:pt x="123458" y="83454"/>
                    <a:pt x="123801" y="83454"/>
                  </a:cubicBezTo>
                  <a:close/>
                  <a:moveTo>
                    <a:pt x="4478" y="0"/>
                  </a:moveTo>
                  <a:cubicBezTo>
                    <a:pt x="2025" y="0"/>
                    <a:pt x="1" y="1977"/>
                    <a:pt x="1" y="4501"/>
                  </a:cubicBezTo>
                  <a:lnTo>
                    <a:pt x="1" y="114714"/>
                  </a:lnTo>
                  <a:cubicBezTo>
                    <a:pt x="1" y="116976"/>
                    <a:pt x="1596" y="118977"/>
                    <a:pt x="3811" y="119310"/>
                  </a:cubicBezTo>
                  <a:cubicBezTo>
                    <a:pt x="4026" y="119340"/>
                    <a:pt x="4239" y="119354"/>
                    <a:pt x="4449" y="119354"/>
                  </a:cubicBezTo>
                  <a:cubicBezTo>
                    <a:pt x="6930" y="119354"/>
                    <a:pt x="8955" y="117340"/>
                    <a:pt x="8955" y="114881"/>
                  </a:cubicBezTo>
                  <a:lnTo>
                    <a:pt x="8955" y="8978"/>
                  </a:lnTo>
                  <a:lnTo>
                    <a:pt x="101379" y="8978"/>
                  </a:lnTo>
                  <a:lnTo>
                    <a:pt x="101379" y="220735"/>
                  </a:lnTo>
                  <a:lnTo>
                    <a:pt x="8955" y="220735"/>
                  </a:lnTo>
                  <a:lnTo>
                    <a:pt x="8955" y="156318"/>
                  </a:lnTo>
                  <a:cubicBezTo>
                    <a:pt x="8955" y="154055"/>
                    <a:pt x="7336" y="152055"/>
                    <a:pt x="5145" y="151721"/>
                  </a:cubicBezTo>
                  <a:cubicBezTo>
                    <a:pt x="4930" y="151692"/>
                    <a:pt x="4717" y="151677"/>
                    <a:pt x="4507" y="151677"/>
                  </a:cubicBezTo>
                  <a:cubicBezTo>
                    <a:pt x="2026" y="151677"/>
                    <a:pt x="1" y="153691"/>
                    <a:pt x="1" y="156151"/>
                  </a:cubicBezTo>
                  <a:lnTo>
                    <a:pt x="1" y="225189"/>
                  </a:lnTo>
                  <a:cubicBezTo>
                    <a:pt x="1" y="227665"/>
                    <a:pt x="1978" y="229690"/>
                    <a:pt x="4478" y="229690"/>
                  </a:cubicBezTo>
                  <a:lnTo>
                    <a:pt x="207258" y="229690"/>
                  </a:lnTo>
                  <a:cubicBezTo>
                    <a:pt x="209735" y="229690"/>
                    <a:pt x="211759" y="227689"/>
                    <a:pt x="211759" y="225189"/>
                  </a:cubicBezTo>
                  <a:lnTo>
                    <a:pt x="211759" y="118524"/>
                  </a:lnTo>
                  <a:cubicBezTo>
                    <a:pt x="216975" y="116690"/>
                    <a:pt x="220714" y="111689"/>
                    <a:pt x="220714" y="105855"/>
                  </a:cubicBezTo>
                  <a:lnTo>
                    <a:pt x="220714" y="96901"/>
                  </a:lnTo>
                  <a:cubicBezTo>
                    <a:pt x="220761" y="84541"/>
                    <a:pt x="210688" y="74468"/>
                    <a:pt x="198304" y="74468"/>
                  </a:cubicBezTo>
                  <a:lnTo>
                    <a:pt x="123836" y="74468"/>
                  </a:lnTo>
                  <a:cubicBezTo>
                    <a:pt x="118764" y="74468"/>
                    <a:pt x="114120" y="76135"/>
                    <a:pt x="110381" y="78968"/>
                  </a:cubicBezTo>
                  <a:lnTo>
                    <a:pt x="110381" y="4501"/>
                  </a:lnTo>
                  <a:cubicBezTo>
                    <a:pt x="110381" y="2024"/>
                    <a:pt x="108381" y="0"/>
                    <a:pt x="10588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44"/>
            <p:cNvSpPr/>
            <p:nvPr/>
          </p:nvSpPr>
          <p:spPr>
            <a:xfrm>
              <a:off x="7491480" y="4422406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8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2" y="8979"/>
                    <a:pt x="6859" y="8502"/>
                    <a:pt x="7693" y="7669"/>
                  </a:cubicBezTo>
                  <a:cubicBezTo>
                    <a:pt x="8526" y="6835"/>
                    <a:pt x="9003" y="5668"/>
                    <a:pt x="9003" y="4478"/>
                  </a:cubicBezTo>
                  <a:cubicBezTo>
                    <a:pt x="9003" y="3287"/>
                    <a:pt x="8526" y="2144"/>
                    <a:pt x="7693" y="1310"/>
                  </a:cubicBezTo>
                  <a:cubicBezTo>
                    <a:pt x="6859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44"/>
            <p:cNvSpPr/>
            <p:nvPr/>
          </p:nvSpPr>
          <p:spPr>
            <a:xfrm>
              <a:off x="7279377" y="4281083"/>
              <a:ext cx="14455" cy="16836"/>
            </a:xfrm>
            <a:custGeom>
              <a:avLst/>
              <a:gdLst/>
              <a:ahLst/>
              <a:cxnLst/>
              <a:rect l="l" t="t" r="r" b="b"/>
              <a:pathLst>
                <a:path w="8978" h="8979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287"/>
                    <a:pt x="0" y="4477"/>
                  </a:cubicBezTo>
                  <a:cubicBezTo>
                    <a:pt x="0" y="5668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35" y="8502"/>
                    <a:pt x="7668" y="7668"/>
                  </a:cubicBezTo>
                  <a:cubicBezTo>
                    <a:pt x="8502" y="6835"/>
                    <a:pt x="8978" y="5668"/>
                    <a:pt x="8978" y="4477"/>
                  </a:cubicBezTo>
                  <a:cubicBezTo>
                    <a:pt x="8978" y="3287"/>
                    <a:pt x="8502" y="2143"/>
                    <a:pt x="7668" y="1310"/>
                  </a:cubicBezTo>
                  <a:cubicBezTo>
                    <a:pt x="6835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44"/>
            <p:cNvSpPr/>
            <p:nvPr/>
          </p:nvSpPr>
          <p:spPr>
            <a:xfrm>
              <a:off x="7301270" y="4281083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287"/>
                    <a:pt x="0" y="4477"/>
                  </a:cubicBezTo>
                  <a:cubicBezTo>
                    <a:pt x="0" y="5668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8"/>
                  </a:cubicBezTo>
                  <a:cubicBezTo>
                    <a:pt x="8526" y="6835"/>
                    <a:pt x="9002" y="5668"/>
                    <a:pt x="9002" y="4477"/>
                  </a:cubicBezTo>
                  <a:cubicBezTo>
                    <a:pt x="9002" y="3287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44"/>
            <p:cNvSpPr/>
            <p:nvPr/>
          </p:nvSpPr>
          <p:spPr>
            <a:xfrm>
              <a:off x="7323238" y="4281083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8" y="0"/>
                  </a:moveTo>
                  <a:cubicBezTo>
                    <a:pt x="3287" y="0"/>
                    <a:pt x="2144" y="476"/>
                    <a:pt x="1311" y="1310"/>
                  </a:cubicBezTo>
                  <a:cubicBezTo>
                    <a:pt x="477" y="2143"/>
                    <a:pt x="1" y="3287"/>
                    <a:pt x="1" y="4477"/>
                  </a:cubicBezTo>
                  <a:cubicBezTo>
                    <a:pt x="1" y="5668"/>
                    <a:pt x="477" y="6835"/>
                    <a:pt x="1311" y="7668"/>
                  </a:cubicBezTo>
                  <a:cubicBezTo>
                    <a:pt x="2144" y="8502"/>
                    <a:pt x="3287" y="8978"/>
                    <a:pt x="4478" y="8978"/>
                  </a:cubicBezTo>
                  <a:cubicBezTo>
                    <a:pt x="5669" y="8978"/>
                    <a:pt x="6836" y="8502"/>
                    <a:pt x="7669" y="7668"/>
                  </a:cubicBezTo>
                  <a:cubicBezTo>
                    <a:pt x="8503" y="6835"/>
                    <a:pt x="8979" y="5668"/>
                    <a:pt x="8979" y="4477"/>
                  </a:cubicBezTo>
                  <a:cubicBezTo>
                    <a:pt x="8979" y="3287"/>
                    <a:pt x="8503" y="2143"/>
                    <a:pt x="7669" y="1310"/>
                  </a:cubicBezTo>
                  <a:cubicBezTo>
                    <a:pt x="6836" y="476"/>
                    <a:pt x="5669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44"/>
            <p:cNvSpPr/>
            <p:nvPr/>
          </p:nvSpPr>
          <p:spPr>
            <a:xfrm>
              <a:off x="7301270" y="4255542"/>
              <a:ext cx="14532" cy="16881"/>
            </a:xfrm>
            <a:custGeom>
              <a:avLst/>
              <a:gdLst/>
              <a:ahLst/>
              <a:cxnLst/>
              <a:rect l="l" t="t" r="r" b="b"/>
              <a:pathLst>
                <a:path w="9026" h="9003" extrusionOk="0">
                  <a:moveTo>
                    <a:pt x="4501" y="0"/>
                  </a:moveTo>
                  <a:cubicBezTo>
                    <a:pt x="3310" y="0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1"/>
                  </a:cubicBezTo>
                  <a:cubicBezTo>
                    <a:pt x="0" y="5692"/>
                    <a:pt x="476" y="6859"/>
                    <a:pt x="1310" y="7692"/>
                  </a:cubicBezTo>
                  <a:cubicBezTo>
                    <a:pt x="2143" y="8526"/>
                    <a:pt x="3310" y="9002"/>
                    <a:pt x="4501" y="9002"/>
                  </a:cubicBezTo>
                  <a:cubicBezTo>
                    <a:pt x="5692" y="9002"/>
                    <a:pt x="6859" y="8526"/>
                    <a:pt x="7692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26" y="3311"/>
                    <a:pt x="8526" y="2144"/>
                    <a:pt x="7692" y="1310"/>
                  </a:cubicBezTo>
                  <a:cubicBezTo>
                    <a:pt x="6859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44"/>
            <p:cNvSpPr/>
            <p:nvPr/>
          </p:nvSpPr>
          <p:spPr>
            <a:xfrm>
              <a:off x="7301270" y="4306579"/>
              <a:ext cx="14532" cy="16836"/>
            </a:xfrm>
            <a:custGeom>
              <a:avLst/>
              <a:gdLst/>
              <a:ahLst/>
              <a:cxnLst/>
              <a:rect l="l" t="t" r="r" b="b"/>
              <a:pathLst>
                <a:path w="9026" h="8979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8"/>
                  </a:cubicBezTo>
                  <a:cubicBezTo>
                    <a:pt x="8526" y="6835"/>
                    <a:pt x="9002" y="5692"/>
                    <a:pt x="9002" y="4501"/>
                  </a:cubicBezTo>
                  <a:cubicBezTo>
                    <a:pt x="9026" y="3310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44"/>
            <p:cNvSpPr/>
            <p:nvPr/>
          </p:nvSpPr>
          <p:spPr>
            <a:xfrm>
              <a:off x="7382974" y="4281083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287"/>
                    <a:pt x="1" y="4477"/>
                  </a:cubicBezTo>
                  <a:cubicBezTo>
                    <a:pt x="1" y="5668"/>
                    <a:pt x="477" y="6835"/>
                    <a:pt x="1311" y="7668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2" y="8978"/>
                    <a:pt x="6859" y="8502"/>
                    <a:pt x="7693" y="7668"/>
                  </a:cubicBezTo>
                  <a:cubicBezTo>
                    <a:pt x="8526" y="6835"/>
                    <a:pt x="9003" y="5668"/>
                    <a:pt x="9003" y="4477"/>
                  </a:cubicBezTo>
                  <a:cubicBezTo>
                    <a:pt x="9003" y="3287"/>
                    <a:pt x="8526" y="2143"/>
                    <a:pt x="7693" y="1310"/>
                  </a:cubicBezTo>
                  <a:cubicBezTo>
                    <a:pt x="6859" y="476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44"/>
            <p:cNvSpPr/>
            <p:nvPr/>
          </p:nvSpPr>
          <p:spPr>
            <a:xfrm>
              <a:off x="7382974" y="4496395"/>
              <a:ext cx="14495" cy="16834"/>
            </a:xfrm>
            <a:custGeom>
              <a:avLst/>
              <a:gdLst/>
              <a:ahLst/>
              <a:cxnLst/>
              <a:rect l="l" t="t" r="r" b="b"/>
              <a:pathLst>
                <a:path w="9003" h="8978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68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2" y="8978"/>
                    <a:pt x="6859" y="8526"/>
                    <a:pt x="7693" y="7668"/>
                  </a:cubicBezTo>
                  <a:cubicBezTo>
                    <a:pt x="8526" y="6835"/>
                    <a:pt x="9003" y="5692"/>
                    <a:pt x="9003" y="4501"/>
                  </a:cubicBezTo>
                  <a:cubicBezTo>
                    <a:pt x="9003" y="3310"/>
                    <a:pt x="8526" y="2143"/>
                    <a:pt x="7693" y="1310"/>
                  </a:cubicBezTo>
                  <a:cubicBezTo>
                    <a:pt x="6859" y="476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44"/>
            <p:cNvSpPr/>
            <p:nvPr/>
          </p:nvSpPr>
          <p:spPr>
            <a:xfrm>
              <a:off x="7323163" y="4388738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0"/>
                  </a:cubicBezTo>
                  <a:cubicBezTo>
                    <a:pt x="476" y="2144"/>
                    <a:pt x="0" y="3287"/>
                    <a:pt x="0" y="4478"/>
                  </a:cubicBezTo>
                  <a:cubicBezTo>
                    <a:pt x="0" y="5668"/>
                    <a:pt x="476" y="6835"/>
                    <a:pt x="1310" y="7669"/>
                  </a:cubicBezTo>
                  <a:cubicBezTo>
                    <a:pt x="2143" y="8502"/>
                    <a:pt x="3310" y="8979"/>
                    <a:pt x="4501" y="8979"/>
                  </a:cubicBezTo>
                  <a:cubicBezTo>
                    <a:pt x="5692" y="8979"/>
                    <a:pt x="6859" y="8502"/>
                    <a:pt x="7692" y="7669"/>
                  </a:cubicBezTo>
                  <a:cubicBezTo>
                    <a:pt x="8526" y="6835"/>
                    <a:pt x="9002" y="5668"/>
                    <a:pt x="9002" y="4478"/>
                  </a:cubicBezTo>
                  <a:cubicBezTo>
                    <a:pt x="9002" y="3287"/>
                    <a:pt x="8526" y="2144"/>
                    <a:pt x="7692" y="1310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44"/>
            <p:cNvSpPr/>
            <p:nvPr/>
          </p:nvSpPr>
          <p:spPr>
            <a:xfrm>
              <a:off x="7345094" y="4388738"/>
              <a:ext cx="14455" cy="16836"/>
            </a:xfrm>
            <a:custGeom>
              <a:avLst/>
              <a:gdLst/>
              <a:ahLst/>
              <a:cxnLst/>
              <a:rect l="l" t="t" r="r" b="b"/>
              <a:pathLst>
                <a:path w="8978" h="8979" extrusionOk="0">
                  <a:moveTo>
                    <a:pt x="4477" y="1"/>
                  </a:moveTo>
                  <a:cubicBezTo>
                    <a:pt x="3286" y="1"/>
                    <a:pt x="2143" y="477"/>
                    <a:pt x="1310" y="1310"/>
                  </a:cubicBezTo>
                  <a:cubicBezTo>
                    <a:pt x="476" y="2144"/>
                    <a:pt x="0" y="3287"/>
                    <a:pt x="0" y="4478"/>
                  </a:cubicBezTo>
                  <a:cubicBezTo>
                    <a:pt x="0" y="5668"/>
                    <a:pt x="476" y="6835"/>
                    <a:pt x="1310" y="7669"/>
                  </a:cubicBezTo>
                  <a:cubicBezTo>
                    <a:pt x="2143" y="8502"/>
                    <a:pt x="3286" y="8979"/>
                    <a:pt x="4477" y="8979"/>
                  </a:cubicBezTo>
                  <a:cubicBezTo>
                    <a:pt x="5668" y="8979"/>
                    <a:pt x="6835" y="8502"/>
                    <a:pt x="7668" y="7669"/>
                  </a:cubicBezTo>
                  <a:cubicBezTo>
                    <a:pt x="8502" y="6835"/>
                    <a:pt x="8978" y="5668"/>
                    <a:pt x="8978" y="4478"/>
                  </a:cubicBezTo>
                  <a:cubicBezTo>
                    <a:pt x="8978" y="3287"/>
                    <a:pt x="8502" y="2144"/>
                    <a:pt x="7668" y="1310"/>
                  </a:cubicBezTo>
                  <a:cubicBezTo>
                    <a:pt x="6835" y="477"/>
                    <a:pt x="5668" y="1"/>
                    <a:pt x="44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44"/>
            <p:cNvSpPr/>
            <p:nvPr/>
          </p:nvSpPr>
          <p:spPr>
            <a:xfrm>
              <a:off x="7367024" y="4388738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8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3" y="8979"/>
                    <a:pt x="6859" y="8502"/>
                    <a:pt x="7693" y="7669"/>
                  </a:cubicBezTo>
                  <a:cubicBezTo>
                    <a:pt x="8527" y="6835"/>
                    <a:pt x="9003" y="5668"/>
                    <a:pt x="9003" y="4478"/>
                  </a:cubicBezTo>
                  <a:cubicBezTo>
                    <a:pt x="9003" y="3287"/>
                    <a:pt x="8527" y="2144"/>
                    <a:pt x="7693" y="1310"/>
                  </a:cubicBezTo>
                  <a:cubicBezTo>
                    <a:pt x="6859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44"/>
            <p:cNvSpPr/>
            <p:nvPr/>
          </p:nvSpPr>
          <p:spPr>
            <a:xfrm>
              <a:off x="7266149" y="4388738"/>
              <a:ext cx="14455" cy="16836"/>
            </a:xfrm>
            <a:custGeom>
              <a:avLst/>
              <a:gdLst/>
              <a:ahLst/>
              <a:cxnLst/>
              <a:rect l="l" t="t" r="r" b="b"/>
              <a:pathLst>
                <a:path w="8978" h="8979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0"/>
                  </a:cubicBezTo>
                  <a:cubicBezTo>
                    <a:pt x="476" y="2144"/>
                    <a:pt x="0" y="3287"/>
                    <a:pt x="0" y="4478"/>
                  </a:cubicBezTo>
                  <a:cubicBezTo>
                    <a:pt x="0" y="5668"/>
                    <a:pt x="476" y="6835"/>
                    <a:pt x="1310" y="7669"/>
                  </a:cubicBezTo>
                  <a:cubicBezTo>
                    <a:pt x="2143" y="8502"/>
                    <a:pt x="3310" y="8979"/>
                    <a:pt x="4501" y="8979"/>
                  </a:cubicBezTo>
                  <a:cubicBezTo>
                    <a:pt x="5692" y="8979"/>
                    <a:pt x="6835" y="8502"/>
                    <a:pt x="7668" y="7669"/>
                  </a:cubicBezTo>
                  <a:cubicBezTo>
                    <a:pt x="8502" y="6835"/>
                    <a:pt x="8978" y="5668"/>
                    <a:pt x="8978" y="4478"/>
                  </a:cubicBezTo>
                  <a:cubicBezTo>
                    <a:pt x="8978" y="3287"/>
                    <a:pt x="8502" y="2144"/>
                    <a:pt x="7668" y="1310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44"/>
            <p:cNvSpPr/>
            <p:nvPr/>
          </p:nvSpPr>
          <p:spPr>
            <a:xfrm>
              <a:off x="7345094" y="4363242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477" y="1"/>
                  </a:moveTo>
                  <a:cubicBezTo>
                    <a:pt x="3286" y="1"/>
                    <a:pt x="2143" y="477"/>
                    <a:pt x="1310" y="1310"/>
                  </a:cubicBezTo>
                  <a:cubicBezTo>
                    <a:pt x="476" y="2144"/>
                    <a:pt x="0" y="3287"/>
                    <a:pt x="0" y="4478"/>
                  </a:cubicBezTo>
                  <a:cubicBezTo>
                    <a:pt x="0" y="5668"/>
                    <a:pt x="476" y="6835"/>
                    <a:pt x="1310" y="7669"/>
                  </a:cubicBezTo>
                  <a:cubicBezTo>
                    <a:pt x="2143" y="8502"/>
                    <a:pt x="3286" y="8979"/>
                    <a:pt x="4477" y="8979"/>
                  </a:cubicBezTo>
                  <a:cubicBezTo>
                    <a:pt x="5668" y="8979"/>
                    <a:pt x="6835" y="8502"/>
                    <a:pt x="7668" y="7669"/>
                  </a:cubicBezTo>
                  <a:cubicBezTo>
                    <a:pt x="8502" y="6835"/>
                    <a:pt x="8978" y="5668"/>
                    <a:pt x="8978" y="4478"/>
                  </a:cubicBezTo>
                  <a:cubicBezTo>
                    <a:pt x="9002" y="3287"/>
                    <a:pt x="8502" y="2144"/>
                    <a:pt x="7668" y="1310"/>
                  </a:cubicBezTo>
                  <a:cubicBezTo>
                    <a:pt x="6835" y="477"/>
                    <a:pt x="5668" y="1"/>
                    <a:pt x="44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44"/>
            <p:cNvSpPr/>
            <p:nvPr/>
          </p:nvSpPr>
          <p:spPr>
            <a:xfrm>
              <a:off x="7345094" y="4414234"/>
              <a:ext cx="14493" cy="16881"/>
            </a:xfrm>
            <a:custGeom>
              <a:avLst/>
              <a:gdLst/>
              <a:ahLst/>
              <a:cxnLst/>
              <a:rect l="l" t="t" r="r" b="b"/>
              <a:pathLst>
                <a:path w="9002" h="9003" extrusionOk="0">
                  <a:moveTo>
                    <a:pt x="4477" y="1"/>
                  </a:moveTo>
                  <a:cubicBezTo>
                    <a:pt x="3286" y="1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2"/>
                  </a:cubicBezTo>
                  <a:cubicBezTo>
                    <a:pt x="0" y="5692"/>
                    <a:pt x="476" y="6859"/>
                    <a:pt x="1310" y="7693"/>
                  </a:cubicBezTo>
                  <a:cubicBezTo>
                    <a:pt x="2143" y="8526"/>
                    <a:pt x="3286" y="9002"/>
                    <a:pt x="4477" y="9002"/>
                  </a:cubicBezTo>
                  <a:cubicBezTo>
                    <a:pt x="5668" y="9002"/>
                    <a:pt x="6835" y="8526"/>
                    <a:pt x="7668" y="7693"/>
                  </a:cubicBezTo>
                  <a:cubicBezTo>
                    <a:pt x="8502" y="6835"/>
                    <a:pt x="8978" y="5692"/>
                    <a:pt x="8978" y="4502"/>
                  </a:cubicBezTo>
                  <a:cubicBezTo>
                    <a:pt x="9002" y="3311"/>
                    <a:pt x="8502" y="2144"/>
                    <a:pt x="7668" y="1310"/>
                  </a:cubicBezTo>
                  <a:cubicBezTo>
                    <a:pt x="6835" y="477"/>
                    <a:pt x="5668" y="1"/>
                    <a:pt x="44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44"/>
            <p:cNvSpPr/>
            <p:nvPr/>
          </p:nvSpPr>
          <p:spPr>
            <a:xfrm>
              <a:off x="7345094" y="4227188"/>
              <a:ext cx="14455" cy="16881"/>
            </a:xfrm>
            <a:custGeom>
              <a:avLst/>
              <a:gdLst/>
              <a:ahLst/>
              <a:cxnLst/>
              <a:rect l="l" t="t" r="r" b="b"/>
              <a:pathLst>
                <a:path w="8978" h="9003" extrusionOk="0">
                  <a:moveTo>
                    <a:pt x="4477" y="0"/>
                  </a:moveTo>
                  <a:cubicBezTo>
                    <a:pt x="3286" y="0"/>
                    <a:pt x="2143" y="477"/>
                    <a:pt x="1310" y="1310"/>
                  </a:cubicBezTo>
                  <a:cubicBezTo>
                    <a:pt x="476" y="2144"/>
                    <a:pt x="0" y="3310"/>
                    <a:pt x="0" y="4501"/>
                  </a:cubicBezTo>
                  <a:cubicBezTo>
                    <a:pt x="0" y="5692"/>
                    <a:pt x="476" y="6859"/>
                    <a:pt x="1310" y="7692"/>
                  </a:cubicBezTo>
                  <a:cubicBezTo>
                    <a:pt x="2143" y="8526"/>
                    <a:pt x="3286" y="9002"/>
                    <a:pt x="4477" y="9002"/>
                  </a:cubicBezTo>
                  <a:cubicBezTo>
                    <a:pt x="5668" y="9002"/>
                    <a:pt x="6835" y="8526"/>
                    <a:pt x="7668" y="7692"/>
                  </a:cubicBezTo>
                  <a:cubicBezTo>
                    <a:pt x="8502" y="6859"/>
                    <a:pt x="8978" y="5692"/>
                    <a:pt x="8978" y="4501"/>
                  </a:cubicBezTo>
                  <a:cubicBezTo>
                    <a:pt x="8978" y="3310"/>
                    <a:pt x="8502" y="2144"/>
                    <a:pt x="7668" y="1310"/>
                  </a:cubicBezTo>
                  <a:cubicBezTo>
                    <a:pt x="6835" y="477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44"/>
            <p:cNvSpPr/>
            <p:nvPr/>
          </p:nvSpPr>
          <p:spPr>
            <a:xfrm>
              <a:off x="7345094" y="4561988"/>
              <a:ext cx="14455" cy="16836"/>
            </a:xfrm>
            <a:custGeom>
              <a:avLst/>
              <a:gdLst/>
              <a:ahLst/>
              <a:cxnLst/>
              <a:rect l="l" t="t" r="r" b="b"/>
              <a:pathLst>
                <a:path w="8978" h="8979" extrusionOk="0">
                  <a:moveTo>
                    <a:pt x="4477" y="0"/>
                  </a:moveTo>
                  <a:cubicBezTo>
                    <a:pt x="3286" y="0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1"/>
                  </a:cubicBezTo>
                  <a:cubicBezTo>
                    <a:pt x="0" y="5692"/>
                    <a:pt x="476" y="6835"/>
                    <a:pt x="1310" y="7669"/>
                  </a:cubicBezTo>
                  <a:cubicBezTo>
                    <a:pt x="2143" y="8502"/>
                    <a:pt x="3286" y="8978"/>
                    <a:pt x="4477" y="8978"/>
                  </a:cubicBezTo>
                  <a:cubicBezTo>
                    <a:pt x="5668" y="8978"/>
                    <a:pt x="6835" y="8502"/>
                    <a:pt x="7668" y="7669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1"/>
                    <a:pt x="8502" y="2144"/>
                    <a:pt x="7668" y="1310"/>
                  </a:cubicBezTo>
                  <a:cubicBezTo>
                    <a:pt x="6835" y="477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44"/>
            <p:cNvSpPr/>
            <p:nvPr/>
          </p:nvSpPr>
          <p:spPr>
            <a:xfrm>
              <a:off x="7279377" y="4496395"/>
              <a:ext cx="14455" cy="16834"/>
            </a:xfrm>
            <a:custGeom>
              <a:avLst/>
              <a:gdLst/>
              <a:ahLst/>
              <a:cxnLst/>
              <a:rect l="l" t="t" r="r" b="b"/>
              <a:pathLst>
                <a:path w="8978" h="8978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59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35" y="8526"/>
                    <a:pt x="7668" y="7668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0"/>
                    <a:pt x="8502" y="2143"/>
                    <a:pt x="7668" y="1310"/>
                  </a:cubicBezTo>
                  <a:cubicBezTo>
                    <a:pt x="6835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44"/>
            <p:cNvSpPr/>
            <p:nvPr/>
          </p:nvSpPr>
          <p:spPr>
            <a:xfrm>
              <a:off x="7301270" y="4496395"/>
              <a:ext cx="14493" cy="16834"/>
            </a:xfrm>
            <a:custGeom>
              <a:avLst/>
              <a:gdLst/>
              <a:ahLst/>
              <a:cxnLst/>
              <a:rect l="l" t="t" r="r" b="b"/>
              <a:pathLst>
                <a:path w="9002" h="8978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59"/>
                    <a:pt x="1310" y="7668"/>
                  </a:cubicBezTo>
                  <a:cubicBezTo>
                    <a:pt x="2143" y="8526"/>
                    <a:pt x="3310" y="8978"/>
                    <a:pt x="4501" y="8978"/>
                  </a:cubicBezTo>
                  <a:cubicBezTo>
                    <a:pt x="5692" y="8978"/>
                    <a:pt x="6859" y="8526"/>
                    <a:pt x="7692" y="7668"/>
                  </a:cubicBezTo>
                  <a:cubicBezTo>
                    <a:pt x="8526" y="6835"/>
                    <a:pt x="9002" y="5692"/>
                    <a:pt x="9002" y="4501"/>
                  </a:cubicBezTo>
                  <a:cubicBezTo>
                    <a:pt x="9002" y="3310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44"/>
            <p:cNvSpPr/>
            <p:nvPr/>
          </p:nvSpPr>
          <p:spPr>
            <a:xfrm>
              <a:off x="7323238" y="4496395"/>
              <a:ext cx="14456" cy="16834"/>
            </a:xfrm>
            <a:custGeom>
              <a:avLst/>
              <a:gdLst/>
              <a:ahLst/>
              <a:cxnLst/>
              <a:rect l="l" t="t" r="r" b="b"/>
              <a:pathLst>
                <a:path w="8979" h="8978" extrusionOk="0">
                  <a:moveTo>
                    <a:pt x="4478" y="0"/>
                  </a:moveTo>
                  <a:cubicBezTo>
                    <a:pt x="3287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68"/>
                  </a:cubicBezTo>
                  <a:cubicBezTo>
                    <a:pt x="2144" y="8502"/>
                    <a:pt x="3287" y="8978"/>
                    <a:pt x="4478" y="8978"/>
                  </a:cubicBezTo>
                  <a:cubicBezTo>
                    <a:pt x="5669" y="8978"/>
                    <a:pt x="6836" y="8526"/>
                    <a:pt x="7669" y="7668"/>
                  </a:cubicBezTo>
                  <a:cubicBezTo>
                    <a:pt x="8503" y="6835"/>
                    <a:pt x="8979" y="5692"/>
                    <a:pt x="8979" y="4501"/>
                  </a:cubicBezTo>
                  <a:cubicBezTo>
                    <a:pt x="8979" y="3310"/>
                    <a:pt x="8503" y="2143"/>
                    <a:pt x="7669" y="1310"/>
                  </a:cubicBezTo>
                  <a:cubicBezTo>
                    <a:pt x="6836" y="476"/>
                    <a:pt x="5669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44"/>
            <p:cNvSpPr/>
            <p:nvPr/>
          </p:nvSpPr>
          <p:spPr>
            <a:xfrm>
              <a:off x="7301270" y="4470899"/>
              <a:ext cx="14493" cy="16834"/>
            </a:xfrm>
            <a:custGeom>
              <a:avLst/>
              <a:gdLst/>
              <a:ahLst/>
              <a:cxnLst/>
              <a:rect l="l" t="t" r="r" b="b"/>
              <a:pathLst>
                <a:path w="9002" h="8978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8"/>
                  </a:cubicBezTo>
                  <a:cubicBezTo>
                    <a:pt x="8526" y="6835"/>
                    <a:pt x="9002" y="5692"/>
                    <a:pt x="9002" y="4501"/>
                  </a:cubicBezTo>
                  <a:cubicBezTo>
                    <a:pt x="9002" y="3310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44"/>
            <p:cNvSpPr/>
            <p:nvPr/>
          </p:nvSpPr>
          <p:spPr>
            <a:xfrm>
              <a:off x="7301270" y="4521891"/>
              <a:ext cx="14532" cy="16879"/>
            </a:xfrm>
            <a:custGeom>
              <a:avLst/>
              <a:gdLst/>
              <a:ahLst/>
              <a:cxnLst/>
              <a:rect l="l" t="t" r="r" b="b"/>
              <a:pathLst>
                <a:path w="9026" h="9002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59"/>
                    <a:pt x="1310" y="7692"/>
                  </a:cubicBezTo>
                  <a:cubicBezTo>
                    <a:pt x="2143" y="8526"/>
                    <a:pt x="3310" y="9002"/>
                    <a:pt x="4501" y="9002"/>
                  </a:cubicBezTo>
                  <a:cubicBezTo>
                    <a:pt x="5692" y="9002"/>
                    <a:pt x="6859" y="8526"/>
                    <a:pt x="7692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26" y="3310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44"/>
            <p:cNvSpPr/>
            <p:nvPr/>
          </p:nvSpPr>
          <p:spPr>
            <a:xfrm>
              <a:off x="7544890" y="4496395"/>
              <a:ext cx="14456" cy="16834"/>
            </a:xfrm>
            <a:custGeom>
              <a:avLst/>
              <a:gdLst/>
              <a:ahLst/>
              <a:cxnLst/>
              <a:rect l="l" t="t" r="r" b="b"/>
              <a:pathLst>
                <a:path w="8979" h="8978" extrusionOk="0">
                  <a:moveTo>
                    <a:pt x="4501" y="0"/>
                  </a:moveTo>
                  <a:cubicBezTo>
                    <a:pt x="3311" y="0"/>
                    <a:pt x="2144" y="476"/>
                    <a:pt x="1310" y="1310"/>
                  </a:cubicBezTo>
                  <a:cubicBezTo>
                    <a:pt x="477" y="2143"/>
                    <a:pt x="0" y="3310"/>
                    <a:pt x="0" y="4501"/>
                  </a:cubicBezTo>
                  <a:cubicBezTo>
                    <a:pt x="0" y="5692"/>
                    <a:pt x="477" y="6859"/>
                    <a:pt x="1310" y="7668"/>
                  </a:cubicBezTo>
                  <a:cubicBezTo>
                    <a:pt x="2144" y="8526"/>
                    <a:pt x="3311" y="8978"/>
                    <a:pt x="4501" y="8978"/>
                  </a:cubicBezTo>
                  <a:cubicBezTo>
                    <a:pt x="5692" y="8978"/>
                    <a:pt x="6835" y="8526"/>
                    <a:pt x="7669" y="7668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0"/>
                    <a:pt x="8502" y="2143"/>
                    <a:pt x="7669" y="1310"/>
                  </a:cubicBezTo>
                  <a:cubicBezTo>
                    <a:pt x="6835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44"/>
            <p:cNvSpPr/>
            <p:nvPr/>
          </p:nvSpPr>
          <p:spPr>
            <a:xfrm>
              <a:off x="7499686" y="4356098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0"/>
                  </a:moveTo>
                  <a:cubicBezTo>
                    <a:pt x="3310" y="0"/>
                    <a:pt x="2143" y="453"/>
                    <a:pt x="1310" y="1310"/>
                  </a:cubicBezTo>
                  <a:cubicBezTo>
                    <a:pt x="476" y="2144"/>
                    <a:pt x="0" y="3287"/>
                    <a:pt x="0" y="4477"/>
                  </a:cubicBezTo>
                  <a:cubicBezTo>
                    <a:pt x="0" y="5668"/>
                    <a:pt x="476" y="6835"/>
                    <a:pt x="1310" y="7669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9"/>
                  </a:cubicBezTo>
                  <a:cubicBezTo>
                    <a:pt x="8526" y="6835"/>
                    <a:pt x="9002" y="5668"/>
                    <a:pt x="9002" y="4477"/>
                  </a:cubicBezTo>
                  <a:cubicBezTo>
                    <a:pt x="9002" y="3287"/>
                    <a:pt x="8526" y="2144"/>
                    <a:pt x="7692" y="1310"/>
                  </a:cubicBezTo>
                  <a:cubicBezTo>
                    <a:pt x="6859" y="453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44"/>
            <p:cNvSpPr/>
            <p:nvPr/>
          </p:nvSpPr>
          <p:spPr>
            <a:xfrm>
              <a:off x="7521579" y="4356098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0"/>
                  </a:moveTo>
                  <a:cubicBezTo>
                    <a:pt x="3310" y="0"/>
                    <a:pt x="2143" y="453"/>
                    <a:pt x="1310" y="1310"/>
                  </a:cubicBezTo>
                  <a:cubicBezTo>
                    <a:pt x="476" y="2144"/>
                    <a:pt x="0" y="3287"/>
                    <a:pt x="0" y="4477"/>
                  </a:cubicBezTo>
                  <a:cubicBezTo>
                    <a:pt x="0" y="5668"/>
                    <a:pt x="476" y="6811"/>
                    <a:pt x="1310" y="7669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9"/>
                  </a:cubicBezTo>
                  <a:cubicBezTo>
                    <a:pt x="8526" y="6835"/>
                    <a:pt x="9002" y="5668"/>
                    <a:pt x="9002" y="4477"/>
                  </a:cubicBezTo>
                  <a:cubicBezTo>
                    <a:pt x="9002" y="3287"/>
                    <a:pt x="8526" y="2144"/>
                    <a:pt x="7692" y="1310"/>
                  </a:cubicBezTo>
                  <a:cubicBezTo>
                    <a:pt x="6859" y="453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44"/>
            <p:cNvSpPr/>
            <p:nvPr/>
          </p:nvSpPr>
          <p:spPr>
            <a:xfrm>
              <a:off x="7543509" y="4356098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8" y="0"/>
                  </a:moveTo>
                  <a:cubicBezTo>
                    <a:pt x="3287" y="0"/>
                    <a:pt x="2144" y="453"/>
                    <a:pt x="1311" y="1310"/>
                  </a:cubicBezTo>
                  <a:cubicBezTo>
                    <a:pt x="477" y="2144"/>
                    <a:pt x="1" y="3287"/>
                    <a:pt x="1" y="4477"/>
                  </a:cubicBezTo>
                  <a:cubicBezTo>
                    <a:pt x="1" y="5668"/>
                    <a:pt x="477" y="6835"/>
                    <a:pt x="1311" y="7669"/>
                  </a:cubicBezTo>
                  <a:cubicBezTo>
                    <a:pt x="2144" y="8502"/>
                    <a:pt x="3287" y="8978"/>
                    <a:pt x="4478" y="8978"/>
                  </a:cubicBezTo>
                  <a:cubicBezTo>
                    <a:pt x="5669" y="8978"/>
                    <a:pt x="6836" y="8502"/>
                    <a:pt x="7669" y="7669"/>
                  </a:cubicBezTo>
                  <a:cubicBezTo>
                    <a:pt x="8503" y="6835"/>
                    <a:pt x="8979" y="5668"/>
                    <a:pt x="8979" y="4477"/>
                  </a:cubicBezTo>
                  <a:cubicBezTo>
                    <a:pt x="8979" y="3287"/>
                    <a:pt x="8503" y="2144"/>
                    <a:pt x="7669" y="1310"/>
                  </a:cubicBezTo>
                  <a:cubicBezTo>
                    <a:pt x="6836" y="453"/>
                    <a:pt x="5669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44"/>
            <p:cNvSpPr/>
            <p:nvPr/>
          </p:nvSpPr>
          <p:spPr>
            <a:xfrm>
              <a:off x="7506970" y="4561988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0"/>
                  </a:moveTo>
                  <a:cubicBezTo>
                    <a:pt x="3311" y="0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35"/>
                    <a:pt x="1311" y="7669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2" y="8978"/>
                    <a:pt x="6859" y="8502"/>
                    <a:pt x="7693" y="7669"/>
                  </a:cubicBezTo>
                  <a:cubicBezTo>
                    <a:pt x="8526" y="6835"/>
                    <a:pt x="9003" y="5692"/>
                    <a:pt x="9003" y="4501"/>
                  </a:cubicBezTo>
                  <a:cubicBezTo>
                    <a:pt x="9003" y="3311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44"/>
            <p:cNvSpPr/>
            <p:nvPr/>
          </p:nvSpPr>
          <p:spPr>
            <a:xfrm>
              <a:off x="7441253" y="4496395"/>
              <a:ext cx="14495" cy="16834"/>
            </a:xfrm>
            <a:custGeom>
              <a:avLst/>
              <a:gdLst/>
              <a:ahLst/>
              <a:cxnLst/>
              <a:rect l="l" t="t" r="r" b="b"/>
              <a:pathLst>
                <a:path w="9003" h="8978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68"/>
                  </a:cubicBezTo>
                  <a:cubicBezTo>
                    <a:pt x="2144" y="8526"/>
                    <a:pt x="3311" y="8978"/>
                    <a:pt x="4502" y="8978"/>
                  </a:cubicBezTo>
                  <a:cubicBezTo>
                    <a:pt x="5692" y="8978"/>
                    <a:pt x="6859" y="8526"/>
                    <a:pt x="7693" y="7668"/>
                  </a:cubicBezTo>
                  <a:cubicBezTo>
                    <a:pt x="8526" y="6835"/>
                    <a:pt x="9003" y="5692"/>
                    <a:pt x="9003" y="4501"/>
                  </a:cubicBezTo>
                  <a:cubicBezTo>
                    <a:pt x="9003" y="3310"/>
                    <a:pt x="8526" y="2143"/>
                    <a:pt x="7693" y="1310"/>
                  </a:cubicBezTo>
                  <a:cubicBezTo>
                    <a:pt x="6859" y="476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44"/>
            <p:cNvSpPr/>
            <p:nvPr/>
          </p:nvSpPr>
          <p:spPr>
            <a:xfrm>
              <a:off x="7463184" y="4496395"/>
              <a:ext cx="14456" cy="16834"/>
            </a:xfrm>
            <a:custGeom>
              <a:avLst/>
              <a:gdLst/>
              <a:ahLst/>
              <a:cxnLst/>
              <a:rect l="l" t="t" r="r" b="b"/>
              <a:pathLst>
                <a:path w="8979" h="8978" extrusionOk="0">
                  <a:moveTo>
                    <a:pt x="4478" y="0"/>
                  </a:moveTo>
                  <a:cubicBezTo>
                    <a:pt x="3287" y="0"/>
                    <a:pt x="2144" y="476"/>
                    <a:pt x="1310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0" y="7668"/>
                  </a:cubicBezTo>
                  <a:cubicBezTo>
                    <a:pt x="2144" y="8502"/>
                    <a:pt x="3287" y="8978"/>
                    <a:pt x="4478" y="8978"/>
                  </a:cubicBezTo>
                  <a:cubicBezTo>
                    <a:pt x="5668" y="8978"/>
                    <a:pt x="6835" y="8526"/>
                    <a:pt x="7669" y="7668"/>
                  </a:cubicBezTo>
                  <a:cubicBezTo>
                    <a:pt x="8502" y="6835"/>
                    <a:pt x="8979" y="5692"/>
                    <a:pt x="8979" y="4501"/>
                  </a:cubicBezTo>
                  <a:cubicBezTo>
                    <a:pt x="8979" y="3310"/>
                    <a:pt x="8502" y="2143"/>
                    <a:pt x="7669" y="1310"/>
                  </a:cubicBezTo>
                  <a:cubicBezTo>
                    <a:pt x="6835" y="476"/>
                    <a:pt x="5668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44"/>
            <p:cNvSpPr/>
            <p:nvPr/>
          </p:nvSpPr>
          <p:spPr>
            <a:xfrm>
              <a:off x="7485077" y="4496395"/>
              <a:ext cx="14456" cy="16834"/>
            </a:xfrm>
            <a:custGeom>
              <a:avLst/>
              <a:gdLst/>
              <a:ahLst/>
              <a:cxnLst/>
              <a:rect l="l" t="t" r="r" b="b"/>
              <a:pathLst>
                <a:path w="8979" h="8978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68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2" y="8978"/>
                    <a:pt x="6835" y="8526"/>
                    <a:pt x="7669" y="7668"/>
                  </a:cubicBezTo>
                  <a:cubicBezTo>
                    <a:pt x="8502" y="6835"/>
                    <a:pt x="8979" y="5692"/>
                    <a:pt x="8979" y="4501"/>
                  </a:cubicBezTo>
                  <a:cubicBezTo>
                    <a:pt x="8979" y="3310"/>
                    <a:pt x="8502" y="2143"/>
                    <a:pt x="7669" y="1310"/>
                  </a:cubicBezTo>
                  <a:cubicBezTo>
                    <a:pt x="6835" y="476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44"/>
            <p:cNvSpPr/>
            <p:nvPr/>
          </p:nvSpPr>
          <p:spPr>
            <a:xfrm>
              <a:off x="7463184" y="4470899"/>
              <a:ext cx="14456" cy="16834"/>
            </a:xfrm>
            <a:custGeom>
              <a:avLst/>
              <a:gdLst/>
              <a:ahLst/>
              <a:cxnLst/>
              <a:rect l="l" t="t" r="r" b="b"/>
              <a:pathLst>
                <a:path w="8979" h="8978" extrusionOk="0">
                  <a:moveTo>
                    <a:pt x="4478" y="0"/>
                  </a:moveTo>
                  <a:cubicBezTo>
                    <a:pt x="3287" y="0"/>
                    <a:pt x="2144" y="476"/>
                    <a:pt x="1310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35"/>
                    <a:pt x="1310" y="7668"/>
                  </a:cubicBezTo>
                  <a:cubicBezTo>
                    <a:pt x="2144" y="8502"/>
                    <a:pt x="3287" y="8978"/>
                    <a:pt x="4478" y="8978"/>
                  </a:cubicBezTo>
                  <a:cubicBezTo>
                    <a:pt x="5668" y="8978"/>
                    <a:pt x="6835" y="8502"/>
                    <a:pt x="7669" y="7668"/>
                  </a:cubicBezTo>
                  <a:cubicBezTo>
                    <a:pt x="8502" y="6835"/>
                    <a:pt x="8979" y="5692"/>
                    <a:pt x="8979" y="4501"/>
                  </a:cubicBezTo>
                  <a:cubicBezTo>
                    <a:pt x="8979" y="3310"/>
                    <a:pt x="8502" y="2143"/>
                    <a:pt x="7669" y="1310"/>
                  </a:cubicBezTo>
                  <a:cubicBezTo>
                    <a:pt x="6835" y="476"/>
                    <a:pt x="5668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44"/>
            <p:cNvSpPr/>
            <p:nvPr/>
          </p:nvSpPr>
          <p:spPr>
            <a:xfrm>
              <a:off x="7463184" y="4521891"/>
              <a:ext cx="14456" cy="16879"/>
            </a:xfrm>
            <a:custGeom>
              <a:avLst/>
              <a:gdLst/>
              <a:ahLst/>
              <a:cxnLst/>
              <a:rect l="l" t="t" r="r" b="b"/>
              <a:pathLst>
                <a:path w="8979" h="9002" extrusionOk="0">
                  <a:moveTo>
                    <a:pt x="4478" y="0"/>
                  </a:moveTo>
                  <a:cubicBezTo>
                    <a:pt x="3287" y="0"/>
                    <a:pt x="2144" y="476"/>
                    <a:pt x="1310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287" y="9002"/>
                    <a:pt x="4478" y="9002"/>
                  </a:cubicBezTo>
                  <a:cubicBezTo>
                    <a:pt x="5668" y="9002"/>
                    <a:pt x="6835" y="8526"/>
                    <a:pt x="7669" y="7692"/>
                  </a:cubicBezTo>
                  <a:cubicBezTo>
                    <a:pt x="8502" y="6859"/>
                    <a:pt x="8979" y="5692"/>
                    <a:pt x="8979" y="4501"/>
                  </a:cubicBezTo>
                  <a:cubicBezTo>
                    <a:pt x="8979" y="3310"/>
                    <a:pt x="8502" y="2143"/>
                    <a:pt x="7669" y="1310"/>
                  </a:cubicBezTo>
                  <a:cubicBezTo>
                    <a:pt x="6835" y="476"/>
                    <a:pt x="5668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44"/>
            <p:cNvSpPr/>
            <p:nvPr/>
          </p:nvSpPr>
          <p:spPr>
            <a:xfrm>
              <a:off x="7241571" y="4428970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478" y="0"/>
                  </a:moveTo>
                  <a:cubicBezTo>
                    <a:pt x="3287" y="0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59"/>
                    <a:pt x="1311" y="7692"/>
                  </a:cubicBezTo>
                  <a:cubicBezTo>
                    <a:pt x="2144" y="8526"/>
                    <a:pt x="3287" y="9002"/>
                    <a:pt x="4478" y="9002"/>
                  </a:cubicBezTo>
                  <a:cubicBezTo>
                    <a:pt x="5669" y="9002"/>
                    <a:pt x="6836" y="8526"/>
                    <a:pt x="7669" y="7692"/>
                  </a:cubicBezTo>
                  <a:cubicBezTo>
                    <a:pt x="8503" y="6835"/>
                    <a:pt x="8979" y="5692"/>
                    <a:pt x="8979" y="4501"/>
                  </a:cubicBezTo>
                  <a:cubicBezTo>
                    <a:pt x="8979" y="3311"/>
                    <a:pt x="8503" y="2144"/>
                    <a:pt x="7669" y="1310"/>
                  </a:cubicBezTo>
                  <a:cubicBezTo>
                    <a:pt x="6836" y="477"/>
                    <a:pt x="5669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3A79DBD-A8BA-2D0F-0116-032164E2CB15}"/>
              </a:ext>
            </a:extLst>
          </p:cNvPr>
          <p:cNvSpPr txBox="1"/>
          <p:nvPr/>
        </p:nvSpPr>
        <p:spPr>
          <a:xfrm>
            <a:off x="142095" y="1200548"/>
            <a:ext cx="2396879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EDE7A4-27EF-7795-99B8-7783AFF1D4CB}"/>
              </a:ext>
            </a:extLst>
          </p:cNvPr>
          <p:cNvSpPr txBox="1"/>
          <p:nvPr/>
        </p:nvSpPr>
        <p:spPr>
          <a:xfrm>
            <a:off x="4376662" y="1200548"/>
            <a:ext cx="2396879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C4A67C-39F7-FF6C-3F8E-9C4825676CB4}"/>
              </a:ext>
            </a:extLst>
          </p:cNvPr>
          <p:cNvSpPr txBox="1"/>
          <p:nvPr/>
        </p:nvSpPr>
        <p:spPr>
          <a:xfrm>
            <a:off x="138105" y="2564165"/>
            <a:ext cx="2396879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7FD0B8-C3AE-1C78-54E7-C7D7D38B211A}"/>
              </a:ext>
            </a:extLst>
          </p:cNvPr>
          <p:cNvSpPr txBox="1"/>
          <p:nvPr/>
        </p:nvSpPr>
        <p:spPr>
          <a:xfrm>
            <a:off x="4372672" y="2564165"/>
            <a:ext cx="2396879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3411F6-387B-B872-95FB-2EC7B7A9A66C}"/>
              </a:ext>
            </a:extLst>
          </p:cNvPr>
          <p:cNvSpPr txBox="1"/>
          <p:nvPr/>
        </p:nvSpPr>
        <p:spPr>
          <a:xfrm>
            <a:off x="0" y="85061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46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6350" y="-80375"/>
            <a:ext cx="3377649" cy="52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45FAC2-BD42-7CB0-FEB7-3B0D41469A24}"/>
              </a:ext>
            </a:extLst>
          </p:cNvPr>
          <p:cNvSpPr txBox="1"/>
          <p:nvPr/>
        </p:nvSpPr>
        <p:spPr>
          <a:xfrm>
            <a:off x="212670" y="836102"/>
            <a:ext cx="5224129" cy="4307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rgbClr val="16191F"/>
              </a:solidFill>
            </a:endParaRPr>
          </a:p>
          <a:p>
            <a:pPr algn="justLow" rtl="1">
              <a:lnSpc>
                <a:spcPct val="250000"/>
              </a:lnSpc>
            </a:pPr>
            <a:endParaRPr lang="en-US" dirty="0">
              <a:solidFill>
                <a:srgbClr val="16191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D89565-4459-295C-675F-A58470CD7EFE}"/>
              </a:ext>
            </a:extLst>
          </p:cNvPr>
          <p:cNvSpPr txBox="1"/>
          <p:nvPr/>
        </p:nvSpPr>
        <p:spPr>
          <a:xfrm>
            <a:off x="628213" y="66418"/>
            <a:ext cx="4393044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8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18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" name="Google Shape;446;p49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3081" y="1541048"/>
            <a:ext cx="3685875" cy="360245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AB12772-F89F-1514-5776-37C01C8DB727}"/>
              </a:ext>
            </a:extLst>
          </p:cNvPr>
          <p:cNvSpPr txBox="1"/>
          <p:nvPr/>
        </p:nvSpPr>
        <p:spPr>
          <a:xfrm>
            <a:off x="628213" y="728946"/>
            <a:ext cx="4516493" cy="4846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rgbClr val="16191F"/>
              </a:solidFill>
            </a:endParaRPr>
          </a:p>
          <a:p>
            <a:pPr algn="justLow" rtl="1">
              <a:lnSpc>
                <a:spcPct val="250000"/>
              </a:lnSpc>
            </a:pPr>
            <a:endParaRPr lang="en-US" dirty="0">
              <a:solidFill>
                <a:srgbClr val="16191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4E0E72-9F84-4B28-FF63-A4C45EBBF687}"/>
              </a:ext>
            </a:extLst>
          </p:cNvPr>
          <p:cNvSpPr txBox="1"/>
          <p:nvPr/>
        </p:nvSpPr>
        <p:spPr>
          <a:xfrm>
            <a:off x="628213" y="66418"/>
            <a:ext cx="4393044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8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18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50"/>
          <p:cNvSpPr/>
          <p:nvPr/>
        </p:nvSpPr>
        <p:spPr>
          <a:xfrm>
            <a:off x="1306438" y="1706175"/>
            <a:ext cx="518100" cy="518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50"/>
          <p:cNvSpPr/>
          <p:nvPr/>
        </p:nvSpPr>
        <p:spPr>
          <a:xfrm>
            <a:off x="3315797" y="1706100"/>
            <a:ext cx="518100" cy="518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50"/>
          <p:cNvSpPr/>
          <p:nvPr/>
        </p:nvSpPr>
        <p:spPr>
          <a:xfrm>
            <a:off x="5320145" y="1706100"/>
            <a:ext cx="518100" cy="518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50"/>
          <p:cNvSpPr/>
          <p:nvPr/>
        </p:nvSpPr>
        <p:spPr>
          <a:xfrm>
            <a:off x="7324492" y="1706100"/>
            <a:ext cx="518100" cy="518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64" name="Google Shape;464;p50"/>
          <p:cNvCxnSpPr/>
          <p:nvPr/>
        </p:nvCxnSpPr>
        <p:spPr>
          <a:xfrm>
            <a:off x="1565488" y="2162025"/>
            <a:ext cx="0" cy="313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65" name="Google Shape;465;p50"/>
          <p:cNvCxnSpPr/>
          <p:nvPr/>
        </p:nvCxnSpPr>
        <p:spPr>
          <a:xfrm>
            <a:off x="3574847" y="2162025"/>
            <a:ext cx="0" cy="313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66" name="Google Shape;466;p50"/>
          <p:cNvCxnSpPr/>
          <p:nvPr/>
        </p:nvCxnSpPr>
        <p:spPr>
          <a:xfrm>
            <a:off x="5579195" y="2162025"/>
            <a:ext cx="0" cy="313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67" name="Google Shape;467;p50"/>
          <p:cNvCxnSpPr/>
          <p:nvPr/>
        </p:nvCxnSpPr>
        <p:spPr>
          <a:xfrm>
            <a:off x="7583542" y="2162025"/>
            <a:ext cx="0" cy="313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68" name="Google Shape;468;p50"/>
          <p:cNvSpPr/>
          <p:nvPr/>
        </p:nvSpPr>
        <p:spPr>
          <a:xfrm>
            <a:off x="-120550" y="4460375"/>
            <a:ext cx="9483300" cy="823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50"/>
          <p:cNvSpPr txBox="1"/>
          <p:nvPr/>
        </p:nvSpPr>
        <p:spPr>
          <a:xfrm>
            <a:off x="1384382" y="1782713"/>
            <a:ext cx="376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solidFill>
                  <a:srgbClr val="2E1909"/>
                </a:solidFill>
                <a:latin typeface="Shabnam" panose="020B0603030804020204" pitchFamily="34" charset="-78"/>
                <a:ea typeface="Tenor Sans"/>
                <a:cs typeface="Shabnam" panose="020B0603030804020204" pitchFamily="34" charset="-78"/>
                <a:sym typeface="Tenor Sans"/>
              </a:rPr>
              <a:t>1</a:t>
            </a:r>
            <a:endParaRPr sz="2400" dirty="0">
              <a:solidFill>
                <a:srgbClr val="2E1909"/>
              </a:solidFill>
              <a:latin typeface="Shabnam" panose="020B0603030804020204" pitchFamily="34" charset="-78"/>
              <a:ea typeface="Tenor Sans"/>
              <a:cs typeface="Shabnam" panose="020B0603030804020204" pitchFamily="34" charset="-78"/>
              <a:sym typeface="Tenor Sans"/>
            </a:endParaRPr>
          </a:p>
        </p:txBody>
      </p:sp>
      <p:sp>
        <p:nvSpPr>
          <p:cNvPr id="470" name="Google Shape;470;p50"/>
          <p:cNvSpPr txBox="1"/>
          <p:nvPr/>
        </p:nvSpPr>
        <p:spPr>
          <a:xfrm>
            <a:off x="3393741" y="1782713"/>
            <a:ext cx="376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2E1909"/>
                </a:solidFill>
                <a:latin typeface="Shabnam" panose="020B0603030804020204" pitchFamily="34" charset="-78"/>
                <a:ea typeface="Tenor Sans"/>
                <a:cs typeface="Shabnam" panose="020B0603030804020204" pitchFamily="34" charset="-78"/>
                <a:sym typeface="Tenor Sans"/>
              </a:rPr>
              <a:t>2</a:t>
            </a:r>
            <a:endParaRPr sz="2400">
              <a:solidFill>
                <a:srgbClr val="2E1909"/>
              </a:solidFill>
              <a:latin typeface="Shabnam" panose="020B0603030804020204" pitchFamily="34" charset="-78"/>
              <a:ea typeface="Tenor Sans"/>
              <a:cs typeface="Shabnam" panose="020B0603030804020204" pitchFamily="34" charset="-78"/>
              <a:sym typeface="Tenor Sans"/>
            </a:endParaRPr>
          </a:p>
        </p:txBody>
      </p:sp>
      <p:sp>
        <p:nvSpPr>
          <p:cNvPr id="471" name="Google Shape;471;p50"/>
          <p:cNvSpPr txBox="1"/>
          <p:nvPr/>
        </p:nvSpPr>
        <p:spPr>
          <a:xfrm>
            <a:off x="5398089" y="1782713"/>
            <a:ext cx="376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2E1909"/>
                </a:solidFill>
                <a:latin typeface="Shabnam" panose="020B0603030804020204" pitchFamily="34" charset="-78"/>
                <a:ea typeface="Tenor Sans"/>
                <a:cs typeface="Shabnam" panose="020B0603030804020204" pitchFamily="34" charset="-78"/>
                <a:sym typeface="Tenor Sans"/>
              </a:rPr>
              <a:t>3</a:t>
            </a:r>
            <a:endParaRPr sz="2400">
              <a:solidFill>
                <a:srgbClr val="2E1909"/>
              </a:solidFill>
              <a:latin typeface="Shabnam" panose="020B0603030804020204" pitchFamily="34" charset="-78"/>
              <a:ea typeface="Tenor Sans"/>
              <a:cs typeface="Shabnam" panose="020B0603030804020204" pitchFamily="34" charset="-78"/>
              <a:sym typeface="Tenor Sans"/>
            </a:endParaRPr>
          </a:p>
        </p:txBody>
      </p:sp>
      <p:sp>
        <p:nvSpPr>
          <p:cNvPr id="472" name="Google Shape;472;p50"/>
          <p:cNvSpPr txBox="1"/>
          <p:nvPr/>
        </p:nvSpPr>
        <p:spPr>
          <a:xfrm>
            <a:off x="7402436" y="1782713"/>
            <a:ext cx="376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2E1909"/>
                </a:solidFill>
                <a:latin typeface="Shabnam" panose="020B0603030804020204" pitchFamily="34" charset="-78"/>
                <a:ea typeface="Tenor Sans"/>
                <a:cs typeface="Shabnam" panose="020B0603030804020204" pitchFamily="34" charset="-78"/>
                <a:sym typeface="Tenor Sans"/>
              </a:rPr>
              <a:t>4</a:t>
            </a:r>
            <a:endParaRPr sz="2400">
              <a:solidFill>
                <a:srgbClr val="2E1909"/>
              </a:solidFill>
              <a:latin typeface="Shabnam" panose="020B0603030804020204" pitchFamily="34" charset="-78"/>
              <a:ea typeface="Tenor Sans"/>
              <a:cs typeface="Shabnam" panose="020B0603030804020204" pitchFamily="34" charset="-78"/>
              <a:sym typeface="Tenor Sans"/>
            </a:endParaRPr>
          </a:p>
        </p:txBody>
      </p:sp>
      <p:cxnSp>
        <p:nvCxnSpPr>
          <p:cNvPr id="473" name="Google Shape;473;p50"/>
          <p:cNvCxnSpPr>
            <a:stCxn id="451" idx="6"/>
            <a:endCxn id="453" idx="2"/>
          </p:cNvCxnSpPr>
          <p:nvPr/>
        </p:nvCxnSpPr>
        <p:spPr>
          <a:xfrm>
            <a:off x="1824538" y="1965225"/>
            <a:ext cx="1491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4" name="Google Shape;474;p50"/>
          <p:cNvCxnSpPr>
            <a:endCxn id="454" idx="2"/>
          </p:cNvCxnSpPr>
          <p:nvPr/>
        </p:nvCxnSpPr>
        <p:spPr>
          <a:xfrm>
            <a:off x="3833945" y="1965150"/>
            <a:ext cx="1486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5" name="Google Shape;475;p50"/>
          <p:cNvCxnSpPr>
            <a:endCxn id="455" idx="2"/>
          </p:cNvCxnSpPr>
          <p:nvPr/>
        </p:nvCxnSpPr>
        <p:spPr>
          <a:xfrm>
            <a:off x="5838292" y="1965150"/>
            <a:ext cx="1486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991039A-140C-7291-D444-0BE3F552806A}"/>
              </a:ext>
            </a:extLst>
          </p:cNvPr>
          <p:cNvSpPr txBox="1"/>
          <p:nvPr/>
        </p:nvSpPr>
        <p:spPr>
          <a:xfrm>
            <a:off x="0" y="85061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8EC765-DC71-2952-4B27-B78769B83960}"/>
              </a:ext>
            </a:extLst>
          </p:cNvPr>
          <p:cNvSpPr txBox="1"/>
          <p:nvPr/>
        </p:nvSpPr>
        <p:spPr>
          <a:xfrm>
            <a:off x="651299" y="2449538"/>
            <a:ext cx="181831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256CD8-70A4-13BC-E6DF-DEB0192D21A3}"/>
              </a:ext>
            </a:extLst>
          </p:cNvPr>
          <p:cNvSpPr txBox="1"/>
          <p:nvPr/>
        </p:nvSpPr>
        <p:spPr>
          <a:xfrm>
            <a:off x="2665689" y="2449538"/>
            <a:ext cx="181831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D83494-FA20-518B-B239-813E1745D849}"/>
              </a:ext>
            </a:extLst>
          </p:cNvPr>
          <p:cNvSpPr txBox="1"/>
          <p:nvPr/>
        </p:nvSpPr>
        <p:spPr>
          <a:xfrm>
            <a:off x="4671614" y="2449538"/>
            <a:ext cx="181831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522B93-2A2D-32DD-E512-C3932C054FAA}"/>
              </a:ext>
            </a:extLst>
          </p:cNvPr>
          <p:cNvSpPr txBox="1"/>
          <p:nvPr/>
        </p:nvSpPr>
        <p:spPr>
          <a:xfrm>
            <a:off x="6686004" y="2449538"/>
            <a:ext cx="181831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51"/>
          <p:cNvSpPr/>
          <p:nvPr/>
        </p:nvSpPr>
        <p:spPr>
          <a:xfrm>
            <a:off x="711622" y="1557075"/>
            <a:ext cx="1685100" cy="2391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p51"/>
          <p:cNvSpPr/>
          <p:nvPr/>
        </p:nvSpPr>
        <p:spPr>
          <a:xfrm>
            <a:off x="2741997" y="1557075"/>
            <a:ext cx="1685100" cy="2391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482;p51"/>
          <p:cNvSpPr/>
          <p:nvPr/>
        </p:nvSpPr>
        <p:spPr>
          <a:xfrm>
            <a:off x="4728069" y="1557075"/>
            <a:ext cx="1685100" cy="2391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" name="Google Shape;483;p51"/>
          <p:cNvSpPr/>
          <p:nvPr/>
        </p:nvSpPr>
        <p:spPr>
          <a:xfrm>
            <a:off x="6748925" y="1557075"/>
            <a:ext cx="1685100" cy="2391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51"/>
          <p:cNvGrpSpPr/>
          <p:nvPr/>
        </p:nvGrpSpPr>
        <p:grpSpPr>
          <a:xfrm>
            <a:off x="3399606" y="1850455"/>
            <a:ext cx="369881" cy="385303"/>
            <a:chOff x="4793286" y="1410231"/>
            <a:chExt cx="369881" cy="385303"/>
          </a:xfrm>
        </p:grpSpPr>
        <p:sp>
          <p:nvSpPr>
            <p:cNvPr id="494" name="Google Shape;494;p51"/>
            <p:cNvSpPr/>
            <p:nvPr/>
          </p:nvSpPr>
          <p:spPr>
            <a:xfrm>
              <a:off x="4970999" y="1410231"/>
              <a:ext cx="192168" cy="385303"/>
            </a:xfrm>
            <a:custGeom>
              <a:avLst/>
              <a:gdLst/>
              <a:ahLst/>
              <a:cxnLst/>
              <a:rect l="l" t="t" r="r" b="b"/>
              <a:pathLst>
                <a:path w="119359" h="205495" extrusionOk="0">
                  <a:moveTo>
                    <a:pt x="4477" y="1"/>
                  </a:moveTo>
                  <a:cubicBezTo>
                    <a:pt x="2001" y="1"/>
                    <a:pt x="0" y="1977"/>
                    <a:pt x="0" y="4478"/>
                  </a:cubicBezTo>
                  <a:lnTo>
                    <a:pt x="0" y="76016"/>
                  </a:lnTo>
                  <a:cubicBezTo>
                    <a:pt x="0" y="78279"/>
                    <a:pt x="1596" y="80279"/>
                    <a:pt x="3787" y="80612"/>
                  </a:cubicBezTo>
                  <a:cubicBezTo>
                    <a:pt x="4004" y="80642"/>
                    <a:pt x="4218" y="80656"/>
                    <a:pt x="4429" y="80656"/>
                  </a:cubicBezTo>
                  <a:cubicBezTo>
                    <a:pt x="6929" y="80656"/>
                    <a:pt x="8954" y="78642"/>
                    <a:pt x="8954" y="76183"/>
                  </a:cubicBezTo>
                  <a:lnTo>
                    <a:pt x="8954" y="8955"/>
                  </a:lnTo>
                  <a:lnTo>
                    <a:pt x="110333" y="8955"/>
                  </a:lnTo>
                  <a:lnTo>
                    <a:pt x="110333" y="196493"/>
                  </a:lnTo>
                  <a:lnTo>
                    <a:pt x="8978" y="196493"/>
                  </a:lnTo>
                  <a:lnTo>
                    <a:pt x="8978" y="114976"/>
                  </a:lnTo>
                  <a:cubicBezTo>
                    <a:pt x="8978" y="112714"/>
                    <a:pt x="7359" y="110738"/>
                    <a:pt x="5168" y="110404"/>
                  </a:cubicBezTo>
                  <a:cubicBezTo>
                    <a:pt x="4953" y="110374"/>
                    <a:pt x="4740" y="110360"/>
                    <a:pt x="4530" y="110360"/>
                  </a:cubicBezTo>
                  <a:cubicBezTo>
                    <a:pt x="2049" y="110360"/>
                    <a:pt x="24" y="112374"/>
                    <a:pt x="24" y="114834"/>
                  </a:cubicBezTo>
                  <a:lnTo>
                    <a:pt x="24" y="200994"/>
                  </a:lnTo>
                  <a:cubicBezTo>
                    <a:pt x="24" y="203471"/>
                    <a:pt x="2024" y="205495"/>
                    <a:pt x="4525" y="205495"/>
                  </a:cubicBezTo>
                  <a:lnTo>
                    <a:pt x="114857" y="205495"/>
                  </a:lnTo>
                  <a:cubicBezTo>
                    <a:pt x="117334" y="205495"/>
                    <a:pt x="119358" y="203494"/>
                    <a:pt x="119358" y="200994"/>
                  </a:cubicBezTo>
                  <a:lnTo>
                    <a:pt x="119358" y="4478"/>
                  </a:lnTo>
                  <a:cubicBezTo>
                    <a:pt x="119334" y="1977"/>
                    <a:pt x="117334" y="1"/>
                    <a:pt x="1148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51"/>
            <p:cNvSpPr/>
            <p:nvPr/>
          </p:nvSpPr>
          <p:spPr>
            <a:xfrm>
              <a:off x="4970961" y="1579060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1" y="1"/>
                  </a:moveTo>
                  <a:cubicBezTo>
                    <a:pt x="3310" y="1"/>
                    <a:pt x="2144" y="477"/>
                    <a:pt x="1310" y="1311"/>
                  </a:cubicBezTo>
                  <a:cubicBezTo>
                    <a:pt x="477" y="2144"/>
                    <a:pt x="0" y="3311"/>
                    <a:pt x="0" y="4502"/>
                  </a:cubicBezTo>
                  <a:cubicBezTo>
                    <a:pt x="0" y="5692"/>
                    <a:pt x="477" y="6836"/>
                    <a:pt x="1310" y="7669"/>
                  </a:cubicBezTo>
                  <a:cubicBezTo>
                    <a:pt x="2144" y="8503"/>
                    <a:pt x="3310" y="8979"/>
                    <a:pt x="4501" y="8979"/>
                  </a:cubicBezTo>
                  <a:cubicBezTo>
                    <a:pt x="5692" y="8979"/>
                    <a:pt x="6859" y="8503"/>
                    <a:pt x="7692" y="7669"/>
                  </a:cubicBezTo>
                  <a:cubicBezTo>
                    <a:pt x="8526" y="6836"/>
                    <a:pt x="9002" y="5692"/>
                    <a:pt x="9002" y="4502"/>
                  </a:cubicBezTo>
                  <a:cubicBezTo>
                    <a:pt x="9002" y="3311"/>
                    <a:pt x="8526" y="2144"/>
                    <a:pt x="7692" y="1311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51"/>
            <p:cNvSpPr/>
            <p:nvPr/>
          </p:nvSpPr>
          <p:spPr>
            <a:xfrm>
              <a:off x="4999179" y="1443854"/>
              <a:ext cx="135807" cy="318013"/>
            </a:xfrm>
            <a:custGeom>
              <a:avLst/>
              <a:gdLst/>
              <a:ahLst/>
              <a:cxnLst/>
              <a:rect l="l" t="t" r="r" b="b"/>
              <a:pathLst>
                <a:path w="84352" h="169607" extrusionOk="0">
                  <a:moveTo>
                    <a:pt x="75374" y="8979"/>
                  </a:moveTo>
                  <a:lnTo>
                    <a:pt x="75374" y="160605"/>
                  </a:lnTo>
                  <a:lnTo>
                    <a:pt x="8979" y="160605"/>
                  </a:lnTo>
                  <a:lnTo>
                    <a:pt x="8979" y="8979"/>
                  </a:lnTo>
                  <a:close/>
                  <a:moveTo>
                    <a:pt x="4478" y="1"/>
                  </a:moveTo>
                  <a:cubicBezTo>
                    <a:pt x="2025" y="1"/>
                    <a:pt x="1" y="2001"/>
                    <a:pt x="1" y="4502"/>
                  </a:cubicBezTo>
                  <a:lnTo>
                    <a:pt x="1" y="165106"/>
                  </a:lnTo>
                  <a:cubicBezTo>
                    <a:pt x="1" y="167583"/>
                    <a:pt x="1977" y="169607"/>
                    <a:pt x="4478" y="169607"/>
                  </a:cubicBezTo>
                  <a:lnTo>
                    <a:pt x="79851" y="169607"/>
                  </a:lnTo>
                  <a:cubicBezTo>
                    <a:pt x="82327" y="169607"/>
                    <a:pt x="84352" y="167606"/>
                    <a:pt x="84352" y="165106"/>
                  </a:cubicBezTo>
                  <a:lnTo>
                    <a:pt x="84352" y="4502"/>
                  </a:lnTo>
                  <a:cubicBezTo>
                    <a:pt x="84328" y="2001"/>
                    <a:pt x="82327" y="1"/>
                    <a:pt x="7985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51"/>
            <p:cNvSpPr/>
            <p:nvPr/>
          </p:nvSpPr>
          <p:spPr>
            <a:xfrm>
              <a:off x="4793324" y="1410231"/>
              <a:ext cx="153175" cy="178388"/>
            </a:xfrm>
            <a:custGeom>
              <a:avLst/>
              <a:gdLst/>
              <a:ahLst/>
              <a:cxnLst/>
              <a:rect l="l" t="t" r="r" b="b"/>
              <a:pathLst>
                <a:path w="95140" h="95140" extrusionOk="0">
                  <a:moveTo>
                    <a:pt x="86114" y="8955"/>
                  </a:moveTo>
                  <a:lnTo>
                    <a:pt x="86114" y="86137"/>
                  </a:lnTo>
                  <a:lnTo>
                    <a:pt x="8955" y="86137"/>
                  </a:lnTo>
                  <a:lnTo>
                    <a:pt x="8955" y="8955"/>
                  </a:lnTo>
                  <a:close/>
                  <a:moveTo>
                    <a:pt x="4502" y="1"/>
                  </a:moveTo>
                  <a:cubicBezTo>
                    <a:pt x="2025" y="1"/>
                    <a:pt x="1" y="1977"/>
                    <a:pt x="1" y="4478"/>
                  </a:cubicBezTo>
                  <a:lnTo>
                    <a:pt x="1" y="90638"/>
                  </a:lnTo>
                  <a:cubicBezTo>
                    <a:pt x="1" y="93115"/>
                    <a:pt x="2001" y="95139"/>
                    <a:pt x="4502" y="95139"/>
                  </a:cubicBezTo>
                  <a:lnTo>
                    <a:pt x="90639" y="95139"/>
                  </a:lnTo>
                  <a:cubicBezTo>
                    <a:pt x="93115" y="95139"/>
                    <a:pt x="95140" y="93139"/>
                    <a:pt x="95140" y="90638"/>
                  </a:cubicBezTo>
                  <a:lnTo>
                    <a:pt x="95140" y="4478"/>
                  </a:lnTo>
                  <a:cubicBezTo>
                    <a:pt x="95092" y="1977"/>
                    <a:pt x="93092" y="1"/>
                    <a:pt x="906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51"/>
            <p:cNvSpPr/>
            <p:nvPr/>
          </p:nvSpPr>
          <p:spPr>
            <a:xfrm>
              <a:off x="4822158" y="1443854"/>
              <a:ext cx="95394" cy="111098"/>
            </a:xfrm>
            <a:custGeom>
              <a:avLst/>
              <a:gdLst/>
              <a:ahLst/>
              <a:cxnLst/>
              <a:rect l="l" t="t" r="r" b="b"/>
              <a:pathLst>
                <a:path w="59251" h="59252" extrusionOk="0">
                  <a:moveTo>
                    <a:pt x="50296" y="8979"/>
                  </a:moveTo>
                  <a:lnTo>
                    <a:pt x="50296" y="50249"/>
                  </a:lnTo>
                  <a:lnTo>
                    <a:pt x="9002" y="50249"/>
                  </a:lnTo>
                  <a:lnTo>
                    <a:pt x="9002" y="8979"/>
                  </a:lnTo>
                  <a:close/>
                  <a:moveTo>
                    <a:pt x="4501" y="1"/>
                  </a:moveTo>
                  <a:cubicBezTo>
                    <a:pt x="2024" y="1"/>
                    <a:pt x="0" y="2001"/>
                    <a:pt x="0" y="4502"/>
                  </a:cubicBezTo>
                  <a:lnTo>
                    <a:pt x="0" y="54750"/>
                  </a:lnTo>
                  <a:cubicBezTo>
                    <a:pt x="0" y="57227"/>
                    <a:pt x="2001" y="59251"/>
                    <a:pt x="4501" y="59251"/>
                  </a:cubicBezTo>
                  <a:lnTo>
                    <a:pt x="54750" y="59251"/>
                  </a:lnTo>
                  <a:cubicBezTo>
                    <a:pt x="57226" y="59251"/>
                    <a:pt x="59251" y="57251"/>
                    <a:pt x="59251" y="54750"/>
                  </a:cubicBezTo>
                  <a:lnTo>
                    <a:pt x="59251" y="4502"/>
                  </a:lnTo>
                  <a:cubicBezTo>
                    <a:pt x="59251" y="2001"/>
                    <a:pt x="57250" y="1"/>
                    <a:pt x="547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51"/>
            <p:cNvSpPr/>
            <p:nvPr/>
          </p:nvSpPr>
          <p:spPr>
            <a:xfrm>
              <a:off x="4822158" y="1650771"/>
              <a:ext cx="95394" cy="111096"/>
            </a:xfrm>
            <a:custGeom>
              <a:avLst/>
              <a:gdLst/>
              <a:ahLst/>
              <a:cxnLst/>
              <a:rect l="l" t="t" r="r" b="b"/>
              <a:pathLst>
                <a:path w="59251" h="59251" extrusionOk="0">
                  <a:moveTo>
                    <a:pt x="50296" y="8955"/>
                  </a:moveTo>
                  <a:lnTo>
                    <a:pt x="50296" y="50249"/>
                  </a:lnTo>
                  <a:lnTo>
                    <a:pt x="9002" y="50249"/>
                  </a:lnTo>
                  <a:lnTo>
                    <a:pt x="9002" y="8955"/>
                  </a:lnTo>
                  <a:close/>
                  <a:moveTo>
                    <a:pt x="4501" y="1"/>
                  </a:moveTo>
                  <a:cubicBezTo>
                    <a:pt x="2024" y="1"/>
                    <a:pt x="0" y="2001"/>
                    <a:pt x="0" y="4502"/>
                  </a:cubicBezTo>
                  <a:lnTo>
                    <a:pt x="0" y="54750"/>
                  </a:lnTo>
                  <a:cubicBezTo>
                    <a:pt x="0" y="57227"/>
                    <a:pt x="2001" y="59251"/>
                    <a:pt x="4501" y="59251"/>
                  </a:cubicBezTo>
                  <a:lnTo>
                    <a:pt x="54750" y="59251"/>
                  </a:lnTo>
                  <a:cubicBezTo>
                    <a:pt x="57226" y="59251"/>
                    <a:pt x="59251" y="57250"/>
                    <a:pt x="59251" y="54750"/>
                  </a:cubicBezTo>
                  <a:lnTo>
                    <a:pt x="59251" y="4502"/>
                  </a:lnTo>
                  <a:cubicBezTo>
                    <a:pt x="59251" y="2025"/>
                    <a:pt x="57250" y="1"/>
                    <a:pt x="547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51"/>
            <p:cNvSpPr/>
            <p:nvPr/>
          </p:nvSpPr>
          <p:spPr>
            <a:xfrm>
              <a:off x="4864792" y="1616881"/>
              <a:ext cx="14458" cy="16881"/>
            </a:xfrm>
            <a:custGeom>
              <a:avLst/>
              <a:gdLst/>
              <a:ahLst/>
              <a:cxnLst/>
              <a:rect l="l" t="t" r="r" b="b"/>
              <a:pathLst>
                <a:path w="8980" h="9003" extrusionOk="0">
                  <a:moveTo>
                    <a:pt x="4478" y="1"/>
                  </a:moveTo>
                  <a:cubicBezTo>
                    <a:pt x="3287" y="1"/>
                    <a:pt x="2144" y="477"/>
                    <a:pt x="1287" y="1310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287" y="7693"/>
                  </a:cubicBezTo>
                  <a:cubicBezTo>
                    <a:pt x="2120" y="8526"/>
                    <a:pt x="3287" y="9002"/>
                    <a:pt x="4478" y="9002"/>
                  </a:cubicBezTo>
                  <a:cubicBezTo>
                    <a:pt x="5669" y="9002"/>
                    <a:pt x="6836" y="8526"/>
                    <a:pt x="7669" y="7693"/>
                  </a:cubicBezTo>
                  <a:cubicBezTo>
                    <a:pt x="8503" y="6859"/>
                    <a:pt x="8979" y="5692"/>
                    <a:pt x="8979" y="4502"/>
                  </a:cubicBezTo>
                  <a:cubicBezTo>
                    <a:pt x="8979" y="3311"/>
                    <a:pt x="8503" y="2144"/>
                    <a:pt x="7669" y="1310"/>
                  </a:cubicBezTo>
                  <a:cubicBezTo>
                    <a:pt x="6836" y="477"/>
                    <a:pt x="5669" y="1"/>
                    <a:pt x="4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51"/>
            <p:cNvSpPr/>
            <p:nvPr/>
          </p:nvSpPr>
          <p:spPr>
            <a:xfrm>
              <a:off x="4793286" y="1617104"/>
              <a:ext cx="153137" cy="178388"/>
            </a:xfrm>
            <a:custGeom>
              <a:avLst/>
              <a:gdLst/>
              <a:ahLst/>
              <a:cxnLst/>
              <a:rect l="l" t="t" r="r" b="b"/>
              <a:pathLst>
                <a:path w="95116" h="95140" extrusionOk="0">
                  <a:moveTo>
                    <a:pt x="4478" y="1"/>
                  </a:moveTo>
                  <a:cubicBezTo>
                    <a:pt x="2025" y="1"/>
                    <a:pt x="1" y="2001"/>
                    <a:pt x="1" y="4502"/>
                  </a:cubicBezTo>
                  <a:lnTo>
                    <a:pt x="1" y="90662"/>
                  </a:lnTo>
                  <a:cubicBezTo>
                    <a:pt x="1" y="93115"/>
                    <a:pt x="1978" y="95139"/>
                    <a:pt x="4478" y="95139"/>
                  </a:cubicBezTo>
                  <a:lnTo>
                    <a:pt x="90639" y="95139"/>
                  </a:lnTo>
                  <a:cubicBezTo>
                    <a:pt x="93116" y="95139"/>
                    <a:pt x="95116" y="93162"/>
                    <a:pt x="95116" y="90662"/>
                  </a:cubicBezTo>
                  <a:lnTo>
                    <a:pt x="95116" y="4502"/>
                  </a:lnTo>
                  <a:cubicBezTo>
                    <a:pt x="95116" y="2025"/>
                    <a:pt x="93116" y="1"/>
                    <a:pt x="90639" y="1"/>
                  </a:cubicBezTo>
                  <a:lnTo>
                    <a:pt x="67896" y="1"/>
                  </a:lnTo>
                  <a:cubicBezTo>
                    <a:pt x="65634" y="1"/>
                    <a:pt x="63633" y="1620"/>
                    <a:pt x="63300" y="3811"/>
                  </a:cubicBezTo>
                  <a:cubicBezTo>
                    <a:pt x="62919" y="6597"/>
                    <a:pt x="65062" y="8979"/>
                    <a:pt x="67753" y="8979"/>
                  </a:cubicBezTo>
                  <a:lnTo>
                    <a:pt x="86138" y="8979"/>
                  </a:lnTo>
                  <a:lnTo>
                    <a:pt x="86138" y="86137"/>
                  </a:lnTo>
                  <a:lnTo>
                    <a:pt x="8979" y="86137"/>
                  </a:lnTo>
                  <a:lnTo>
                    <a:pt x="8979" y="8979"/>
                  </a:lnTo>
                  <a:lnTo>
                    <a:pt x="28126" y="8979"/>
                  </a:lnTo>
                  <a:cubicBezTo>
                    <a:pt x="30388" y="8979"/>
                    <a:pt x="32389" y="7359"/>
                    <a:pt x="32698" y="5168"/>
                  </a:cubicBezTo>
                  <a:cubicBezTo>
                    <a:pt x="33103" y="2382"/>
                    <a:pt x="30960" y="1"/>
                    <a:pt x="28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51"/>
            <p:cNvSpPr/>
            <p:nvPr/>
          </p:nvSpPr>
          <p:spPr>
            <a:xfrm>
              <a:off x="5022223" y="1514183"/>
              <a:ext cx="90257" cy="176914"/>
            </a:xfrm>
            <a:custGeom>
              <a:avLst/>
              <a:gdLst/>
              <a:ahLst/>
              <a:cxnLst/>
              <a:rect l="l" t="t" r="r" b="b"/>
              <a:pathLst>
                <a:path w="56060" h="94354" extrusionOk="0">
                  <a:moveTo>
                    <a:pt x="23362" y="22790"/>
                  </a:moveTo>
                  <a:lnTo>
                    <a:pt x="23362" y="48676"/>
                  </a:lnTo>
                  <a:lnTo>
                    <a:pt x="14384" y="39698"/>
                  </a:lnTo>
                  <a:lnTo>
                    <a:pt x="23362" y="22790"/>
                  </a:lnTo>
                  <a:close/>
                  <a:moveTo>
                    <a:pt x="32317" y="22123"/>
                  </a:moveTo>
                  <a:lnTo>
                    <a:pt x="41557" y="39460"/>
                  </a:lnTo>
                  <a:lnTo>
                    <a:pt x="32317" y="48676"/>
                  </a:lnTo>
                  <a:lnTo>
                    <a:pt x="32317" y="22123"/>
                  </a:lnTo>
                  <a:close/>
                  <a:moveTo>
                    <a:pt x="10288" y="48319"/>
                  </a:moveTo>
                  <a:lnTo>
                    <a:pt x="23362" y="61393"/>
                  </a:lnTo>
                  <a:lnTo>
                    <a:pt x="23362" y="71490"/>
                  </a:lnTo>
                  <a:cubicBezTo>
                    <a:pt x="16528" y="69538"/>
                    <a:pt x="11193" y="63870"/>
                    <a:pt x="9907" y="56559"/>
                  </a:cubicBezTo>
                  <a:cubicBezTo>
                    <a:pt x="9431" y="53820"/>
                    <a:pt x="9574" y="51010"/>
                    <a:pt x="10288" y="48319"/>
                  </a:cubicBezTo>
                  <a:close/>
                  <a:moveTo>
                    <a:pt x="45653" y="48033"/>
                  </a:moveTo>
                  <a:cubicBezTo>
                    <a:pt x="46462" y="50796"/>
                    <a:pt x="46653" y="53701"/>
                    <a:pt x="46129" y="56559"/>
                  </a:cubicBezTo>
                  <a:cubicBezTo>
                    <a:pt x="44819" y="63989"/>
                    <a:pt x="39342" y="69752"/>
                    <a:pt x="32317" y="71562"/>
                  </a:cubicBezTo>
                  <a:lnTo>
                    <a:pt x="32317" y="61369"/>
                  </a:lnTo>
                  <a:lnTo>
                    <a:pt x="45653" y="48033"/>
                  </a:lnTo>
                  <a:close/>
                  <a:moveTo>
                    <a:pt x="28019" y="0"/>
                  </a:moveTo>
                  <a:cubicBezTo>
                    <a:pt x="26448" y="0"/>
                    <a:pt x="24979" y="846"/>
                    <a:pt x="24172" y="2191"/>
                  </a:cubicBezTo>
                  <a:cubicBezTo>
                    <a:pt x="24077" y="2333"/>
                    <a:pt x="23981" y="2476"/>
                    <a:pt x="23934" y="2619"/>
                  </a:cubicBezTo>
                  <a:lnTo>
                    <a:pt x="3930" y="40198"/>
                  </a:lnTo>
                  <a:cubicBezTo>
                    <a:pt x="1000" y="45652"/>
                    <a:pt x="0" y="52010"/>
                    <a:pt x="1072" y="58107"/>
                  </a:cubicBezTo>
                  <a:cubicBezTo>
                    <a:pt x="3120" y="69728"/>
                    <a:pt x="12098" y="78587"/>
                    <a:pt x="23362" y="80683"/>
                  </a:cubicBezTo>
                  <a:lnTo>
                    <a:pt x="23362" y="89732"/>
                  </a:lnTo>
                  <a:cubicBezTo>
                    <a:pt x="23362" y="91994"/>
                    <a:pt x="24982" y="93995"/>
                    <a:pt x="27173" y="94304"/>
                  </a:cubicBezTo>
                  <a:cubicBezTo>
                    <a:pt x="27399" y="94338"/>
                    <a:pt x="27624" y="94354"/>
                    <a:pt x="27844" y="94354"/>
                  </a:cubicBezTo>
                  <a:cubicBezTo>
                    <a:pt x="30310" y="94354"/>
                    <a:pt x="32317" y="92345"/>
                    <a:pt x="32317" y="89875"/>
                  </a:cubicBezTo>
                  <a:lnTo>
                    <a:pt x="32317" y="80778"/>
                  </a:lnTo>
                  <a:cubicBezTo>
                    <a:pt x="43724" y="78777"/>
                    <a:pt x="52892" y="69871"/>
                    <a:pt x="54940" y="58154"/>
                  </a:cubicBezTo>
                  <a:cubicBezTo>
                    <a:pt x="56060" y="52010"/>
                    <a:pt x="55036" y="45652"/>
                    <a:pt x="52130" y="40198"/>
                  </a:cubicBezTo>
                  <a:lnTo>
                    <a:pt x="32078" y="2548"/>
                  </a:lnTo>
                  <a:cubicBezTo>
                    <a:pt x="32007" y="2333"/>
                    <a:pt x="31888" y="2119"/>
                    <a:pt x="31721" y="1952"/>
                  </a:cubicBezTo>
                  <a:cubicBezTo>
                    <a:pt x="31197" y="1166"/>
                    <a:pt x="30459" y="571"/>
                    <a:pt x="29578" y="285"/>
                  </a:cubicBezTo>
                  <a:cubicBezTo>
                    <a:pt x="29060" y="91"/>
                    <a:pt x="28534" y="0"/>
                    <a:pt x="28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3" name="Google Shape;503;p51"/>
          <p:cNvGrpSpPr/>
          <p:nvPr/>
        </p:nvGrpSpPr>
        <p:grpSpPr>
          <a:xfrm>
            <a:off x="1368830" y="1827751"/>
            <a:ext cx="370685" cy="430710"/>
            <a:chOff x="5602596" y="1387686"/>
            <a:chExt cx="370685" cy="430710"/>
          </a:xfrm>
        </p:grpSpPr>
        <p:sp>
          <p:nvSpPr>
            <p:cNvPr id="504" name="Google Shape;504;p51"/>
            <p:cNvSpPr/>
            <p:nvPr/>
          </p:nvSpPr>
          <p:spPr>
            <a:xfrm>
              <a:off x="5831415" y="1473188"/>
              <a:ext cx="29832" cy="49748"/>
            </a:xfrm>
            <a:custGeom>
              <a:avLst/>
              <a:gdLst/>
              <a:ahLst/>
              <a:cxnLst/>
              <a:rect l="l" t="t" r="r" b="b"/>
              <a:pathLst>
                <a:path w="18529" h="26532" extrusionOk="0">
                  <a:moveTo>
                    <a:pt x="14037" y="1"/>
                  </a:moveTo>
                  <a:cubicBezTo>
                    <a:pt x="13255" y="1"/>
                    <a:pt x="12426" y="200"/>
                    <a:pt x="11599" y="645"/>
                  </a:cubicBezTo>
                  <a:cubicBezTo>
                    <a:pt x="10336" y="1359"/>
                    <a:pt x="9551" y="2764"/>
                    <a:pt x="9551" y="4217"/>
                  </a:cubicBezTo>
                  <a:lnTo>
                    <a:pt x="9551" y="17553"/>
                  </a:lnTo>
                  <a:lnTo>
                    <a:pt x="5407" y="17553"/>
                  </a:lnTo>
                  <a:cubicBezTo>
                    <a:pt x="3954" y="17553"/>
                    <a:pt x="2549" y="18315"/>
                    <a:pt x="1858" y="19577"/>
                  </a:cubicBezTo>
                  <a:cubicBezTo>
                    <a:pt x="1" y="23030"/>
                    <a:pt x="2430" y="26531"/>
                    <a:pt x="5716" y="26531"/>
                  </a:cubicBezTo>
                  <a:lnTo>
                    <a:pt x="14552" y="26531"/>
                  </a:lnTo>
                  <a:cubicBezTo>
                    <a:pt x="16743" y="26531"/>
                    <a:pt x="18529" y="24745"/>
                    <a:pt x="18529" y="22530"/>
                  </a:cubicBezTo>
                  <a:lnTo>
                    <a:pt x="18529" y="4503"/>
                  </a:lnTo>
                  <a:cubicBezTo>
                    <a:pt x="18529" y="2004"/>
                    <a:pt x="16518" y="1"/>
                    <a:pt x="140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51"/>
            <p:cNvSpPr/>
            <p:nvPr/>
          </p:nvSpPr>
          <p:spPr>
            <a:xfrm>
              <a:off x="5602596" y="1387686"/>
              <a:ext cx="370685" cy="430710"/>
            </a:xfrm>
            <a:custGeom>
              <a:avLst/>
              <a:gdLst/>
              <a:ahLst/>
              <a:cxnLst/>
              <a:rect l="l" t="t" r="r" b="b"/>
              <a:pathLst>
                <a:path w="230239" h="229712" extrusionOk="0">
                  <a:moveTo>
                    <a:pt x="132188" y="36672"/>
                  </a:moveTo>
                  <a:cubicBezTo>
                    <a:pt x="132685" y="36672"/>
                    <a:pt x="133183" y="36735"/>
                    <a:pt x="133671" y="36863"/>
                  </a:cubicBezTo>
                  <a:cubicBezTo>
                    <a:pt x="135004" y="37220"/>
                    <a:pt x="135909" y="37982"/>
                    <a:pt x="136457" y="38697"/>
                  </a:cubicBezTo>
                  <a:cubicBezTo>
                    <a:pt x="133314" y="40793"/>
                    <a:pt x="130480" y="43364"/>
                    <a:pt x="128122" y="46341"/>
                  </a:cubicBezTo>
                  <a:cubicBezTo>
                    <a:pt x="126669" y="44912"/>
                    <a:pt x="126098" y="42793"/>
                    <a:pt x="126669" y="40840"/>
                  </a:cubicBezTo>
                  <a:cubicBezTo>
                    <a:pt x="127098" y="39364"/>
                    <a:pt x="128003" y="38149"/>
                    <a:pt x="129360" y="37411"/>
                  </a:cubicBezTo>
                  <a:cubicBezTo>
                    <a:pt x="130231" y="36920"/>
                    <a:pt x="131206" y="36672"/>
                    <a:pt x="132188" y="36672"/>
                  </a:cubicBezTo>
                  <a:close/>
                  <a:moveTo>
                    <a:pt x="179835" y="36677"/>
                  </a:moveTo>
                  <a:cubicBezTo>
                    <a:pt x="180869" y="36677"/>
                    <a:pt x="181892" y="36946"/>
                    <a:pt x="182824" y="37458"/>
                  </a:cubicBezTo>
                  <a:cubicBezTo>
                    <a:pt x="184253" y="38268"/>
                    <a:pt x="185253" y="39578"/>
                    <a:pt x="185658" y="41174"/>
                  </a:cubicBezTo>
                  <a:cubicBezTo>
                    <a:pt x="186182" y="43031"/>
                    <a:pt x="185753" y="45031"/>
                    <a:pt x="184610" y="46532"/>
                  </a:cubicBezTo>
                  <a:cubicBezTo>
                    <a:pt x="182086" y="43293"/>
                    <a:pt x="179037" y="40531"/>
                    <a:pt x="175608" y="38363"/>
                  </a:cubicBezTo>
                  <a:cubicBezTo>
                    <a:pt x="176203" y="37768"/>
                    <a:pt x="177037" y="37197"/>
                    <a:pt x="178180" y="36911"/>
                  </a:cubicBezTo>
                  <a:cubicBezTo>
                    <a:pt x="178727" y="36753"/>
                    <a:pt x="179282" y="36677"/>
                    <a:pt x="179835" y="36677"/>
                  </a:cubicBezTo>
                  <a:close/>
                  <a:moveTo>
                    <a:pt x="62840" y="8852"/>
                  </a:moveTo>
                  <a:cubicBezTo>
                    <a:pt x="63189" y="8852"/>
                    <a:pt x="63541" y="8862"/>
                    <a:pt x="63894" y="8881"/>
                  </a:cubicBezTo>
                  <a:cubicBezTo>
                    <a:pt x="73706" y="9429"/>
                    <a:pt x="81684" y="18216"/>
                    <a:pt x="81684" y="28028"/>
                  </a:cubicBezTo>
                  <a:lnTo>
                    <a:pt x="81684" y="51938"/>
                  </a:lnTo>
                  <a:lnTo>
                    <a:pt x="44009" y="51938"/>
                  </a:lnTo>
                  <a:lnTo>
                    <a:pt x="44009" y="27695"/>
                  </a:lnTo>
                  <a:cubicBezTo>
                    <a:pt x="44009" y="17304"/>
                    <a:pt x="52457" y="8852"/>
                    <a:pt x="62840" y="8852"/>
                  </a:cubicBezTo>
                  <a:close/>
                  <a:moveTo>
                    <a:pt x="156295" y="41674"/>
                  </a:moveTo>
                  <a:cubicBezTo>
                    <a:pt x="171179" y="41674"/>
                    <a:pt x="183276" y="53771"/>
                    <a:pt x="183276" y="68655"/>
                  </a:cubicBezTo>
                  <a:cubicBezTo>
                    <a:pt x="183276" y="83539"/>
                    <a:pt x="171179" y="95661"/>
                    <a:pt x="156295" y="95661"/>
                  </a:cubicBezTo>
                  <a:cubicBezTo>
                    <a:pt x="156280" y="95661"/>
                    <a:pt x="156265" y="95661"/>
                    <a:pt x="156251" y="95661"/>
                  </a:cubicBezTo>
                  <a:cubicBezTo>
                    <a:pt x="141387" y="95661"/>
                    <a:pt x="129289" y="83572"/>
                    <a:pt x="129289" y="68655"/>
                  </a:cubicBezTo>
                  <a:cubicBezTo>
                    <a:pt x="129289" y="53771"/>
                    <a:pt x="141411" y="41674"/>
                    <a:pt x="156295" y="41674"/>
                  </a:cubicBezTo>
                  <a:close/>
                  <a:moveTo>
                    <a:pt x="90971" y="60939"/>
                  </a:moveTo>
                  <a:lnTo>
                    <a:pt x="81327" y="99519"/>
                  </a:lnTo>
                  <a:lnTo>
                    <a:pt x="44295" y="99519"/>
                  </a:lnTo>
                  <a:lnTo>
                    <a:pt x="34650" y="60939"/>
                  </a:lnTo>
                  <a:close/>
                  <a:moveTo>
                    <a:pt x="173679" y="130025"/>
                  </a:moveTo>
                  <a:cubicBezTo>
                    <a:pt x="176894" y="130025"/>
                    <a:pt x="179728" y="132359"/>
                    <a:pt x="180085" y="135550"/>
                  </a:cubicBezTo>
                  <a:cubicBezTo>
                    <a:pt x="180490" y="139336"/>
                    <a:pt x="177537" y="142551"/>
                    <a:pt x="173822" y="142551"/>
                  </a:cubicBezTo>
                  <a:lnTo>
                    <a:pt x="148102" y="142551"/>
                  </a:lnTo>
                  <a:lnTo>
                    <a:pt x="148102" y="130025"/>
                  </a:lnTo>
                  <a:close/>
                  <a:moveTo>
                    <a:pt x="195874" y="130025"/>
                  </a:moveTo>
                  <a:cubicBezTo>
                    <a:pt x="199089" y="130025"/>
                    <a:pt x="201923" y="132359"/>
                    <a:pt x="202280" y="135550"/>
                  </a:cubicBezTo>
                  <a:cubicBezTo>
                    <a:pt x="202709" y="139336"/>
                    <a:pt x="199756" y="142551"/>
                    <a:pt x="196041" y="142551"/>
                  </a:cubicBezTo>
                  <a:lnTo>
                    <a:pt x="187944" y="142551"/>
                  </a:lnTo>
                  <a:cubicBezTo>
                    <a:pt x="188801" y="140646"/>
                    <a:pt x="189301" y="138503"/>
                    <a:pt x="189301" y="136264"/>
                  </a:cubicBezTo>
                  <a:cubicBezTo>
                    <a:pt x="189301" y="134026"/>
                    <a:pt x="188801" y="131930"/>
                    <a:pt x="187944" y="130025"/>
                  </a:cubicBezTo>
                  <a:close/>
                  <a:moveTo>
                    <a:pt x="147864" y="151577"/>
                  </a:moveTo>
                  <a:cubicBezTo>
                    <a:pt x="147007" y="153482"/>
                    <a:pt x="146507" y="155625"/>
                    <a:pt x="146507" y="157840"/>
                  </a:cubicBezTo>
                  <a:cubicBezTo>
                    <a:pt x="146531" y="160055"/>
                    <a:pt x="147007" y="162198"/>
                    <a:pt x="147864" y="164103"/>
                  </a:cubicBezTo>
                  <a:lnTo>
                    <a:pt x="143959" y="164103"/>
                  </a:lnTo>
                  <a:cubicBezTo>
                    <a:pt x="140744" y="164103"/>
                    <a:pt x="137934" y="161746"/>
                    <a:pt x="137576" y="158555"/>
                  </a:cubicBezTo>
                  <a:cubicBezTo>
                    <a:pt x="137148" y="154792"/>
                    <a:pt x="140101" y="151577"/>
                    <a:pt x="143816" y="151577"/>
                  </a:cubicBezTo>
                  <a:close/>
                  <a:moveTo>
                    <a:pt x="220760" y="108425"/>
                  </a:moveTo>
                  <a:lnTo>
                    <a:pt x="220760" y="164103"/>
                  </a:lnTo>
                  <a:lnTo>
                    <a:pt x="211354" y="164103"/>
                  </a:lnTo>
                  <a:lnTo>
                    <a:pt x="211354" y="147052"/>
                  </a:lnTo>
                  <a:cubicBezTo>
                    <a:pt x="211354" y="145576"/>
                    <a:pt x="210639" y="144266"/>
                    <a:pt x="209568" y="143432"/>
                  </a:cubicBezTo>
                  <a:cubicBezTo>
                    <a:pt x="210854" y="141027"/>
                    <a:pt x="211520" y="138265"/>
                    <a:pt x="211330" y="135288"/>
                  </a:cubicBezTo>
                  <a:cubicBezTo>
                    <a:pt x="210830" y="127191"/>
                    <a:pt x="203924" y="120999"/>
                    <a:pt x="195827" y="120999"/>
                  </a:cubicBezTo>
                  <a:lnTo>
                    <a:pt x="144054" y="120999"/>
                  </a:lnTo>
                  <a:cubicBezTo>
                    <a:pt x="141577" y="120999"/>
                    <a:pt x="139553" y="123000"/>
                    <a:pt x="139553" y="125500"/>
                  </a:cubicBezTo>
                  <a:lnTo>
                    <a:pt x="139553" y="143194"/>
                  </a:lnTo>
                  <a:cubicBezTo>
                    <a:pt x="133337" y="145147"/>
                    <a:pt x="128813" y="150934"/>
                    <a:pt x="128813" y="157792"/>
                  </a:cubicBezTo>
                  <a:cubicBezTo>
                    <a:pt x="128813" y="160031"/>
                    <a:pt x="129289" y="162174"/>
                    <a:pt x="130194" y="164079"/>
                  </a:cubicBezTo>
                  <a:lnTo>
                    <a:pt x="119382" y="164079"/>
                  </a:lnTo>
                  <a:lnTo>
                    <a:pt x="119382" y="108425"/>
                  </a:lnTo>
                  <a:close/>
                  <a:moveTo>
                    <a:pt x="202328" y="151577"/>
                  </a:moveTo>
                  <a:lnTo>
                    <a:pt x="202328" y="164127"/>
                  </a:lnTo>
                  <a:lnTo>
                    <a:pt x="161796" y="164127"/>
                  </a:lnTo>
                  <a:lnTo>
                    <a:pt x="161796" y="164103"/>
                  </a:lnTo>
                  <a:cubicBezTo>
                    <a:pt x="158104" y="164103"/>
                    <a:pt x="155128" y="160888"/>
                    <a:pt x="155556" y="157102"/>
                  </a:cubicBezTo>
                  <a:cubicBezTo>
                    <a:pt x="155890" y="153911"/>
                    <a:pt x="158724" y="151577"/>
                    <a:pt x="161939" y="151577"/>
                  </a:cubicBezTo>
                  <a:close/>
                  <a:moveTo>
                    <a:pt x="32769" y="173057"/>
                  </a:moveTo>
                  <a:lnTo>
                    <a:pt x="32769" y="220639"/>
                  </a:lnTo>
                  <a:lnTo>
                    <a:pt x="25148" y="220639"/>
                  </a:lnTo>
                  <a:lnTo>
                    <a:pt x="25148" y="173057"/>
                  </a:lnTo>
                  <a:close/>
                  <a:moveTo>
                    <a:pt x="205090" y="173057"/>
                  </a:moveTo>
                  <a:lnTo>
                    <a:pt x="205090" y="220639"/>
                  </a:lnTo>
                  <a:lnTo>
                    <a:pt x="197470" y="220639"/>
                  </a:lnTo>
                  <a:lnTo>
                    <a:pt x="197470" y="173057"/>
                  </a:lnTo>
                  <a:close/>
                  <a:moveTo>
                    <a:pt x="62791" y="1"/>
                  </a:moveTo>
                  <a:cubicBezTo>
                    <a:pt x="53450" y="1"/>
                    <a:pt x="45145" y="4635"/>
                    <a:pt x="40104" y="11739"/>
                  </a:cubicBezTo>
                  <a:cubicBezTo>
                    <a:pt x="39387" y="11309"/>
                    <a:pt x="38571" y="11091"/>
                    <a:pt x="37756" y="11091"/>
                  </a:cubicBezTo>
                  <a:cubicBezTo>
                    <a:pt x="36406" y="11091"/>
                    <a:pt x="35056" y="11688"/>
                    <a:pt x="34150" y="12906"/>
                  </a:cubicBezTo>
                  <a:cubicBezTo>
                    <a:pt x="32816" y="14692"/>
                    <a:pt x="33078" y="17264"/>
                    <a:pt x="34698" y="18836"/>
                  </a:cubicBezTo>
                  <a:lnTo>
                    <a:pt x="36055" y="20193"/>
                  </a:lnTo>
                  <a:cubicBezTo>
                    <a:pt x="35365" y="22622"/>
                    <a:pt x="34984" y="25170"/>
                    <a:pt x="34984" y="27814"/>
                  </a:cubicBezTo>
                  <a:lnTo>
                    <a:pt x="34984" y="52057"/>
                  </a:lnTo>
                  <a:lnTo>
                    <a:pt x="29006" y="52057"/>
                  </a:lnTo>
                  <a:cubicBezTo>
                    <a:pt x="28173" y="52057"/>
                    <a:pt x="27339" y="52223"/>
                    <a:pt x="26625" y="52676"/>
                  </a:cubicBezTo>
                  <a:cubicBezTo>
                    <a:pt x="24862" y="53748"/>
                    <a:pt x="24100" y="55772"/>
                    <a:pt x="24577" y="57629"/>
                  </a:cubicBezTo>
                  <a:lnTo>
                    <a:pt x="35079" y="99590"/>
                  </a:lnTo>
                  <a:lnTo>
                    <a:pt x="4501" y="99590"/>
                  </a:lnTo>
                  <a:cubicBezTo>
                    <a:pt x="2024" y="99590"/>
                    <a:pt x="0" y="101591"/>
                    <a:pt x="0" y="104091"/>
                  </a:cubicBezTo>
                  <a:lnTo>
                    <a:pt x="0" y="168676"/>
                  </a:lnTo>
                  <a:cubicBezTo>
                    <a:pt x="0" y="171152"/>
                    <a:pt x="2001" y="173177"/>
                    <a:pt x="4501" y="173177"/>
                  </a:cubicBezTo>
                  <a:lnTo>
                    <a:pt x="16170" y="173177"/>
                  </a:lnTo>
                  <a:lnTo>
                    <a:pt x="16170" y="225211"/>
                  </a:lnTo>
                  <a:cubicBezTo>
                    <a:pt x="16170" y="227688"/>
                    <a:pt x="18171" y="229712"/>
                    <a:pt x="20671" y="229712"/>
                  </a:cubicBezTo>
                  <a:lnTo>
                    <a:pt x="37270" y="229712"/>
                  </a:lnTo>
                  <a:cubicBezTo>
                    <a:pt x="39746" y="229712"/>
                    <a:pt x="41771" y="227711"/>
                    <a:pt x="41771" y="225211"/>
                  </a:cubicBezTo>
                  <a:lnTo>
                    <a:pt x="41771" y="173177"/>
                  </a:lnTo>
                  <a:lnTo>
                    <a:pt x="59846" y="173177"/>
                  </a:lnTo>
                  <a:cubicBezTo>
                    <a:pt x="62108" y="173177"/>
                    <a:pt x="64109" y="171581"/>
                    <a:pt x="64418" y="169366"/>
                  </a:cubicBezTo>
                  <a:cubicBezTo>
                    <a:pt x="64823" y="166604"/>
                    <a:pt x="62680" y="164222"/>
                    <a:pt x="59989" y="164222"/>
                  </a:cubicBezTo>
                  <a:lnTo>
                    <a:pt x="9026" y="164222"/>
                  </a:lnTo>
                  <a:lnTo>
                    <a:pt x="9026" y="108592"/>
                  </a:lnTo>
                  <a:lnTo>
                    <a:pt x="110428" y="108592"/>
                  </a:lnTo>
                  <a:lnTo>
                    <a:pt x="110428" y="164222"/>
                  </a:lnTo>
                  <a:lnTo>
                    <a:pt x="99283" y="164222"/>
                  </a:lnTo>
                  <a:cubicBezTo>
                    <a:pt x="97020" y="164222"/>
                    <a:pt x="95020" y="165818"/>
                    <a:pt x="94710" y="168033"/>
                  </a:cubicBezTo>
                  <a:cubicBezTo>
                    <a:pt x="94305" y="170795"/>
                    <a:pt x="96449" y="173177"/>
                    <a:pt x="99140" y="173177"/>
                  </a:cubicBezTo>
                  <a:lnTo>
                    <a:pt x="188468" y="173177"/>
                  </a:lnTo>
                  <a:lnTo>
                    <a:pt x="188468" y="225211"/>
                  </a:lnTo>
                  <a:cubicBezTo>
                    <a:pt x="188468" y="227688"/>
                    <a:pt x="190468" y="229712"/>
                    <a:pt x="192969" y="229712"/>
                  </a:cubicBezTo>
                  <a:lnTo>
                    <a:pt x="209568" y="229712"/>
                  </a:lnTo>
                  <a:cubicBezTo>
                    <a:pt x="212044" y="229712"/>
                    <a:pt x="214069" y="227711"/>
                    <a:pt x="214069" y="225211"/>
                  </a:cubicBezTo>
                  <a:lnTo>
                    <a:pt x="214069" y="173177"/>
                  </a:lnTo>
                  <a:lnTo>
                    <a:pt x="225738" y="173177"/>
                  </a:lnTo>
                  <a:cubicBezTo>
                    <a:pt x="228214" y="173177"/>
                    <a:pt x="230239" y="171176"/>
                    <a:pt x="230239" y="168676"/>
                  </a:cubicBezTo>
                  <a:lnTo>
                    <a:pt x="230239" y="104091"/>
                  </a:lnTo>
                  <a:cubicBezTo>
                    <a:pt x="230215" y="101495"/>
                    <a:pt x="228191" y="99519"/>
                    <a:pt x="225714" y="99519"/>
                  </a:cubicBezTo>
                  <a:lnTo>
                    <a:pt x="175084" y="99519"/>
                  </a:lnTo>
                  <a:cubicBezTo>
                    <a:pt x="185396" y="93160"/>
                    <a:pt x="192302" y="81801"/>
                    <a:pt x="192302" y="68798"/>
                  </a:cubicBezTo>
                  <a:cubicBezTo>
                    <a:pt x="192302" y="63726"/>
                    <a:pt x="191278" y="58915"/>
                    <a:pt x="189373" y="54533"/>
                  </a:cubicBezTo>
                  <a:cubicBezTo>
                    <a:pt x="189397" y="54510"/>
                    <a:pt x="189444" y="54462"/>
                    <a:pt x="189492" y="54438"/>
                  </a:cubicBezTo>
                  <a:cubicBezTo>
                    <a:pt x="194017" y="50652"/>
                    <a:pt x="195946" y="44531"/>
                    <a:pt x="194374" y="38840"/>
                  </a:cubicBezTo>
                  <a:cubicBezTo>
                    <a:pt x="193302" y="34958"/>
                    <a:pt x="190754" y="31719"/>
                    <a:pt x="187253" y="29766"/>
                  </a:cubicBezTo>
                  <a:cubicBezTo>
                    <a:pt x="184952" y="28460"/>
                    <a:pt x="182428" y="27804"/>
                    <a:pt x="179872" y="27804"/>
                  </a:cubicBezTo>
                  <a:cubicBezTo>
                    <a:pt x="178513" y="27804"/>
                    <a:pt x="177146" y="27989"/>
                    <a:pt x="175799" y="28361"/>
                  </a:cubicBezTo>
                  <a:cubicBezTo>
                    <a:pt x="172346" y="29314"/>
                    <a:pt x="169321" y="31481"/>
                    <a:pt x="167297" y="34458"/>
                  </a:cubicBezTo>
                  <a:cubicBezTo>
                    <a:pt x="167297" y="34482"/>
                    <a:pt x="167273" y="34482"/>
                    <a:pt x="167273" y="34529"/>
                  </a:cubicBezTo>
                  <a:cubicBezTo>
                    <a:pt x="163820" y="33434"/>
                    <a:pt x="160129" y="32791"/>
                    <a:pt x="156318" y="32791"/>
                  </a:cubicBezTo>
                  <a:cubicBezTo>
                    <a:pt x="152222" y="32791"/>
                    <a:pt x="148245" y="33505"/>
                    <a:pt x="144602" y="34767"/>
                  </a:cubicBezTo>
                  <a:cubicBezTo>
                    <a:pt x="144506" y="34577"/>
                    <a:pt x="144411" y="34410"/>
                    <a:pt x="144292" y="34244"/>
                  </a:cubicBezTo>
                  <a:cubicBezTo>
                    <a:pt x="142363" y="31362"/>
                    <a:pt x="139410" y="29243"/>
                    <a:pt x="136076" y="28338"/>
                  </a:cubicBezTo>
                  <a:cubicBezTo>
                    <a:pt x="134764" y="27974"/>
                    <a:pt x="133434" y="27794"/>
                    <a:pt x="132116" y="27794"/>
                  </a:cubicBezTo>
                  <a:cubicBezTo>
                    <a:pt x="129629" y="27794"/>
                    <a:pt x="127180" y="28435"/>
                    <a:pt x="124955" y="29695"/>
                  </a:cubicBezTo>
                  <a:cubicBezTo>
                    <a:pt x="121549" y="31624"/>
                    <a:pt x="119073" y="34767"/>
                    <a:pt x="118049" y="38530"/>
                  </a:cubicBezTo>
                  <a:cubicBezTo>
                    <a:pt x="116524" y="44079"/>
                    <a:pt x="118358" y="50009"/>
                    <a:pt x="122764" y="53700"/>
                  </a:cubicBezTo>
                  <a:cubicBezTo>
                    <a:pt x="122978" y="53867"/>
                    <a:pt x="123216" y="54009"/>
                    <a:pt x="123454" y="54176"/>
                  </a:cubicBezTo>
                  <a:cubicBezTo>
                    <a:pt x="121454" y="58629"/>
                    <a:pt x="120335" y="63607"/>
                    <a:pt x="120335" y="68822"/>
                  </a:cubicBezTo>
                  <a:cubicBezTo>
                    <a:pt x="120335" y="81801"/>
                    <a:pt x="127241" y="93184"/>
                    <a:pt x="137576" y="99543"/>
                  </a:cubicBezTo>
                  <a:lnTo>
                    <a:pt x="90567" y="99543"/>
                  </a:lnTo>
                  <a:lnTo>
                    <a:pt x="101069" y="57558"/>
                  </a:lnTo>
                  <a:cubicBezTo>
                    <a:pt x="101545" y="55676"/>
                    <a:pt x="100783" y="53652"/>
                    <a:pt x="99021" y="52628"/>
                  </a:cubicBezTo>
                  <a:cubicBezTo>
                    <a:pt x="98306" y="52200"/>
                    <a:pt x="97473" y="51985"/>
                    <a:pt x="96639" y="51985"/>
                  </a:cubicBezTo>
                  <a:lnTo>
                    <a:pt x="90614" y="51985"/>
                  </a:lnTo>
                  <a:lnTo>
                    <a:pt x="90614" y="46103"/>
                  </a:lnTo>
                  <a:cubicBezTo>
                    <a:pt x="90733" y="45984"/>
                    <a:pt x="90900" y="45889"/>
                    <a:pt x="91019" y="45770"/>
                  </a:cubicBezTo>
                  <a:lnTo>
                    <a:pt x="93901" y="42888"/>
                  </a:lnTo>
                  <a:cubicBezTo>
                    <a:pt x="95544" y="41245"/>
                    <a:pt x="95782" y="38649"/>
                    <a:pt x="94353" y="36839"/>
                  </a:cubicBezTo>
                  <a:cubicBezTo>
                    <a:pt x="93454" y="35715"/>
                    <a:pt x="92150" y="35143"/>
                    <a:pt x="90845" y="35143"/>
                  </a:cubicBezTo>
                  <a:cubicBezTo>
                    <a:pt x="90768" y="35143"/>
                    <a:pt x="90691" y="35145"/>
                    <a:pt x="90614" y="35149"/>
                  </a:cubicBezTo>
                  <a:lnTo>
                    <a:pt x="90614" y="28219"/>
                  </a:lnTo>
                  <a:cubicBezTo>
                    <a:pt x="90614" y="13215"/>
                    <a:pt x="78898" y="594"/>
                    <a:pt x="63894" y="22"/>
                  </a:cubicBezTo>
                  <a:cubicBezTo>
                    <a:pt x="63525" y="8"/>
                    <a:pt x="63157" y="1"/>
                    <a:pt x="6279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51"/>
            <p:cNvSpPr/>
            <p:nvPr/>
          </p:nvSpPr>
          <p:spPr>
            <a:xfrm>
              <a:off x="5720610" y="1695156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35" y="8526"/>
                    <a:pt x="7668" y="7668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0"/>
                    <a:pt x="8502" y="2143"/>
                    <a:pt x="7668" y="1310"/>
                  </a:cubicBezTo>
                  <a:cubicBezTo>
                    <a:pt x="6835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51"/>
            <p:cNvSpPr/>
            <p:nvPr/>
          </p:nvSpPr>
          <p:spPr>
            <a:xfrm>
              <a:off x="5687330" y="1634830"/>
              <a:ext cx="48311" cy="16793"/>
            </a:xfrm>
            <a:custGeom>
              <a:avLst/>
              <a:gdLst/>
              <a:ahLst/>
              <a:cxnLst/>
              <a:rect l="l" t="t" r="r" b="b"/>
              <a:pathLst>
                <a:path w="30007" h="8956" extrusionOk="0">
                  <a:moveTo>
                    <a:pt x="4977" y="1"/>
                  </a:moveTo>
                  <a:cubicBezTo>
                    <a:pt x="2715" y="1"/>
                    <a:pt x="715" y="1597"/>
                    <a:pt x="381" y="3811"/>
                  </a:cubicBezTo>
                  <a:cubicBezTo>
                    <a:pt x="0" y="6574"/>
                    <a:pt x="2143" y="8955"/>
                    <a:pt x="4834" y="8955"/>
                  </a:cubicBezTo>
                  <a:lnTo>
                    <a:pt x="25005" y="8955"/>
                  </a:lnTo>
                  <a:cubicBezTo>
                    <a:pt x="27268" y="8955"/>
                    <a:pt x="29268" y="7336"/>
                    <a:pt x="29602" y="5145"/>
                  </a:cubicBezTo>
                  <a:cubicBezTo>
                    <a:pt x="30006" y="2382"/>
                    <a:pt x="27863" y="1"/>
                    <a:pt x="2517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51"/>
            <p:cNvSpPr/>
            <p:nvPr/>
          </p:nvSpPr>
          <p:spPr>
            <a:xfrm>
              <a:off x="5662523" y="1634607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1"/>
                  </a:cubicBezTo>
                  <a:cubicBezTo>
                    <a:pt x="476" y="2144"/>
                    <a:pt x="0" y="3287"/>
                    <a:pt x="0" y="4478"/>
                  </a:cubicBezTo>
                  <a:cubicBezTo>
                    <a:pt x="0" y="5669"/>
                    <a:pt x="476" y="6836"/>
                    <a:pt x="1310" y="7669"/>
                  </a:cubicBezTo>
                  <a:cubicBezTo>
                    <a:pt x="2143" y="8503"/>
                    <a:pt x="3310" y="8979"/>
                    <a:pt x="4501" y="8979"/>
                  </a:cubicBezTo>
                  <a:cubicBezTo>
                    <a:pt x="5692" y="8979"/>
                    <a:pt x="6835" y="8503"/>
                    <a:pt x="7668" y="7669"/>
                  </a:cubicBezTo>
                  <a:cubicBezTo>
                    <a:pt x="8502" y="6836"/>
                    <a:pt x="8978" y="5669"/>
                    <a:pt x="8978" y="4478"/>
                  </a:cubicBezTo>
                  <a:cubicBezTo>
                    <a:pt x="8978" y="3287"/>
                    <a:pt x="8502" y="2144"/>
                    <a:pt x="7668" y="1311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51"/>
            <p:cNvSpPr/>
            <p:nvPr/>
          </p:nvSpPr>
          <p:spPr>
            <a:xfrm>
              <a:off x="5698909" y="1425704"/>
              <a:ext cx="17753" cy="19091"/>
            </a:xfrm>
            <a:custGeom>
              <a:avLst/>
              <a:gdLst/>
              <a:ahLst/>
              <a:cxnLst/>
              <a:rect l="l" t="t" r="r" b="b"/>
              <a:pathLst>
                <a:path w="11027" h="10182" extrusionOk="0">
                  <a:moveTo>
                    <a:pt x="6109" y="0"/>
                  </a:moveTo>
                  <a:cubicBezTo>
                    <a:pt x="4959" y="0"/>
                    <a:pt x="3810" y="441"/>
                    <a:pt x="2929" y="1322"/>
                  </a:cubicBezTo>
                  <a:lnTo>
                    <a:pt x="1739" y="2513"/>
                  </a:lnTo>
                  <a:cubicBezTo>
                    <a:pt x="0" y="4275"/>
                    <a:pt x="0" y="7109"/>
                    <a:pt x="1739" y="8847"/>
                  </a:cubicBezTo>
                  <a:cubicBezTo>
                    <a:pt x="2620" y="9729"/>
                    <a:pt x="3763" y="10181"/>
                    <a:pt x="4930" y="10181"/>
                  </a:cubicBezTo>
                  <a:cubicBezTo>
                    <a:pt x="6097" y="10181"/>
                    <a:pt x="7216" y="9729"/>
                    <a:pt x="8121" y="8847"/>
                  </a:cubicBezTo>
                  <a:lnTo>
                    <a:pt x="9312" y="7657"/>
                  </a:lnTo>
                  <a:cubicBezTo>
                    <a:pt x="11026" y="5918"/>
                    <a:pt x="11026" y="3084"/>
                    <a:pt x="9288" y="1322"/>
                  </a:cubicBezTo>
                  <a:cubicBezTo>
                    <a:pt x="8407" y="441"/>
                    <a:pt x="7258" y="0"/>
                    <a:pt x="610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51"/>
            <p:cNvSpPr/>
            <p:nvPr/>
          </p:nvSpPr>
          <p:spPr>
            <a:xfrm>
              <a:off x="5680736" y="1446154"/>
              <a:ext cx="17868" cy="19179"/>
            </a:xfrm>
            <a:custGeom>
              <a:avLst/>
              <a:gdLst/>
              <a:ahLst/>
              <a:cxnLst/>
              <a:rect l="l" t="t" r="r" b="b"/>
              <a:pathLst>
                <a:path w="11098" h="10229" extrusionOk="0">
                  <a:moveTo>
                    <a:pt x="4921" y="0"/>
                  </a:moveTo>
                  <a:cubicBezTo>
                    <a:pt x="3775" y="0"/>
                    <a:pt x="2632" y="441"/>
                    <a:pt x="1762" y="1322"/>
                  </a:cubicBezTo>
                  <a:cubicBezTo>
                    <a:pt x="0" y="3084"/>
                    <a:pt x="0" y="5894"/>
                    <a:pt x="1762" y="7657"/>
                  </a:cubicBezTo>
                  <a:lnTo>
                    <a:pt x="3001" y="8919"/>
                  </a:lnTo>
                  <a:cubicBezTo>
                    <a:pt x="3858" y="9776"/>
                    <a:pt x="5025" y="10229"/>
                    <a:pt x="6192" y="10229"/>
                  </a:cubicBezTo>
                  <a:cubicBezTo>
                    <a:pt x="7335" y="10229"/>
                    <a:pt x="8478" y="9776"/>
                    <a:pt x="9359" y="8919"/>
                  </a:cubicBezTo>
                  <a:cubicBezTo>
                    <a:pt x="11098" y="7180"/>
                    <a:pt x="11098" y="4323"/>
                    <a:pt x="9335" y="2560"/>
                  </a:cubicBezTo>
                  <a:lnTo>
                    <a:pt x="8097" y="1322"/>
                  </a:lnTo>
                  <a:cubicBezTo>
                    <a:pt x="7216" y="441"/>
                    <a:pt x="6067" y="0"/>
                    <a:pt x="49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51"/>
            <p:cNvSpPr/>
            <p:nvPr/>
          </p:nvSpPr>
          <p:spPr>
            <a:xfrm>
              <a:off x="5706500" y="1458747"/>
              <a:ext cx="18290" cy="19626"/>
            </a:xfrm>
            <a:custGeom>
              <a:avLst/>
              <a:gdLst/>
              <a:ahLst/>
              <a:cxnLst/>
              <a:rect l="l" t="t" r="r" b="b"/>
              <a:pathLst>
                <a:path w="11360" h="10467" extrusionOk="0">
                  <a:moveTo>
                    <a:pt x="6418" y="0"/>
                  </a:moveTo>
                  <a:cubicBezTo>
                    <a:pt x="5269" y="0"/>
                    <a:pt x="4120" y="441"/>
                    <a:pt x="3239" y="1322"/>
                  </a:cubicBezTo>
                  <a:lnTo>
                    <a:pt x="1763" y="2822"/>
                  </a:lnTo>
                  <a:cubicBezTo>
                    <a:pt x="0" y="4584"/>
                    <a:pt x="0" y="7394"/>
                    <a:pt x="1763" y="9157"/>
                  </a:cubicBezTo>
                  <a:cubicBezTo>
                    <a:pt x="2620" y="10014"/>
                    <a:pt x="3787" y="10466"/>
                    <a:pt x="4954" y="10466"/>
                  </a:cubicBezTo>
                  <a:cubicBezTo>
                    <a:pt x="6097" y="10466"/>
                    <a:pt x="7240" y="10014"/>
                    <a:pt x="8121" y="9157"/>
                  </a:cubicBezTo>
                  <a:lnTo>
                    <a:pt x="9621" y="7680"/>
                  </a:lnTo>
                  <a:cubicBezTo>
                    <a:pt x="11360" y="5942"/>
                    <a:pt x="11360" y="3084"/>
                    <a:pt x="9598" y="1322"/>
                  </a:cubicBezTo>
                  <a:cubicBezTo>
                    <a:pt x="8716" y="441"/>
                    <a:pt x="7567" y="0"/>
                    <a:pt x="64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2" name="Google Shape;512;p51"/>
          <p:cNvSpPr/>
          <p:nvPr/>
        </p:nvSpPr>
        <p:spPr>
          <a:xfrm>
            <a:off x="7406554" y="1844561"/>
            <a:ext cx="369841" cy="397091"/>
          </a:xfrm>
          <a:custGeom>
            <a:avLst/>
            <a:gdLst/>
            <a:ahLst/>
            <a:cxnLst/>
            <a:rect l="l" t="t" r="r" b="b"/>
            <a:pathLst>
              <a:path w="229715" h="211782" extrusionOk="0">
                <a:moveTo>
                  <a:pt x="57417" y="37698"/>
                </a:moveTo>
                <a:lnTo>
                  <a:pt x="57417" y="41509"/>
                </a:lnTo>
                <a:cubicBezTo>
                  <a:pt x="57417" y="77397"/>
                  <a:pt x="40295" y="111427"/>
                  <a:pt x="11574" y="132789"/>
                </a:cubicBezTo>
                <a:lnTo>
                  <a:pt x="8955" y="132789"/>
                </a:lnTo>
                <a:lnTo>
                  <a:pt x="8979" y="37698"/>
                </a:lnTo>
                <a:lnTo>
                  <a:pt x="35008" y="37698"/>
                </a:lnTo>
                <a:lnTo>
                  <a:pt x="35008" y="41294"/>
                </a:lnTo>
                <a:cubicBezTo>
                  <a:pt x="35008" y="63918"/>
                  <a:pt x="28340" y="85756"/>
                  <a:pt x="15742" y="104545"/>
                </a:cubicBezTo>
                <a:cubicBezTo>
                  <a:pt x="14361" y="106593"/>
                  <a:pt x="14908" y="109403"/>
                  <a:pt x="16956" y="110761"/>
                </a:cubicBezTo>
                <a:cubicBezTo>
                  <a:pt x="17742" y="111285"/>
                  <a:pt x="18600" y="111547"/>
                  <a:pt x="19457" y="111547"/>
                </a:cubicBezTo>
                <a:cubicBezTo>
                  <a:pt x="20910" y="111547"/>
                  <a:pt x="22315" y="110856"/>
                  <a:pt x="23172" y="109546"/>
                </a:cubicBezTo>
                <a:cubicBezTo>
                  <a:pt x="36794" y="89280"/>
                  <a:pt x="43962" y="65704"/>
                  <a:pt x="43962" y="41294"/>
                </a:cubicBezTo>
                <a:lnTo>
                  <a:pt x="43962" y="37698"/>
                </a:lnTo>
                <a:close/>
                <a:moveTo>
                  <a:pt x="220689" y="37698"/>
                </a:moveTo>
                <a:lnTo>
                  <a:pt x="220689" y="132789"/>
                </a:lnTo>
                <a:lnTo>
                  <a:pt x="218094" y="132789"/>
                </a:lnTo>
                <a:cubicBezTo>
                  <a:pt x="189373" y="111427"/>
                  <a:pt x="172251" y="77421"/>
                  <a:pt x="172251" y="41509"/>
                </a:cubicBezTo>
                <a:lnTo>
                  <a:pt x="172251" y="37698"/>
                </a:lnTo>
                <a:lnTo>
                  <a:pt x="185706" y="37698"/>
                </a:lnTo>
                <a:lnTo>
                  <a:pt x="185706" y="41294"/>
                </a:lnTo>
                <a:cubicBezTo>
                  <a:pt x="185706" y="59084"/>
                  <a:pt x="189492" y="76301"/>
                  <a:pt x="196899" y="92471"/>
                </a:cubicBezTo>
                <a:cubicBezTo>
                  <a:pt x="197661" y="94091"/>
                  <a:pt x="199280" y="95091"/>
                  <a:pt x="200995" y="95091"/>
                </a:cubicBezTo>
                <a:cubicBezTo>
                  <a:pt x="201757" y="95091"/>
                  <a:pt x="202567" y="94876"/>
                  <a:pt x="203281" y="94448"/>
                </a:cubicBezTo>
                <a:cubicBezTo>
                  <a:pt x="205281" y="93257"/>
                  <a:pt x="205948" y="90733"/>
                  <a:pt x="204996" y="88613"/>
                </a:cubicBezTo>
                <a:cubicBezTo>
                  <a:pt x="198161" y="73682"/>
                  <a:pt x="194684" y="57750"/>
                  <a:pt x="194684" y="41318"/>
                </a:cubicBezTo>
                <a:lnTo>
                  <a:pt x="194684" y="37698"/>
                </a:lnTo>
                <a:close/>
                <a:moveTo>
                  <a:pt x="15004" y="145649"/>
                </a:moveTo>
                <a:lnTo>
                  <a:pt x="15004" y="145649"/>
                </a:lnTo>
                <a:cubicBezTo>
                  <a:pt x="28792" y="161461"/>
                  <a:pt x="37008" y="181775"/>
                  <a:pt x="38032" y="202756"/>
                </a:cubicBezTo>
                <a:lnTo>
                  <a:pt x="8979" y="202803"/>
                </a:lnTo>
                <a:lnTo>
                  <a:pt x="8979" y="153484"/>
                </a:lnTo>
                <a:cubicBezTo>
                  <a:pt x="13575" y="162605"/>
                  <a:pt x="16837" y="172416"/>
                  <a:pt x="18552" y="182418"/>
                </a:cubicBezTo>
                <a:cubicBezTo>
                  <a:pt x="18933" y="184585"/>
                  <a:pt x="20814" y="186133"/>
                  <a:pt x="22958" y="186133"/>
                </a:cubicBezTo>
                <a:cubicBezTo>
                  <a:pt x="23577" y="186133"/>
                  <a:pt x="24220" y="185990"/>
                  <a:pt x="24887" y="185704"/>
                </a:cubicBezTo>
                <a:cubicBezTo>
                  <a:pt x="26720" y="184823"/>
                  <a:pt x="27721" y="182751"/>
                  <a:pt x="27363" y="180727"/>
                </a:cubicBezTo>
                <a:cubicBezTo>
                  <a:pt x="25244" y="168487"/>
                  <a:pt x="21005" y="156556"/>
                  <a:pt x="15004" y="145649"/>
                </a:cubicBezTo>
                <a:close/>
                <a:moveTo>
                  <a:pt x="163273" y="37698"/>
                </a:moveTo>
                <a:lnTo>
                  <a:pt x="163273" y="41509"/>
                </a:lnTo>
                <a:cubicBezTo>
                  <a:pt x="163273" y="76658"/>
                  <a:pt x="178538" y="110118"/>
                  <a:pt x="204615" y="133218"/>
                </a:cubicBezTo>
                <a:cubicBezTo>
                  <a:pt x="196137" y="134766"/>
                  <a:pt x="188373" y="139171"/>
                  <a:pt x="182681" y="145839"/>
                </a:cubicBezTo>
                <a:cubicBezTo>
                  <a:pt x="181157" y="147601"/>
                  <a:pt x="181133" y="150269"/>
                  <a:pt x="182729" y="151936"/>
                </a:cubicBezTo>
                <a:cubicBezTo>
                  <a:pt x="183634" y="152864"/>
                  <a:pt x="184825" y="153341"/>
                  <a:pt x="185992" y="153341"/>
                </a:cubicBezTo>
                <a:cubicBezTo>
                  <a:pt x="187254" y="153341"/>
                  <a:pt x="188516" y="152793"/>
                  <a:pt x="189397" y="151769"/>
                </a:cubicBezTo>
                <a:cubicBezTo>
                  <a:pt x="193684" y="146697"/>
                  <a:pt x="199518" y="143339"/>
                  <a:pt x="205924" y="142124"/>
                </a:cubicBezTo>
                <a:lnTo>
                  <a:pt x="205924" y="142124"/>
                </a:lnTo>
                <a:cubicBezTo>
                  <a:pt x="199518" y="149888"/>
                  <a:pt x="194351" y="158485"/>
                  <a:pt x="190421" y="167867"/>
                </a:cubicBezTo>
                <a:cubicBezTo>
                  <a:pt x="185801" y="179036"/>
                  <a:pt x="183205" y="190753"/>
                  <a:pt x="182681" y="202803"/>
                </a:cubicBezTo>
                <a:lnTo>
                  <a:pt x="46986" y="202803"/>
                </a:lnTo>
                <a:cubicBezTo>
                  <a:pt x="46486" y="190777"/>
                  <a:pt x="43867" y="179060"/>
                  <a:pt x="39223" y="167891"/>
                </a:cubicBezTo>
                <a:cubicBezTo>
                  <a:pt x="35317" y="158508"/>
                  <a:pt x="30126" y="149888"/>
                  <a:pt x="23720" y="142148"/>
                </a:cubicBezTo>
                <a:lnTo>
                  <a:pt x="23720" y="142148"/>
                </a:lnTo>
                <a:cubicBezTo>
                  <a:pt x="30126" y="143363"/>
                  <a:pt x="35960" y="146720"/>
                  <a:pt x="40247" y="151793"/>
                </a:cubicBezTo>
                <a:cubicBezTo>
                  <a:pt x="41128" y="152841"/>
                  <a:pt x="42390" y="153365"/>
                  <a:pt x="43652" y="153365"/>
                </a:cubicBezTo>
                <a:cubicBezTo>
                  <a:pt x="44819" y="153365"/>
                  <a:pt x="46010" y="152912"/>
                  <a:pt x="46915" y="151960"/>
                </a:cubicBezTo>
                <a:cubicBezTo>
                  <a:pt x="48511" y="150269"/>
                  <a:pt x="48487" y="147625"/>
                  <a:pt x="46963" y="145839"/>
                </a:cubicBezTo>
                <a:cubicBezTo>
                  <a:pt x="41271" y="139171"/>
                  <a:pt x="33507" y="134766"/>
                  <a:pt x="25030" y="133218"/>
                </a:cubicBezTo>
                <a:cubicBezTo>
                  <a:pt x="51106" y="110141"/>
                  <a:pt x="66371" y="76658"/>
                  <a:pt x="66371" y="41509"/>
                </a:cubicBezTo>
                <a:lnTo>
                  <a:pt x="66371" y="37698"/>
                </a:lnTo>
                <a:close/>
                <a:moveTo>
                  <a:pt x="214712" y="145720"/>
                </a:moveTo>
                <a:lnTo>
                  <a:pt x="214712" y="145720"/>
                </a:lnTo>
                <a:cubicBezTo>
                  <a:pt x="208687" y="156603"/>
                  <a:pt x="204472" y="168534"/>
                  <a:pt x="202352" y="180775"/>
                </a:cubicBezTo>
                <a:cubicBezTo>
                  <a:pt x="201995" y="182799"/>
                  <a:pt x="202971" y="184847"/>
                  <a:pt x="204829" y="185752"/>
                </a:cubicBezTo>
                <a:cubicBezTo>
                  <a:pt x="205448" y="186038"/>
                  <a:pt x="206139" y="186205"/>
                  <a:pt x="206758" y="186205"/>
                </a:cubicBezTo>
                <a:cubicBezTo>
                  <a:pt x="208901" y="186205"/>
                  <a:pt x="210806" y="184657"/>
                  <a:pt x="211164" y="182466"/>
                </a:cubicBezTo>
                <a:cubicBezTo>
                  <a:pt x="212902" y="172440"/>
                  <a:pt x="216141" y="162652"/>
                  <a:pt x="220713" y="153555"/>
                </a:cubicBezTo>
                <a:lnTo>
                  <a:pt x="220713" y="202803"/>
                </a:lnTo>
                <a:lnTo>
                  <a:pt x="191659" y="202803"/>
                </a:lnTo>
                <a:cubicBezTo>
                  <a:pt x="192707" y="181823"/>
                  <a:pt x="200900" y="161533"/>
                  <a:pt x="214712" y="145720"/>
                </a:cubicBezTo>
                <a:close/>
                <a:moveTo>
                  <a:pt x="4478" y="0"/>
                </a:moveTo>
                <a:cubicBezTo>
                  <a:pt x="2025" y="0"/>
                  <a:pt x="1" y="2000"/>
                  <a:pt x="1" y="4501"/>
                </a:cubicBezTo>
                <a:lnTo>
                  <a:pt x="1" y="207280"/>
                </a:lnTo>
                <a:cubicBezTo>
                  <a:pt x="1" y="209757"/>
                  <a:pt x="1977" y="211781"/>
                  <a:pt x="4478" y="211781"/>
                </a:cubicBezTo>
                <a:lnTo>
                  <a:pt x="225214" y="211781"/>
                </a:lnTo>
                <a:cubicBezTo>
                  <a:pt x="227691" y="211781"/>
                  <a:pt x="229715" y="209781"/>
                  <a:pt x="229715" y="207280"/>
                </a:cubicBezTo>
                <a:lnTo>
                  <a:pt x="229691" y="4501"/>
                </a:lnTo>
                <a:cubicBezTo>
                  <a:pt x="229691" y="2024"/>
                  <a:pt x="227691" y="0"/>
                  <a:pt x="225190" y="0"/>
                </a:cubicBezTo>
                <a:lnTo>
                  <a:pt x="131814" y="0"/>
                </a:lnTo>
                <a:cubicBezTo>
                  <a:pt x="129551" y="0"/>
                  <a:pt x="127551" y="1619"/>
                  <a:pt x="127217" y="3810"/>
                </a:cubicBezTo>
                <a:cubicBezTo>
                  <a:pt x="126836" y="6573"/>
                  <a:pt x="128980" y="8954"/>
                  <a:pt x="131647" y="8954"/>
                </a:cubicBezTo>
                <a:lnTo>
                  <a:pt x="220689" y="8954"/>
                </a:lnTo>
                <a:lnTo>
                  <a:pt x="220689" y="28696"/>
                </a:lnTo>
                <a:lnTo>
                  <a:pt x="8955" y="28696"/>
                </a:lnTo>
                <a:lnTo>
                  <a:pt x="8955" y="8954"/>
                </a:lnTo>
                <a:lnTo>
                  <a:pt x="95639" y="8954"/>
                </a:lnTo>
                <a:cubicBezTo>
                  <a:pt x="97902" y="8954"/>
                  <a:pt x="99902" y="7359"/>
                  <a:pt x="100212" y="5144"/>
                </a:cubicBezTo>
                <a:cubicBezTo>
                  <a:pt x="100617" y="2382"/>
                  <a:pt x="98473" y="0"/>
                  <a:pt x="9578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13" name="Google Shape;513;p51"/>
          <p:cNvGrpSpPr/>
          <p:nvPr/>
        </p:nvGrpSpPr>
        <p:grpSpPr>
          <a:xfrm>
            <a:off x="5385238" y="1850432"/>
            <a:ext cx="370762" cy="385348"/>
            <a:chOff x="8044323" y="4186778"/>
            <a:chExt cx="370762" cy="385348"/>
          </a:xfrm>
        </p:grpSpPr>
        <p:sp>
          <p:nvSpPr>
            <p:cNvPr id="514" name="Google Shape;514;p51"/>
            <p:cNvSpPr/>
            <p:nvPr/>
          </p:nvSpPr>
          <p:spPr>
            <a:xfrm>
              <a:off x="8044323" y="4186778"/>
              <a:ext cx="137763" cy="385303"/>
            </a:xfrm>
            <a:custGeom>
              <a:avLst/>
              <a:gdLst/>
              <a:ahLst/>
              <a:cxnLst/>
              <a:rect l="l" t="t" r="r" b="b"/>
              <a:pathLst>
                <a:path w="85567" h="205495" extrusionOk="0">
                  <a:moveTo>
                    <a:pt x="57941" y="9026"/>
                  </a:moveTo>
                  <a:lnTo>
                    <a:pt x="74493" y="56131"/>
                  </a:lnTo>
                  <a:lnTo>
                    <a:pt x="11313" y="56131"/>
                  </a:lnTo>
                  <a:lnTo>
                    <a:pt x="27864" y="9026"/>
                  </a:lnTo>
                  <a:close/>
                  <a:moveTo>
                    <a:pt x="47249" y="65085"/>
                  </a:moveTo>
                  <a:lnTo>
                    <a:pt x="47249" y="196540"/>
                  </a:lnTo>
                  <a:lnTo>
                    <a:pt x="38295" y="196540"/>
                  </a:lnTo>
                  <a:lnTo>
                    <a:pt x="38295" y="65085"/>
                  </a:lnTo>
                  <a:close/>
                  <a:moveTo>
                    <a:pt x="24744" y="0"/>
                  </a:moveTo>
                  <a:cubicBezTo>
                    <a:pt x="22839" y="0"/>
                    <a:pt x="21148" y="1191"/>
                    <a:pt x="20505" y="3025"/>
                  </a:cubicBezTo>
                  <a:lnTo>
                    <a:pt x="811" y="59108"/>
                  </a:lnTo>
                  <a:cubicBezTo>
                    <a:pt x="1" y="61394"/>
                    <a:pt x="1144" y="64109"/>
                    <a:pt x="3906" y="64966"/>
                  </a:cubicBezTo>
                  <a:cubicBezTo>
                    <a:pt x="4145" y="65061"/>
                    <a:pt x="4383" y="65061"/>
                    <a:pt x="4645" y="65061"/>
                  </a:cubicBezTo>
                  <a:lnTo>
                    <a:pt x="6883" y="65061"/>
                  </a:lnTo>
                  <a:lnTo>
                    <a:pt x="6883" y="80493"/>
                  </a:lnTo>
                  <a:cubicBezTo>
                    <a:pt x="6883" y="81255"/>
                    <a:pt x="7217" y="81993"/>
                    <a:pt x="7764" y="82469"/>
                  </a:cubicBezTo>
                  <a:cubicBezTo>
                    <a:pt x="8964" y="83488"/>
                    <a:pt x="10215" y="83921"/>
                    <a:pt x="11363" y="83921"/>
                  </a:cubicBezTo>
                  <a:cubicBezTo>
                    <a:pt x="13837" y="83921"/>
                    <a:pt x="15837" y="81910"/>
                    <a:pt x="15837" y="79421"/>
                  </a:cubicBezTo>
                  <a:lnTo>
                    <a:pt x="15837" y="65085"/>
                  </a:lnTo>
                  <a:lnTo>
                    <a:pt x="29293" y="65085"/>
                  </a:lnTo>
                  <a:lnTo>
                    <a:pt x="29293" y="196540"/>
                  </a:lnTo>
                  <a:lnTo>
                    <a:pt x="20124" y="196540"/>
                  </a:lnTo>
                  <a:cubicBezTo>
                    <a:pt x="17862" y="196540"/>
                    <a:pt x="15861" y="198136"/>
                    <a:pt x="15552" y="200350"/>
                  </a:cubicBezTo>
                  <a:cubicBezTo>
                    <a:pt x="15147" y="203113"/>
                    <a:pt x="17290" y="205494"/>
                    <a:pt x="19981" y="205494"/>
                  </a:cubicBezTo>
                  <a:lnTo>
                    <a:pt x="65395" y="205494"/>
                  </a:lnTo>
                  <a:cubicBezTo>
                    <a:pt x="67658" y="205494"/>
                    <a:pt x="69658" y="203899"/>
                    <a:pt x="69992" y="201684"/>
                  </a:cubicBezTo>
                  <a:cubicBezTo>
                    <a:pt x="70373" y="198922"/>
                    <a:pt x="68229" y="196540"/>
                    <a:pt x="65562" y="196540"/>
                  </a:cubicBezTo>
                  <a:lnTo>
                    <a:pt x="56227" y="196540"/>
                  </a:lnTo>
                  <a:lnTo>
                    <a:pt x="56227" y="65085"/>
                  </a:lnTo>
                  <a:lnTo>
                    <a:pt x="80589" y="65085"/>
                  </a:lnTo>
                  <a:cubicBezTo>
                    <a:pt x="81470" y="65085"/>
                    <a:pt x="82375" y="64871"/>
                    <a:pt x="83113" y="64370"/>
                  </a:cubicBezTo>
                  <a:cubicBezTo>
                    <a:pt x="84899" y="63180"/>
                    <a:pt x="85566" y="61013"/>
                    <a:pt x="84899" y="59108"/>
                  </a:cubicBezTo>
                  <a:lnTo>
                    <a:pt x="65205" y="3025"/>
                  </a:lnTo>
                  <a:cubicBezTo>
                    <a:pt x="64562" y="1239"/>
                    <a:pt x="62871" y="0"/>
                    <a:pt x="609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51"/>
            <p:cNvSpPr/>
            <p:nvPr/>
          </p:nvSpPr>
          <p:spPr>
            <a:xfrm>
              <a:off x="8155016" y="4318144"/>
              <a:ext cx="260070" cy="253982"/>
            </a:xfrm>
            <a:custGeom>
              <a:avLst/>
              <a:gdLst/>
              <a:ahLst/>
              <a:cxnLst/>
              <a:rect l="l" t="t" r="r" b="b"/>
              <a:pathLst>
                <a:path w="161534" h="135457" extrusionOk="0">
                  <a:moveTo>
                    <a:pt x="98068" y="8931"/>
                  </a:moveTo>
                  <a:cubicBezTo>
                    <a:pt x="113786" y="8931"/>
                    <a:pt x="126527" y="21671"/>
                    <a:pt x="126527" y="37389"/>
                  </a:cubicBezTo>
                  <a:lnTo>
                    <a:pt x="126527" y="39580"/>
                  </a:lnTo>
                  <a:cubicBezTo>
                    <a:pt x="124836" y="42461"/>
                    <a:pt x="123859" y="45843"/>
                    <a:pt x="123859" y="49463"/>
                  </a:cubicBezTo>
                  <a:lnTo>
                    <a:pt x="123859" y="75325"/>
                  </a:lnTo>
                  <a:cubicBezTo>
                    <a:pt x="123859" y="82779"/>
                    <a:pt x="117834" y="88780"/>
                    <a:pt x="110404" y="88780"/>
                  </a:cubicBezTo>
                  <a:lnTo>
                    <a:pt x="94734" y="88780"/>
                  </a:lnTo>
                  <a:cubicBezTo>
                    <a:pt x="94163" y="88780"/>
                    <a:pt x="93615" y="88994"/>
                    <a:pt x="93210" y="89423"/>
                  </a:cubicBezTo>
                  <a:cubicBezTo>
                    <a:pt x="89686" y="93257"/>
                    <a:pt x="92329" y="97758"/>
                    <a:pt x="96044" y="97758"/>
                  </a:cubicBezTo>
                  <a:lnTo>
                    <a:pt x="122692" y="97758"/>
                  </a:lnTo>
                  <a:cubicBezTo>
                    <a:pt x="128289" y="97758"/>
                    <a:pt x="132837" y="93186"/>
                    <a:pt x="132837" y="87589"/>
                  </a:cubicBezTo>
                  <a:lnTo>
                    <a:pt x="132837" y="46605"/>
                  </a:lnTo>
                  <a:cubicBezTo>
                    <a:pt x="132837" y="45366"/>
                    <a:pt x="133314" y="44176"/>
                    <a:pt x="134243" y="43342"/>
                  </a:cubicBezTo>
                  <a:cubicBezTo>
                    <a:pt x="137035" y="40709"/>
                    <a:pt x="140001" y="39605"/>
                    <a:pt x="142716" y="39605"/>
                  </a:cubicBezTo>
                  <a:cubicBezTo>
                    <a:pt x="148152" y="39605"/>
                    <a:pt x="152580" y="44031"/>
                    <a:pt x="152580" y="49463"/>
                  </a:cubicBezTo>
                  <a:lnTo>
                    <a:pt x="152580" y="49891"/>
                  </a:lnTo>
                  <a:cubicBezTo>
                    <a:pt x="152580" y="54916"/>
                    <a:pt x="148531" y="58988"/>
                    <a:pt x="143530" y="59084"/>
                  </a:cubicBezTo>
                  <a:cubicBezTo>
                    <a:pt x="141220" y="59107"/>
                    <a:pt x="139220" y="60751"/>
                    <a:pt x="138910" y="63013"/>
                  </a:cubicBezTo>
                  <a:cubicBezTo>
                    <a:pt x="138577" y="65728"/>
                    <a:pt x="140696" y="68038"/>
                    <a:pt x="143387" y="68038"/>
                  </a:cubicBezTo>
                  <a:lnTo>
                    <a:pt x="143602" y="68038"/>
                  </a:lnTo>
                  <a:lnTo>
                    <a:pt x="143602" y="77111"/>
                  </a:lnTo>
                  <a:cubicBezTo>
                    <a:pt x="143602" y="94472"/>
                    <a:pt x="129575" y="108522"/>
                    <a:pt x="112214" y="108522"/>
                  </a:cubicBezTo>
                  <a:lnTo>
                    <a:pt x="49392" y="108522"/>
                  </a:lnTo>
                  <a:cubicBezTo>
                    <a:pt x="32031" y="108522"/>
                    <a:pt x="17980" y="94472"/>
                    <a:pt x="17980" y="77111"/>
                  </a:cubicBezTo>
                  <a:lnTo>
                    <a:pt x="17980" y="68038"/>
                  </a:lnTo>
                  <a:lnTo>
                    <a:pt x="18242" y="68038"/>
                  </a:lnTo>
                  <a:cubicBezTo>
                    <a:pt x="20886" y="68038"/>
                    <a:pt x="23005" y="65728"/>
                    <a:pt x="22695" y="63013"/>
                  </a:cubicBezTo>
                  <a:cubicBezTo>
                    <a:pt x="22434" y="60727"/>
                    <a:pt x="20409" y="59107"/>
                    <a:pt x="18075" y="59084"/>
                  </a:cubicBezTo>
                  <a:cubicBezTo>
                    <a:pt x="13074" y="58988"/>
                    <a:pt x="9026" y="54916"/>
                    <a:pt x="9026" y="49891"/>
                  </a:cubicBezTo>
                  <a:lnTo>
                    <a:pt x="9026" y="45605"/>
                  </a:lnTo>
                  <a:cubicBezTo>
                    <a:pt x="9026" y="45057"/>
                    <a:pt x="9240" y="44533"/>
                    <a:pt x="9621" y="44128"/>
                  </a:cubicBezTo>
                  <a:cubicBezTo>
                    <a:pt x="12646" y="40918"/>
                    <a:pt x="15928" y="39592"/>
                    <a:pt x="18905" y="39592"/>
                  </a:cubicBezTo>
                  <a:cubicBezTo>
                    <a:pt x="24343" y="39592"/>
                    <a:pt x="28768" y="44015"/>
                    <a:pt x="28768" y="49463"/>
                  </a:cubicBezTo>
                  <a:lnTo>
                    <a:pt x="28768" y="93067"/>
                  </a:lnTo>
                  <a:cubicBezTo>
                    <a:pt x="28768" y="95662"/>
                    <a:pt x="30864" y="97758"/>
                    <a:pt x="33436" y="97758"/>
                  </a:cubicBezTo>
                  <a:lnTo>
                    <a:pt x="61156" y="97758"/>
                  </a:lnTo>
                  <a:cubicBezTo>
                    <a:pt x="61394" y="97758"/>
                    <a:pt x="61632" y="97663"/>
                    <a:pt x="61823" y="97472"/>
                  </a:cubicBezTo>
                  <a:cubicBezTo>
                    <a:pt x="65919" y="93591"/>
                    <a:pt x="63204" y="88756"/>
                    <a:pt x="59370" y="88756"/>
                  </a:cubicBezTo>
                  <a:lnTo>
                    <a:pt x="48725" y="88756"/>
                  </a:lnTo>
                  <a:cubicBezTo>
                    <a:pt x="42652" y="88756"/>
                    <a:pt x="37699" y="83803"/>
                    <a:pt x="37699" y="77730"/>
                  </a:cubicBezTo>
                  <a:lnTo>
                    <a:pt x="37699" y="49463"/>
                  </a:lnTo>
                  <a:cubicBezTo>
                    <a:pt x="37699" y="45843"/>
                    <a:pt x="36722" y="42461"/>
                    <a:pt x="35031" y="39580"/>
                  </a:cubicBezTo>
                  <a:lnTo>
                    <a:pt x="35031" y="32197"/>
                  </a:lnTo>
                  <a:cubicBezTo>
                    <a:pt x="35031" y="19337"/>
                    <a:pt x="45438" y="8931"/>
                    <a:pt x="58298" y="8931"/>
                  </a:cubicBezTo>
                  <a:close/>
                  <a:moveTo>
                    <a:pt x="45772" y="117333"/>
                  </a:moveTo>
                  <a:cubicBezTo>
                    <a:pt x="46986" y="117453"/>
                    <a:pt x="48248" y="117524"/>
                    <a:pt x="49487" y="117524"/>
                  </a:cubicBezTo>
                  <a:lnTo>
                    <a:pt x="59227" y="117524"/>
                  </a:lnTo>
                  <a:lnTo>
                    <a:pt x="52726" y="126478"/>
                  </a:lnTo>
                  <a:lnTo>
                    <a:pt x="42009" y="126478"/>
                  </a:lnTo>
                  <a:lnTo>
                    <a:pt x="45772" y="117333"/>
                  </a:lnTo>
                  <a:close/>
                  <a:moveTo>
                    <a:pt x="115810" y="117333"/>
                  </a:moveTo>
                  <a:lnTo>
                    <a:pt x="119573" y="126478"/>
                  </a:lnTo>
                  <a:lnTo>
                    <a:pt x="108856" y="126478"/>
                  </a:lnTo>
                  <a:lnTo>
                    <a:pt x="102355" y="117524"/>
                  </a:lnTo>
                  <a:lnTo>
                    <a:pt x="112095" y="117524"/>
                  </a:lnTo>
                  <a:cubicBezTo>
                    <a:pt x="113333" y="117524"/>
                    <a:pt x="114596" y="117453"/>
                    <a:pt x="115810" y="117333"/>
                  </a:cubicBezTo>
                  <a:close/>
                  <a:moveTo>
                    <a:pt x="63347" y="0"/>
                  </a:moveTo>
                  <a:cubicBezTo>
                    <a:pt x="44486" y="0"/>
                    <a:pt x="28863" y="14003"/>
                    <a:pt x="26291" y="32173"/>
                  </a:cubicBezTo>
                  <a:cubicBezTo>
                    <a:pt x="23984" y="31181"/>
                    <a:pt x="21453" y="30620"/>
                    <a:pt x="18771" y="30620"/>
                  </a:cubicBezTo>
                  <a:cubicBezTo>
                    <a:pt x="18298" y="30620"/>
                    <a:pt x="17820" y="30637"/>
                    <a:pt x="17337" y="30673"/>
                  </a:cubicBezTo>
                  <a:cubicBezTo>
                    <a:pt x="7478" y="31459"/>
                    <a:pt x="0" y="39913"/>
                    <a:pt x="0" y="49796"/>
                  </a:cubicBezTo>
                  <a:lnTo>
                    <a:pt x="0" y="50034"/>
                  </a:lnTo>
                  <a:cubicBezTo>
                    <a:pt x="0" y="56702"/>
                    <a:pt x="3620" y="62513"/>
                    <a:pt x="8978" y="65656"/>
                  </a:cubicBezTo>
                  <a:lnTo>
                    <a:pt x="8978" y="77206"/>
                  </a:lnTo>
                  <a:cubicBezTo>
                    <a:pt x="8978" y="95019"/>
                    <a:pt x="20624" y="110165"/>
                    <a:pt x="36651" y="115500"/>
                  </a:cubicBezTo>
                  <a:lnTo>
                    <a:pt x="31031" y="129193"/>
                  </a:lnTo>
                  <a:cubicBezTo>
                    <a:pt x="30650" y="130146"/>
                    <a:pt x="30530" y="131241"/>
                    <a:pt x="30816" y="132217"/>
                  </a:cubicBezTo>
                  <a:cubicBezTo>
                    <a:pt x="31412" y="134218"/>
                    <a:pt x="33174" y="135456"/>
                    <a:pt x="35150" y="135456"/>
                  </a:cubicBezTo>
                  <a:lnTo>
                    <a:pt x="54869" y="135456"/>
                  </a:lnTo>
                  <a:cubicBezTo>
                    <a:pt x="56298" y="135456"/>
                    <a:pt x="57679" y="134789"/>
                    <a:pt x="58512" y="133622"/>
                  </a:cubicBezTo>
                  <a:lnTo>
                    <a:pt x="70182" y="117524"/>
                  </a:lnTo>
                  <a:lnTo>
                    <a:pt x="91067" y="117524"/>
                  </a:lnTo>
                  <a:lnTo>
                    <a:pt x="102736" y="133622"/>
                  </a:lnTo>
                  <a:cubicBezTo>
                    <a:pt x="103569" y="134789"/>
                    <a:pt x="104951" y="135456"/>
                    <a:pt x="106380" y="135456"/>
                  </a:cubicBezTo>
                  <a:lnTo>
                    <a:pt x="126265" y="135456"/>
                  </a:lnTo>
                  <a:cubicBezTo>
                    <a:pt x="127193" y="135456"/>
                    <a:pt x="128098" y="135218"/>
                    <a:pt x="128884" y="134694"/>
                  </a:cubicBezTo>
                  <a:cubicBezTo>
                    <a:pt x="130694" y="133432"/>
                    <a:pt x="131290" y="131170"/>
                    <a:pt x="130504" y="129264"/>
                  </a:cubicBezTo>
                  <a:lnTo>
                    <a:pt x="124836" y="115452"/>
                  </a:lnTo>
                  <a:cubicBezTo>
                    <a:pt x="140911" y="110142"/>
                    <a:pt x="152508" y="94948"/>
                    <a:pt x="152508" y="77111"/>
                  </a:cubicBezTo>
                  <a:lnTo>
                    <a:pt x="152508" y="65537"/>
                  </a:lnTo>
                  <a:cubicBezTo>
                    <a:pt x="157866" y="62394"/>
                    <a:pt x="161462" y="56559"/>
                    <a:pt x="161462" y="49891"/>
                  </a:cubicBezTo>
                  <a:lnTo>
                    <a:pt x="161462" y="49796"/>
                  </a:lnTo>
                  <a:cubicBezTo>
                    <a:pt x="161534" y="39889"/>
                    <a:pt x="154056" y="31459"/>
                    <a:pt x="144197" y="30673"/>
                  </a:cubicBezTo>
                  <a:cubicBezTo>
                    <a:pt x="143710" y="30636"/>
                    <a:pt x="143226" y="30618"/>
                    <a:pt x="142746" y="30618"/>
                  </a:cubicBezTo>
                  <a:cubicBezTo>
                    <a:pt x="140100" y="30618"/>
                    <a:pt x="137561" y="31166"/>
                    <a:pt x="135243" y="32173"/>
                  </a:cubicBezTo>
                  <a:cubicBezTo>
                    <a:pt x="132695" y="14003"/>
                    <a:pt x="117048" y="0"/>
                    <a:pt x="9818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51"/>
            <p:cNvSpPr/>
            <p:nvPr/>
          </p:nvSpPr>
          <p:spPr>
            <a:xfrm>
              <a:off x="8312139" y="4405439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287"/>
                    <a:pt x="0" y="4477"/>
                  </a:cubicBezTo>
                  <a:cubicBezTo>
                    <a:pt x="0" y="5668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8"/>
                  </a:cubicBezTo>
                  <a:cubicBezTo>
                    <a:pt x="8526" y="6835"/>
                    <a:pt x="9002" y="5668"/>
                    <a:pt x="9002" y="4477"/>
                  </a:cubicBezTo>
                  <a:cubicBezTo>
                    <a:pt x="9002" y="3287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51"/>
            <p:cNvSpPr/>
            <p:nvPr/>
          </p:nvSpPr>
          <p:spPr>
            <a:xfrm>
              <a:off x="8243545" y="4405439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287"/>
                    <a:pt x="1" y="4477"/>
                  </a:cubicBezTo>
                  <a:cubicBezTo>
                    <a:pt x="1" y="5668"/>
                    <a:pt x="477" y="6835"/>
                    <a:pt x="1311" y="7668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3" y="8978"/>
                    <a:pt x="6859" y="8502"/>
                    <a:pt x="7693" y="7668"/>
                  </a:cubicBezTo>
                  <a:cubicBezTo>
                    <a:pt x="8526" y="6835"/>
                    <a:pt x="9003" y="5668"/>
                    <a:pt x="9003" y="4477"/>
                  </a:cubicBezTo>
                  <a:cubicBezTo>
                    <a:pt x="9003" y="3287"/>
                    <a:pt x="8526" y="2143"/>
                    <a:pt x="7693" y="1310"/>
                  </a:cubicBezTo>
                  <a:cubicBezTo>
                    <a:pt x="6859" y="476"/>
                    <a:pt x="5693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51"/>
            <p:cNvSpPr/>
            <p:nvPr/>
          </p:nvSpPr>
          <p:spPr>
            <a:xfrm>
              <a:off x="8055213" y="4358419"/>
              <a:ext cx="14455" cy="16881"/>
            </a:xfrm>
            <a:custGeom>
              <a:avLst/>
              <a:gdLst/>
              <a:ahLst/>
              <a:cxnLst/>
              <a:rect l="l" t="t" r="r" b="b"/>
              <a:pathLst>
                <a:path w="8978" h="9003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2"/>
                  </a:cubicBezTo>
                  <a:cubicBezTo>
                    <a:pt x="0" y="5692"/>
                    <a:pt x="476" y="6859"/>
                    <a:pt x="1310" y="7693"/>
                  </a:cubicBezTo>
                  <a:cubicBezTo>
                    <a:pt x="2143" y="8526"/>
                    <a:pt x="3310" y="9003"/>
                    <a:pt x="4501" y="9003"/>
                  </a:cubicBezTo>
                  <a:cubicBezTo>
                    <a:pt x="5692" y="9003"/>
                    <a:pt x="6835" y="8526"/>
                    <a:pt x="7668" y="7693"/>
                  </a:cubicBezTo>
                  <a:cubicBezTo>
                    <a:pt x="8502" y="6835"/>
                    <a:pt x="8978" y="5692"/>
                    <a:pt x="8978" y="4502"/>
                  </a:cubicBezTo>
                  <a:cubicBezTo>
                    <a:pt x="8978" y="3311"/>
                    <a:pt x="8502" y="2144"/>
                    <a:pt x="7668" y="1310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51"/>
            <p:cNvSpPr/>
            <p:nvPr/>
          </p:nvSpPr>
          <p:spPr>
            <a:xfrm>
              <a:off x="8274104" y="4484562"/>
              <a:ext cx="14455" cy="16881"/>
            </a:xfrm>
            <a:custGeom>
              <a:avLst/>
              <a:gdLst/>
              <a:ahLst/>
              <a:cxnLst/>
              <a:rect l="l" t="t" r="r" b="b"/>
              <a:pathLst>
                <a:path w="8978" h="9003" extrusionOk="0">
                  <a:moveTo>
                    <a:pt x="4477" y="0"/>
                  </a:moveTo>
                  <a:cubicBezTo>
                    <a:pt x="3286" y="0"/>
                    <a:pt x="2143" y="477"/>
                    <a:pt x="1310" y="1310"/>
                  </a:cubicBezTo>
                  <a:cubicBezTo>
                    <a:pt x="476" y="2144"/>
                    <a:pt x="0" y="3310"/>
                    <a:pt x="0" y="4501"/>
                  </a:cubicBezTo>
                  <a:cubicBezTo>
                    <a:pt x="0" y="5692"/>
                    <a:pt x="476" y="6859"/>
                    <a:pt x="1310" y="7692"/>
                  </a:cubicBezTo>
                  <a:cubicBezTo>
                    <a:pt x="2143" y="8502"/>
                    <a:pt x="3286" y="9002"/>
                    <a:pt x="4477" y="9002"/>
                  </a:cubicBezTo>
                  <a:cubicBezTo>
                    <a:pt x="5668" y="9002"/>
                    <a:pt x="6835" y="8526"/>
                    <a:pt x="7668" y="7692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0"/>
                    <a:pt x="8502" y="2144"/>
                    <a:pt x="7668" y="1310"/>
                  </a:cubicBezTo>
                  <a:cubicBezTo>
                    <a:pt x="6835" y="477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73302C3-6873-3B34-EA9A-BC23509E8D4B}"/>
              </a:ext>
            </a:extLst>
          </p:cNvPr>
          <p:cNvSpPr txBox="1"/>
          <p:nvPr/>
        </p:nvSpPr>
        <p:spPr>
          <a:xfrm>
            <a:off x="0" y="85061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2C8739-0960-AE0E-3B86-437DF60B9998}"/>
              </a:ext>
            </a:extLst>
          </p:cNvPr>
          <p:cNvSpPr txBox="1"/>
          <p:nvPr/>
        </p:nvSpPr>
        <p:spPr>
          <a:xfrm>
            <a:off x="709975" y="2496636"/>
            <a:ext cx="1686747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8B975F-FDA6-6357-B842-A8993B78D45F}"/>
              </a:ext>
            </a:extLst>
          </p:cNvPr>
          <p:cNvSpPr txBox="1"/>
          <p:nvPr/>
        </p:nvSpPr>
        <p:spPr>
          <a:xfrm>
            <a:off x="2730801" y="2496636"/>
            <a:ext cx="1686747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B64EB-FF32-E212-83BF-86E68DB6B813}"/>
              </a:ext>
            </a:extLst>
          </p:cNvPr>
          <p:cNvSpPr txBox="1"/>
          <p:nvPr/>
        </p:nvSpPr>
        <p:spPr>
          <a:xfrm>
            <a:off x="4736652" y="2496636"/>
            <a:ext cx="1686747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12B9D7-3C0D-C94F-E5D7-16F52897DE8E}"/>
              </a:ext>
            </a:extLst>
          </p:cNvPr>
          <p:cNvSpPr txBox="1"/>
          <p:nvPr/>
        </p:nvSpPr>
        <p:spPr>
          <a:xfrm>
            <a:off x="6757478" y="2496636"/>
            <a:ext cx="1686747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8A4031-C605-0FD5-E860-ACE360BBC01B}"/>
              </a:ext>
            </a:extLst>
          </p:cNvPr>
          <p:cNvSpPr txBox="1"/>
          <p:nvPr/>
        </p:nvSpPr>
        <p:spPr>
          <a:xfrm>
            <a:off x="2000248" y="390424"/>
            <a:ext cx="5564982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3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3600" b="1" dirty="0">
              <a:solidFill>
                <a:schemeClr val="bg1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0" name="Google Shape;550;p5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0375" y="-196600"/>
            <a:ext cx="2988026" cy="54204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3161464-E61C-880A-0318-93431061CB9F}"/>
              </a:ext>
            </a:extLst>
          </p:cNvPr>
          <p:cNvSpPr txBox="1"/>
          <p:nvPr/>
        </p:nvSpPr>
        <p:spPr>
          <a:xfrm>
            <a:off x="3834329" y="1046355"/>
            <a:ext cx="4918344" cy="2704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dirty="0">
              <a:solidFill>
                <a:srgbClr val="16191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7686C6-7922-3553-2C00-7194FE0CE23A}"/>
              </a:ext>
            </a:extLst>
          </p:cNvPr>
          <p:cNvSpPr txBox="1"/>
          <p:nvPr/>
        </p:nvSpPr>
        <p:spPr>
          <a:xfrm>
            <a:off x="3685027" y="135067"/>
            <a:ext cx="5222081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" name="Google Shape;563;p55"/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4250" y="-152400"/>
            <a:ext cx="3709749" cy="556596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760EB2-A5DD-A2BF-A495-4EE020C5C3E3}"/>
              </a:ext>
            </a:extLst>
          </p:cNvPr>
          <p:cNvSpPr txBox="1"/>
          <p:nvPr/>
        </p:nvSpPr>
        <p:spPr>
          <a:xfrm>
            <a:off x="255310" y="1139224"/>
            <a:ext cx="4673878" cy="2704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dirty="0">
              <a:solidFill>
                <a:srgbClr val="16191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518AC2-CEBF-DABE-7785-B0D6DDCF0007}"/>
              </a:ext>
            </a:extLst>
          </p:cNvPr>
          <p:cNvSpPr txBox="1"/>
          <p:nvPr/>
        </p:nvSpPr>
        <p:spPr>
          <a:xfrm>
            <a:off x="106008" y="227936"/>
            <a:ext cx="5222081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57"/>
          <p:cNvSpPr/>
          <p:nvPr/>
        </p:nvSpPr>
        <p:spPr>
          <a:xfrm>
            <a:off x="3455755" y="3374946"/>
            <a:ext cx="345674" cy="346056"/>
          </a:xfrm>
          <a:custGeom>
            <a:avLst/>
            <a:gdLst/>
            <a:ahLst/>
            <a:cxnLst/>
            <a:rect l="l" t="t" r="r" b="b"/>
            <a:pathLst>
              <a:path w="10860" h="10872" extrusionOk="0">
                <a:moveTo>
                  <a:pt x="5430" y="1"/>
                </a:moveTo>
                <a:cubicBezTo>
                  <a:pt x="3990" y="1"/>
                  <a:pt x="2608" y="560"/>
                  <a:pt x="1596" y="1584"/>
                </a:cubicBezTo>
                <a:cubicBezTo>
                  <a:pt x="561" y="2620"/>
                  <a:pt x="1" y="3989"/>
                  <a:pt x="1" y="5430"/>
                </a:cubicBezTo>
                <a:cubicBezTo>
                  <a:pt x="1" y="6561"/>
                  <a:pt x="346" y="7645"/>
                  <a:pt x="1001" y="8573"/>
                </a:cubicBezTo>
                <a:cubicBezTo>
                  <a:pt x="1632" y="9466"/>
                  <a:pt x="2513" y="10145"/>
                  <a:pt x="3537" y="10538"/>
                </a:cubicBezTo>
                <a:cubicBezTo>
                  <a:pt x="3559" y="10544"/>
                  <a:pt x="3579" y="10547"/>
                  <a:pt x="3599" y="10547"/>
                </a:cubicBezTo>
                <a:cubicBezTo>
                  <a:pt x="3656" y="10547"/>
                  <a:pt x="3704" y="10522"/>
                  <a:pt x="3740" y="10478"/>
                </a:cubicBezTo>
                <a:cubicBezTo>
                  <a:pt x="3763" y="10443"/>
                  <a:pt x="3763" y="10395"/>
                  <a:pt x="3763" y="10371"/>
                </a:cubicBezTo>
                <a:lnTo>
                  <a:pt x="3763" y="7275"/>
                </a:lnTo>
                <a:cubicBezTo>
                  <a:pt x="3763" y="7180"/>
                  <a:pt x="3692" y="7097"/>
                  <a:pt x="3585" y="7097"/>
                </a:cubicBezTo>
                <a:lnTo>
                  <a:pt x="2156" y="7097"/>
                </a:lnTo>
                <a:lnTo>
                  <a:pt x="2156" y="5835"/>
                </a:lnTo>
                <a:lnTo>
                  <a:pt x="3585" y="5835"/>
                </a:lnTo>
                <a:cubicBezTo>
                  <a:pt x="3680" y="5835"/>
                  <a:pt x="3763" y="5751"/>
                  <a:pt x="3763" y="5656"/>
                </a:cubicBezTo>
                <a:lnTo>
                  <a:pt x="3763" y="5430"/>
                </a:lnTo>
                <a:cubicBezTo>
                  <a:pt x="3763" y="3942"/>
                  <a:pt x="5180" y="2632"/>
                  <a:pt x="6799" y="2632"/>
                </a:cubicBezTo>
                <a:lnTo>
                  <a:pt x="7550" y="2632"/>
                </a:lnTo>
                <a:lnTo>
                  <a:pt x="7550" y="3894"/>
                </a:lnTo>
                <a:lnTo>
                  <a:pt x="6799" y="3894"/>
                </a:lnTo>
                <a:cubicBezTo>
                  <a:pt x="6311" y="3894"/>
                  <a:pt x="5883" y="4025"/>
                  <a:pt x="5561" y="4287"/>
                </a:cubicBezTo>
                <a:cubicBezTo>
                  <a:pt x="5228" y="4561"/>
                  <a:pt x="5025" y="4966"/>
                  <a:pt x="5025" y="5430"/>
                </a:cubicBezTo>
                <a:lnTo>
                  <a:pt x="5025" y="5656"/>
                </a:lnTo>
                <a:cubicBezTo>
                  <a:pt x="5025" y="5740"/>
                  <a:pt x="5109" y="5835"/>
                  <a:pt x="5204" y="5835"/>
                </a:cubicBezTo>
                <a:lnTo>
                  <a:pt x="5883" y="5835"/>
                </a:lnTo>
                <a:cubicBezTo>
                  <a:pt x="5966" y="5835"/>
                  <a:pt x="6061" y="5751"/>
                  <a:pt x="6061" y="5656"/>
                </a:cubicBezTo>
                <a:cubicBezTo>
                  <a:pt x="6061" y="5561"/>
                  <a:pt x="5978" y="5478"/>
                  <a:pt x="5883" y="5478"/>
                </a:cubicBezTo>
                <a:lnTo>
                  <a:pt x="5371" y="5478"/>
                </a:lnTo>
                <a:lnTo>
                  <a:pt x="5371" y="5418"/>
                </a:lnTo>
                <a:cubicBezTo>
                  <a:pt x="5371" y="4525"/>
                  <a:pt x="6145" y="4204"/>
                  <a:pt x="6799" y="4204"/>
                </a:cubicBezTo>
                <a:lnTo>
                  <a:pt x="7704" y="4204"/>
                </a:lnTo>
                <a:cubicBezTo>
                  <a:pt x="7800" y="4204"/>
                  <a:pt x="7883" y="4132"/>
                  <a:pt x="7883" y="4025"/>
                </a:cubicBezTo>
                <a:lnTo>
                  <a:pt x="7883" y="2418"/>
                </a:lnTo>
                <a:cubicBezTo>
                  <a:pt x="7883" y="2334"/>
                  <a:pt x="7811" y="2239"/>
                  <a:pt x="7704" y="2239"/>
                </a:cubicBezTo>
                <a:lnTo>
                  <a:pt x="6799" y="2239"/>
                </a:lnTo>
                <a:cubicBezTo>
                  <a:pt x="5966" y="2239"/>
                  <a:pt x="5121" y="2572"/>
                  <a:pt x="4466" y="3156"/>
                </a:cubicBezTo>
                <a:cubicBezTo>
                  <a:pt x="3799" y="3763"/>
                  <a:pt x="3418" y="4549"/>
                  <a:pt x="3418" y="5382"/>
                </a:cubicBezTo>
                <a:lnTo>
                  <a:pt x="3418" y="5442"/>
                </a:lnTo>
                <a:lnTo>
                  <a:pt x="1989" y="5442"/>
                </a:lnTo>
                <a:cubicBezTo>
                  <a:pt x="1906" y="5442"/>
                  <a:pt x="1811" y="5513"/>
                  <a:pt x="1811" y="5620"/>
                </a:cubicBezTo>
                <a:lnTo>
                  <a:pt x="1811" y="7228"/>
                </a:lnTo>
                <a:cubicBezTo>
                  <a:pt x="1811" y="7323"/>
                  <a:pt x="1894" y="7406"/>
                  <a:pt x="1989" y="7406"/>
                </a:cubicBezTo>
                <a:lnTo>
                  <a:pt x="3418" y="7406"/>
                </a:lnTo>
                <a:lnTo>
                  <a:pt x="3418" y="10085"/>
                </a:lnTo>
                <a:cubicBezTo>
                  <a:pt x="1561" y="9300"/>
                  <a:pt x="346" y="7442"/>
                  <a:pt x="346" y="5418"/>
                </a:cubicBezTo>
                <a:cubicBezTo>
                  <a:pt x="346" y="2596"/>
                  <a:pt x="2620" y="322"/>
                  <a:pt x="5430" y="322"/>
                </a:cubicBezTo>
                <a:cubicBezTo>
                  <a:pt x="8228" y="322"/>
                  <a:pt x="10526" y="2620"/>
                  <a:pt x="10526" y="5418"/>
                </a:cubicBezTo>
                <a:cubicBezTo>
                  <a:pt x="10526" y="8228"/>
                  <a:pt x="8240" y="10502"/>
                  <a:pt x="5430" y="10502"/>
                </a:cubicBezTo>
                <a:lnTo>
                  <a:pt x="5371" y="10502"/>
                </a:lnTo>
                <a:lnTo>
                  <a:pt x="5371" y="7418"/>
                </a:lnTo>
                <a:lnTo>
                  <a:pt x="7728" y="7418"/>
                </a:lnTo>
                <a:cubicBezTo>
                  <a:pt x="7811" y="7418"/>
                  <a:pt x="7907" y="7347"/>
                  <a:pt x="7907" y="7240"/>
                </a:cubicBezTo>
                <a:lnTo>
                  <a:pt x="7907" y="5656"/>
                </a:lnTo>
                <a:cubicBezTo>
                  <a:pt x="7907" y="5561"/>
                  <a:pt x="7823" y="5478"/>
                  <a:pt x="7728" y="5478"/>
                </a:cubicBezTo>
                <a:lnTo>
                  <a:pt x="6728" y="5478"/>
                </a:lnTo>
                <a:cubicBezTo>
                  <a:pt x="6633" y="5478"/>
                  <a:pt x="6549" y="5549"/>
                  <a:pt x="6549" y="5656"/>
                </a:cubicBezTo>
                <a:cubicBezTo>
                  <a:pt x="6549" y="5740"/>
                  <a:pt x="6621" y="5835"/>
                  <a:pt x="6728" y="5835"/>
                </a:cubicBezTo>
                <a:lnTo>
                  <a:pt x="7561" y="5835"/>
                </a:lnTo>
                <a:lnTo>
                  <a:pt x="7561" y="7097"/>
                </a:lnTo>
                <a:lnTo>
                  <a:pt x="5204" y="7097"/>
                </a:lnTo>
                <a:cubicBezTo>
                  <a:pt x="5121" y="7097"/>
                  <a:pt x="5025" y="7168"/>
                  <a:pt x="5025" y="7275"/>
                </a:cubicBezTo>
                <a:lnTo>
                  <a:pt x="5025" y="10693"/>
                </a:lnTo>
                <a:cubicBezTo>
                  <a:pt x="5025" y="10788"/>
                  <a:pt x="5109" y="10859"/>
                  <a:pt x="5192" y="10871"/>
                </a:cubicBezTo>
                <a:lnTo>
                  <a:pt x="5430" y="10871"/>
                </a:lnTo>
                <a:cubicBezTo>
                  <a:pt x="6871" y="10871"/>
                  <a:pt x="8240" y="10312"/>
                  <a:pt x="9276" y="9288"/>
                </a:cubicBezTo>
                <a:cubicBezTo>
                  <a:pt x="10300" y="8252"/>
                  <a:pt x="10859" y="6883"/>
                  <a:pt x="10859" y="5442"/>
                </a:cubicBezTo>
                <a:cubicBezTo>
                  <a:pt x="10859" y="3989"/>
                  <a:pt x="10300" y="2620"/>
                  <a:pt x="9276" y="1584"/>
                </a:cubicBezTo>
                <a:cubicBezTo>
                  <a:pt x="8240" y="560"/>
                  <a:pt x="6871" y="1"/>
                  <a:pt x="54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7" name="Google Shape;637;p57"/>
          <p:cNvGrpSpPr/>
          <p:nvPr/>
        </p:nvGrpSpPr>
        <p:grpSpPr>
          <a:xfrm>
            <a:off x="3927085" y="3375137"/>
            <a:ext cx="346056" cy="345674"/>
            <a:chOff x="3303268" y="3817349"/>
            <a:chExt cx="346056" cy="345674"/>
          </a:xfrm>
        </p:grpSpPr>
        <p:sp>
          <p:nvSpPr>
            <p:cNvPr id="638" name="Google Shape;638;p57"/>
            <p:cNvSpPr/>
            <p:nvPr/>
          </p:nvSpPr>
          <p:spPr>
            <a:xfrm>
              <a:off x="330326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18" y="334"/>
                  </a:moveTo>
                  <a:cubicBezTo>
                    <a:pt x="8228" y="334"/>
                    <a:pt x="10514" y="2608"/>
                    <a:pt x="10514" y="5430"/>
                  </a:cubicBezTo>
                  <a:cubicBezTo>
                    <a:pt x="10514" y="8240"/>
                    <a:pt x="8228" y="10514"/>
                    <a:pt x="5418" y="10514"/>
                  </a:cubicBezTo>
                  <a:cubicBezTo>
                    <a:pt x="2608" y="10514"/>
                    <a:pt x="334" y="8240"/>
                    <a:pt x="334" y="5430"/>
                  </a:cubicBezTo>
                  <a:cubicBezTo>
                    <a:pt x="334" y="2608"/>
                    <a:pt x="2608" y="334"/>
                    <a:pt x="5418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3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3" y="1"/>
                    <a:pt x="5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57"/>
            <p:cNvSpPr/>
            <p:nvPr/>
          </p:nvSpPr>
          <p:spPr>
            <a:xfrm>
              <a:off x="3368074" y="3882537"/>
              <a:ext cx="215298" cy="215298"/>
            </a:xfrm>
            <a:custGeom>
              <a:avLst/>
              <a:gdLst/>
              <a:ahLst/>
              <a:cxnLst/>
              <a:rect l="l" t="t" r="r" b="b"/>
              <a:pathLst>
                <a:path w="6764" h="6764" extrusionOk="0">
                  <a:moveTo>
                    <a:pt x="5335" y="346"/>
                  </a:moveTo>
                  <a:cubicBezTo>
                    <a:pt x="5930" y="346"/>
                    <a:pt x="6418" y="834"/>
                    <a:pt x="6418" y="1429"/>
                  </a:cubicBezTo>
                  <a:lnTo>
                    <a:pt x="6418" y="5335"/>
                  </a:lnTo>
                  <a:cubicBezTo>
                    <a:pt x="6418" y="5930"/>
                    <a:pt x="5930" y="6418"/>
                    <a:pt x="5335" y="6418"/>
                  </a:cubicBezTo>
                  <a:lnTo>
                    <a:pt x="1429" y="6418"/>
                  </a:lnTo>
                  <a:cubicBezTo>
                    <a:pt x="834" y="6418"/>
                    <a:pt x="346" y="5930"/>
                    <a:pt x="346" y="5335"/>
                  </a:cubicBezTo>
                  <a:lnTo>
                    <a:pt x="346" y="1429"/>
                  </a:lnTo>
                  <a:cubicBezTo>
                    <a:pt x="346" y="834"/>
                    <a:pt x="834" y="346"/>
                    <a:pt x="1429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29"/>
                  </a:cubicBezTo>
                  <a:lnTo>
                    <a:pt x="1" y="5335"/>
                  </a:lnTo>
                  <a:cubicBezTo>
                    <a:pt x="1" y="6120"/>
                    <a:pt x="644" y="6763"/>
                    <a:pt x="1429" y="6763"/>
                  </a:cubicBezTo>
                  <a:lnTo>
                    <a:pt x="5335" y="6763"/>
                  </a:lnTo>
                  <a:cubicBezTo>
                    <a:pt x="6121" y="6763"/>
                    <a:pt x="6763" y="6120"/>
                    <a:pt x="6763" y="5335"/>
                  </a:cubicBezTo>
                  <a:lnTo>
                    <a:pt x="6763" y="1429"/>
                  </a:lnTo>
                  <a:cubicBezTo>
                    <a:pt x="6763" y="644"/>
                    <a:pt x="6121" y="1"/>
                    <a:pt x="5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57"/>
            <p:cNvSpPr/>
            <p:nvPr/>
          </p:nvSpPr>
          <p:spPr>
            <a:xfrm>
              <a:off x="3418143" y="3933656"/>
              <a:ext cx="114811" cy="112742"/>
            </a:xfrm>
            <a:custGeom>
              <a:avLst/>
              <a:gdLst/>
              <a:ahLst/>
              <a:cxnLst/>
              <a:rect l="l" t="t" r="r" b="b"/>
              <a:pathLst>
                <a:path w="3607" h="3542" extrusionOk="0">
                  <a:moveTo>
                    <a:pt x="1822" y="0"/>
                  </a:moveTo>
                  <a:cubicBezTo>
                    <a:pt x="812" y="0"/>
                    <a:pt x="1" y="851"/>
                    <a:pt x="59" y="1859"/>
                  </a:cubicBezTo>
                  <a:cubicBezTo>
                    <a:pt x="95" y="2776"/>
                    <a:pt x="833" y="3502"/>
                    <a:pt x="1726" y="3538"/>
                  </a:cubicBezTo>
                  <a:cubicBezTo>
                    <a:pt x="1764" y="3541"/>
                    <a:pt x="1802" y="3542"/>
                    <a:pt x="1840" y="3542"/>
                  </a:cubicBezTo>
                  <a:cubicBezTo>
                    <a:pt x="2178" y="3542"/>
                    <a:pt x="2494" y="3447"/>
                    <a:pt x="2762" y="3276"/>
                  </a:cubicBezTo>
                  <a:cubicBezTo>
                    <a:pt x="2857" y="3217"/>
                    <a:pt x="2869" y="3086"/>
                    <a:pt x="2797" y="3014"/>
                  </a:cubicBezTo>
                  <a:cubicBezTo>
                    <a:pt x="2761" y="2978"/>
                    <a:pt x="2711" y="2964"/>
                    <a:pt x="2664" y="2964"/>
                  </a:cubicBezTo>
                  <a:cubicBezTo>
                    <a:pt x="2634" y="2964"/>
                    <a:pt x="2606" y="2969"/>
                    <a:pt x="2583" y="2979"/>
                  </a:cubicBezTo>
                  <a:cubicBezTo>
                    <a:pt x="2380" y="3096"/>
                    <a:pt x="2149" y="3185"/>
                    <a:pt x="1897" y="3185"/>
                  </a:cubicBezTo>
                  <a:cubicBezTo>
                    <a:pt x="1868" y="3185"/>
                    <a:pt x="1839" y="3183"/>
                    <a:pt x="1809" y="3181"/>
                  </a:cubicBezTo>
                  <a:cubicBezTo>
                    <a:pt x="1023" y="3169"/>
                    <a:pt x="380" y="2514"/>
                    <a:pt x="392" y="1716"/>
                  </a:cubicBezTo>
                  <a:cubicBezTo>
                    <a:pt x="426" y="948"/>
                    <a:pt x="1028" y="330"/>
                    <a:pt x="1792" y="330"/>
                  </a:cubicBezTo>
                  <a:cubicBezTo>
                    <a:pt x="1833" y="330"/>
                    <a:pt x="1874" y="332"/>
                    <a:pt x="1916" y="335"/>
                  </a:cubicBezTo>
                  <a:cubicBezTo>
                    <a:pt x="2619" y="371"/>
                    <a:pt x="3190" y="943"/>
                    <a:pt x="3250" y="1633"/>
                  </a:cubicBezTo>
                  <a:cubicBezTo>
                    <a:pt x="3285" y="1919"/>
                    <a:pt x="3214" y="2193"/>
                    <a:pt x="3095" y="2431"/>
                  </a:cubicBezTo>
                  <a:cubicBezTo>
                    <a:pt x="3059" y="2490"/>
                    <a:pt x="3059" y="2574"/>
                    <a:pt x="3119" y="2633"/>
                  </a:cubicBezTo>
                  <a:cubicBezTo>
                    <a:pt x="3149" y="2663"/>
                    <a:pt x="3191" y="2678"/>
                    <a:pt x="3234" y="2678"/>
                  </a:cubicBezTo>
                  <a:cubicBezTo>
                    <a:pt x="3295" y="2678"/>
                    <a:pt x="3358" y="2648"/>
                    <a:pt x="3393" y="2586"/>
                  </a:cubicBezTo>
                  <a:cubicBezTo>
                    <a:pt x="3536" y="2324"/>
                    <a:pt x="3607" y="2014"/>
                    <a:pt x="3583" y="1669"/>
                  </a:cubicBezTo>
                  <a:cubicBezTo>
                    <a:pt x="3536" y="764"/>
                    <a:pt x="2797" y="50"/>
                    <a:pt x="1904" y="2"/>
                  </a:cubicBezTo>
                  <a:cubicBezTo>
                    <a:pt x="1877" y="1"/>
                    <a:pt x="1849" y="0"/>
                    <a:pt x="18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57"/>
            <p:cNvSpPr/>
            <p:nvPr/>
          </p:nvSpPr>
          <p:spPr>
            <a:xfrm>
              <a:off x="3519298" y="3910197"/>
              <a:ext cx="29570" cy="29220"/>
            </a:xfrm>
            <a:custGeom>
              <a:avLst/>
              <a:gdLst/>
              <a:ahLst/>
              <a:cxnLst/>
              <a:rect l="l" t="t" r="r" b="b"/>
              <a:pathLst>
                <a:path w="929" h="918" extrusionOk="0">
                  <a:moveTo>
                    <a:pt x="465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15"/>
                    <a:pt x="203" y="918"/>
                    <a:pt x="465" y="918"/>
                  </a:cubicBezTo>
                  <a:cubicBezTo>
                    <a:pt x="715" y="918"/>
                    <a:pt x="929" y="715"/>
                    <a:pt x="929" y="453"/>
                  </a:cubicBezTo>
                  <a:cubicBezTo>
                    <a:pt x="929" y="203"/>
                    <a:pt x="715" y="1"/>
                    <a:pt x="4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2" name="Google Shape;642;p57"/>
          <p:cNvGrpSpPr/>
          <p:nvPr/>
        </p:nvGrpSpPr>
        <p:grpSpPr>
          <a:xfrm>
            <a:off x="4398797" y="3375137"/>
            <a:ext cx="346056" cy="345674"/>
            <a:chOff x="3752358" y="3817349"/>
            <a:chExt cx="346056" cy="345674"/>
          </a:xfrm>
        </p:grpSpPr>
        <p:sp>
          <p:nvSpPr>
            <p:cNvPr id="643" name="Google Shape;643;p57"/>
            <p:cNvSpPr/>
            <p:nvPr/>
          </p:nvSpPr>
          <p:spPr>
            <a:xfrm>
              <a:off x="375235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30" y="334"/>
                  </a:moveTo>
                  <a:cubicBezTo>
                    <a:pt x="8252" y="334"/>
                    <a:pt x="10526" y="2608"/>
                    <a:pt x="10526" y="5430"/>
                  </a:cubicBezTo>
                  <a:cubicBezTo>
                    <a:pt x="10526" y="8240"/>
                    <a:pt x="8228" y="10514"/>
                    <a:pt x="5430" y="10514"/>
                  </a:cubicBezTo>
                  <a:cubicBezTo>
                    <a:pt x="2620" y="10514"/>
                    <a:pt x="346" y="8240"/>
                    <a:pt x="346" y="5430"/>
                  </a:cubicBezTo>
                  <a:cubicBezTo>
                    <a:pt x="346" y="2608"/>
                    <a:pt x="2620" y="334"/>
                    <a:pt x="5430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2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2" y="1"/>
                    <a:pt x="5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57"/>
            <p:cNvSpPr/>
            <p:nvPr/>
          </p:nvSpPr>
          <p:spPr>
            <a:xfrm>
              <a:off x="3831933" y="3955682"/>
              <a:ext cx="47809" cy="120540"/>
            </a:xfrm>
            <a:custGeom>
              <a:avLst/>
              <a:gdLst/>
              <a:ahLst/>
              <a:cxnLst/>
              <a:rect l="l" t="t" r="r" b="b"/>
              <a:pathLst>
                <a:path w="1502" h="3787" extrusionOk="0">
                  <a:moveTo>
                    <a:pt x="1168" y="346"/>
                  </a:moveTo>
                  <a:lnTo>
                    <a:pt x="1168" y="3430"/>
                  </a:lnTo>
                  <a:lnTo>
                    <a:pt x="358" y="3430"/>
                  </a:lnTo>
                  <a:lnTo>
                    <a:pt x="358" y="346"/>
                  </a:lnTo>
                  <a:close/>
                  <a:moveTo>
                    <a:pt x="180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3608"/>
                  </a:lnTo>
                  <a:cubicBezTo>
                    <a:pt x="1" y="3703"/>
                    <a:pt x="72" y="3787"/>
                    <a:pt x="180" y="3787"/>
                  </a:cubicBezTo>
                  <a:lnTo>
                    <a:pt x="1323" y="3787"/>
                  </a:lnTo>
                  <a:cubicBezTo>
                    <a:pt x="1418" y="3787"/>
                    <a:pt x="1501" y="3715"/>
                    <a:pt x="1501" y="3608"/>
                  </a:cubicBezTo>
                  <a:lnTo>
                    <a:pt x="1501" y="179"/>
                  </a:lnTo>
                  <a:cubicBezTo>
                    <a:pt x="1501" y="72"/>
                    <a:pt x="1430" y="1"/>
                    <a:pt x="1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57"/>
            <p:cNvSpPr/>
            <p:nvPr/>
          </p:nvSpPr>
          <p:spPr>
            <a:xfrm>
              <a:off x="3824739" y="3890112"/>
              <a:ext cx="55002" cy="55002"/>
            </a:xfrm>
            <a:custGeom>
              <a:avLst/>
              <a:gdLst/>
              <a:ahLst/>
              <a:cxnLst/>
              <a:rect l="l" t="t" r="r" b="b"/>
              <a:pathLst>
                <a:path w="1728" h="1728" extrusionOk="0">
                  <a:moveTo>
                    <a:pt x="870" y="334"/>
                  </a:moveTo>
                  <a:cubicBezTo>
                    <a:pt x="1156" y="334"/>
                    <a:pt x="1394" y="572"/>
                    <a:pt x="1394" y="846"/>
                  </a:cubicBezTo>
                  <a:cubicBezTo>
                    <a:pt x="1394" y="1132"/>
                    <a:pt x="1156" y="1370"/>
                    <a:pt x="870" y="1370"/>
                  </a:cubicBezTo>
                  <a:cubicBezTo>
                    <a:pt x="584" y="1370"/>
                    <a:pt x="346" y="1132"/>
                    <a:pt x="346" y="846"/>
                  </a:cubicBezTo>
                  <a:cubicBezTo>
                    <a:pt x="346" y="572"/>
                    <a:pt x="584" y="334"/>
                    <a:pt x="870" y="334"/>
                  </a:cubicBezTo>
                  <a:close/>
                  <a:moveTo>
                    <a:pt x="870" y="1"/>
                  </a:moveTo>
                  <a:cubicBezTo>
                    <a:pt x="394" y="1"/>
                    <a:pt x="1" y="394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4"/>
                    <a:pt x="1346" y="1"/>
                    <a:pt x="8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57"/>
            <p:cNvSpPr/>
            <p:nvPr/>
          </p:nvSpPr>
          <p:spPr>
            <a:xfrm>
              <a:off x="3904696" y="3955682"/>
              <a:ext cx="128148" cy="120540"/>
            </a:xfrm>
            <a:custGeom>
              <a:avLst/>
              <a:gdLst/>
              <a:ahLst/>
              <a:cxnLst/>
              <a:rect l="l" t="t" r="r" b="b"/>
              <a:pathLst>
                <a:path w="4026" h="3787" extrusionOk="0">
                  <a:moveTo>
                    <a:pt x="191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3608"/>
                  </a:lnTo>
                  <a:cubicBezTo>
                    <a:pt x="1" y="3703"/>
                    <a:pt x="84" y="3787"/>
                    <a:pt x="191" y="3787"/>
                  </a:cubicBezTo>
                  <a:lnTo>
                    <a:pt x="1334" y="3787"/>
                  </a:lnTo>
                  <a:cubicBezTo>
                    <a:pt x="1418" y="3787"/>
                    <a:pt x="1513" y="3715"/>
                    <a:pt x="1513" y="3608"/>
                  </a:cubicBezTo>
                  <a:lnTo>
                    <a:pt x="1513" y="2382"/>
                  </a:lnTo>
                  <a:cubicBezTo>
                    <a:pt x="1513" y="1977"/>
                    <a:pt x="1596" y="1501"/>
                    <a:pt x="2037" y="1501"/>
                  </a:cubicBezTo>
                  <a:cubicBezTo>
                    <a:pt x="2347" y="1501"/>
                    <a:pt x="2477" y="1763"/>
                    <a:pt x="2525" y="2060"/>
                  </a:cubicBezTo>
                  <a:cubicBezTo>
                    <a:pt x="2537" y="2156"/>
                    <a:pt x="2608" y="2215"/>
                    <a:pt x="2692" y="2215"/>
                  </a:cubicBezTo>
                  <a:cubicBezTo>
                    <a:pt x="2787" y="2215"/>
                    <a:pt x="2870" y="2120"/>
                    <a:pt x="2847" y="2025"/>
                  </a:cubicBezTo>
                  <a:cubicBezTo>
                    <a:pt x="2763" y="1465"/>
                    <a:pt x="2477" y="1155"/>
                    <a:pt x="2013" y="1155"/>
                  </a:cubicBezTo>
                  <a:cubicBezTo>
                    <a:pt x="1465" y="1155"/>
                    <a:pt x="1156" y="1608"/>
                    <a:pt x="1156" y="2382"/>
                  </a:cubicBezTo>
                  <a:lnTo>
                    <a:pt x="1156" y="3430"/>
                  </a:lnTo>
                  <a:lnTo>
                    <a:pt x="346" y="3430"/>
                  </a:lnTo>
                  <a:lnTo>
                    <a:pt x="346" y="358"/>
                  </a:lnTo>
                  <a:lnTo>
                    <a:pt x="918" y="358"/>
                  </a:lnTo>
                  <a:lnTo>
                    <a:pt x="918" y="572"/>
                  </a:lnTo>
                  <a:cubicBezTo>
                    <a:pt x="918" y="632"/>
                    <a:pt x="930" y="679"/>
                    <a:pt x="977" y="715"/>
                  </a:cubicBezTo>
                  <a:cubicBezTo>
                    <a:pt x="1007" y="733"/>
                    <a:pt x="1043" y="742"/>
                    <a:pt x="1078" y="742"/>
                  </a:cubicBezTo>
                  <a:cubicBezTo>
                    <a:pt x="1114" y="742"/>
                    <a:pt x="1150" y="733"/>
                    <a:pt x="1180" y="715"/>
                  </a:cubicBezTo>
                  <a:cubicBezTo>
                    <a:pt x="1477" y="477"/>
                    <a:pt x="1835" y="358"/>
                    <a:pt x="2227" y="358"/>
                  </a:cubicBezTo>
                  <a:cubicBezTo>
                    <a:pt x="3204" y="358"/>
                    <a:pt x="3656" y="1191"/>
                    <a:pt x="3656" y="2001"/>
                  </a:cubicBezTo>
                  <a:lnTo>
                    <a:pt x="3656" y="3430"/>
                  </a:lnTo>
                  <a:lnTo>
                    <a:pt x="2847" y="3430"/>
                  </a:lnTo>
                  <a:lnTo>
                    <a:pt x="2847" y="2870"/>
                  </a:lnTo>
                  <a:cubicBezTo>
                    <a:pt x="2847" y="2775"/>
                    <a:pt x="2775" y="2703"/>
                    <a:pt x="2692" y="2703"/>
                  </a:cubicBezTo>
                  <a:cubicBezTo>
                    <a:pt x="2597" y="2703"/>
                    <a:pt x="2525" y="2775"/>
                    <a:pt x="2525" y="2870"/>
                  </a:cubicBezTo>
                  <a:lnTo>
                    <a:pt x="2525" y="3596"/>
                  </a:lnTo>
                  <a:cubicBezTo>
                    <a:pt x="2525" y="3691"/>
                    <a:pt x="2597" y="3775"/>
                    <a:pt x="2704" y="3775"/>
                  </a:cubicBezTo>
                  <a:lnTo>
                    <a:pt x="3847" y="3775"/>
                  </a:lnTo>
                  <a:cubicBezTo>
                    <a:pt x="3942" y="3775"/>
                    <a:pt x="4025" y="3703"/>
                    <a:pt x="4025" y="3596"/>
                  </a:cubicBezTo>
                  <a:lnTo>
                    <a:pt x="4025" y="1989"/>
                  </a:lnTo>
                  <a:cubicBezTo>
                    <a:pt x="4025" y="810"/>
                    <a:pt x="3299" y="1"/>
                    <a:pt x="2239" y="1"/>
                  </a:cubicBezTo>
                  <a:cubicBezTo>
                    <a:pt x="1894" y="1"/>
                    <a:pt x="1573" y="84"/>
                    <a:pt x="1275" y="251"/>
                  </a:cubicBezTo>
                  <a:lnTo>
                    <a:pt x="1275" y="179"/>
                  </a:lnTo>
                  <a:cubicBezTo>
                    <a:pt x="1275" y="84"/>
                    <a:pt x="1204" y="1"/>
                    <a:pt x="10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7" name="Google Shape;647;p57"/>
          <p:cNvGrpSpPr/>
          <p:nvPr/>
        </p:nvGrpSpPr>
        <p:grpSpPr>
          <a:xfrm>
            <a:off x="4870509" y="3375137"/>
            <a:ext cx="346024" cy="345674"/>
            <a:chOff x="4201447" y="3817349"/>
            <a:chExt cx="346024" cy="345674"/>
          </a:xfrm>
        </p:grpSpPr>
        <p:sp>
          <p:nvSpPr>
            <p:cNvPr id="648" name="Google Shape;648;p57"/>
            <p:cNvSpPr/>
            <p:nvPr/>
          </p:nvSpPr>
          <p:spPr>
            <a:xfrm>
              <a:off x="4201447" y="3817349"/>
              <a:ext cx="346024" cy="345674"/>
            </a:xfrm>
            <a:custGeom>
              <a:avLst/>
              <a:gdLst/>
              <a:ahLst/>
              <a:cxnLst/>
              <a:rect l="l" t="t" r="r" b="b"/>
              <a:pathLst>
                <a:path w="10871" h="10860" extrusionOk="0">
                  <a:moveTo>
                    <a:pt x="5430" y="334"/>
                  </a:moveTo>
                  <a:cubicBezTo>
                    <a:pt x="8252" y="334"/>
                    <a:pt x="10526" y="2608"/>
                    <a:pt x="10526" y="5430"/>
                  </a:cubicBezTo>
                  <a:cubicBezTo>
                    <a:pt x="10526" y="8240"/>
                    <a:pt x="8252" y="10514"/>
                    <a:pt x="5430" y="10514"/>
                  </a:cubicBezTo>
                  <a:cubicBezTo>
                    <a:pt x="2620" y="10514"/>
                    <a:pt x="346" y="8240"/>
                    <a:pt x="346" y="5430"/>
                  </a:cubicBezTo>
                  <a:cubicBezTo>
                    <a:pt x="346" y="2608"/>
                    <a:pt x="2620" y="334"/>
                    <a:pt x="5430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2" y="10859"/>
                    <a:pt x="8252" y="10300"/>
                    <a:pt x="9276" y="9264"/>
                  </a:cubicBezTo>
                  <a:cubicBezTo>
                    <a:pt x="10299" y="8240"/>
                    <a:pt x="10871" y="6871"/>
                    <a:pt x="10871" y="5430"/>
                  </a:cubicBezTo>
                  <a:cubicBezTo>
                    <a:pt x="10871" y="3989"/>
                    <a:pt x="10299" y="2620"/>
                    <a:pt x="9276" y="1584"/>
                  </a:cubicBezTo>
                  <a:cubicBezTo>
                    <a:pt x="8252" y="560"/>
                    <a:pt x="6882" y="1"/>
                    <a:pt x="5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57"/>
            <p:cNvSpPr/>
            <p:nvPr/>
          </p:nvSpPr>
          <p:spPr>
            <a:xfrm>
              <a:off x="4271569" y="3904531"/>
              <a:ext cx="227394" cy="185728"/>
            </a:xfrm>
            <a:custGeom>
              <a:avLst/>
              <a:gdLst/>
              <a:ahLst/>
              <a:cxnLst/>
              <a:rect l="l" t="t" r="r" b="b"/>
              <a:pathLst>
                <a:path w="7144" h="5835" extrusionOk="0">
                  <a:moveTo>
                    <a:pt x="4620" y="0"/>
                  </a:moveTo>
                  <a:cubicBezTo>
                    <a:pt x="3727" y="0"/>
                    <a:pt x="2977" y="691"/>
                    <a:pt x="2905" y="1572"/>
                  </a:cubicBezTo>
                  <a:cubicBezTo>
                    <a:pt x="2727" y="1548"/>
                    <a:pt x="2358" y="1441"/>
                    <a:pt x="2262" y="1405"/>
                  </a:cubicBezTo>
                  <a:cubicBezTo>
                    <a:pt x="1643" y="1203"/>
                    <a:pt x="1072" y="810"/>
                    <a:pt x="631" y="322"/>
                  </a:cubicBezTo>
                  <a:cubicBezTo>
                    <a:pt x="596" y="298"/>
                    <a:pt x="572" y="274"/>
                    <a:pt x="524" y="262"/>
                  </a:cubicBezTo>
                  <a:cubicBezTo>
                    <a:pt x="517" y="261"/>
                    <a:pt x="509" y="260"/>
                    <a:pt x="501" y="260"/>
                  </a:cubicBezTo>
                  <a:cubicBezTo>
                    <a:pt x="436" y="260"/>
                    <a:pt x="367" y="304"/>
                    <a:pt x="346" y="357"/>
                  </a:cubicBezTo>
                  <a:cubicBezTo>
                    <a:pt x="238" y="572"/>
                    <a:pt x="179" y="810"/>
                    <a:pt x="179" y="1048"/>
                  </a:cubicBezTo>
                  <a:cubicBezTo>
                    <a:pt x="179" y="1393"/>
                    <a:pt x="286" y="1727"/>
                    <a:pt x="476" y="1977"/>
                  </a:cubicBezTo>
                  <a:cubicBezTo>
                    <a:pt x="466" y="1975"/>
                    <a:pt x="456" y="1974"/>
                    <a:pt x="446" y="1974"/>
                  </a:cubicBezTo>
                  <a:cubicBezTo>
                    <a:pt x="397" y="1974"/>
                    <a:pt x="349" y="1997"/>
                    <a:pt x="310" y="2036"/>
                  </a:cubicBezTo>
                  <a:cubicBezTo>
                    <a:pt x="286" y="2060"/>
                    <a:pt x="286" y="2108"/>
                    <a:pt x="274" y="2143"/>
                  </a:cubicBezTo>
                  <a:lnTo>
                    <a:pt x="274" y="2203"/>
                  </a:lnTo>
                  <a:cubicBezTo>
                    <a:pt x="274" y="2655"/>
                    <a:pt x="476" y="3072"/>
                    <a:pt x="822" y="3358"/>
                  </a:cubicBezTo>
                  <a:cubicBezTo>
                    <a:pt x="786" y="3370"/>
                    <a:pt x="774" y="3405"/>
                    <a:pt x="762" y="3417"/>
                  </a:cubicBezTo>
                  <a:cubicBezTo>
                    <a:pt x="750" y="3465"/>
                    <a:pt x="727" y="3513"/>
                    <a:pt x="750" y="3548"/>
                  </a:cubicBezTo>
                  <a:cubicBezTo>
                    <a:pt x="893" y="4024"/>
                    <a:pt x="1262" y="4405"/>
                    <a:pt x="1727" y="4548"/>
                  </a:cubicBezTo>
                  <a:cubicBezTo>
                    <a:pt x="1310" y="4798"/>
                    <a:pt x="834" y="4941"/>
                    <a:pt x="334" y="4941"/>
                  </a:cubicBezTo>
                  <a:lnTo>
                    <a:pt x="191" y="4941"/>
                  </a:lnTo>
                  <a:cubicBezTo>
                    <a:pt x="107" y="4941"/>
                    <a:pt x="36" y="5001"/>
                    <a:pt x="12" y="5084"/>
                  </a:cubicBezTo>
                  <a:cubicBezTo>
                    <a:pt x="0" y="5156"/>
                    <a:pt x="48" y="5239"/>
                    <a:pt x="107" y="5263"/>
                  </a:cubicBezTo>
                  <a:cubicBezTo>
                    <a:pt x="727" y="5632"/>
                    <a:pt x="1465" y="5834"/>
                    <a:pt x="2191" y="5834"/>
                  </a:cubicBezTo>
                  <a:cubicBezTo>
                    <a:pt x="3072" y="5834"/>
                    <a:pt x="3905" y="5560"/>
                    <a:pt x="4596" y="5060"/>
                  </a:cubicBezTo>
                  <a:cubicBezTo>
                    <a:pt x="4691" y="5001"/>
                    <a:pt x="4691" y="4858"/>
                    <a:pt x="4620" y="4786"/>
                  </a:cubicBezTo>
                  <a:cubicBezTo>
                    <a:pt x="4587" y="4754"/>
                    <a:pt x="4544" y="4735"/>
                    <a:pt x="4499" y="4735"/>
                  </a:cubicBezTo>
                  <a:cubicBezTo>
                    <a:pt x="4463" y="4735"/>
                    <a:pt x="4426" y="4748"/>
                    <a:pt x="4394" y="4775"/>
                  </a:cubicBezTo>
                  <a:cubicBezTo>
                    <a:pt x="3763" y="5215"/>
                    <a:pt x="3013" y="5489"/>
                    <a:pt x="2191" y="5489"/>
                  </a:cubicBezTo>
                  <a:cubicBezTo>
                    <a:pt x="1727" y="5489"/>
                    <a:pt x="1262" y="5394"/>
                    <a:pt x="846" y="5239"/>
                  </a:cubicBezTo>
                  <a:cubicBezTo>
                    <a:pt x="1369" y="5144"/>
                    <a:pt x="1846" y="4917"/>
                    <a:pt x="2262" y="4584"/>
                  </a:cubicBezTo>
                  <a:cubicBezTo>
                    <a:pt x="2310" y="4536"/>
                    <a:pt x="2334" y="4477"/>
                    <a:pt x="2322" y="4417"/>
                  </a:cubicBezTo>
                  <a:cubicBezTo>
                    <a:pt x="2310" y="4346"/>
                    <a:pt x="2239" y="4286"/>
                    <a:pt x="2155" y="4286"/>
                  </a:cubicBezTo>
                  <a:cubicBezTo>
                    <a:pt x="1739" y="4263"/>
                    <a:pt x="1369" y="4048"/>
                    <a:pt x="1167" y="3691"/>
                  </a:cubicBezTo>
                  <a:cubicBezTo>
                    <a:pt x="1250" y="3691"/>
                    <a:pt x="1358" y="3667"/>
                    <a:pt x="1441" y="3643"/>
                  </a:cubicBezTo>
                  <a:cubicBezTo>
                    <a:pt x="1524" y="3632"/>
                    <a:pt x="1584" y="3572"/>
                    <a:pt x="1584" y="3489"/>
                  </a:cubicBezTo>
                  <a:cubicBezTo>
                    <a:pt x="1596" y="3405"/>
                    <a:pt x="1536" y="3334"/>
                    <a:pt x="1441" y="3298"/>
                  </a:cubicBezTo>
                  <a:cubicBezTo>
                    <a:pt x="1000" y="3191"/>
                    <a:pt x="667" y="2822"/>
                    <a:pt x="596" y="2381"/>
                  </a:cubicBezTo>
                  <a:lnTo>
                    <a:pt x="596" y="2381"/>
                  </a:lnTo>
                  <a:cubicBezTo>
                    <a:pt x="727" y="2405"/>
                    <a:pt x="869" y="2417"/>
                    <a:pt x="1000" y="2417"/>
                  </a:cubicBezTo>
                  <a:cubicBezTo>
                    <a:pt x="1084" y="2417"/>
                    <a:pt x="1143" y="2358"/>
                    <a:pt x="1167" y="2274"/>
                  </a:cubicBezTo>
                  <a:cubicBezTo>
                    <a:pt x="1179" y="2203"/>
                    <a:pt x="1131" y="2143"/>
                    <a:pt x="1072" y="2108"/>
                  </a:cubicBezTo>
                  <a:cubicBezTo>
                    <a:pt x="703" y="1881"/>
                    <a:pt x="476" y="1488"/>
                    <a:pt x="476" y="1048"/>
                  </a:cubicBezTo>
                  <a:cubicBezTo>
                    <a:pt x="476" y="953"/>
                    <a:pt x="488" y="846"/>
                    <a:pt x="524" y="738"/>
                  </a:cubicBezTo>
                  <a:cubicBezTo>
                    <a:pt x="965" y="1191"/>
                    <a:pt x="1524" y="1524"/>
                    <a:pt x="2120" y="1727"/>
                  </a:cubicBezTo>
                  <a:cubicBezTo>
                    <a:pt x="2120" y="1727"/>
                    <a:pt x="2715" y="1905"/>
                    <a:pt x="2929" y="1917"/>
                  </a:cubicBezTo>
                  <a:lnTo>
                    <a:pt x="3024" y="1917"/>
                  </a:lnTo>
                  <a:cubicBezTo>
                    <a:pt x="3096" y="1917"/>
                    <a:pt x="3167" y="1869"/>
                    <a:pt x="3191" y="1798"/>
                  </a:cubicBezTo>
                  <a:cubicBezTo>
                    <a:pt x="3203" y="1786"/>
                    <a:pt x="3203" y="1750"/>
                    <a:pt x="3203" y="1738"/>
                  </a:cubicBezTo>
                  <a:lnTo>
                    <a:pt x="3203" y="1703"/>
                  </a:lnTo>
                  <a:cubicBezTo>
                    <a:pt x="3203" y="953"/>
                    <a:pt x="3810" y="334"/>
                    <a:pt x="4572" y="334"/>
                  </a:cubicBezTo>
                  <a:cubicBezTo>
                    <a:pt x="4941" y="334"/>
                    <a:pt x="5287" y="488"/>
                    <a:pt x="5549" y="750"/>
                  </a:cubicBezTo>
                  <a:cubicBezTo>
                    <a:pt x="5585" y="787"/>
                    <a:pt x="5621" y="802"/>
                    <a:pt x="5663" y="802"/>
                  </a:cubicBezTo>
                  <a:cubicBezTo>
                    <a:pt x="5676" y="802"/>
                    <a:pt x="5689" y="801"/>
                    <a:pt x="5703" y="798"/>
                  </a:cubicBezTo>
                  <a:cubicBezTo>
                    <a:pt x="5882" y="762"/>
                    <a:pt x="6049" y="738"/>
                    <a:pt x="6203" y="679"/>
                  </a:cubicBezTo>
                  <a:lnTo>
                    <a:pt x="6203" y="679"/>
                  </a:lnTo>
                  <a:cubicBezTo>
                    <a:pt x="6120" y="762"/>
                    <a:pt x="6013" y="857"/>
                    <a:pt x="5894" y="917"/>
                  </a:cubicBezTo>
                  <a:cubicBezTo>
                    <a:pt x="5822" y="965"/>
                    <a:pt x="5787" y="1048"/>
                    <a:pt x="5822" y="1143"/>
                  </a:cubicBezTo>
                  <a:cubicBezTo>
                    <a:pt x="5846" y="1203"/>
                    <a:pt x="5930" y="1250"/>
                    <a:pt x="6001" y="1250"/>
                  </a:cubicBezTo>
                  <a:cubicBezTo>
                    <a:pt x="6144" y="1227"/>
                    <a:pt x="6287" y="1215"/>
                    <a:pt x="6418" y="1167"/>
                  </a:cubicBezTo>
                  <a:lnTo>
                    <a:pt x="6418" y="1167"/>
                  </a:lnTo>
                  <a:cubicBezTo>
                    <a:pt x="6299" y="1286"/>
                    <a:pt x="6168" y="1405"/>
                    <a:pt x="6013" y="1512"/>
                  </a:cubicBezTo>
                  <a:cubicBezTo>
                    <a:pt x="5965" y="1548"/>
                    <a:pt x="5941" y="1608"/>
                    <a:pt x="5941" y="1655"/>
                  </a:cubicBezTo>
                  <a:lnTo>
                    <a:pt x="5941" y="1679"/>
                  </a:lnTo>
                  <a:lnTo>
                    <a:pt x="5941" y="1703"/>
                  </a:lnTo>
                  <a:lnTo>
                    <a:pt x="5941" y="1727"/>
                  </a:lnTo>
                  <a:cubicBezTo>
                    <a:pt x="5941" y="2691"/>
                    <a:pt x="5572" y="3572"/>
                    <a:pt x="4977" y="4227"/>
                  </a:cubicBezTo>
                  <a:cubicBezTo>
                    <a:pt x="4918" y="4298"/>
                    <a:pt x="4918" y="4405"/>
                    <a:pt x="4977" y="4465"/>
                  </a:cubicBezTo>
                  <a:cubicBezTo>
                    <a:pt x="5011" y="4499"/>
                    <a:pt x="5053" y="4514"/>
                    <a:pt x="5096" y="4514"/>
                  </a:cubicBezTo>
                  <a:cubicBezTo>
                    <a:pt x="5143" y="4514"/>
                    <a:pt x="5190" y="4496"/>
                    <a:pt x="5227" y="4465"/>
                  </a:cubicBezTo>
                  <a:cubicBezTo>
                    <a:pt x="5894" y="3715"/>
                    <a:pt x="6263" y="2762"/>
                    <a:pt x="6287" y="1750"/>
                  </a:cubicBezTo>
                  <a:cubicBezTo>
                    <a:pt x="6596" y="1524"/>
                    <a:pt x="6846" y="1250"/>
                    <a:pt x="7061" y="917"/>
                  </a:cubicBezTo>
                  <a:cubicBezTo>
                    <a:pt x="7144" y="857"/>
                    <a:pt x="7132" y="750"/>
                    <a:pt x="7061" y="715"/>
                  </a:cubicBezTo>
                  <a:cubicBezTo>
                    <a:pt x="7029" y="683"/>
                    <a:pt x="6987" y="667"/>
                    <a:pt x="6937" y="667"/>
                  </a:cubicBezTo>
                  <a:cubicBezTo>
                    <a:pt x="6912" y="667"/>
                    <a:pt x="6886" y="671"/>
                    <a:pt x="6858" y="679"/>
                  </a:cubicBezTo>
                  <a:cubicBezTo>
                    <a:pt x="6775" y="726"/>
                    <a:pt x="6680" y="750"/>
                    <a:pt x="6596" y="786"/>
                  </a:cubicBezTo>
                  <a:cubicBezTo>
                    <a:pt x="6680" y="667"/>
                    <a:pt x="6763" y="512"/>
                    <a:pt x="6823" y="369"/>
                  </a:cubicBezTo>
                  <a:cubicBezTo>
                    <a:pt x="6834" y="310"/>
                    <a:pt x="6834" y="238"/>
                    <a:pt x="6787" y="191"/>
                  </a:cubicBezTo>
                  <a:cubicBezTo>
                    <a:pt x="6750" y="153"/>
                    <a:pt x="6703" y="135"/>
                    <a:pt x="6659" y="135"/>
                  </a:cubicBezTo>
                  <a:cubicBezTo>
                    <a:pt x="6632" y="135"/>
                    <a:pt x="6607" y="142"/>
                    <a:pt x="6584" y="155"/>
                  </a:cubicBezTo>
                  <a:cubicBezTo>
                    <a:pt x="6322" y="310"/>
                    <a:pt x="6061" y="393"/>
                    <a:pt x="5775" y="441"/>
                  </a:cubicBezTo>
                  <a:cubicBezTo>
                    <a:pt x="5465" y="143"/>
                    <a:pt x="5048" y="0"/>
                    <a:pt x="46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0" name="Google Shape;650;p57"/>
          <p:cNvGrpSpPr/>
          <p:nvPr/>
        </p:nvGrpSpPr>
        <p:grpSpPr>
          <a:xfrm>
            <a:off x="5342189" y="3375137"/>
            <a:ext cx="346056" cy="345674"/>
            <a:chOff x="2238181" y="4120624"/>
            <a:chExt cx="346056" cy="345674"/>
          </a:xfrm>
        </p:grpSpPr>
        <p:grpSp>
          <p:nvGrpSpPr>
            <p:cNvPr id="651" name="Google Shape;651;p57"/>
            <p:cNvGrpSpPr/>
            <p:nvPr/>
          </p:nvGrpSpPr>
          <p:grpSpPr>
            <a:xfrm>
              <a:off x="2309155" y="4177413"/>
              <a:ext cx="203862" cy="231903"/>
              <a:chOff x="1512725" y="258500"/>
              <a:chExt cx="4570900" cy="5199625"/>
            </a:xfrm>
          </p:grpSpPr>
          <p:sp>
            <p:nvSpPr>
              <p:cNvPr id="652" name="Google Shape;652;p57"/>
              <p:cNvSpPr/>
              <p:nvPr/>
            </p:nvSpPr>
            <p:spPr>
              <a:xfrm>
                <a:off x="1512725" y="2700900"/>
                <a:ext cx="2654475" cy="2757225"/>
              </a:xfrm>
              <a:custGeom>
                <a:avLst/>
                <a:gdLst/>
                <a:ahLst/>
                <a:cxnLst/>
                <a:rect l="l" t="t" r="r" b="b"/>
                <a:pathLst>
                  <a:path w="106179" h="110289" extrusionOk="0">
                    <a:moveTo>
                      <a:pt x="19199" y="1"/>
                    </a:moveTo>
                    <a:cubicBezTo>
                      <a:pt x="18076" y="1"/>
                      <a:pt x="16954" y="466"/>
                      <a:pt x="16148" y="1404"/>
                    </a:cubicBezTo>
                    <a:cubicBezTo>
                      <a:pt x="5840" y="13310"/>
                      <a:pt x="1" y="28739"/>
                      <a:pt x="33" y="44494"/>
                    </a:cubicBezTo>
                    <a:cubicBezTo>
                      <a:pt x="33" y="62077"/>
                      <a:pt x="6916" y="78582"/>
                      <a:pt x="19442" y="91010"/>
                    </a:cubicBezTo>
                    <a:cubicBezTo>
                      <a:pt x="31968" y="103439"/>
                      <a:pt x="48572" y="110289"/>
                      <a:pt x="66252" y="110289"/>
                    </a:cubicBezTo>
                    <a:cubicBezTo>
                      <a:pt x="69546" y="110289"/>
                      <a:pt x="72939" y="110060"/>
                      <a:pt x="76201" y="109571"/>
                    </a:cubicBezTo>
                    <a:cubicBezTo>
                      <a:pt x="86248" y="108071"/>
                      <a:pt x="95675" y="104352"/>
                      <a:pt x="103895" y="98643"/>
                    </a:cubicBezTo>
                    <a:cubicBezTo>
                      <a:pt x="105983" y="97208"/>
                      <a:pt x="106179" y="94272"/>
                      <a:pt x="104417" y="92478"/>
                    </a:cubicBezTo>
                    <a:cubicBezTo>
                      <a:pt x="104384" y="92348"/>
                      <a:pt x="104384" y="92315"/>
                      <a:pt x="104352" y="92315"/>
                    </a:cubicBezTo>
                    <a:cubicBezTo>
                      <a:pt x="103555" y="91537"/>
                      <a:pt x="102517" y="91128"/>
                      <a:pt x="101470" y="91128"/>
                    </a:cubicBezTo>
                    <a:cubicBezTo>
                      <a:pt x="100673" y="91128"/>
                      <a:pt x="99870" y="91365"/>
                      <a:pt x="99165" y="91859"/>
                    </a:cubicBezTo>
                    <a:cubicBezTo>
                      <a:pt x="91956" y="96849"/>
                      <a:pt x="83769" y="100111"/>
                      <a:pt x="74994" y="101416"/>
                    </a:cubicBezTo>
                    <a:cubicBezTo>
                      <a:pt x="72091" y="101808"/>
                      <a:pt x="69155" y="102069"/>
                      <a:pt x="66252" y="102069"/>
                    </a:cubicBezTo>
                    <a:cubicBezTo>
                      <a:pt x="50757" y="102069"/>
                      <a:pt x="36176" y="96066"/>
                      <a:pt x="25216" y="85171"/>
                    </a:cubicBezTo>
                    <a:cubicBezTo>
                      <a:pt x="14256" y="74309"/>
                      <a:pt x="8221" y="59826"/>
                      <a:pt x="8188" y="44462"/>
                    </a:cubicBezTo>
                    <a:cubicBezTo>
                      <a:pt x="8188" y="30664"/>
                      <a:pt x="13277" y="17126"/>
                      <a:pt x="22313" y="6721"/>
                    </a:cubicBezTo>
                    <a:cubicBezTo>
                      <a:pt x="23650" y="5188"/>
                      <a:pt x="23650" y="2904"/>
                      <a:pt x="22248" y="1404"/>
                    </a:cubicBezTo>
                    <a:lnTo>
                      <a:pt x="22215" y="1338"/>
                    </a:lnTo>
                    <a:cubicBezTo>
                      <a:pt x="21407" y="449"/>
                      <a:pt x="20302" y="1"/>
                      <a:pt x="191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" name="Google Shape;653;p57"/>
              <p:cNvSpPr/>
              <p:nvPr/>
            </p:nvSpPr>
            <p:spPr>
              <a:xfrm>
                <a:off x="2323325" y="258500"/>
                <a:ext cx="3760300" cy="4390225"/>
              </a:xfrm>
              <a:custGeom>
                <a:avLst/>
                <a:gdLst/>
                <a:ahLst/>
                <a:cxnLst/>
                <a:rect l="l" t="t" r="r" b="b"/>
                <a:pathLst>
                  <a:path w="150412" h="175609" extrusionOk="0">
                    <a:moveTo>
                      <a:pt x="63610" y="0"/>
                    </a:moveTo>
                    <a:cubicBezTo>
                      <a:pt x="61359" y="0"/>
                      <a:pt x="59532" y="1827"/>
                      <a:pt x="59532" y="4078"/>
                    </a:cubicBezTo>
                    <a:lnTo>
                      <a:pt x="59532" y="93228"/>
                    </a:lnTo>
                    <a:lnTo>
                      <a:pt x="59467" y="142060"/>
                    </a:lnTo>
                    <a:cubicBezTo>
                      <a:pt x="59467" y="153020"/>
                      <a:pt x="52421" y="162741"/>
                      <a:pt x="41950" y="166199"/>
                    </a:cubicBezTo>
                    <a:cubicBezTo>
                      <a:pt x="39320" y="167047"/>
                      <a:pt x="36616" y="167503"/>
                      <a:pt x="33881" y="167503"/>
                    </a:cubicBezTo>
                    <a:cubicBezTo>
                      <a:pt x="33462" y="167503"/>
                      <a:pt x="33042" y="167493"/>
                      <a:pt x="32621" y="167471"/>
                    </a:cubicBezTo>
                    <a:cubicBezTo>
                      <a:pt x="19181" y="166818"/>
                      <a:pt x="8515" y="155793"/>
                      <a:pt x="8319" y="142419"/>
                    </a:cubicBezTo>
                    <a:cubicBezTo>
                      <a:pt x="8221" y="135569"/>
                      <a:pt x="10798" y="129143"/>
                      <a:pt x="15593" y="124250"/>
                    </a:cubicBezTo>
                    <a:cubicBezTo>
                      <a:pt x="20454" y="119291"/>
                      <a:pt x="26978" y="116584"/>
                      <a:pt x="33926" y="116584"/>
                    </a:cubicBezTo>
                    <a:cubicBezTo>
                      <a:pt x="36633" y="116584"/>
                      <a:pt x="39373" y="117041"/>
                      <a:pt x="41983" y="117889"/>
                    </a:cubicBezTo>
                    <a:cubicBezTo>
                      <a:pt x="42399" y="118019"/>
                      <a:pt x="42825" y="118082"/>
                      <a:pt x="43246" y="118082"/>
                    </a:cubicBezTo>
                    <a:cubicBezTo>
                      <a:pt x="44409" y="118082"/>
                      <a:pt x="45540" y="117600"/>
                      <a:pt x="46354" y="116714"/>
                    </a:cubicBezTo>
                    <a:cubicBezTo>
                      <a:pt x="47006" y="115931"/>
                      <a:pt x="47332" y="114920"/>
                      <a:pt x="47332" y="113909"/>
                    </a:cubicBezTo>
                    <a:lnTo>
                      <a:pt x="47332" y="81028"/>
                    </a:lnTo>
                    <a:cubicBezTo>
                      <a:pt x="47332" y="79038"/>
                      <a:pt x="45865" y="77277"/>
                      <a:pt x="43875" y="76983"/>
                    </a:cubicBezTo>
                    <a:cubicBezTo>
                      <a:pt x="40547" y="76494"/>
                      <a:pt x="37220" y="76233"/>
                      <a:pt x="33926" y="76233"/>
                    </a:cubicBezTo>
                    <a:cubicBezTo>
                      <a:pt x="26651" y="76233"/>
                      <a:pt x="19638" y="77407"/>
                      <a:pt x="12984" y="79593"/>
                    </a:cubicBezTo>
                    <a:cubicBezTo>
                      <a:pt x="10831" y="80311"/>
                      <a:pt x="9820" y="82724"/>
                      <a:pt x="10831" y="84780"/>
                    </a:cubicBezTo>
                    <a:lnTo>
                      <a:pt x="10831" y="84812"/>
                    </a:lnTo>
                    <a:cubicBezTo>
                      <a:pt x="10961" y="85008"/>
                      <a:pt x="11092" y="85269"/>
                      <a:pt x="11157" y="85465"/>
                    </a:cubicBezTo>
                    <a:cubicBezTo>
                      <a:pt x="11790" y="86730"/>
                      <a:pt x="13091" y="87485"/>
                      <a:pt x="14435" y="87485"/>
                    </a:cubicBezTo>
                    <a:cubicBezTo>
                      <a:pt x="14823" y="87485"/>
                      <a:pt x="15214" y="87423"/>
                      <a:pt x="15593" y="87291"/>
                    </a:cubicBezTo>
                    <a:cubicBezTo>
                      <a:pt x="21400" y="85367"/>
                      <a:pt x="27565" y="84388"/>
                      <a:pt x="33860" y="84388"/>
                    </a:cubicBezTo>
                    <a:cubicBezTo>
                      <a:pt x="35622" y="84388"/>
                      <a:pt x="37383" y="84486"/>
                      <a:pt x="39145" y="84649"/>
                    </a:cubicBezTo>
                    <a:lnTo>
                      <a:pt x="39145" y="108853"/>
                    </a:lnTo>
                    <a:cubicBezTo>
                      <a:pt x="37383" y="108592"/>
                      <a:pt x="35622" y="108462"/>
                      <a:pt x="33860" y="108462"/>
                    </a:cubicBezTo>
                    <a:cubicBezTo>
                      <a:pt x="24727" y="108462"/>
                      <a:pt x="16180" y="112050"/>
                      <a:pt x="9787" y="118541"/>
                    </a:cubicBezTo>
                    <a:cubicBezTo>
                      <a:pt x="3426" y="124967"/>
                      <a:pt x="1" y="133481"/>
                      <a:pt x="99" y="142549"/>
                    </a:cubicBezTo>
                    <a:cubicBezTo>
                      <a:pt x="360" y="160197"/>
                      <a:pt x="14452" y="174712"/>
                      <a:pt x="32164" y="175561"/>
                    </a:cubicBezTo>
                    <a:cubicBezTo>
                      <a:pt x="32758" y="175593"/>
                      <a:pt x="33351" y="175609"/>
                      <a:pt x="33941" y="175609"/>
                    </a:cubicBezTo>
                    <a:cubicBezTo>
                      <a:pt x="37530" y="175609"/>
                      <a:pt x="41044" y="175018"/>
                      <a:pt x="44462" y="173897"/>
                    </a:cubicBezTo>
                    <a:cubicBezTo>
                      <a:pt x="58325" y="169330"/>
                      <a:pt x="67622" y="156543"/>
                      <a:pt x="67622" y="142027"/>
                    </a:cubicBezTo>
                    <a:lnTo>
                      <a:pt x="67687" y="93163"/>
                    </a:lnTo>
                    <a:lnTo>
                      <a:pt x="67687" y="8155"/>
                    </a:lnTo>
                    <a:lnTo>
                      <a:pt x="78321" y="8155"/>
                    </a:lnTo>
                    <a:cubicBezTo>
                      <a:pt x="81697" y="8133"/>
                      <a:pt x="85305" y="8095"/>
                      <a:pt x="88344" y="8095"/>
                    </a:cubicBezTo>
                    <a:cubicBezTo>
                      <a:pt x="89709" y="8095"/>
                      <a:pt x="90960" y="8103"/>
                      <a:pt x="92022" y="8123"/>
                    </a:cubicBezTo>
                    <a:cubicBezTo>
                      <a:pt x="93098" y="21073"/>
                      <a:pt x="98643" y="33110"/>
                      <a:pt x="107973" y="42374"/>
                    </a:cubicBezTo>
                    <a:cubicBezTo>
                      <a:pt x="117269" y="51573"/>
                      <a:pt x="129339" y="57053"/>
                      <a:pt x="142256" y="58031"/>
                    </a:cubicBezTo>
                    <a:cubicBezTo>
                      <a:pt x="142256" y="64131"/>
                      <a:pt x="142289" y="76005"/>
                      <a:pt x="142354" y="82333"/>
                    </a:cubicBezTo>
                    <a:cubicBezTo>
                      <a:pt x="133155" y="81876"/>
                      <a:pt x="124250" y="79821"/>
                      <a:pt x="115769" y="76233"/>
                    </a:cubicBezTo>
                    <a:cubicBezTo>
                      <a:pt x="109506" y="73624"/>
                      <a:pt x="103700" y="70198"/>
                      <a:pt x="98350" y="66088"/>
                    </a:cubicBezTo>
                    <a:cubicBezTo>
                      <a:pt x="97610" y="65524"/>
                      <a:pt x="96719" y="65238"/>
                      <a:pt x="95830" y="65238"/>
                    </a:cubicBezTo>
                    <a:cubicBezTo>
                      <a:pt x="95229" y="65238"/>
                      <a:pt x="94629" y="65369"/>
                      <a:pt x="94077" y="65632"/>
                    </a:cubicBezTo>
                    <a:cubicBezTo>
                      <a:pt x="92674" y="66284"/>
                      <a:pt x="91793" y="67752"/>
                      <a:pt x="91793" y="69318"/>
                    </a:cubicBezTo>
                    <a:lnTo>
                      <a:pt x="91956" y="142354"/>
                    </a:lnTo>
                    <a:cubicBezTo>
                      <a:pt x="91891" y="150443"/>
                      <a:pt x="90195" y="158272"/>
                      <a:pt x="86966" y="165514"/>
                    </a:cubicBezTo>
                    <a:cubicBezTo>
                      <a:pt x="86150" y="167308"/>
                      <a:pt x="86802" y="169428"/>
                      <a:pt x="88433" y="170472"/>
                    </a:cubicBezTo>
                    <a:cubicBezTo>
                      <a:pt x="88466" y="170472"/>
                      <a:pt x="88466" y="170505"/>
                      <a:pt x="88531" y="170505"/>
                    </a:cubicBezTo>
                    <a:cubicBezTo>
                      <a:pt x="89214" y="170960"/>
                      <a:pt x="89984" y="171174"/>
                      <a:pt x="90744" y="171174"/>
                    </a:cubicBezTo>
                    <a:cubicBezTo>
                      <a:pt x="92271" y="171174"/>
                      <a:pt x="93760" y="170311"/>
                      <a:pt x="94436" y="168808"/>
                    </a:cubicBezTo>
                    <a:cubicBezTo>
                      <a:pt x="98089" y="160555"/>
                      <a:pt x="100046" y="151650"/>
                      <a:pt x="100111" y="142354"/>
                    </a:cubicBezTo>
                    <a:lnTo>
                      <a:pt x="99850" y="77049"/>
                    </a:lnTo>
                    <a:lnTo>
                      <a:pt x="99850" y="77049"/>
                    </a:lnTo>
                    <a:cubicBezTo>
                      <a:pt x="103895" y="79593"/>
                      <a:pt x="108071" y="81844"/>
                      <a:pt x="112474" y="83670"/>
                    </a:cubicBezTo>
                    <a:cubicBezTo>
                      <a:pt x="123206" y="88205"/>
                      <a:pt x="134591" y="90521"/>
                      <a:pt x="146301" y="90521"/>
                    </a:cubicBezTo>
                    <a:cubicBezTo>
                      <a:pt x="147410" y="90521"/>
                      <a:pt x="148454" y="90097"/>
                      <a:pt x="149237" y="89346"/>
                    </a:cubicBezTo>
                    <a:cubicBezTo>
                      <a:pt x="149987" y="88563"/>
                      <a:pt x="150411" y="87552"/>
                      <a:pt x="150411" y="86443"/>
                    </a:cubicBezTo>
                    <a:lnTo>
                      <a:pt x="150379" y="70231"/>
                    </a:lnTo>
                    <a:lnTo>
                      <a:pt x="150313" y="54345"/>
                    </a:lnTo>
                    <a:cubicBezTo>
                      <a:pt x="150281" y="49974"/>
                      <a:pt x="146301" y="49942"/>
                      <a:pt x="146236" y="49942"/>
                    </a:cubicBezTo>
                    <a:cubicBezTo>
                      <a:pt x="120955" y="49942"/>
                      <a:pt x="100177" y="29358"/>
                      <a:pt x="99981" y="4045"/>
                    </a:cubicBezTo>
                    <a:cubicBezTo>
                      <a:pt x="99981" y="2121"/>
                      <a:pt x="98546" y="131"/>
                      <a:pt x="95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54" name="Google Shape;654;p57"/>
            <p:cNvSpPr/>
            <p:nvPr/>
          </p:nvSpPr>
          <p:spPr>
            <a:xfrm>
              <a:off x="2238181" y="4120624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18" y="334"/>
                  </a:moveTo>
                  <a:cubicBezTo>
                    <a:pt x="8228" y="334"/>
                    <a:pt x="10514" y="2608"/>
                    <a:pt x="10514" y="5430"/>
                  </a:cubicBezTo>
                  <a:cubicBezTo>
                    <a:pt x="10514" y="8240"/>
                    <a:pt x="8228" y="10514"/>
                    <a:pt x="5418" y="10514"/>
                  </a:cubicBezTo>
                  <a:cubicBezTo>
                    <a:pt x="2608" y="10514"/>
                    <a:pt x="334" y="8240"/>
                    <a:pt x="334" y="5430"/>
                  </a:cubicBezTo>
                  <a:cubicBezTo>
                    <a:pt x="334" y="2608"/>
                    <a:pt x="2608" y="334"/>
                    <a:pt x="5418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3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3" y="1"/>
                    <a:pt x="5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1277989-3C91-F62F-ECB2-82DD7737249B}"/>
              </a:ext>
            </a:extLst>
          </p:cNvPr>
          <p:cNvSpPr txBox="1"/>
          <p:nvPr/>
        </p:nvSpPr>
        <p:spPr>
          <a:xfrm>
            <a:off x="1201969" y="1028777"/>
            <a:ext cx="639365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3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با تشکر از توجه شما عزیزان</a:t>
            </a:r>
            <a:endParaRPr lang="en-US" sz="3600" b="1" dirty="0">
              <a:solidFill>
                <a:schemeClr val="bg1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35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23450"/>
            <a:ext cx="2220298" cy="3168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A1C9FB-920E-61AF-A898-C825DFA3C640}"/>
              </a:ext>
            </a:extLst>
          </p:cNvPr>
          <p:cNvSpPr txBox="1"/>
          <p:nvPr/>
        </p:nvSpPr>
        <p:spPr>
          <a:xfrm>
            <a:off x="2753833" y="951317"/>
            <a:ext cx="6195952" cy="2165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dirty="0">
              <a:solidFill>
                <a:srgbClr val="16191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2DE975-0E9B-C107-AEBE-34C976928157}"/>
              </a:ext>
            </a:extLst>
          </p:cNvPr>
          <p:cNvSpPr txBox="1"/>
          <p:nvPr/>
        </p:nvSpPr>
        <p:spPr>
          <a:xfrm>
            <a:off x="0" y="38182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0" name="Google Shape;660;p58"/>
          <p:cNvGrpSpPr/>
          <p:nvPr/>
        </p:nvGrpSpPr>
        <p:grpSpPr>
          <a:xfrm>
            <a:off x="708671" y="1432692"/>
            <a:ext cx="370418" cy="340249"/>
            <a:chOff x="708671" y="1432692"/>
            <a:chExt cx="370418" cy="340249"/>
          </a:xfrm>
        </p:grpSpPr>
        <p:sp>
          <p:nvSpPr>
            <p:cNvPr id="661" name="Google Shape;661;p58"/>
            <p:cNvSpPr/>
            <p:nvPr/>
          </p:nvSpPr>
          <p:spPr>
            <a:xfrm>
              <a:off x="844514" y="1755704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477" y="0"/>
                  </a:moveTo>
                  <a:cubicBezTo>
                    <a:pt x="3287" y="0"/>
                    <a:pt x="2144" y="477"/>
                    <a:pt x="1310" y="1310"/>
                  </a:cubicBezTo>
                  <a:cubicBezTo>
                    <a:pt x="453" y="2144"/>
                    <a:pt x="0" y="3311"/>
                    <a:pt x="0" y="4501"/>
                  </a:cubicBezTo>
                  <a:cubicBezTo>
                    <a:pt x="0" y="5692"/>
                    <a:pt x="477" y="6859"/>
                    <a:pt x="1310" y="7692"/>
                  </a:cubicBezTo>
                  <a:cubicBezTo>
                    <a:pt x="2144" y="8526"/>
                    <a:pt x="3287" y="9002"/>
                    <a:pt x="4477" y="9002"/>
                  </a:cubicBezTo>
                  <a:cubicBezTo>
                    <a:pt x="5668" y="9002"/>
                    <a:pt x="6835" y="8526"/>
                    <a:pt x="7669" y="7692"/>
                  </a:cubicBezTo>
                  <a:cubicBezTo>
                    <a:pt x="8502" y="6859"/>
                    <a:pt x="8978" y="5692"/>
                    <a:pt x="8978" y="4501"/>
                  </a:cubicBezTo>
                  <a:cubicBezTo>
                    <a:pt x="8978" y="3311"/>
                    <a:pt x="8502" y="2144"/>
                    <a:pt x="7669" y="1310"/>
                  </a:cubicBezTo>
                  <a:cubicBezTo>
                    <a:pt x="6835" y="477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58"/>
            <p:cNvSpPr/>
            <p:nvPr/>
          </p:nvSpPr>
          <p:spPr>
            <a:xfrm>
              <a:off x="708671" y="1577627"/>
              <a:ext cx="370418" cy="195313"/>
            </a:xfrm>
            <a:custGeom>
              <a:avLst/>
              <a:gdLst/>
              <a:ahLst/>
              <a:cxnLst/>
              <a:rect l="l" t="t" r="r" b="b"/>
              <a:pathLst>
                <a:path w="230073" h="104167" extrusionOk="0">
                  <a:moveTo>
                    <a:pt x="23029" y="14458"/>
                  </a:moveTo>
                  <a:lnTo>
                    <a:pt x="27387" y="27008"/>
                  </a:lnTo>
                  <a:lnTo>
                    <a:pt x="11289" y="27008"/>
                  </a:lnTo>
                  <a:lnTo>
                    <a:pt x="15623" y="14458"/>
                  </a:lnTo>
                  <a:close/>
                  <a:moveTo>
                    <a:pt x="107023" y="32414"/>
                  </a:moveTo>
                  <a:cubicBezTo>
                    <a:pt x="109071" y="32414"/>
                    <a:pt x="110762" y="34081"/>
                    <a:pt x="110762" y="36153"/>
                  </a:cubicBezTo>
                  <a:lnTo>
                    <a:pt x="110762" y="44964"/>
                  </a:lnTo>
                  <a:lnTo>
                    <a:pt x="70825" y="44964"/>
                  </a:lnTo>
                  <a:lnTo>
                    <a:pt x="70825" y="36153"/>
                  </a:lnTo>
                  <a:cubicBezTo>
                    <a:pt x="70825" y="34105"/>
                    <a:pt x="72492" y="32414"/>
                    <a:pt x="74564" y="32414"/>
                  </a:cubicBezTo>
                  <a:close/>
                  <a:moveTo>
                    <a:pt x="155914" y="32414"/>
                  </a:moveTo>
                  <a:cubicBezTo>
                    <a:pt x="157986" y="32414"/>
                    <a:pt x="159677" y="34081"/>
                    <a:pt x="159677" y="36153"/>
                  </a:cubicBezTo>
                  <a:lnTo>
                    <a:pt x="159677" y="44964"/>
                  </a:lnTo>
                  <a:lnTo>
                    <a:pt x="119716" y="44964"/>
                  </a:lnTo>
                  <a:lnTo>
                    <a:pt x="119716" y="36153"/>
                  </a:lnTo>
                  <a:cubicBezTo>
                    <a:pt x="119716" y="34105"/>
                    <a:pt x="121383" y="32414"/>
                    <a:pt x="123479" y="32414"/>
                  </a:cubicBezTo>
                  <a:close/>
                  <a:moveTo>
                    <a:pt x="171536" y="15339"/>
                  </a:moveTo>
                  <a:cubicBezTo>
                    <a:pt x="174656" y="15339"/>
                    <a:pt x="177204" y="17887"/>
                    <a:pt x="177204" y="21031"/>
                  </a:cubicBezTo>
                  <a:lnTo>
                    <a:pt x="177204" y="44964"/>
                  </a:lnTo>
                  <a:lnTo>
                    <a:pt x="168631" y="44964"/>
                  </a:lnTo>
                  <a:lnTo>
                    <a:pt x="168631" y="36153"/>
                  </a:lnTo>
                  <a:cubicBezTo>
                    <a:pt x="168631" y="29128"/>
                    <a:pt x="162939" y="23436"/>
                    <a:pt x="155914" y="23436"/>
                  </a:cubicBezTo>
                  <a:lnTo>
                    <a:pt x="123503" y="23436"/>
                  </a:lnTo>
                  <a:cubicBezTo>
                    <a:pt x="120359" y="23436"/>
                    <a:pt x="117501" y="24579"/>
                    <a:pt x="115263" y="26484"/>
                  </a:cubicBezTo>
                  <a:cubicBezTo>
                    <a:pt x="113024" y="24603"/>
                    <a:pt x="110166" y="23436"/>
                    <a:pt x="107023" y="23436"/>
                  </a:cubicBezTo>
                  <a:lnTo>
                    <a:pt x="74611" y="23436"/>
                  </a:lnTo>
                  <a:cubicBezTo>
                    <a:pt x="67562" y="23436"/>
                    <a:pt x="61894" y="29128"/>
                    <a:pt x="61894" y="36153"/>
                  </a:cubicBezTo>
                  <a:lnTo>
                    <a:pt x="61894" y="44964"/>
                  </a:lnTo>
                  <a:lnTo>
                    <a:pt x="53369" y="44964"/>
                  </a:lnTo>
                  <a:lnTo>
                    <a:pt x="53369" y="21031"/>
                  </a:lnTo>
                  <a:cubicBezTo>
                    <a:pt x="53369" y="17911"/>
                    <a:pt x="55917" y="15339"/>
                    <a:pt x="59061" y="15339"/>
                  </a:cubicBezTo>
                  <a:close/>
                  <a:moveTo>
                    <a:pt x="213950" y="27008"/>
                  </a:moveTo>
                  <a:lnTo>
                    <a:pt x="213950" y="44964"/>
                  </a:lnTo>
                  <a:lnTo>
                    <a:pt x="201376" y="44964"/>
                  </a:lnTo>
                  <a:lnTo>
                    <a:pt x="201376" y="27008"/>
                  </a:lnTo>
                  <a:close/>
                  <a:moveTo>
                    <a:pt x="41771" y="53919"/>
                  </a:moveTo>
                  <a:cubicBezTo>
                    <a:pt x="37627" y="58277"/>
                    <a:pt x="34770" y="63873"/>
                    <a:pt x="33912" y="70088"/>
                  </a:cubicBezTo>
                  <a:lnTo>
                    <a:pt x="9336" y="70088"/>
                  </a:lnTo>
                  <a:lnTo>
                    <a:pt x="9336" y="53919"/>
                  </a:lnTo>
                  <a:close/>
                  <a:moveTo>
                    <a:pt x="221118" y="53919"/>
                  </a:moveTo>
                  <a:lnTo>
                    <a:pt x="221118" y="70088"/>
                  </a:lnTo>
                  <a:lnTo>
                    <a:pt x="196565" y="70088"/>
                  </a:lnTo>
                  <a:cubicBezTo>
                    <a:pt x="195684" y="63873"/>
                    <a:pt x="192874" y="58277"/>
                    <a:pt x="188707" y="53919"/>
                  </a:cubicBezTo>
                  <a:close/>
                  <a:moveTo>
                    <a:pt x="33579" y="79043"/>
                  </a:moveTo>
                  <a:lnTo>
                    <a:pt x="33579" y="95213"/>
                  </a:lnTo>
                  <a:lnTo>
                    <a:pt x="9336" y="95213"/>
                  </a:lnTo>
                  <a:lnTo>
                    <a:pt x="9336" y="79043"/>
                  </a:lnTo>
                  <a:close/>
                  <a:moveTo>
                    <a:pt x="221118" y="79043"/>
                  </a:moveTo>
                  <a:lnTo>
                    <a:pt x="221118" y="95213"/>
                  </a:lnTo>
                  <a:lnTo>
                    <a:pt x="196875" y="95213"/>
                  </a:lnTo>
                  <a:lnTo>
                    <a:pt x="196875" y="79043"/>
                  </a:lnTo>
                  <a:close/>
                  <a:moveTo>
                    <a:pt x="197158" y="1"/>
                  </a:moveTo>
                  <a:cubicBezTo>
                    <a:pt x="194859" y="1"/>
                    <a:pt x="192821" y="1647"/>
                    <a:pt x="192565" y="3932"/>
                  </a:cubicBezTo>
                  <a:cubicBezTo>
                    <a:pt x="192231" y="6623"/>
                    <a:pt x="194351" y="8957"/>
                    <a:pt x="196994" y="8957"/>
                  </a:cubicBezTo>
                  <a:cubicBezTo>
                    <a:pt x="200280" y="8957"/>
                    <a:pt x="202995" y="11553"/>
                    <a:pt x="203138" y="14815"/>
                  </a:cubicBezTo>
                  <a:lnTo>
                    <a:pt x="203138" y="15125"/>
                  </a:lnTo>
                  <a:lnTo>
                    <a:pt x="203138" y="18006"/>
                  </a:lnTo>
                  <a:lnTo>
                    <a:pt x="196851" y="18006"/>
                  </a:lnTo>
                  <a:cubicBezTo>
                    <a:pt x="194374" y="18006"/>
                    <a:pt x="192350" y="19983"/>
                    <a:pt x="192350" y="22484"/>
                  </a:cubicBezTo>
                  <a:lnTo>
                    <a:pt x="192350" y="44940"/>
                  </a:lnTo>
                  <a:lnTo>
                    <a:pt x="186087" y="44940"/>
                  </a:lnTo>
                  <a:lnTo>
                    <a:pt x="186087" y="21007"/>
                  </a:lnTo>
                  <a:cubicBezTo>
                    <a:pt x="186087" y="12910"/>
                    <a:pt x="179538" y="6361"/>
                    <a:pt x="171441" y="6361"/>
                  </a:cubicBezTo>
                  <a:lnTo>
                    <a:pt x="58965" y="6361"/>
                  </a:lnTo>
                  <a:cubicBezTo>
                    <a:pt x="50868" y="6361"/>
                    <a:pt x="44319" y="12910"/>
                    <a:pt x="44319" y="21007"/>
                  </a:cubicBezTo>
                  <a:lnTo>
                    <a:pt x="44319" y="44940"/>
                  </a:lnTo>
                  <a:lnTo>
                    <a:pt x="23696" y="44940"/>
                  </a:lnTo>
                  <a:lnTo>
                    <a:pt x="23696" y="35986"/>
                  </a:lnTo>
                  <a:lnTo>
                    <a:pt x="33484" y="35986"/>
                  </a:lnTo>
                  <a:cubicBezTo>
                    <a:pt x="34389" y="35986"/>
                    <a:pt x="35270" y="35772"/>
                    <a:pt x="36008" y="35272"/>
                  </a:cubicBezTo>
                  <a:cubicBezTo>
                    <a:pt x="37794" y="34081"/>
                    <a:pt x="38485" y="31914"/>
                    <a:pt x="37842" y="30033"/>
                  </a:cubicBezTo>
                  <a:lnTo>
                    <a:pt x="30364" y="8505"/>
                  </a:lnTo>
                  <a:cubicBezTo>
                    <a:pt x="29745" y="6695"/>
                    <a:pt x="28030" y="5504"/>
                    <a:pt x="26125" y="5504"/>
                  </a:cubicBezTo>
                  <a:lnTo>
                    <a:pt x="12360" y="5504"/>
                  </a:lnTo>
                  <a:cubicBezTo>
                    <a:pt x="10455" y="5504"/>
                    <a:pt x="8741" y="6718"/>
                    <a:pt x="8121" y="8505"/>
                  </a:cubicBezTo>
                  <a:lnTo>
                    <a:pt x="644" y="30033"/>
                  </a:lnTo>
                  <a:cubicBezTo>
                    <a:pt x="1" y="31938"/>
                    <a:pt x="644" y="34105"/>
                    <a:pt x="2477" y="35296"/>
                  </a:cubicBezTo>
                  <a:cubicBezTo>
                    <a:pt x="3216" y="35772"/>
                    <a:pt x="4073" y="35986"/>
                    <a:pt x="4978" y="35986"/>
                  </a:cubicBezTo>
                  <a:lnTo>
                    <a:pt x="14766" y="35986"/>
                  </a:lnTo>
                  <a:lnTo>
                    <a:pt x="14766" y="44940"/>
                  </a:lnTo>
                  <a:lnTo>
                    <a:pt x="4883" y="44940"/>
                  </a:lnTo>
                  <a:cubicBezTo>
                    <a:pt x="2406" y="44940"/>
                    <a:pt x="382" y="46941"/>
                    <a:pt x="382" y="49441"/>
                  </a:cubicBezTo>
                  <a:lnTo>
                    <a:pt x="382" y="99690"/>
                  </a:lnTo>
                  <a:cubicBezTo>
                    <a:pt x="382" y="102143"/>
                    <a:pt x="2382" y="104167"/>
                    <a:pt x="4883" y="104167"/>
                  </a:cubicBezTo>
                  <a:lnTo>
                    <a:pt x="66300" y="104167"/>
                  </a:lnTo>
                  <a:cubicBezTo>
                    <a:pt x="68562" y="104167"/>
                    <a:pt x="70539" y="102571"/>
                    <a:pt x="70872" y="100356"/>
                  </a:cubicBezTo>
                  <a:cubicBezTo>
                    <a:pt x="71254" y="97594"/>
                    <a:pt x="69110" y="95213"/>
                    <a:pt x="66443" y="95213"/>
                  </a:cubicBezTo>
                  <a:lnTo>
                    <a:pt x="42557" y="95213"/>
                  </a:lnTo>
                  <a:lnTo>
                    <a:pt x="42557" y="74137"/>
                  </a:lnTo>
                  <a:cubicBezTo>
                    <a:pt x="42557" y="67564"/>
                    <a:pt x="45724" y="61730"/>
                    <a:pt x="50583" y="58038"/>
                  </a:cubicBezTo>
                  <a:cubicBezTo>
                    <a:pt x="51130" y="57800"/>
                    <a:pt x="51654" y="57443"/>
                    <a:pt x="52059" y="57014"/>
                  </a:cubicBezTo>
                  <a:cubicBezTo>
                    <a:pt x="55155" y="55085"/>
                    <a:pt x="58822" y="53966"/>
                    <a:pt x="62728" y="53966"/>
                  </a:cubicBezTo>
                  <a:lnTo>
                    <a:pt x="167750" y="53966"/>
                  </a:lnTo>
                  <a:cubicBezTo>
                    <a:pt x="171632" y="53966"/>
                    <a:pt x="175299" y="55085"/>
                    <a:pt x="178395" y="57014"/>
                  </a:cubicBezTo>
                  <a:cubicBezTo>
                    <a:pt x="178824" y="57467"/>
                    <a:pt x="179324" y="57800"/>
                    <a:pt x="179895" y="58038"/>
                  </a:cubicBezTo>
                  <a:cubicBezTo>
                    <a:pt x="184777" y="61730"/>
                    <a:pt x="187897" y="67564"/>
                    <a:pt x="187897" y="74137"/>
                  </a:cubicBezTo>
                  <a:lnTo>
                    <a:pt x="187897" y="95213"/>
                  </a:lnTo>
                  <a:lnTo>
                    <a:pt x="110881" y="95213"/>
                  </a:lnTo>
                  <a:cubicBezTo>
                    <a:pt x="108618" y="95213"/>
                    <a:pt x="106618" y="96832"/>
                    <a:pt x="106308" y="99023"/>
                  </a:cubicBezTo>
                  <a:cubicBezTo>
                    <a:pt x="105904" y="101785"/>
                    <a:pt x="108047" y="104167"/>
                    <a:pt x="110738" y="104167"/>
                  </a:cubicBezTo>
                  <a:lnTo>
                    <a:pt x="225571" y="104167"/>
                  </a:lnTo>
                  <a:cubicBezTo>
                    <a:pt x="228048" y="104167"/>
                    <a:pt x="230072" y="102190"/>
                    <a:pt x="230072" y="99690"/>
                  </a:cubicBezTo>
                  <a:lnTo>
                    <a:pt x="230072" y="49465"/>
                  </a:lnTo>
                  <a:cubicBezTo>
                    <a:pt x="230072" y="46965"/>
                    <a:pt x="228072" y="44964"/>
                    <a:pt x="225571" y="44964"/>
                  </a:cubicBezTo>
                  <a:lnTo>
                    <a:pt x="222904" y="44964"/>
                  </a:lnTo>
                  <a:lnTo>
                    <a:pt x="222904" y="22531"/>
                  </a:lnTo>
                  <a:cubicBezTo>
                    <a:pt x="222904" y="20054"/>
                    <a:pt x="220904" y="18030"/>
                    <a:pt x="218403" y="18030"/>
                  </a:cubicBezTo>
                  <a:lnTo>
                    <a:pt x="212116" y="18030"/>
                  </a:lnTo>
                  <a:lnTo>
                    <a:pt x="212116" y="15149"/>
                  </a:lnTo>
                  <a:lnTo>
                    <a:pt x="212116" y="14839"/>
                  </a:lnTo>
                  <a:cubicBezTo>
                    <a:pt x="212283" y="11600"/>
                    <a:pt x="214926" y="9052"/>
                    <a:pt x="218165" y="8981"/>
                  </a:cubicBezTo>
                  <a:cubicBezTo>
                    <a:pt x="220427" y="8957"/>
                    <a:pt x="222404" y="7314"/>
                    <a:pt x="222690" y="5075"/>
                  </a:cubicBezTo>
                  <a:cubicBezTo>
                    <a:pt x="223047" y="2337"/>
                    <a:pt x="220928" y="3"/>
                    <a:pt x="218260" y="3"/>
                  </a:cubicBezTo>
                  <a:cubicBezTo>
                    <a:pt x="214117" y="3"/>
                    <a:pt x="210378" y="1670"/>
                    <a:pt x="207639" y="4361"/>
                  </a:cubicBezTo>
                  <a:cubicBezTo>
                    <a:pt x="204948" y="1717"/>
                    <a:pt x="201328" y="50"/>
                    <a:pt x="197304" y="3"/>
                  </a:cubicBezTo>
                  <a:cubicBezTo>
                    <a:pt x="197255" y="1"/>
                    <a:pt x="197206" y="1"/>
                    <a:pt x="19715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58"/>
            <p:cNvSpPr/>
            <p:nvPr/>
          </p:nvSpPr>
          <p:spPr>
            <a:xfrm>
              <a:off x="728762" y="1433138"/>
              <a:ext cx="147347" cy="117793"/>
            </a:xfrm>
            <a:custGeom>
              <a:avLst/>
              <a:gdLst/>
              <a:ahLst/>
              <a:cxnLst/>
              <a:rect l="l" t="t" r="r" b="b"/>
              <a:pathLst>
                <a:path w="91520" h="62823" extrusionOk="0">
                  <a:moveTo>
                    <a:pt x="82565" y="8979"/>
                  </a:moveTo>
                  <a:lnTo>
                    <a:pt x="82565" y="53845"/>
                  </a:lnTo>
                  <a:lnTo>
                    <a:pt x="8978" y="53845"/>
                  </a:lnTo>
                  <a:lnTo>
                    <a:pt x="8978" y="8979"/>
                  </a:lnTo>
                  <a:close/>
                  <a:moveTo>
                    <a:pt x="4478" y="1"/>
                  </a:moveTo>
                  <a:cubicBezTo>
                    <a:pt x="2025" y="1"/>
                    <a:pt x="0" y="2001"/>
                    <a:pt x="0" y="4501"/>
                  </a:cubicBezTo>
                  <a:lnTo>
                    <a:pt x="0" y="58322"/>
                  </a:lnTo>
                  <a:cubicBezTo>
                    <a:pt x="0" y="60799"/>
                    <a:pt x="1977" y="62823"/>
                    <a:pt x="4478" y="62823"/>
                  </a:cubicBezTo>
                  <a:lnTo>
                    <a:pt x="87042" y="62823"/>
                  </a:lnTo>
                  <a:cubicBezTo>
                    <a:pt x="89495" y="62823"/>
                    <a:pt x="91519" y="60822"/>
                    <a:pt x="91519" y="58322"/>
                  </a:cubicBezTo>
                  <a:lnTo>
                    <a:pt x="91519" y="4478"/>
                  </a:lnTo>
                  <a:cubicBezTo>
                    <a:pt x="91519" y="2001"/>
                    <a:pt x="89543" y="1"/>
                    <a:pt x="870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58"/>
            <p:cNvSpPr/>
            <p:nvPr/>
          </p:nvSpPr>
          <p:spPr>
            <a:xfrm>
              <a:off x="952867" y="1432692"/>
              <a:ext cx="14455" cy="16881"/>
            </a:xfrm>
            <a:custGeom>
              <a:avLst/>
              <a:gdLst/>
              <a:ahLst/>
              <a:cxnLst/>
              <a:rect l="l" t="t" r="r" b="b"/>
              <a:pathLst>
                <a:path w="8978" h="9003" extrusionOk="0">
                  <a:moveTo>
                    <a:pt x="4477" y="0"/>
                  </a:moveTo>
                  <a:cubicBezTo>
                    <a:pt x="3286" y="0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1"/>
                  </a:cubicBezTo>
                  <a:cubicBezTo>
                    <a:pt x="0" y="5692"/>
                    <a:pt x="476" y="6859"/>
                    <a:pt x="1310" y="7692"/>
                  </a:cubicBezTo>
                  <a:cubicBezTo>
                    <a:pt x="2143" y="8526"/>
                    <a:pt x="3286" y="9002"/>
                    <a:pt x="4477" y="9002"/>
                  </a:cubicBezTo>
                  <a:cubicBezTo>
                    <a:pt x="5668" y="9002"/>
                    <a:pt x="6835" y="8526"/>
                    <a:pt x="7668" y="7692"/>
                  </a:cubicBezTo>
                  <a:cubicBezTo>
                    <a:pt x="8502" y="6859"/>
                    <a:pt x="8978" y="5692"/>
                    <a:pt x="8978" y="4501"/>
                  </a:cubicBezTo>
                  <a:cubicBezTo>
                    <a:pt x="8978" y="3311"/>
                    <a:pt x="8502" y="2144"/>
                    <a:pt x="7668" y="1310"/>
                  </a:cubicBezTo>
                  <a:cubicBezTo>
                    <a:pt x="6835" y="477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58"/>
            <p:cNvSpPr/>
            <p:nvPr/>
          </p:nvSpPr>
          <p:spPr>
            <a:xfrm>
              <a:off x="912149" y="1433138"/>
              <a:ext cx="147423" cy="117793"/>
            </a:xfrm>
            <a:custGeom>
              <a:avLst/>
              <a:gdLst/>
              <a:ahLst/>
              <a:cxnLst/>
              <a:rect l="l" t="t" r="r" b="b"/>
              <a:pathLst>
                <a:path w="91567" h="62823" extrusionOk="0">
                  <a:moveTo>
                    <a:pt x="4501" y="1"/>
                  </a:moveTo>
                  <a:cubicBezTo>
                    <a:pt x="2024" y="1"/>
                    <a:pt x="0" y="2001"/>
                    <a:pt x="0" y="4501"/>
                  </a:cubicBezTo>
                  <a:lnTo>
                    <a:pt x="0" y="58322"/>
                  </a:lnTo>
                  <a:cubicBezTo>
                    <a:pt x="0" y="60799"/>
                    <a:pt x="2000" y="62823"/>
                    <a:pt x="4501" y="62823"/>
                  </a:cubicBezTo>
                  <a:lnTo>
                    <a:pt x="87042" y="62823"/>
                  </a:lnTo>
                  <a:cubicBezTo>
                    <a:pt x="89519" y="62823"/>
                    <a:pt x="91543" y="60822"/>
                    <a:pt x="91543" y="58322"/>
                  </a:cubicBezTo>
                  <a:lnTo>
                    <a:pt x="91543" y="4478"/>
                  </a:lnTo>
                  <a:cubicBezTo>
                    <a:pt x="91567" y="2001"/>
                    <a:pt x="89590" y="1"/>
                    <a:pt x="87090" y="1"/>
                  </a:cubicBezTo>
                  <a:lnTo>
                    <a:pt x="46057" y="1"/>
                  </a:lnTo>
                  <a:cubicBezTo>
                    <a:pt x="43795" y="1"/>
                    <a:pt x="41794" y="1620"/>
                    <a:pt x="41485" y="3835"/>
                  </a:cubicBezTo>
                  <a:cubicBezTo>
                    <a:pt x="41080" y="6597"/>
                    <a:pt x="43223" y="8979"/>
                    <a:pt x="45914" y="8979"/>
                  </a:cubicBezTo>
                  <a:lnTo>
                    <a:pt x="82589" y="8979"/>
                  </a:lnTo>
                  <a:lnTo>
                    <a:pt x="82589" y="53845"/>
                  </a:lnTo>
                  <a:lnTo>
                    <a:pt x="9002" y="53845"/>
                  </a:lnTo>
                  <a:lnTo>
                    <a:pt x="9002" y="8979"/>
                  </a:lnTo>
                  <a:lnTo>
                    <a:pt x="12669" y="8979"/>
                  </a:lnTo>
                  <a:cubicBezTo>
                    <a:pt x="14932" y="8979"/>
                    <a:pt x="16908" y="7359"/>
                    <a:pt x="17242" y="5168"/>
                  </a:cubicBezTo>
                  <a:cubicBezTo>
                    <a:pt x="17623" y="2382"/>
                    <a:pt x="15479" y="1"/>
                    <a:pt x="128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58"/>
            <p:cNvSpPr/>
            <p:nvPr/>
          </p:nvSpPr>
          <p:spPr>
            <a:xfrm>
              <a:off x="774465" y="1458767"/>
              <a:ext cx="56363" cy="65642"/>
            </a:xfrm>
            <a:custGeom>
              <a:avLst/>
              <a:gdLst/>
              <a:ahLst/>
              <a:cxnLst/>
              <a:rect l="l" t="t" r="r" b="b"/>
              <a:pathLst>
                <a:path w="35008" h="35009" extrusionOk="0">
                  <a:moveTo>
                    <a:pt x="17504" y="9003"/>
                  </a:moveTo>
                  <a:cubicBezTo>
                    <a:pt x="22219" y="9003"/>
                    <a:pt x="26029" y="12813"/>
                    <a:pt x="26029" y="17505"/>
                  </a:cubicBezTo>
                  <a:cubicBezTo>
                    <a:pt x="26029" y="22220"/>
                    <a:pt x="22219" y="26030"/>
                    <a:pt x="17504" y="26030"/>
                  </a:cubicBezTo>
                  <a:cubicBezTo>
                    <a:pt x="12812" y="26030"/>
                    <a:pt x="9002" y="22220"/>
                    <a:pt x="9002" y="17505"/>
                  </a:cubicBezTo>
                  <a:cubicBezTo>
                    <a:pt x="9002" y="12813"/>
                    <a:pt x="12812" y="9003"/>
                    <a:pt x="17504" y="9003"/>
                  </a:cubicBezTo>
                  <a:close/>
                  <a:moveTo>
                    <a:pt x="17504" y="1"/>
                  </a:moveTo>
                  <a:cubicBezTo>
                    <a:pt x="7859" y="1"/>
                    <a:pt x="0" y="7860"/>
                    <a:pt x="0" y="17505"/>
                  </a:cubicBezTo>
                  <a:cubicBezTo>
                    <a:pt x="0" y="27149"/>
                    <a:pt x="7859" y="35008"/>
                    <a:pt x="17504" y="35008"/>
                  </a:cubicBezTo>
                  <a:cubicBezTo>
                    <a:pt x="27149" y="35008"/>
                    <a:pt x="35008" y="27149"/>
                    <a:pt x="35008" y="17505"/>
                  </a:cubicBezTo>
                  <a:cubicBezTo>
                    <a:pt x="35008" y="7860"/>
                    <a:pt x="27149" y="1"/>
                    <a:pt x="175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58"/>
            <p:cNvSpPr/>
            <p:nvPr/>
          </p:nvSpPr>
          <p:spPr>
            <a:xfrm>
              <a:off x="955014" y="1459617"/>
              <a:ext cx="63534" cy="64344"/>
            </a:xfrm>
            <a:custGeom>
              <a:avLst/>
              <a:gdLst/>
              <a:ahLst/>
              <a:cxnLst/>
              <a:rect l="l" t="t" r="r" b="b"/>
              <a:pathLst>
                <a:path w="39462" h="34317" extrusionOk="0">
                  <a:moveTo>
                    <a:pt x="19767" y="13479"/>
                  </a:moveTo>
                  <a:lnTo>
                    <a:pt x="26649" y="25363"/>
                  </a:lnTo>
                  <a:lnTo>
                    <a:pt x="12884" y="25363"/>
                  </a:lnTo>
                  <a:lnTo>
                    <a:pt x="19767" y="13479"/>
                  </a:lnTo>
                  <a:close/>
                  <a:moveTo>
                    <a:pt x="19743" y="0"/>
                  </a:moveTo>
                  <a:cubicBezTo>
                    <a:pt x="18123" y="0"/>
                    <a:pt x="16647" y="858"/>
                    <a:pt x="15837" y="2239"/>
                  </a:cubicBezTo>
                  <a:lnTo>
                    <a:pt x="1191" y="27601"/>
                  </a:lnTo>
                  <a:cubicBezTo>
                    <a:pt x="1" y="29673"/>
                    <a:pt x="596" y="32483"/>
                    <a:pt x="2977" y="33841"/>
                  </a:cubicBezTo>
                  <a:cubicBezTo>
                    <a:pt x="3573" y="34198"/>
                    <a:pt x="4287" y="34317"/>
                    <a:pt x="4978" y="34317"/>
                  </a:cubicBezTo>
                  <a:lnTo>
                    <a:pt x="34413" y="34317"/>
                  </a:lnTo>
                  <a:cubicBezTo>
                    <a:pt x="35103" y="34317"/>
                    <a:pt x="35818" y="34174"/>
                    <a:pt x="36413" y="33841"/>
                  </a:cubicBezTo>
                  <a:cubicBezTo>
                    <a:pt x="38866" y="32483"/>
                    <a:pt x="39461" y="29673"/>
                    <a:pt x="38271" y="27601"/>
                  </a:cubicBezTo>
                  <a:lnTo>
                    <a:pt x="23625" y="2239"/>
                  </a:lnTo>
                  <a:cubicBezTo>
                    <a:pt x="22839" y="834"/>
                    <a:pt x="21338" y="0"/>
                    <a:pt x="1974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8" name="Google Shape;668;p58"/>
          <p:cNvGrpSpPr/>
          <p:nvPr/>
        </p:nvGrpSpPr>
        <p:grpSpPr>
          <a:xfrm>
            <a:off x="1536499" y="1387592"/>
            <a:ext cx="370071" cy="430759"/>
            <a:chOff x="1536499" y="1387592"/>
            <a:chExt cx="370071" cy="430759"/>
          </a:xfrm>
        </p:grpSpPr>
        <p:sp>
          <p:nvSpPr>
            <p:cNvPr id="669" name="Google Shape;669;p58"/>
            <p:cNvSpPr/>
            <p:nvPr/>
          </p:nvSpPr>
          <p:spPr>
            <a:xfrm>
              <a:off x="1761677" y="1480201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478" y="1"/>
                  </a:moveTo>
                  <a:cubicBezTo>
                    <a:pt x="3287" y="1"/>
                    <a:pt x="2144" y="477"/>
                    <a:pt x="1310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310" y="7693"/>
                  </a:cubicBezTo>
                  <a:cubicBezTo>
                    <a:pt x="2144" y="8526"/>
                    <a:pt x="3287" y="9003"/>
                    <a:pt x="4478" y="9003"/>
                  </a:cubicBezTo>
                  <a:cubicBezTo>
                    <a:pt x="5668" y="9003"/>
                    <a:pt x="6835" y="8526"/>
                    <a:pt x="7669" y="7693"/>
                  </a:cubicBezTo>
                  <a:cubicBezTo>
                    <a:pt x="8502" y="6859"/>
                    <a:pt x="8979" y="5692"/>
                    <a:pt x="8979" y="4502"/>
                  </a:cubicBezTo>
                  <a:cubicBezTo>
                    <a:pt x="8979" y="3311"/>
                    <a:pt x="8502" y="2144"/>
                    <a:pt x="7669" y="1311"/>
                  </a:cubicBezTo>
                  <a:cubicBezTo>
                    <a:pt x="6835" y="477"/>
                    <a:pt x="5668" y="1"/>
                    <a:pt x="4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58"/>
            <p:cNvSpPr/>
            <p:nvPr/>
          </p:nvSpPr>
          <p:spPr>
            <a:xfrm>
              <a:off x="1778624" y="1460687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1" y="1"/>
                  </a:moveTo>
                  <a:cubicBezTo>
                    <a:pt x="3311" y="1"/>
                    <a:pt x="2144" y="477"/>
                    <a:pt x="1310" y="1311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9"/>
                    <a:pt x="477" y="6836"/>
                    <a:pt x="1310" y="7669"/>
                  </a:cubicBezTo>
                  <a:cubicBezTo>
                    <a:pt x="2144" y="8503"/>
                    <a:pt x="3311" y="8979"/>
                    <a:pt x="4501" y="8979"/>
                  </a:cubicBezTo>
                  <a:cubicBezTo>
                    <a:pt x="5692" y="8979"/>
                    <a:pt x="6859" y="8503"/>
                    <a:pt x="7693" y="7669"/>
                  </a:cubicBezTo>
                  <a:cubicBezTo>
                    <a:pt x="8526" y="6836"/>
                    <a:pt x="9002" y="5669"/>
                    <a:pt x="9002" y="4478"/>
                  </a:cubicBezTo>
                  <a:cubicBezTo>
                    <a:pt x="9002" y="3287"/>
                    <a:pt x="8526" y="2144"/>
                    <a:pt x="7693" y="1311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58"/>
            <p:cNvSpPr/>
            <p:nvPr/>
          </p:nvSpPr>
          <p:spPr>
            <a:xfrm>
              <a:off x="1773678" y="1480178"/>
              <a:ext cx="80825" cy="62760"/>
            </a:xfrm>
            <a:custGeom>
              <a:avLst/>
              <a:gdLst/>
              <a:ahLst/>
              <a:cxnLst/>
              <a:rect l="l" t="t" r="r" b="b"/>
              <a:pathLst>
                <a:path w="50202" h="33472" extrusionOk="0">
                  <a:moveTo>
                    <a:pt x="37937" y="11491"/>
                  </a:moveTo>
                  <a:cubicBezTo>
                    <a:pt x="39485" y="14778"/>
                    <a:pt x="39485" y="18707"/>
                    <a:pt x="37961" y="22065"/>
                  </a:cubicBezTo>
                  <a:lnTo>
                    <a:pt x="37032" y="21160"/>
                  </a:lnTo>
                  <a:cubicBezTo>
                    <a:pt x="34889" y="19017"/>
                    <a:pt x="32007" y="17874"/>
                    <a:pt x="29102" y="17874"/>
                  </a:cubicBezTo>
                  <a:cubicBezTo>
                    <a:pt x="27125" y="17874"/>
                    <a:pt x="25125" y="18374"/>
                    <a:pt x="23339" y="19469"/>
                  </a:cubicBezTo>
                  <a:cubicBezTo>
                    <a:pt x="20648" y="21041"/>
                    <a:pt x="19028" y="21398"/>
                    <a:pt x="18171" y="21398"/>
                  </a:cubicBezTo>
                  <a:cubicBezTo>
                    <a:pt x="14408" y="21398"/>
                    <a:pt x="11527" y="18755"/>
                    <a:pt x="9931" y="16778"/>
                  </a:cubicBezTo>
                  <a:cubicBezTo>
                    <a:pt x="11527" y="14825"/>
                    <a:pt x="14432" y="12158"/>
                    <a:pt x="18171" y="12158"/>
                  </a:cubicBezTo>
                  <a:cubicBezTo>
                    <a:pt x="19028" y="12158"/>
                    <a:pt x="20671" y="12492"/>
                    <a:pt x="23339" y="14111"/>
                  </a:cubicBezTo>
                  <a:cubicBezTo>
                    <a:pt x="25135" y="15167"/>
                    <a:pt x="27121" y="15682"/>
                    <a:pt x="29087" y="15682"/>
                  </a:cubicBezTo>
                  <a:cubicBezTo>
                    <a:pt x="31996" y="15682"/>
                    <a:pt x="34863" y="14556"/>
                    <a:pt x="37008" y="12396"/>
                  </a:cubicBezTo>
                  <a:lnTo>
                    <a:pt x="37937" y="11491"/>
                  </a:lnTo>
                  <a:close/>
                  <a:moveTo>
                    <a:pt x="38544" y="1"/>
                  </a:moveTo>
                  <a:cubicBezTo>
                    <a:pt x="37395" y="1"/>
                    <a:pt x="36246" y="442"/>
                    <a:pt x="35365" y="1323"/>
                  </a:cubicBezTo>
                  <a:lnTo>
                    <a:pt x="30697" y="5990"/>
                  </a:lnTo>
                  <a:cubicBezTo>
                    <a:pt x="30270" y="6417"/>
                    <a:pt x="29681" y="6649"/>
                    <a:pt x="29089" y="6649"/>
                  </a:cubicBezTo>
                  <a:cubicBezTo>
                    <a:pt x="28690" y="6649"/>
                    <a:pt x="28289" y="6544"/>
                    <a:pt x="27935" y="6324"/>
                  </a:cubicBezTo>
                  <a:cubicBezTo>
                    <a:pt x="24339" y="4204"/>
                    <a:pt x="21148" y="3180"/>
                    <a:pt x="18195" y="3180"/>
                  </a:cubicBezTo>
                  <a:cubicBezTo>
                    <a:pt x="6788" y="3180"/>
                    <a:pt x="786" y="14159"/>
                    <a:pt x="548" y="14635"/>
                  </a:cubicBezTo>
                  <a:cubicBezTo>
                    <a:pt x="191" y="15278"/>
                    <a:pt x="0" y="16040"/>
                    <a:pt x="0" y="16754"/>
                  </a:cubicBezTo>
                  <a:cubicBezTo>
                    <a:pt x="0" y="17493"/>
                    <a:pt x="191" y="18207"/>
                    <a:pt x="548" y="18850"/>
                  </a:cubicBezTo>
                  <a:cubicBezTo>
                    <a:pt x="786" y="19326"/>
                    <a:pt x="6788" y="30329"/>
                    <a:pt x="18195" y="30329"/>
                  </a:cubicBezTo>
                  <a:cubicBezTo>
                    <a:pt x="21148" y="30329"/>
                    <a:pt x="24339" y="29281"/>
                    <a:pt x="27935" y="27161"/>
                  </a:cubicBezTo>
                  <a:cubicBezTo>
                    <a:pt x="28316" y="26946"/>
                    <a:pt x="28730" y="26839"/>
                    <a:pt x="29134" y="26839"/>
                  </a:cubicBezTo>
                  <a:cubicBezTo>
                    <a:pt x="29714" y="26839"/>
                    <a:pt x="30276" y="27059"/>
                    <a:pt x="30697" y="27495"/>
                  </a:cubicBezTo>
                  <a:lnTo>
                    <a:pt x="35365" y="32162"/>
                  </a:lnTo>
                  <a:cubicBezTo>
                    <a:pt x="36246" y="33020"/>
                    <a:pt x="37389" y="33472"/>
                    <a:pt x="38556" y="33472"/>
                  </a:cubicBezTo>
                  <a:cubicBezTo>
                    <a:pt x="39723" y="33472"/>
                    <a:pt x="40842" y="33020"/>
                    <a:pt x="41747" y="32162"/>
                  </a:cubicBezTo>
                  <a:cubicBezTo>
                    <a:pt x="50201" y="23661"/>
                    <a:pt x="50201" y="9848"/>
                    <a:pt x="41723" y="1323"/>
                  </a:cubicBezTo>
                  <a:cubicBezTo>
                    <a:pt x="40842" y="442"/>
                    <a:pt x="39693" y="1"/>
                    <a:pt x="385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58"/>
            <p:cNvSpPr/>
            <p:nvPr/>
          </p:nvSpPr>
          <p:spPr>
            <a:xfrm>
              <a:off x="1786406" y="1594019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8" y="1"/>
                  </a:moveTo>
                  <a:cubicBezTo>
                    <a:pt x="3287" y="1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35"/>
                    <a:pt x="1311" y="7669"/>
                  </a:cubicBezTo>
                  <a:cubicBezTo>
                    <a:pt x="2144" y="8502"/>
                    <a:pt x="3287" y="8979"/>
                    <a:pt x="4478" y="8979"/>
                  </a:cubicBezTo>
                  <a:cubicBezTo>
                    <a:pt x="5669" y="8979"/>
                    <a:pt x="6836" y="8502"/>
                    <a:pt x="7669" y="7669"/>
                  </a:cubicBezTo>
                  <a:cubicBezTo>
                    <a:pt x="8503" y="6835"/>
                    <a:pt x="8979" y="5692"/>
                    <a:pt x="8979" y="4502"/>
                  </a:cubicBezTo>
                  <a:cubicBezTo>
                    <a:pt x="8979" y="3311"/>
                    <a:pt x="8503" y="2144"/>
                    <a:pt x="7669" y="1310"/>
                  </a:cubicBezTo>
                  <a:cubicBezTo>
                    <a:pt x="6836" y="477"/>
                    <a:pt x="5669" y="1"/>
                    <a:pt x="4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58"/>
            <p:cNvSpPr/>
            <p:nvPr/>
          </p:nvSpPr>
          <p:spPr>
            <a:xfrm>
              <a:off x="1772873" y="1641529"/>
              <a:ext cx="41564" cy="16791"/>
            </a:xfrm>
            <a:custGeom>
              <a:avLst/>
              <a:gdLst/>
              <a:ahLst/>
              <a:cxnLst/>
              <a:rect l="l" t="t" r="r" b="b"/>
              <a:pathLst>
                <a:path w="25816" h="8955" extrusionOk="0">
                  <a:moveTo>
                    <a:pt x="4978" y="0"/>
                  </a:moveTo>
                  <a:cubicBezTo>
                    <a:pt x="2715" y="0"/>
                    <a:pt x="715" y="1596"/>
                    <a:pt x="381" y="3810"/>
                  </a:cubicBezTo>
                  <a:cubicBezTo>
                    <a:pt x="0" y="6573"/>
                    <a:pt x="2144" y="8954"/>
                    <a:pt x="4835" y="8954"/>
                  </a:cubicBezTo>
                  <a:lnTo>
                    <a:pt x="20838" y="8954"/>
                  </a:lnTo>
                  <a:cubicBezTo>
                    <a:pt x="23100" y="8954"/>
                    <a:pt x="25101" y="7335"/>
                    <a:pt x="25434" y="5144"/>
                  </a:cubicBezTo>
                  <a:cubicBezTo>
                    <a:pt x="25815" y="2382"/>
                    <a:pt x="23672" y="0"/>
                    <a:pt x="2098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58"/>
            <p:cNvSpPr/>
            <p:nvPr/>
          </p:nvSpPr>
          <p:spPr>
            <a:xfrm>
              <a:off x="1536499" y="1521505"/>
              <a:ext cx="14493" cy="16879"/>
            </a:xfrm>
            <a:custGeom>
              <a:avLst/>
              <a:gdLst/>
              <a:ahLst/>
              <a:cxnLst/>
              <a:rect l="l" t="t" r="r" b="b"/>
              <a:pathLst>
                <a:path w="9002" h="9002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59"/>
                    <a:pt x="1310" y="7692"/>
                  </a:cubicBezTo>
                  <a:cubicBezTo>
                    <a:pt x="2143" y="8526"/>
                    <a:pt x="3310" y="9002"/>
                    <a:pt x="4501" y="9002"/>
                  </a:cubicBezTo>
                  <a:cubicBezTo>
                    <a:pt x="5692" y="9002"/>
                    <a:pt x="6859" y="8526"/>
                    <a:pt x="7692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0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58"/>
            <p:cNvSpPr/>
            <p:nvPr/>
          </p:nvSpPr>
          <p:spPr>
            <a:xfrm>
              <a:off x="1536652" y="1387592"/>
              <a:ext cx="369918" cy="430759"/>
            </a:xfrm>
            <a:custGeom>
              <a:avLst/>
              <a:gdLst/>
              <a:ahLst/>
              <a:cxnLst/>
              <a:rect l="l" t="t" r="r" b="b"/>
              <a:pathLst>
                <a:path w="229763" h="229738" extrusionOk="0">
                  <a:moveTo>
                    <a:pt x="134576" y="8931"/>
                  </a:moveTo>
                  <a:lnTo>
                    <a:pt x="134576" y="17909"/>
                  </a:lnTo>
                  <a:lnTo>
                    <a:pt x="8955" y="17909"/>
                  </a:lnTo>
                  <a:lnTo>
                    <a:pt x="8955" y="8931"/>
                  </a:lnTo>
                  <a:close/>
                  <a:moveTo>
                    <a:pt x="117525" y="26863"/>
                  </a:moveTo>
                  <a:lnTo>
                    <a:pt x="117525" y="39437"/>
                  </a:lnTo>
                  <a:lnTo>
                    <a:pt x="26006" y="39437"/>
                  </a:lnTo>
                  <a:lnTo>
                    <a:pt x="26006" y="26863"/>
                  </a:lnTo>
                  <a:close/>
                  <a:moveTo>
                    <a:pt x="133385" y="26863"/>
                  </a:moveTo>
                  <a:lnTo>
                    <a:pt x="134790" y="32674"/>
                  </a:lnTo>
                  <a:cubicBezTo>
                    <a:pt x="135076" y="33865"/>
                    <a:pt x="134814" y="35079"/>
                    <a:pt x="134100" y="36080"/>
                  </a:cubicBezTo>
                  <a:cubicBezTo>
                    <a:pt x="130146" y="41533"/>
                    <a:pt x="127575" y="47701"/>
                    <a:pt x="126503" y="54250"/>
                  </a:cubicBezTo>
                  <a:lnTo>
                    <a:pt x="126503" y="26863"/>
                  </a:lnTo>
                  <a:close/>
                  <a:moveTo>
                    <a:pt x="117525" y="48415"/>
                  </a:moveTo>
                  <a:lnTo>
                    <a:pt x="117525" y="60966"/>
                  </a:lnTo>
                  <a:lnTo>
                    <a:pt x="26006" y="60966"/>
                  </a:lnTo>
                  <a:lnTo>
                    <a:pt x="26006" y="48415"/>
                  </a:lnTo>
                  <a:close/>
                  <a:moveTo>
                    <a:pt x="179014" y="30251"/>
                  </a:moveTo>
                  <a:cubicBezTo>
                    <a:pt x="179109" y="30251"/>
                    <a:pt x="179204" y="30281"/>
                    <a:pt x="179300" y="30340"/>
                  </a:cubicBezTo>
                  <a:lnTo>
                    <a:pt x="183705" y="33698"/>
                  </a:lnTo>
                  <a:cubicBezTo>
                    <a:pt x="185385" y="34979"/>
                    <a:pt x="187413" y="35622"/>
                    <a:pt x="189439" y="35622"/>
                  </a:cubicBezTo>
                  <a:cubicBezTo>
                    <a:pt x="190803" y="35622"/>
                    <a:pt x="192166" y="35331"/>
                    <a:pt x="193422" y="34746"/>
                  </a:cubicBezTo>
                  <a:cubicBezTo>
                    <a:pt x="193636" y="37104"/>
                    <a:pt x="194469" y="39366"/>
                    <a:pt x="195898" y="41319"/>
                  </a:cubicBezTo>
                  <a:cubicBezTo>
                    <a:pt x="200113" y="47106"/>
                    <a:pt x="202328" y="53988"/>
                    <a:pt x="202328" y="61156"/>
                  </a:cubicBezTo>
                  <a:cubicBezTo>
                    <a:pt x="202328" y="74730"/>
                    <a:pt x="193993" y="87138"/>
                    <a:pt x="181538" y="92353"/>
                  </a:cubicBezTo>
                  <a:lnTo>
                    <a:pt x="155628" y="92353"/>
                  </a:lnTo>
                  <a:cubicBezTo>
                    <a:pt x="143149" y="87161"/>
                    <a:pt x="134814" y="74730"/>
                    <a:pt x="134814" y="61156"/>
                  </a:cubicBezTo>
                  <a:cubicBezTo>
                    <a:pt x="134838" y="54012"/>
                    <a:pt x="137076" y="47177"/>
                    <a:pt x="141268" y="41366"/>
                  </a:cubicBezTo>
                  <a:cubicBezTo>
                    <a:pt x="142697" y="39390"/>
                    <a:pt x="143554" y="37104"/>
                    <a:pt x="143745" y="34746"/>
                  </a:cubicBezTo>
                  <a:cubicBezTo>
                    <a:pt x="145021" y="35360"/>
                    <a:pt x="146417" y="35667"/>
                    <a:pt x="147813" y="35667"/>
                  </a:cubicBezTo>
                  <a:cubicBezTo>
                    <a:pt x="149830" y="35667"/>
                    <a:pt x="151848" y="35026"/>
                    <a:pt x="153508" y="33746"/>
                  </a:cubicBezTo>
                  <a:lnTo>
                    <a:pt x="157914" y="30364"/>
                  </a:lnTo>
                  <a:cubicBezTo>
                    <a:pt x="158009" y="30305"/>
                    <a:pt x="158111" y="30275"/>
                    <a:pt x="158209" y="30275"/>
                  </a:cubicBezTo>
                  <a:cubicBezTo>
                    <a:pt x="158307" y="30275"/>
                    <a:pt x="158402" y="30305"/>
                    <a:pt x="158486" y="30364"/>
                  </a:cubicBezTo>
                  <a:lnTo>
                    <a:pt x="162868" y="33698"/>
                  </a:lnTo>
                  <a:cubicBezTo>
                    <a:pt x="164550" y="34987"/>
                    <a:pt x="166574" y="35636"/>
                    <a:pt x="168600" y="35636"/>
                  </a:cubicBezTo>
                  <a:cubicBezTo>
                    <a:pt x="170617" y="35636"/>
                    <a:pt x="172635" y="34993"/>
                    <a:pt x="174322" y="33698"/>
                  </a:cubicBezTo>
                  <a:lnTo>
                    <a:pt x="178728" y="30340"/>
                  </a:lnTo>
                  <a:cubicBezTo>
                    <a:pt x="178823" y="30281"/>
                    <a:pt x="178919" y="30251"/>
                    <a:pt x="179014" y="30251"/>
                  </a:cubicBezTo>
                  <a:close/>
                  <a:moveTo>
                    <a:pt x="126503" y="68110"/>
                  </a:moveTo>
                  <a:cubicBezTo>
                    <a:pt x="127527" y="74397"/>
                    <a:pt x="129932" y="80351"/>
                    <a:pt x="133623" y="85614"/>
                  </a:cubicBezTo>
                  <a:cubicBezTo>
                    <a:pt x="135314" y="88066"/>
                    <a:pt x="137291" y="90329"/>
                    <a:pt x="139458" y="92377"/>
                  </a:cubicBezTo>
                  <a:lnTo>
                    <a:pt x="126503" y="92377"/>
                  </a:lnTo>
                  <a:lnTo>
                    <a:pt x="126503" y="68110"/>
                  </a:lnTo>
                  <a:close/>
                  <a:moveTo>
                    <a:pt x="117525" y="69944"/>
                  </a:moveTo>
                  <a:lnTo>
                    <a:pt x="117525" y="92377"/>
                  </a:lnTo>
                  <a:lnTo>
                    <a:pt x="94187" y="92377"/>
                  </a:lnTo>
                  <a:cubicBezTo>
                    <a:pt x="91710" y="92377"/>
                    <a:pt x="89686" y="94377"/>
                    <a:pt x="89686" y="96878"/>
                  </a:cubicBezTo>
                  <a:lnTo>
                    <a:pt x="89686" y="104046"/>
                  </a:lnTo>
                  <a:lnTo>
                    <a:pt x="25982" y="104046"/>
                  </a:lnTo>
                  <a:lnTo>
                    <a:pt x="25982" y="91496"/>
                  </a:lnTo>
                  <a:lnTo>
                    <a:pt x="82160" y="91496"/>
                  </a:lnTo>
                  <a:cubicBezTo>
                    <a:pt x="84423" y="91496"/>
                    <a:pt x="86423" y="89876"/>
                    <a:pt x="86733" y="87685"/>
                  </a:cubicBezTo>
                  <a:cubicBezTo>
                    <a:pt x="87161" y="84875"/>
                    <a:pt x="85018" y="82494"/>
                    <a:pt x="82303" y="82494"/>
                  </a:cubicBezTo>
                  <a:lnTo>
                    <a:pt x="26006" y="82494"/>
                  </a:lnTo>
                  <a:lnTo>
                    <a:pt x="26006" y="69944"/>
                  </a:lnTo>
                  <a:close/>
                  <a:moveTo>
                    <a:pt x="89709" y="113000"/>
                  </a:moveTo>
                  <a:lnTo>
                    <a:pt x="89709" y="114786"/>
                  </a:lnTo>
                  <a:cubicBezTo>
                    <a:pt x="89709" y="117263"/>
                    <a:pt x="91710" y="119287"/>
                    <a:pt x="94210" y="119287"/>
                  </a:cubicBezTo>
                  <a:lnTo>
                    <a:pt x="101402" y="119287"/>
                  </a:lnTo>
                  <a:lnTo>
                    <a:pt x="101402" y="125574"/>
                  </a:lnTo>
                  <a:lnTo>
                    <a:pt x="26006" y="125574"/>
                  </a:lnTo>
                  <a:lnTo>
                    <a:pt x="26006" y="113000"/>
                  </a:lnTo>
                  <a:close/>
                  <a:moveTo>
                    <a:pt x="220737" y="101355"/>
                  </a:moveTo>
                  <a:lnTo>
                    <a:pt x="220737" y="110309"/>
                  </a:lnTo>
                  <a:lnTo>
                    <a:pt x="177823" y="110309"/>
                  </a:lnTo>
                  <a:cubicBezTo>
                    <a:pt x="175561" y="110309"/>
                    <a:pt x="173584" y="111905"/>
                    <a:pt x="173251" y="114119"/>
                  </a:cubicBezTo>
                  <a:cubicBezTo>
                    <a:pt x="172870" y="116882"/>
                    <a:pt x="175013" y="119263"/>
                    <a:pt x="177680" y="119263"/>
                  </a:cubicBezTo>
                  <a:lnTo>
                    <a:pt x="192898" y="119263"/>
                  </a:lnTo>
                  <a:lnTo>
                    <a:pt x="192898" y="163677"/>
                  </a:lnTo>
                  <a:lnTo>
                    <a:pt x="126503" y="163677"/>
                  </a:lnTo>
                  <a:lnTo>
                    <a:pt x="126503" y="119263"/>
                  </a:lnTo>
                  <a:lnTo>
                    <a:pt x="142768" y="119263"/>
                  </a:lnTo>
                  <a:cubicBezTo>
                    <a:pt x="145031" y="119263"/>
                    <a:pt x="147031" y="117668"/>
                    <a:pt x="147341" y="115453"/>
                  </a:cubicBezTo>
                  <a:cubicBezTo>
                    <a:pt x="147745" y="112690"/>
                    <a:pt x="145602" y="110309"/>
                    <a:pt x="142911" y="110309"/>
                  </a:cubicBezTo>
                  <a:lnTo>
                    <a:pt x="98711" y="110309"/>
                  </a:lnTo>
                  <a:lnTo>
                    <a:pt x="98711" y="101355"/>
                  </a:lnTo>
                  <a:close/>
                  <a:moveTo>
                    <a:pt x="117549" y="119287"/>
                  </a:moveTo>
                  <a:lnTo>
                    <a:pt x="117549" y="220689"/>
                  </a:lnTo>
                  <a:lnTo>
                    <a:pt x="110380" y="220689"/>
                  </a:lnTo>
                  <a:lnTo>
                    <a:pt x="110380" y="119287"/>
                  </a:lnTo>
                  <a:close/>
                  <a:moveTo>
                    <a:pt x="209068" y="119287"/>
                  </a:moveTo>
                  <a:lnTo>
                    <a:pt x="209068" y="220689"/>
                  </a:lnTo>
                  <a:lnTo>
                    <a:pt x="201876" y="220689"/>
                  </a:lnTo>
                  <a:lnTo>
                    <a:pt x="201876" y="168178"/>
                  </a:lnTo>
                  <a:lnTo>
                    <a:pt x="201876" y="119287"/>
                  </a:lnTo>
                  <a:close/>
                  <a:moveTo>
                    <a:pt x="4501" y="1"/>
                  </a:moveTo>
                  <a:cubicBezTo>
                    <a:pt x="2025" y="1"/>
                    <a:pt x="0" y="2001"/>
                    <a:pt x="0" y="4502"/>
                  </a:cubicBezTo>
                  <a:lnTo>
                    <a:pt x="0" y="22458"/>
                  </a:lnTo>
                  <a:lnTo>
                    <a:pt x="0" y="57322"/>
                  </a:lnTo>
                  <a:cubicBezTo>
                    <a:pt x="0" y="59584"/>
                    <a:pt x="1596" y="61585"/>
                    <a:pt x="3811" y="61894"/>
                  </a:cubicBezTo>
                  <a:cubicBezTo>
                    <a:pt x="4035" y="61927"/>
                    <a:pt x="4258" y="61943"/>
                    <a:pt x="4476" y="61943"/>
                  </a:cubicBezTo>
                  <a:cubicBezTo>
                    <a:pt x="6945" y="61943"/>
                    <a:pt x="8955" y="59915"/>
                    <a:pt x="8955" y="57465"/>
                  </a:cubicBezTo>
                  <a:lnTo>
                    <a:pt x="8955" y="26959"/>
                  </a:lnTo>
                  <a:lnTo>
                    <a:pt x="17028" y="26959"/>
                  </a:lnTo>
                  <a:lnTo>
                    <a:pt x="17028" y="125669"/>
                  </a:lnTo>
                  <a:lnTo>
                    <a:pt x="13813" y="125669"/>
                  </a:lnTo>
                  <a:cubicBezTo>
                    <a:pt x="11550" y="125669"/>
                    <a:pt x="9550" y="127265"/>
                    <a:pt x="9217" y="129480"/>
                  </a:cubicBezTo>
                  <a:cubicBezTo>
                    <a:pt x="8835" y="132242"/>
                    <a:pt x="10979" y="134623"/>
                    <a:pt x="13670" y="134623"/>
                  </a:cubicBezTo>
                  <a:lnTo>
                    <a:pt x="101379" y="134623"/>
                  </a:lnTo>
                  <a:lnTo>
                    <a:pt x="101379" y="225237"/>
                  </a:lnTo>
                  <a:cubicBezTo>
                    <a:pt x="101379" y="227714"/>
                    <a:pt x="103379" y="229738"/>
                    <a:pt x="105880" y="229738"/>
                  </a:cubicBezTo>
                  <a:lnTo>
                    <a:pt x="122050" y="229738"/>
                  </a:lnTo>
                  <a:cubicBezTo>
                    <a:pt x="124526" y="229738"/>
                    <a:pt x="126550" y="227738"/>
                    <a:pt x="126550" y="225237"/>
                  </a:cubicBezTo>
                  <a:lnTo>
                    <a:pt x="126550" y="172750"/>
                  </a:lnTo>
                  <a:lnTo>
                    <a:pt x="192921" y="172750"/>
                  </a:lnTo>
                  <a:lnTo>
                    <a:pt x="192921" y="225237"/>
                  </a:lnTo>
                  <a:cubicBezTo>
                    <a:pt x="192921" y="227714"/>
                    <a:pt x="194922" y="229738"/>
                    <a:pt x="197422" y="229738"/>
                  </a:cubicBezTo>
                  <a:lnTo>
                    <a:pt x="213592" y="229738"/>
                  </a:lnTo>
                  <a:cubicBezTo>
                    <a:pt x="216069" y="229738"/>
                    <a:pt x="218093" y="227738"/>
                    <a:pt x="218093" y="225237"/>
                  </a:cubicBezTo>
                  <a:lnTo>
                    <a:pt x="218093" y="119358"/>
                  </a:lnTo>
                  <a:lnTo>
                    <a:pt x="225262" y="119358"/>
                  </a:lnTo>
                  <a:cubicBezTo>
                    <a:pt x="227738" y="119358"/>
                    <a:pt x="229762" y="117358"/>
                    <a:pt x="229762" y="114858"/>
                  </a:cubicBezTo>
                  <a:lnTo>
                    <a:pt x="229762" y="96902"/>
                  </a:lnTo>
                  <a:cubicBezTo>
                    <a:pt x="229691" y="94377"/>
                    <a:pt x="227691" y="92377"/>
                    <a:pt x="225214" y="92377"/>
                  </a:cubicBezTo>
                  <a:lnTo>
                    <a:pt x="197899" y="92377"/>
                  </a:lnTo>
                  <a:cubicBezTo>
                    <a:pt x="200066" y="90353"/>
                    <a:pt x="202042" y="88090"/>
                    <a:pt x="203757" y="85614"/>
                  </a:cubicBezTo>
                  <a:cubicBezTo>
                    <a:pt x="208758" y="78445"/>
                    <a:pt x="211402" y="69991"/>
                    <a:pt x="211402" y="61204"/>
                  </a:cubicBezTo>
                  <a:cubicBezTo>
                    <a:pt x="211402" y="52131"/>
                    <a:pt x="208591" y="43438"/>
                    <a:pt x="203257" y="36127"/>
                  </a:cubicBezTo>
                  <a:cubicBezTo>
                    <a:pt x="202543" y="35127"/>
                    <a:pt x="202281" y="33889"/>
                    <a:pt x="202566" y="32722"/>
                  </a:cubicBezTo>
                  <a:lnTo>
                    <a:pt x="204186" y="26006"/>
                  </a:lnTo>
                  <a:cubicBezTo>
                    <a:pt x="204662" y="24101"/>
                    <a:pt x="203852" y="22101"/>
                    <a:pt x="202209" y="21053"/>
                  </a:cubicBezTo>
                  <a:cubicBezTo>
                    <a:pt x="201444" y="20554"/>
                    <a:pt x="200570" y="20308"/>
                    <a:pt x="199698" y="20308"/>
                  </a:cubicBezTo>
                  <a:cubicBezTo>
                    <a:pt x="198698" y="20308"/>
                    <a:pt x="197702" y="20631"/>
                    <a:pt x="196875" y="21267"/>
                  </a:cubicBezTo>
                  <a:lnTo>
                    <a:pt x="189802" y="26673"/>
                  </a:lnTo>
                  <a:cubicBezTo>
                    <a:pt x="189707" y="26732"/>
                    <a:pt x="189611" y="26762"/>
                    <a:pt x="189516" y="26762"/>
                  </a:cubicBezTo>
                  <a:cubicBezTo>
                    <a:pt x="189421" y="26762"/>
                    <a:pt x="189325" y="26732"/>
                    <a:pt x="189230" y="26673"/>
                  </a:cubicBezTo>
                  <a:lnTo>
                    <a:pt x="184825" y="23315"/>
                  </a:lnTo>
                  <a:cubicBezTo>
                    <a:pt x="183146" y="22041"/>
                    <a:pt x="181127" y="21404"/>
                    <a:pt x="179109" y="21404"/>
                  </a:cubicBezTo>
                  <a:cubicBezTo>
                    <a:pt x="177091" y="21404"/>
                    <a:pt x="175073" y="22041"/>
                    <a:pt x="173394" y="23315"/>
                  </a:cubicBezTo>
                  <a:lnTo>
                    <a:pt x="168988" y="26673"/>
                  </a:lnTo>
                  <a:cubicBezTo>
                    <a:pt x="168905" y="26732"/>
                    <a:pt x="168809" y="26762"/>
                    <a:pt x="168711" y="26762"/>
                  </a:cubicBezTo>
                  <a:cubicBezTo>
                    <a:pt x="168613" y="26762"/>
                    <a:pt x="168512" y="26732"/>
                    <a:pt x="168416" y="26673"/>
                  </a:cubicBezTo>
                  <a:lnTo>
                    <a:pt x="164058" y="23339"/>
                  </a:lnTo>
                  <a:cubicBezTo>
                    <a:pt x="162364" y="22062"/>
                    <a:pt x="160340" y="21419"/>
                    <a:pt x="158314" y="21419"/>
                  </a:cubicBezTo>
                  <a:cubicBezTo>
                    <a:pt x="156297" y="21419"/>
                    <a:pt x="154279" y="22056"/>
                    <a:pt x="152580" y="23339"/>
                  </a:cubicBezTo>
                  <a:lnTo>
                    <a:pt x="148174" y="26721"/>
                  </a:lnTo>
                  <a:cubicBezTo>
                    <a:pt x="148091" y="26780"/>
                    <a:pt x="147995" y="26810"/>
                    <a:pt x="147900" y="26810"/>
                  </a:cubicBezTo>
                  <a:cubicBezTo>
                    <a:pt x="147805" y="26810"/>
                    <a:pt x="147710" y="26780"/>
                    <a:pt x="147626" y="26721"/>
                  </a:cubicBezTo>
                  <a:lnTo>
                    <a:pt x="143459" y="23529"/>
                  </a:lnTo>
                  <a:cubicBezTo>
                    <a:pt x="143554" y="23196"/>
                    <a:pt x="143578" y="22839"/>
                    <a:pt x="143578" y="22458"/>
                  </a:cubicBezTo>
                  <a:lnTo>
                    <a:pt x="143578" y="4502"/>
                  </a:lnTo>
                  <a:cubicBezTo>
                    <a:pt x="143578" y="2025"/>
                    <a:pt x="141577" y="1"/>
                    <a:pt x="1390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6" name="Google Shape;676;p58"/>
          <p:cNvGrpSpPr/>
          <p:nvPr/>
        </p:nvGrpSpPr>
        <p:grpSpPr>
          <a:xfrm>
            <a:off x="2354472" y="1387493"/>
            <a:ext cx="370149" cy="430680"/>
            <a:chOff x="2354472" y="1387493"/>
            <a:chExt cx="370149" cy="430680"/>
          </a:xfrm>
        </p:grpSpPr>
        <p:sp>
          <p:nvSpPr>
            <p:cNvPr id="677" name="Google Shape;677;p58"/>
            <p:cNvSpPr/>
            <p:nvPr/>
          </p:nvSpPr>
          <p:spPr>
            <a:xfrm>
              <a:off x="2354472" y="1387493"/>
              <a:ext cx="370149" cy="430680"/>
            </a:xfrm>
            <a:custGeom>
              <a:avLst/>
              <a:gdLst/>
              <a:ahLst/>
              <a:cxnLst/>
              <a:rect l="l" t="t" r="r" b="b"/>
              <a:pathLst>
                <a:path w="229906" h="229696" extrusionOk="0">
                  <a:moveTo>
                    <a:pt x="213854" y="8984"/>
                  </a:moveTo>
                  <a:cubicBezTo>
                    <a:pt x="217808" y="8984"/>
                    <a:pt x="221023" y="12223"/>
                    <a:pt x="221023" y="16176"/>
                  </a:cubicBezTo>
                  <a:cubicBezTo>
                    <a:pt x="221023" y="20129"/>
                    <a:pt x="217808" y="23344"/>
                    <a:pt x="213854" y="23344"/>
                  </a:cubicBezTo>
                  <a:cubicBezTo>
                    <a:pt x="209901" y="23344"/>
                    <a:pt x="206686" y="20129"/>
                    <a:pt x="206686" y="16176"/>
                  </a:cubicBezTo>
                  <a:cubicBezTo>
                    <a:pt x="206686" y="12199"/>
                    <a:pt x="209901" y="8984"/>
                    <a:pt x="213854" y="8984"/>
                  </a:cubicBezTo>
                  <a:close/>
                  <a:moveTo>
                    <a:pt x="220856" y="32299"/>
                  </a:moveTo>
                  <a:lnTo>
                    <a:pt x="220856" y="105885"/>
                  </a:lnTo>
                  <a:lnTo>
                    <a:pt x="206496" y="105885"/>
                  </a:lnTo>
                  <a:lnTo>
                    <a:pt x="206496" y="32299"/>
                  </a:lnTo>
                  <a:close/>
                  <a:moveTo>
                    <a:pt x="197518" y="35775"/>
                  </a:moveTo>
                  <a:lnTo>
                    <a:pt x="197518" y="105885"/>
                  </a:lnTo>
                  <a:lnTo>
                    <a:pt x="162987" y="105885"/>
                  </a:lnTo>
                  <a:lnTo>
                    <a:pt x="162987" y="92477"/>
                  </a:lnTo>
                  <a:cubicBezTo>
                    <a:pt x="162987" y="90215"/>
                    <a:pt x="161367" y="88215"/>
                    <a:pt x="159176" y="87881"/>
                  </a:cubicBezTo>
                  <a:cubicBezTo>
                    <a:pt x="158959" y="87852"/>
                    <a:pt x="158745" y="87837"/>
                    <a:pt x="158534" y="87837"/>
                  </a:cubicBezTo>
                  <a:cubicBezTo>
                    <a:pt x="156034" y="87837"/>
                    <a:pt x="154009" y="89851"/>
                    <a:pt x="154009" y="92311"/>
                  </a:cubicBezTo>
                  <a:lnTo>
                    <a:pt x="154009" y="110362"/>
                  </a:lnTo>
                  <a:cubicBezTo>
                    <a:pt x="154009" y="110362"/>
                    <a:pt x="154128" y="111005"/>
                    <a:pt x="154461" y="111338"/>
                  </a:cubicBezTo>
                  <a:lnTo>
                    <a:pt x="154461" y="134581"/>
                  </a:lnTo>
                  <a:lnTo>
                    <a:pt x="119454" y="134581"/>
                  </a:lnTo>
                  <a:lnTo>
                    <a:pt x="119454" y="87500"/>
                  </a:lnTo>
                  <a:lnTo>
                    <a:pt x="197518" y="35775"/>
                  </a:lnTo>
                  <a:close/>
                  <a:moveTo>
                    <a:pt x="16432" y="123865"/>
                  </a:moveTo>
                  <a:cubicBezTo>
                    <a:pt x="20385" y="123865"/>
                    <a:pt x="23600" y="127080"/>
                    <a:pt x="23600" y="131033"/>
                  </a:cubicBezTo>
                  <a:cubicBezTo>
                    <a:pt x="23600" y="135010"/>
                    <a:pt x="20385" y="138225"/>
                    <a:pt x="16432" y="138225"/>
                  </a:cubicBezTo>
                  <a:cubicBezTo>
                    <a:pt x="12479" y="138225"/>
                    <a:pt x="9264" y="135010"/>
                    <a:pt x="9264" y="131033"/>
                  </a:cubicBezTo>
                  <a:cubicBezTo>
                    <a:pt x="9264" y="127080"/>
                    <a:pt x="12503" y="123865"/>
                    <a:pt x="16432" y="123865"/>
                  </a:cubicBezTo>
                  <a:close/>
                  <a:moveTo>
                    <a:pt x="110476" y="93501"/>
                  </a:moveTo>
                  <a:lnTo>
                    <a:pt x="110476" y="139130"/>
                  </a:lnTo>
                  <a:cubicBezTo>
                    <a:pt x="110476" y="139130"/>
                    <a:pt x="110619" y="139582"/>
                    <a:pt x="110904" y="139797"/>
                  </a:cubicBezTo>
                  <a:lnTo>
                    <a:pt x="110904" y="163325"/>
                  </a:lnTo>
                  <a:lnTo>
                    <a:pt x="75897" y="163325"/>
                  </a:lnTo>
                  <a:lnTo>
                    <a:pt x="75897" y="116411"/>
                  </a:lnTo>
                  <a:lnTo>
                    <a:pt x="75897" y="116292"/>
                  </a:lnTo>
                  <a:lnTo>
                    <a:pt x="110476" y="93501"/>
                  </a:lnTo>
                  <a:close/>
                  <a:moveTo>
                    <a:pt x="66943" y="122102"/>
                  </a:moveTo>
                  <a:lnTo>
                    <a:pt x="66943" y="167707"/>
                  </a:lnTo>
                  <a:lnTo>
                    <a:pt x="66943" y="191998"/>
                  </a:lnTo>
                  <a:lnTo>
                    <a:pt x="32412" y="191998"/>
                  </a:lnTo>
                  <a:lnTo>
                    <a:pt x="32412" y="144917"/>
                  </a:lnTo>
                  <a:lnTo>
                    <a:pt x="66943" y="122102"/>
                  </a:lnTo>
                  <a:close/>
                  <a:moveTo>
                    <a:pt x="220856" y="114791"/>
                  </a:moveTo>
                  <a:lnTo>
                    <a:pt x="220856" y="191998"/>
                  </a:lnTo>
                  <a:lnTo>
                    <a:pt x="172560" y="191998"/>
                  </a:lnTo>
                  <a:cubicBezTo>
                    <a:pt x="170298" y="191998"/>
                    <a:pt x="168297" y="193617"/>
                    <a:pt x="167988" y="195808"/>
                  </a:cubicBezTo>
                  <a:cubicBezTo>
                    <a:pt x="167583" y="198594"/>
                    <a:pt x="169750" y="200976"/>
                    <a:pt x="172417" y="200976"/>
                  </a:cubicBezTo>
                  <a:lnTo>
                    <a:pt x="220856" y="200976"/>
                  </a:lnTo>
                  <a:lnTo>
                    <a:pt x="220856" y="220694"/>
                  </a:lnTo>
                  <a:lnTo>
                    <a:pt x="32412" y="220694"/>
                  </a:lnTo>
                  <a:lnTo>
                    <a:pt x="32412" y="200976"/>
                  </a:lnTo>
                  <a:lnTo>
                    <a:pt x="71444" y="200976"/>
                  </a:lnTo>
                  <a:cubicBezTo>
                    <a:pt x="73920" y="200976"/>
                    <a:pt x="75945" y="198975"/>
                    <a:pt x="75945" y="196475"/>
                  </a:cubicBezTo>
                  <a:lnTo>
                    <a:pt x="75945" y="172232"/>
                  </a:lnTo>
                  <a:lnTo>
                    <a:pt x="114977" y="172232"/>
                  </a:lnTo>
                  <a:cubicBezTo>
                    <a:pt x="117430" y="172232"/>
                    <a:pt x="119454" y="170255"/>
                    <a:pt x="119454" y="167755"/>
                  </a:cubicBezTo>
                  <a:lnTo>
                    <a:pt x="119454" y="143512"/>
                  </a:lnTo>
                  <a:lnTo>
                    <a:pt x="158486" y="143512"/>
                  </a:lnTo>
                  <a:cubicBezTo>
                    <a:pt x="160962" y="143512"/>
                    <a:pt x="162987" y="141511"/>
                    <a:pt x="162987" y="139011"/>
                  </a:cubicBezTo>
                  <a:lnTo>
                    <a:pt x="162987" y="114791"/>
                  </a:lnTo>
                  <a:close/>
                  <a:moveTo>
                    <a:pt x="23434" y="147155"/>
                  </a:moveTo>
                  <a:lnTo>
                    <a:pt x="23434" y="220742"/>
                  </a:lnTo>
                  <a:lnTo>
                    <a:pt x="9074" y="220742"/>
                  </a:lnTo>
                  <a:lnTo>
                    <a:pt x="9074" y="147155"/>
                  </a:lnTo>
                  <a:close/>
                  <a:moveTo>
                    <a:pt x="213661" y="1"/>
                  </a:moveTo>
                  <a:cubicBezTo>
                    <a:pt x="204760" y="1"/>
                    <a:pt x="197518" y="7223"/>
                    <a:pt x="197518" y="16129"/>
                  </a:cubicBezTo>
                  <a:cubicBezTo>
                    <a:pt x="197518" y="18986"/>
                    <a:pt x="198256" y="21677"/>
                    <a:pt x="199566" y="23987"/>
                  </a:cubicBezTo>
                  <a:cubicBezTo>
                    <a:pt x="199542" y="23987"/>
                    <a:pt x="199542" y="24035"/>
                    <a:pt x="199518" y="24035"/>
                  </a:cubicBezTo>
                  <a:lnTo>
                    <a:pt x="199470" y="24059"/>
                  </a:lnTo>
                  <a:lnTo>
                    <a:pt x="31983" y="134581"/>
                  </a:lnTo>
                  <a:cubicBezTo>
                    <a:pt x="32245" y="133414"/>
                    <a:pt x="32388" y="132224"/>
                    <a:pt x="32388" y="130985"/>
                  </a:cubicBezTo>
                  <a:cubicBezTo>
                    <a:pt x="32388" y="122079"/>
                    <a:pt x="25145" y="114833"/>
                    <a:pt x="16244" y="114833"/>
                  </a:cubicBezTo>
                  <a:cubicBezTo>
                    <a:pt x="16101" y="114833"/>
                    <a:pt x="15957" y="114835"/>
                    <a:pt x="15813" y="114839"/>
                  </a:cubicBezTo>
                  <a:cubicBezTo>
                    <a:pt x="7407" y="115053"/>
                    <a:pt x="477" y="121864"/>
                    <a:pt x="119" y="130295"/>
                  </a:cubicBezTo>
                  <a:cubicBezTo>
                    <a:pt x="0" y="133414"/>
                    <a:pt x="739" y="136343"/>
                    <a:pt x="2167" y="138868"/>
                  </a:cubicBezTo>
                  <a:cubicBezTo>
                    <a:pt x="929" y="139677"/>
                    <a:pt x="96" y="141083"/>
                    <a:pt x="96" y="142654"/>
                  </a:cubicBezTo>
                  <a:lnTo>
                    <a:pt x="96" y="225195"/>
                  </a:lnTo>
                  <a:cubicBezTo>
                    <a:pt x="96" y="227672"/>
                    <a:pt x="2096" y="229696"/>
                    <a:pt x="4596" y="229696"/>
                  </a:cubicBezTo>
                  <a:lnTo>
                    <a:pt x="225309" y="229696"/>
                  </a:lnTo>
                  <a:cubicBezTo>
                    <a:pt x="227786" y="229696"/>
                    <a:pt x="229810" y="227695"/>
                    <a:pt x="229810" y="225195"/>
                  </a:cubicBezTo>
                  <a:lnTo>
                    <a:pt x="229810" y="27774"/>
                  </a:lnTo>
                  <a:cubicBezTo>
                    <a:pt x="229810" y="26226"/>
                    <a:pt x="228977" y="24821"/>
                    <a:pt x="227714" y="24035"/>
                  </a:cubicBezTo>
                  <a:cubicBezTo>
                    <a:pt x="229119" y="21487"/>
                    <a:pt x="229905" y="18581"/>
                    <a:pt x="229786" y="15462"/>
                  </a:cubicBezTo>
                  <a:cubicBezTo>
                    <a:pt x="229429" y="7055"/>
                    <a:pt x="222523" y="244"/>
                    <a:pt x="214092" y="6"/>
                  </a:cubicBezTo>
                  <a:cubicBezTo>
                    <a:pt x="213948" y="2"/>
                    <a:pt x="213804" y="1"/>
                    <a:pt x="2136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58"/>
            <p:cNvSpPr/>
            <p:nvPr/>
          </p:nvSpPr>
          <p:spPr>
            <a:xfrm>
              <a:off x="2591804" y="1747846"/>
              <a:ext cx="14533" cy="16879"/>
            </a:xfrm>
            <a:custGeom>
              <a:avLst/>
              <a:gdLst/>
              <a:ahLst/>
              <a:cxnLst/>
              <a:rect l="l" t="t" r="r" b="b"/>
              <a:pathLst>
                <a:path w="9027" h="9002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68"/>
                  </a:cubicBezTo>
                  <a:cubicBezTo>
                    <a:pt x="2144" y="8502"/>
                    <a:pt x="3311" y="9002"/>
                    <a:pt x="4502" y="9002"/>
                  </a:cubicBezTo>
                  <a:cubicBezTo>
                    <a:pt x="5693" y="9002"/>
                    <a:pt x="6860" y="8526"/>
                    <a:pt x="7669" y="7668"/>
                  </a:cubicBezTo>
                  <a:cubicBezTo>
                    <a:pt x="8503" y="6859"/>
                    <a:pt x="8979" y="5692"/>
                    <a:pt x="8979" y="4501"/>
                  </a:cubicBezTo>
                  <a:cubicBezTo>
                    <a:pt x="9027" y="3263"/>
                    <a:pt x="8503" y="2143"/>
                    <a:pt x="7669" y="1310"/>
                  </a:cubicBezTo>
                  <a:cubicBezTo>
                    <a:pt x="6836" y="476"/>
                    <a:pt x="5693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58"/>
            <p:cNvSpPr/>
            <p:nvPr/>
          </p:nvSpPr>
          <p:spPr>
            <a:xfrm>
              <a:off x="2602502" y="1521282"/>
              <a:ext cx="14456" cy="16879"/>
            </a:xfrm>
            <a:custGeom>
              <a:avLst/>
              <a:gdLst/>
              <a:ahLst/>
              <a:cxnLst/>
              <a:rect l="l" t="t" r="r" b="b"/>
              <a:pathLst>
                <a:path w="8979" h="9002" extrusionOk="0">
                  <a:moveTo>
                    <a:pt x="4477" y="0"/>
                  </a:moveTo>
                  <a:cubicBezTo>
                    <a:pt x="3287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59"/>
                    <a:pt x="1310" y="7692"/>
                  </a:cubicBezTo>
                  <a:cubicBezTo>
                    <a:pt x="2143" y="8526"/>
                    <a:pt x="3287" y="9002"/>
                    <a:pt x="4477" y="9002"/>
                  </a:cubicBezTo>
                  <a:cubicBezTo>
                    <a:pt x="5668" y="9002"/>
                    <a:pt x="6835" y="8526"/>
                    <a:pt x="7668" y="7692"/>
                  </a:cubicBezTo>
                  <a:cubicBezTo>
                    <a:pt x="8502" y="6859"/>
                    <a:pt x="8978" y="5692"/>
                    <a:pt x="8978" y="4501"/>
                  </a:cubicBezTo>
                  <a:cubicBezTo>
                    <a:pt x="8978" y="3286"/>
                    <a:pt x="8502" y="2143"/>
                    <a:pt x="7668" y="1310"/>
                  </a:cubicBezTo>
                  <a:cubicBezTo>
                    <a:pt x="6835" y="476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58"/>
            <p:cNvSpPr/>
            <p:nvPr/>
          </p:nvSpPr>
          <p:spPr>
            <a:xfrm>
              <a:off x="2354625" y="1459840"/>
              <a:ext cx="83815" cy="97611"/>
            </a:xfrm>
            <a:custGeom>
              <a:avLst/>
              <a:gdLst/>
              <a:ahLst/>
              <a:cxnLst/>
              <a:rect l="l" t="t" r="r" b="b"/>
              <a:pathLst>
                <a:path w="52059" h="52059" extrusionOk="0">
                  <a:moveTo>
                    <a:pt x="43105" y="8979"/>
                  </a:moveTo>
                  <a:lnTo>
                    <a:pt x="43105" y="43081"/>
                  </a:lnTo>
                  <a:lnTo>
                    <a:pt x="9002" y="43081"/>
                  </a:lnTo>
                  <a:lnTo>
                    <a:pt x="9002" y="8979"/>
                  </a:lnTo>
                  <a:close/>
                  <a:moveTo>
                    <a:pt x="4478" y="1"/>
                  </a:moveTo>
                  <a:cubicBezTo>
                    <a:pt x="2025" y="1"/>
                    <a:pt x="1" y="2001"/>
                    <a:pt x="1" y="4501"/>
                  </a:cubicBezTo>
                  <a:lnTo>
                    <a:pt x="1" y="47558"/>
                  </a:lnTo>
                  <a:cubicBezTo>
                    <a:pt x="1" y="50034"/>
                    <a:pt x="1977" y="52059"/>
                    <a:pt x="4478" y="52059"/>
                  </a:cubicBezTo>
                  <a:lnTo>
                    <a:pt x="47558" y="52059"/>
                  </a:lnTo>
                  <a:cubicBezTo>
                    <a:pt x="50035" y="52059"/>
                    <a:pt x="52059" y="50058"/>
                    <a:pt x="52059" y="47558"/>
                  </a:cubicBezTo>
                  <a:lnTo>
                    <a:pt x="52059" y="4501"/>
                  </a:lnTo>
                  <a:cubicBezTo>
                    <a:pt x="52059" y="2025"/>
                    <a:pt x="50059" y="1"/>
                    <a:pt x="4755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58"/>
            <p:cNvSpPr/>
            <p:nvPr/>
          </p:nvSpPr>
          <p:spPr>
            <a:xfrm>
              <a:off x="2462978" y="1387504"/>
              <a:ext cx="83815" cy="97611"/>
            </a:xfrm>
            <a:custGeom>
              <a:avLst/>
              <a:gdLst/>
              <a:ahLst/>
              <a:cxnLst/>
              <a:rect l="l" t="t" r="r" b="b"/>
              <a:pathLst>
                <a:path w="52059" h="52059" extrusionOk="0">
                  <a:moveTo>
                    <a:pt x="43081" y="8978"/>
                  </a:moveTo>
                  <a:lnTo>
                    <a:pt x="43081" y="43080"/>
                  </a:lnTo>
                  <a:lnTo>
                    <a:pt x="8978" y="43080"/>
                  </a:lnTo>
                  <a:lnTo>
                    <a:pt x="8978" y="8978"/>
                  </a:lnTo>
                  <a:close/>
                  <a:moveTo>
                    <a:pt x="4501" y="0"/>
                  </a:moveTo>
                  <a:cubicBezTo>
                    <a:pt x="2025" y="0"/>
                    <a:pt x="0" y="2001"/>
                    <a:pt x="0" y="4501"/>
                  </a:cubicBezTo>
                  <a:lnTo>
                    <a:pt x="0" y="47558"/>
                  </a:lnTo>
                  <a:cubicBezTo>
                    <a:pt x="0" y="50034"/>
                    <a:pt x="2001" y="52058"/>
                    <a:pt x="4501" y="52058"/>
                  </a:cubicBezTo>
                  <a:lnTo>
                    <a:pt x="47558" y="52058"/>
                  </a:lnTo>
                  <a:cubicBezTo>
                    <a:pt x="50035" y="52058"/>
                    <a:pt x="52059" y="50058"/>
                    <a:pt x="52059" y="47558"/>
                  </a:cubicBezTo>
                  <a:lnTo>
                    <a:pt x="52059" y="4501"/>
                  </a:lnTo>
                  <a:cubicBezTo>
                    <a:pt x="52059" y="2024"/>
                    <a:pt x="50035" y="0"/>
                    <a:pt x="4755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2" name="Google Shape;682;p58"/>
          <p:cNvGrpSpPr/>
          <p:nvPr/>
        </p:nvGrpSpPr>
        <p:grpSpPr>
          <a:xfrm>
            <a:off x="3203003" y="1387101"/>
            <a:ext cx="369996" cy="431518"/>
            <a:chOff x="3203003" y="1387101"/>
            <a:chExt cx="369996" cy="431518"/>
          </a:xfrm>
        </p:grpSpPr>
        <p:sp>
          <p:nvSpPr>
            <p:cNvPr id="683" name="Google Shape;683;p58"/>
            <p:cNvSpPr/>
            <p:nvPr/>
          </p:nvSpPr>
          <p:spPr>
            <a:xfrm>
              <a:off x="3203003" y="1433832"/>
              <a:ext cx="288290" cy="384788"/>
            </a:xfrm>
            <a:custGeom>
              <a:avLst/>
              <a:gdLst/>
              <a:ahLst/>
              <a:cxnLst/>
              <a:rect l="l" t="t" r="r" b="b"/>
              <a:pathLst>
                <a:path w="179062" h="205220" extrusionOk="0">
                  <a:moveTo>
                    <a:pt x="23798" y="8624"/>
                  </a:moveTo>
                  <a:cubicBezTo>
                    <a:pt x="31991" y="8624"/>
                    <a:pt x="38556" y="15441"/>
                    <a:pt x="38556" y="23778"/>
                  </a:cubicBezTo>
                  <a:lnTo>
                    <a:pt x="38556" y="85839"/>
                  </a:lnTo>
                  <a:lnTo>
                    <a:pt x="8931" y="85839"/>
                  </a:lnTo>
                  <a:cubicBezTo>
                    <a:pt x="8955" y="85791"/>
                    <a:pt x="8955" y="23516"/>
                    <a:pt x="8955" y="23516"/>
                  </a:cubicBezTo>
                  <a:cubicBezTo>
                    <a:pt x="8955" y="15634"/>
                    <a:pt x="15099" y="9156"/>
                    <a:pt x="22815" y="8656"/>
                  </a:cubicBezTo>
                  <a:cubicBezTo>
                    <a:pt x="23145" y="8634"/>
                    <a:pt x="23473" y="8624"/>
                    <a:pt x="23798" y="8624"/>
                  </a:cubicBezTo>
                  <a:close/>
                  <a:moveTo>
                    <a:pt x="160248" y="80480"/>
                  </a:moveTo>
                  <a:cubicBezTo>
                    <a:pt x="164082" y="80480"/>
                    <a:pt x="167393" y="82695"/>
                    <a:pt x="169036" y="85886"/>
                  </a:cubicBezTo>
                  <a:lnTo>
                    <a:pt x="61894" y="85886"/>
                  </a:lnTo>
                  <a:cubicBezTo>
                    <a:pt x="63490" y="82695"/>
                    <a:pt x="66824" y="80480"/>
                    <a:pt x="70682" y="80480"/>
                  </a:cubicBezTo>
                  <a:close/>
                  <a:moveTo>
                    <a:pt x="170036" y="94793"/>
                  </a:moveTo>
                  <a:lnTo>
                    <a:pt x="170036" y="101127"/>
                  </a:lnTo>
                  <a:lnTo>
                    <a:pt x="11027" y="101127"/>
                  </a:lnTo>
                  <a:lnTo>
                    <a:pt x="9741" y="94840"/>
                  </a:lnTo>
                  <a:lnTo>
                    <a:pt x="170036" y="94793"/>
                  </a:lnTo>
                  <a:close/>
                  <a:moveTo>
                    <a:pt x="52964" y="110105"/>
                  </a:moveTo>
                  <a:cubicBezTo>
                    <a:pt x="54798" y="136039"/>
                    <a:pt x="72349" y="157710"/>
                    <a:pt x="96092" y="165617"/>
                  </a:cubicBezTo>
                  <a:lnTo>
                    <a:pt x="108237" y="196218"/>
                  </a:lnTo>
                  <a:lnTo>
                    <a:pt x="21529" y="196218"/>
                  </a:lnTo>
                  <a:lnTo>
                    <a:pt x="21529" y="151804"/>
                  </a:lnTo>
                  <a:cubicBezTo>
                    <a:pt x="21529" y="151518"/>
                    <a:pt x="21505" y="151209"/>
                    <a:pt x="21434" y="150923"/>
                  </a:cubicBezTo>
                  <a:lnTo>
                    <a:pt x="13075" y="110105"/>
                  </a:lnTo>
                  <a:close/>
                  <a:moveTo>
                    <a:pt x="23783" y="1"/>
                  </a:moveTo>
                  <a:cubicBezTo>
                    <a:pt x="23359" y="1"/>
                    <a:pt x="22933" y="12"/>
                    <a:pt x="22505" y="35"/>
                  </a:cubicBezTo>
                  <a:cubicBezTo>
                    <a:pt x="10003" y="678"/>
                    <a:pt x="1" y="11061"/>
                    <a:pt x="1" y="23754"/>
                  </a:cubicBezTo>
                  <a:lnTo>
                    <a:pt x="1" y="90411"/>
                  </a:lnTo>
                  <a:cubicBezTo>
                    <a:pt x="1" y="90554"/>
                    <a:pt x="1" y="90720"/>
                    <a:pt x="24" y="90887"/>
                  </a:cubicBezTo>
                  <a:cubicBezTo>
                    <a:pt x="72" y="91030"/>
                    <a:pt x="72" y="91197"/>
                    <a:pt x="96" y="91363"/>
                  </a:cubicBezTo>
                  <a:lnTo>
                    <a:pt x="12575" y="152281"/>
                  </a:lnTo>
                  <a:lnTo>
                    <a:pt x="12575" y="200719"/>
                  </a:lnTo>
                  <a:cubicBezTo>
                    <a:pt x="12575" y="203196"/>
                    <a:pt x="14551" y="205220"/>
                    <a:pt x="17052" y="205220"/>
                  </a:cubicBezTo>
                  <a:lnTo>
                    <a:pt x="114763" y="205220"/>
                  </a:lnTo>
                  <a:cubicBezTo>
                    <a:pt x="115691" y="205220"/>
                    <a:pt x="116596" y="204982"/>
                    <a:pt x="117358" y="204482"/>
                  </a:cubicBezTo>
                  <a:cubicBezTo>
                    <a:pt x="119168" y="203219"/>
                    <a:pt x="119787" y="200981"/>
                    <a:pt x="119025" y="199076"/>
                  </a:cubicBezTo>
                  <a:lnTo>
                    <a:pt x="106785" y="168189"/>
                  </a:lnTo>
                  <a:lnTo>
                    <a:pt x="106785" y="168189"/>
                  </a:lnTo>
                  <a:cubicBezTo>
                    <a:pt x="109809" y="168641"/>
                    <a:pt x="112905" y="168879"/>
                    <a:pt x="116072" y="168879"/>
                  </a:cubicBezTo>
                  <a:cubicBezTo>
                    <a:pt x="126956" y="168879"/>
                    <a:pt x="137720" y="166045"/>
                    <a:pt x="147150" y="160711"/>
                  </a:cubicBezTo>
                  <a:cubicBezTo>
                    <a:pt x="149294" y="159496"/>
                    <a:pt x="150056" y="156758"/>
                    <a:pt x="148841" y="154614"/>
                  </a:cubicBezTo>
                  <a:cubicBezTo>
                    <a:pt x="148019" y="153164"/>
                    <a:pt x="146498" y="152335"/>
                    <a:pt x="144937" y="152335"/>
                  </a:cubicBezTo>
                  <a:cubicBezTo>
                    <a:pt x="144192" y="152335"/>
                    <a:pt x="143437" y="152523"/>
                    <a:pt x="142745" y="152924"/>
                  </a:cubicBezTo>
                  <a:cubicBezTo>
                    <a:pt x="134648" y="157496"/>
                    <a:pt x="125455" y="159901"/>
                    <a:pt x="116072" y="159901"/>
                  </a:cubicBezTo>
                  <a:cubicBezTo>
                    <a:pt x="87662" y="159901"/>
                    <a:pt x="64276" y="137968"/>
                    <a:pt x="61990" y="110129"/>
                  </a:cubicBezTo>
                  <a:lnTo>
                    <a:pt x="169893" y="110129"/>
                  </a:lnTo>
                  <a:cubicBezTo>
                    <a:pt x="169393" y="116511"/>
                    <a:pt x="167750" y="122679"/>
                    <a:pt x="165035" y="128514"/>
                  </a:cubicBezTo>
                  <a:cubicBezTo>
                    <a:pt x="164106" y="130490"/>
                    <a:pt x="164630" y="132919"/>
                    <a:pt x="166440" y="134182"/>
                  </a:cubicBezTo>
                  <a:cubicBezTo>
                    <a:pt x="167250" y="134753"/>
                    <a:pt x="168155" y="135015"/>
                    <a:pt x="169060" y="135015"/>
                  </a:cubicBezTo>
                  <a:cubicBezTo>
                    <a:pt x="170750" y="135015"/>
                    <a:pt x="172370" y="134063"/>
                    <a:pt x="173132" y="132443"/>
                  </a:cubicBezTo>
                  <a:cubicBezTo>
                    <a:pt x="177061" y="124013"/>
                    <a:pt x="179062" y="115011"/>
                    <a:pt x="179062" y="105652"/>
                  </a:cubicBezTo>
                  <a:cubicBezTo>
                    <a:pt x="179062" y="105438"/>
                    <a:pt x="179038" y="105223"/>
                    <a:pt x="178990" y="105009"/>
                  </a:cubicBezTo>
                  <a:lnTo>
                    <a:pt x="178990" y="91006"/>
                  </a:lnTo>
                  <a:cubicBezTo>
                    <a:pt x="179038" y="90792"/>
                    <a:pt x="179062" y="90578"/>
                    <a:pt x="179062" y="90387"/>
                  </a:cubicBezTo>
                  <a:cubicBezTo>
                    <a:pt x="179062" y="79980"/>
                    <a:pt x="170608" y="71526"/>
                    <a:pt x="160224" y="71526"/>
                  </a:cubicBezTo>
                  <a:lnTo>
                    <a:pt x="70706" y="71526"/>
                  </a:lnTo>
                  <a:cubicBezTo>
                    <a:pt x="61871" y="71526"/>
                    <a:pt x="54464" y="77670"/>
                    <a:pt x="52464" y="85886"/>
                  </a:cubicBezTo>
                  <a:lnTo>
                    <a:pt x="47582" y="85886"/>
                  </a:lnTo>
                  <a:lnTo>
                    <a:pt x="47582" y="24207"/>
                  </a:lnTo>
                  <a:cubicBezTo>
                    <a:pt x="47582" y="10942"/>
                    <a:pt x="36899" y="1"/>
                    <a:pt x="2378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58"/>
            <p:cNvSpPr/>
            <p:nvPr/>
          </p:nvSpPr>
          <p:spPr>
            <a:xfrm>
              <a:off x="3451417" y="1697022"/>
              <a:ext cx="16182" cy="16978"/>
            </a:xfrm>
            <a:custGeom>
              <a:avLst/>
              <a:gdLst/>
              <a:ahLst/>
              <a:cxnLst/>
              <a:rect l="l" t="t" r="r" b="b"/>
              <a:pathLst>
                <a:path w="10051" h="9055" extrusionOk="0">
                  <a:moveTo>
                    <a:pt x="5086" y="1"/>
                  </a:moveTo>
                  <a:cubicBezTo>
                    <a:pt x="3866" y="1"/>
                    <a:pt x="2647" y="497"/>
                    <a:pt x="1763" y="1482"/>
                  </a:cubicBezTo>
                  <a:lnTo>
                    <a:pt x="1691" y="1530"/>
                  </a:lnTo>
                  <a:cubicBezTo>
                    <a:pt x="1" y="3339"/>
                    <a:pt x="120" y="6173"/>
                    <a:pt x="1930" y="7864"/>
                  </a:cubicBezTo>
                  <a:cubicBezTo>
                    <a:pt x="2811" y="8674"/>
                    <a:pt x="3906" y="9055"/>
                    <a:pt x="4978" y="9055"/>
                  </a:cubicBezTo>
                  <a:cubicBezTo>
                    <a:pt x="6169" y="9055"/>
                    <a:pt x="7383" y="8579"/>
                    <a:pt x="8264" y="7626"/>
                  </a:cubicBezTo>
                  <a:lnTo>
                    <a:pt x="8360" y="7555"/>
                  </a:lnTo>
                  <a:cubicBezTo>
                    <a:pt x="10050" y="5673"/>
                    <a:pt x="9931" y="2839"/>
                    <a:pt x="8098" y="1172"/>
                  </a:cubicBezTo>
                  <a:cubicBezTo>
                    <a:pt x="7248" y="389"/>
                    <a:pt x="6167" y="1"/>
                    <a:pt x="508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58"/>
            <p:cNvSpPr/>
            <p:nvPr/>
          </p:nvSpPr>
          <p:spPr>
            <a:xfrm>
              <a:off x="3382250" y="1658232"/>
              <a:ext cx="67865" cy="52063"/>
            </a:xfrm>
            <a:custGeom>
              <a:avLst/>
              <a:gdLst/>
              <a:ahLst/>
              <a:cxnLst/>
              <a:rect l="l" t="t" r="r" b="b"/>
              <a:pathLst>
                <a:path w="42152" h="27767" extrusionOk="0">
                  <a:moveTo>
                    <a:pt x="37016" y="0"/>
                  </a:moveTo>
                  <a:cubicBezTo>
                    <a:pt x="35475" y="0"/>
                    <a:pt x="33977" y="805"/>
                    <a:pt x="33150" y="2237"/>
                  </a:cubicBezTo>
                  <a:cubicBezTo>
                    <a:pt x="27244" y="12454"/>
                    <a:pt x="16266" y="18764"/>
                    <a:pt x="4501" y="18764"/>
                  </a:cubicBezTo>
                  <a:cubicBezTo>
                    <a:pt x="2025" y="18764"/>
                    <a:pt x="0" y="20765"/>
                    <a:pt x="0" y="23265"/>
                  </a:cubicBezTo>
                  <a:cubicBezTo>
                    <a:pt x="0" y="25766"/>
                    <a:pt x="2001" y="27766"/>
                    <a:pt x="4501" y="27766"/>
                  </a:cubicBezTo>
                  <a:cubicBezTo>
                    <a:pt x="19481" y="27766"/>
                    <a:pt x="33412" y="19717"/>
                    <a:pt x="40914" y="6738"/>
                  </a:cubicBezTo>
                  <a:cubicBezTo>
                    <a:pt x="42152" y="4595"/>
                    <a:pt x="41414" y="1856"/>
                    <a:pt x="39270" y="618"/>
                  </a:cubicBezTo>
                  <a:cubicBezTo>
                    <a:pt x="38559" y="199"/>
                    <a:pt x="37782" y="0"/>
                    <a:pt x="370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58"/>
            <p:cNvSpPr/>
            <p:nvPr/>
          </p:nvSpPr>
          <p:spPr>
            <a:xfrm>
              <a:off x="3397356" y="1387101"/>
              <a:ext cx="174799" cy="154498"/>
            </a:xfrm>
            <a:custGeom>
              <a:avLst/>
              <a:gdLst/>
              <a:ahLst/>
              <a:cxnLst/>
              <a:rect l="l" t="t" r="r" b="b"/>
              <a:pathLst>
                <a:path w="108571" h="82399" extrusionOk="0">
                  <a:moveTo>
                    <a:pt x="67610" y="9027"/>
                  </a:moveTo>
                  <a:cubicBezTo>
                    <a:pt x="75492" y="9027"/>
                    <a:pt x="82279" y="17671"/>
                    <a:pt x="83780" y="28673"/>
                  </a:cubicBezTo>
                  <a:lnTo>
                    <a:pt x="72230" y="28673"/>
                  </a:lnTo>
                  <a:cubicBezTo>
                    <a:pt x="69515" y="28673"/>
                    <a:pt x="67371" y="31055"/>
                    <a:pt x="67776" y="33817"/>
                  </a:cubicBezTo>
                  <a:cubicBezTo>
                    <a:pt x="68086" y="36080"/>
                    <a:pt x="70110" y="37651"/>
                    <a:pt x="72325" y="37651"/>
                  </a:cubicBezTo>
                  <a:lnTo>
                    <a:pt x="83780" y="37651"/>
                  </a:lnTo>
                  <a:cubicBezTo>
                    <a:pt x="82279" y="48701"/>
                    <a:pt x="75492" y="57298"/>
                    <a:pt x="67610" y="57298"/>
                  </a:cubicBezTo>
                  <a:cubicBezTo>
                    <a:pt x="58679" y="57298"/>
                    <a:pt x="51154" y="46272"/>
                    <a:pt x="51154" y="33174"/>
                  </a:cubicBezTo>
                  <a:cubicBezTo>
                    <a:pt x="51154" y="20076"/>
                    <a:pt x="58679" y="9027"/>
                    <a:pt x="67610" y="9027"/>
                  </a:cubicBezTo>
                  <a:close/>
                  <a:moveTo>
                    <a:pt x="50130" y="9455"/>
                  </a:moveTo>
                  <a:cubicBezTo>
                    <a:pt x="49820" y="9836"/>
                    <a:pt x="49511" y="10217"/>
                    <a:pt x="49177" y="10670"/>
                  </a:cubicBezTo>
                  <a:cubicBezTo>
                    <a:pt x="44629" y="16814"/>
                    <a:pt x="42128" y="24958"/>
                    <a:pt x="42128" y="33555"/>
                  </a:cubicBezTo>
                  <a:lnTo>
                    <a:pt x="42128" y="70087"/>
                  </a:lnTo>
                  <a:lnTo>
                    <a:pt x="42033" y="70015"/>
                  </a:lnTo>
                  <a:cubicBezTo>
                    <a:pt x="41318" y="69586"/>
                    <a:pt x="40509" y="69372"/>
                    <a:pt x="39693" y="69372"/>
                  </a:cubicBezTo>
                  <a:cubicBezTo>
                    <a:pt x="38877" y="69372"/>
                    <a:pt x="38056" y="69586"/>
                    <a:pt x="37318" y="70015"/>
                  </a:cubicBezTo>
                  <a:lnTo>
                    <a:pt x="32555" y="72897"/>
                  </a:lnTo>
                  <a:lnTo>
                    <a:pt x="27839" y="70015"/>
                  </a:lnTo>
                  <a:cubicBezTo>
                    <a:pt x="27125" y="69586"/>
                    <a:pt x="26321" y="69372"/>
                    <a:pt x="25511" y="69372"/>
                  </a:cubicBezTo>
                  <a:cubicBezTo>
                    <a:pt x="24702" y="69372"/>
                    <a:pt x="23886" y="69586"/>
                    <a:pt x="23148" y="70015"/>
                  </a:cubicBezTo>
                  <a:lnTo>
                    <a:pt x="18385" y="72897"/>
                  </a:lnTo>
                  <a:lnTo>
                    <a:pt x="13622" y="70015"/>
                  </a:lnTo>
                  <a:cubicBezTo>
                    <a:pt x="12908" y="69586"/>
                    <a:pt x="12104" y="69372"/>
                    <a:pt x="11300" y="69372"/>
                  </a:cubicBezTo>
                  <a:cubicBezTo>
                    <a:pt x="10496" y="69372"/>
                    <a:pt x="9693" y="69586"/>
                    <a:pt x="8978" y="70015"/>
                  </a:cubicBezTo>
                  <a:lnTo>
                    <a:pt x="8907" y="70087"/>
                  </a:lnTo>
                  <a:lnTo>
                    <a:pt x="8907" y="33579"/>
                  </a:lnTo>
                  <a:cubicBezTo>
                    <a:pt x="8907" y="20481"/>
                    <a:pt x="16480" y="9455"/>
                    <a:pt x="25482" y="9455"/>
                  </a:cubicBezTo>
                  <a:close/>
                  <a:moveTo>
                    <a:pt x="25553" y="1"/>
                  </a:moveTo>
                  <a:cubicBezTo>
                    <a:pt x="18456" y="1"/>
                    <a:pt x="11884" y="3645"/>
                    <a:pt x="7026" y="10241"/>
                  </a:cubicBezTo>
                  <a:cubicBezTo>
                    <a:pt x="2501" y="16433"/>
                    <a:pt x="0" y="24554"/>
                    <a:pt x="0" y="33198"/>
                  </a:cubicBezTo>
                  <a:lnTo>
                    <a:pt x="0" y="77660"/>
                  </a:lnTo>
                  <a:cubicBezTo>
                    <a:pt x="0" y="78826"/>
                    <a:pt x="381" y="79970"/>
                    <a:pt x="1167" y="80827"/>
                  </a:cubicBezTo>
                  <a:cubicBezTo>
                    <a:pt x="2078" y="81809"/>
                    <a:pt x="3296" y="82298"/>
                    <a:pt x="4510" y="82298"/>
                  </a:cubicBezTo>
                  <a:cubicBezTo>
                    <a:pt x="5326" y="82298"/>
                    <a:pt x="6141" y="82077"/>
                    <a:pt x="6859" y="81637"/>
                  </a:cubicBezTo>
                  <a:lnTo>
                    <a:pt x="11407" y="78850"/>
                  </a:lnTo>
                  <a:lnTo>
                    <a:pt x="16146" y="81756"/>
                  </a:lnTo>
                  <a:cubicBezTo>
                    <a:pt x="16861" y="82184"/>
                    <a:pt x="17671" y="82399"/>
                    <a:pt x="18483" y="82399"/>
                  </a:cubicBezTo>
                  <a:cubicBezTo>
                    <a:pt x="19296" y="82399"/>
                    <a:pt x="20112" y="82184"/>
                    <a:pt x="20838" y="81756"/>
                  </a:cubicBezTo>
                  <a:lnTo>
                    <a:pt x="25577" y="78850"/>
                  </a:lnTo>
                  <a:lnTo>
                    <a:pt x="30268" y="81756"/>
                  </a:lnTo>
                  <a:cubicBezTo>
                    <a:pt x="30983" y="82184"/>
                    <a:pt x="31816" y="82399"/>
                    <a:pt x="32626" y="82399"/>
                  </a:cubicBezTo>
                  <a:cubicBezTo>
                    <a:pt x="33436" y="82399"/>
                    <a:pt x="34269" y="82184"/>
                    <a:pt x="34984" y="81756"/>
                  </a:cubicBezTo>
                  <a:lnTo>
                    <a:pt x="39747" y="78850"/>
                  </a:lnTo>
                  <a:lnTo>
                    <a:pt x="44295" y="81637"/>
                  </a:lnTo>
                  <a:cubicBezTo>
                    <a:pt x="45000" y="82061"/>
                    <a:pt x="45807" y="82277"/>
                    <a:pt x="46620" y="82277"/>
                  </a:cubicBezTo>
                  <a:cubicBezTo>
                    <a:pt x="47950" y="82277"/>
                    <a:pt x="49294" y="81700"/>
                    <a:pt x="50225" y="80517"/>
                  </a:cubicBezTo>
                  <a:cubicBezTo>
                    <a:pt x="50844" y="79731"/>
                    <a:pt x="51154" y="78684"/>
                    <a:pt x="51154" y="77660"/>
                  </a:cubicBezTo>
                  <a:lnTo>
                    <a:pt x="51154" y="58560"/>
                  </a:lnTo>
                  <a:cubicBezTo>
                    <a:pt x="55726" y="63633"/>
                    <a:pt x="61513" y="66395"/>
                    <a:pt x="67705" y="66395"/>
                  </a:cubicBezTo>
                  <a:cubicBezTo>
                    <a:pt x="74778" y="66395"/>
                    <a:pt x="81351" y="62752"/>
                    <a:pt x="86209" y="56155"/>
                  </a:cubicBezTo>
                  <a:cubicBezTo>
                    <a:pt x="89971" y="51059"/>
                    <a:pt x="92281" y="44629"/>
                    <a:pt x="92996" y="37699"/>
                  </a:cubicBezTo>
                  <a:lnTo>
                    <a:pt x="95282" y="37699"/>
                  </a:lnTo>
                  <a:cubicBezTo>
                    <a:pt x="102617" y="37699"/>
                    <a:pt x="108570" y="31745"/>
                    <a:pt x="108570" y="24411"/>
                  </a:cubicBezTo>
                  <a:lnTo>
                    <a:pt x="108570" y="4573"/>
                  </a:lnTo>
                  <a:cubicBezTo>
                    <a:pt x="108527" y="2072"/>
                    <a:pt x="106501" y="76"/>
                    <a:pt x="104022" y="76"/>
                  </a:cubicBezTo>
                  <a:cubicBezTo>
                    <a:pt x="103810" y="76"/>
                    <a:pt x="103596" y="90"/>
                    <a:pt x="103379" y="120"/>
                  </a:cubicBezTo>
                  <a:cubicBezTo>
                    <a:pt x="101140" y="453"/>
                    <a:pt x="99569" y="2454"/>
                    <a:pt x="99569" y="4716"/>
                  </a:cubicBezTo>
                  <a:lnTo>
                    <a:pt x="99569" y="24411"/>
                  </a:lnTo>
                  <a:cubicBezTo>
                    <a:pt x="99569" y="26792"/>
                    <a:pt x="97640" y="28697"/>
                    <a:pt x="95282" y="28697"/>
                  </a:cubicBezTo>
                  <a:lnTo>
                    <a:pt x="92567" y="28697"/>
                  </a:lnTo>
                  <a:cubicBezTo>
                    <a:pt x="91853" y="21767"/>
                    <a:pt x="89519" y="15337"/>
                    <a:pt x="85780" y="10241"/>
                  </a:cubicBezTo>
                  <a:cubicBezTo>
                    <a:pt x="80946" y="3645"/>
                    <a:pt x="74397" y="1"/>
                    <a:pt x="6730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58"/>
            <p:cNvSpPr/>
            <p:nvPr/>
          </p:nvSpPr>
          <p:spPr>
            <a:xfrm>
              <a:off x="3345480" y="1421528"/>
              <a:ext cx="27415" cy="16836"/>
            </a:xfrm>
            <a:custGeom>
              <a:avLst/>
              <a:gdLst/>
              <a:ahLst/>
              <a:cxnLst/>
              <a:rect l="l" t="t" r="r" b="b"/>
              <a:pathLst>
                <a:path w="17028" h="8979" extrusionOk="0">
                  <a:moveTo>
                    <a:pt x="4977" y="1"/>
                  </a:moveTo>
                  <a:cubicBezTo>
                    <a:pt x="2715" y="1"/>
                    <a:pt x="715" y="1620"/>
                    <a:pt x="405" y="3811"/>
                  </a:cubicBezTo>
                  <a:cubicBezTo>
                    <a:pt x="0" y="6597"/>
                    <a:pt x="2144" y="8979"/>
                    <a:pt x="4835" y="8979"/>
                  </a:cubicBezTo>
                  <a:lnTo>
                    <a:pt x="12027" y="8979"/>
                  </a:lnTo>
                  <a:cubicBezTo>
                    <a:pt x="14289" y="8979"/>
                    <a:pt x="16289" y="7359"/>
                    <a:pt x="16623" y="5169"/>
                  </a:cubicBezTo>
                  <a:cubicBezTo>
                    <a:pt x="17028" y="2382"/>
                    <a:pt x="14884" y="1"/>
                    <a:pt x="121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58"/>
            <p:cNvSpPr/>
            <p:nvPr/>
          </p:nvSpPr>
          <p:spPr>
            <a:xfrm>
              <a:off x="3328687" y="1387456"/>
              <a:ext cx="14418" cy="28988"/>
            </a:xfrm>
            <a:custGeom>
              <a:avLst/>
              <a:gdLst/>
              <a:ahLst/>
              <a:cxnLst/>
              <a:rect l="l" t="t" r="r" b="b"/>
              <a:pathLst>
                <a:path w="8955" h="15460" extrusionOk="0">
                  <a:moveTo>
                    <a:pt x="4482" y="1"/>
                  </a:moveTo>
                  <a:cubicBezTo>
                    <a:pt x="4262" y="1"/>
                    <a:pt x="4038" y="17"/>
                    <a:pt x="3811" y="50"/>
                  </a:cubicBezTo>
                  <a:cubicBezTo>
                    <a:pt x="1596" y="383"/>
                    <a:pt x="0" y="2408"/>
                    <a:pt x="0" y="4646"/>
                  </a:cubicBezTo>
                  <a:lnTo>
                    <a:pt x="0" y="10838"/>
                  </a:lnTo>
                  <a:cubicBezTo>
                    <a:pt x="0" y="13100"/>
                    <a:pt x="1596" y="15101"/>
                    <a:pt x="3811" y="15410"/>
                  </a:cubicBezTo>
                  <a:cubicBezTo>
                    <a:pt x="4036" y="15443"/>
                    <a:pt x="4258" y="15459"/>
                    <a:pt x="4477" y="15459"/>
                  </a:cubicBezTo>
                  <a:cubicBezTo>
                    <a:pt x="6945" y="15459"/>
                    <a:pt x="8955" y="13431"/>
                    <a:pt x="8955" y="10981"/>
                  </a:cubicBezTo>
                  <a:lnTo>
                    <a:pt x="8955" y="4480"/>
                  </a:lnTo>
                  <a:cubicBezTo>
                    <a:pt x="8955" y="2009"/>
                    <a:pt x="6948" y="1"/>
                    <a:pt x="448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58"/>
            <p:cNvSpPr/>
            <p:nvPr/>
          </p:nvSpPr>
          <p:spPr>
            <a:xfrm>
              <a:off x="3299011" y="1421528"/>
              <a:ext cx="26533" cy="16836"/>
            </a:xfrm>
            <a:custGeom>
              <a:avLst/>
              <a:gdLst/>
              <a:ahLst/>
              <a:cxnLst/>
              <a:rect l="l" t="t" r="r" b="b"/>
              <a:pathLst>
                <a:path w="16480" h="8979" extrusionOk="0">
                  <a:moveTo>
                    <a:pt x="4977" y="1"/>
                  </a:moveTo>
                  <a:cubicBezTo>
                    <a:pt x="2715" y="1"/>
                    <a:pt x="715" y="1620"/>
                    <a:pt x="381" y="3811"/>
                  </a:cubicBezTo>
                  <a:cubicBezTo>
                    <a:pt x="0" y="6597"/>
                    <a:pt x="2143" y="8979"/>
                    <a:pt x="4811" y="8979"/>
                  </a:cubicBezTo>
                  <a:lnTo>
                    <a:pt x="11526" y="8979"/>
                  </a:lnTo>
                  <a:cubicBezTo>
                    <a:pt x="13789" y="8979"/>
                    <a:pt x="15789" y="7359"/>
                    <a:pt x="16099" y="5169"/>
                  </a:cubicBezTo>
                  <a:cubicBezTo>
                    <a:pt x="16480" y="2382"/>
                    <a:pt x="14336" y="1"/>
                    <a:pt x="116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58"/>
            <p:cNvSpPr/>
            <p:nvPr/>
          </p:nvSpPr>
          <p:spPr>
            <a:xfrm>
              <a:off x="3328687" y="1444208"/>
              <a:ext cx="14418" cy="26612"/>
            </a:xfrm>
            <a:custGeom>
              <a:avLst/>
              <a:gdLst/>
              <a:ahLst/>
              <a:cxnLst/>
              <a:rect l="l" t="t" r="r" b="b"/>
              <a:pathLst>
                <a:path w="8955" h="14193" extrusionOk="0">
                  <a:moveTo>
                    <a:pt x="4482" y="1"/>
                  </a:moveTo>
                  <a:cubicBezTo>
                    <a:pt x="4262" y="1"/>
                    <a:pt x="4037" y="17"/>
                    <a:pt x="3811" y="50"/>
                  </a:cubicBezTo>
                  <a:cubicBezTo>
                    <a:pt x="1596" y="360"/>
                    <a:pt x="0" y="2360"/>
                    <a:pt x="0" y="4622"/>
                  </a:cubicBezTo>
                  <a:lnTo>
                    <a:pt x="0" y="9552"/>
                  </a:lnTo>
                  <a:cubicBezTo>
                    <a:pt x="0" y="11814"/>
                    <a:pt x="1596" y="13815"/>
                    <a:pt x="3811" y="14148"/>
                  </a:cubicBezTo>
                  <a:cubicBezTo>
                    <a:pt x="4026" y="14178"/>
                    <a:pt x="4239" y="14192"/>
                    <a:pt x="4448" y="14192"/>
                  </a:cubicBezTo>
                  <a:cubicBezTo>
                    <a:pt x="6930" y="14192"/>
                    <a:pt x="8955" y="12176"/>
                    <a:pt x="8955" y="9695"/>
                  </a:cubicBezTo>
                  <a:lnTo>
                    <a:pt x="8955" y="4503"/>
                  </a:lnTo>
                  <a:cubicBezTo>
                    <a:pt x="8955" y="2011"/>
                    <a:pt x="6948" y="1"/>
                    <a:pt x="448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58"/>
            <p:cNvSpPr/>
            <p:nvPr/>
          </p:nvSpPr>
          <p:spPr>
            <a:xfrm>
              <a:off x="3545621" y="1767269"/>
              <a:ext cx="27378" cy="16791"/>
            </a:xfrm>
            <a:custGeom>
              <a:avLst/>
              <a:gdLst/>
              <a:ahLst/>
              <a:cxnLst/>
              <a:rect l="l" t="t" r="r" b="b"/>
              <a:pathLst>
                <a:path w="17005" h="8955" extrusionOk="0">
                  <a:moveTo>
                    <a:pt x="4978" y="0"/>
                  </a:moveTo>
                  <a:cubicBezTo>
                    <a:pt x="2716" y="0"/>
                    <a:pt x="715" y="1596"/>
                    <a:pt x="406" y="3811"/>
                  </a:cubicBezTo>
                  <a:cubicBezTo>
                    <a:pt x="1" y="6573"/>
                    <a:pt x="2144" y="8955"/>
                    <a:pt x="4835" y="8955"/>
                  </a:cubicBezTo>
                  <a:lnTo>
                    <a:pt x="12027" y="8955"/>
                  </a:lnTo>
                  <a:cubicBezTo>
                    <a:pt x="14290" y="8955"/>
                    <a:pt x="16290" y="7359"/>
                    <a:pt x="16623" y="5144"/>
                  </a:cubicBezTo>
                  <a:cubicBezTo>
                    <a:pt x="17004" y="2382"/>
                    <a:pt x="14861" y="0"/>
                    <a:pt x="121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58"/>
            <p:cNvSpPr/>
            <p:nvPr/>
          </p:nvSpPr>
          <p:spPr>
            <a:xfrm>
              <a:off x="3528752" y="1733676"/>
              <a:ext cx="14456" cy="28988"/>
            </a:xfrm>
            <a:custGeom>
              <a:avLst/>
              <a:gdLst/>
              <a:ahLst/>
              <a:cxnLst/>
              <a:rect l="l" t="t" r="r" b="b"/>
              <a:pathLst>
                <a:path w="8979" h="15460" extrusionOk="0">
                  <a:moveTo>
                    <a:pt x="4521" y="1"/>
                  </a:moveTo>
                  <a:cubicBezTo>
                    <a:pt x="4288" y="1"/>
                    <a:pt x="4051" y="19"/>
                    <a:pt x="3811" y="56"/>
                  </a:cubicBezTo>
                  <a:cubicBezTo>
                    <a:pt x="1596" y="389"/>
                    <a:pt x="0" y="2366"/>
                    <a:pt x="0" y="4628"/>
                  </a:cubicBezTo>
                  <a:lnTo>
                    <a:pt x="0" y="10820"/>
                  </a:lnTo>
                  <a:cubicBezTo>
                    <a:pt x="0" y="13082"/>
                    <a:pt x="1620" y="15082"/>
                    <a:pt x="3811" y="15416"/>
                  </a:cubicBezTo>
                  <a:cubicBezTo>
                    <a:pt x="4028" y="15446"/>
                    <a:pt x="4242" y="15460"/>
                    <a:pt x="4453" y="15460"/>
                  </a:cubicBezTo>
                  <a:cubicBezTo>
                    <a:pt x="6954" y="15460"/>
                    <a:pt x="8979" y="13446"/>
                    <a:pt x="8979" y="10986"/>
                  </a:cubicBezTo>
                  <a:lnTo>
                    <a:pt x="8979" y="4485"/>
                  </a:lnTo>
                  <a:cubicBezTo>
                    <a:pt x="8979" y="2004"/>
                    <a:pt x="6990" y="1"/>
                    <a:pt x="452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58"/>
            <p:cNvSpPr/>
            <p:nvPr/>
          </p:nvSpPr>
          <p:spPr>
            <a:xfrm>
              <a:off x="3499113" y="1767269"/>
              <a:ext cx="26573" cy="16791"/>
            </a:xfrm>
            <a:custGeom>
              <a:avLst/>
              <a:gdLst/>
              <a:ahLst/>
              <a:cxnLst/>
              <a:rect l="l" t="t" r="r" b="b"/>
              <a:pathLst>
                <a:path w="16505" h="8955" extrusionOk="0">
                  <a:moveTo>
                    <a:pt x="4954" y="0"/>
                  </a:moveTo>
                  <a:cubicBezTo>
                    <a:pt x="2716" y="0"/>
                    <a:pt x="715" y="1596"/>
                    <a:pt x="382" y="3811"/>
                  </a:cubicBezTo>
                  <a:cubicBezTo>
                    <a:pt x="1" y="6573"/>
                    <a:pt x="2144" y="8955"/>
                    <a:pt x="4811" y="8955"/>
                  </a:cubicBezTo>
                  <a:lnTo>
                    <a:pt x="11503" y="8955"/>
                  </a:lnTo>
                  <a:cubicBezTo>
                    <a:pt x="13766" y="8955"/>
                    <a:pt x="15766" y="7359"/>
                    <a:pt x="16099" y="5144"/>
                  </a:cubicBezTo>
                  <a:cubicBezTo>
                    <a:pt x="16504" y="2382"/>
                    <a:pt x="14361" y="0"/>
                    <a:pt x="116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58"/>
            <p:cNvSpPr/>
            <p:nvPr/>
          </p:nvSpPr>
          <p:spPr>
            <a:xfrm>
              <a:off x="3528752" y="1790386"/>
              <a:ext cx="14456" cy="26576"/>
            </a:xfrm>
            <a:custGeom>
              <a:avLst/>
              <a:gdLst/>
              <a:ahLst/>
              <a:cxnLst/>
              <a:rect l="l" t="t" r="r" b="b"/>
              <a:pathLst>
                <a:path w="8979" h="14174" extrusionOk="0">
                  <a:moveTo>
                    <a:pt x="4521" y="0"/>
                  </a:moveTo>
                  <a:cubicBezTo>
                    <a:pt x="4288" y="0"/>
                    <a:pt x="4051" y="18"/>
                    <a:pt x="3811" y="55"/>
                  </a:cubicBezTo>
                  <a:cubicBezTo>
                    <a:pt x="1596" y="341"/>
                    <a:pt x="0" y="2365"/>
                    <a:pt x="0" y="4603"/>
                  </a:cubicBezTo>
                  <a:lnTo>
                    <a:pt x="0" y="9557"/>
                  </a:lnTo>
                  <a:cubicBezTo>
                    <a:pt x="0" y="11819"/>
                    <a:pt x="1620" y="13796"/>
                    <a:pt x="3811" y="14129"/>
                  </a:cubicBezTo>
                  <a:cubicBezTo>
                    <a:pt x="4028" y="14159"/>
                    <a:pt x="4242" y="14173"/>
                    <a:pt x="4453" y="14173"/>
                  </a:cubicBezTo>
                  <a:cubicBezTo>
                    <a:pt x="6954" y="14173"/>
                    <a:pt x="8979" y="12159"/>
                    <a:pt x="8979" y="9700"/>
                  </a:cubicBezTo>
                  <a:lnTo>
                    <a:pt x="8979" y="4484"/>
                  </a:lnTo>
                  <a:cubicBezTo>
                    <a:pt x="8979" y="2004"/>
                    <a:pt x="6990" y="0"/>
                    <a:pt x="45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58"/>
            <p:cNvSpPr/>
            <p:nvPr/>
          </p:nvSpPr>
          <p:spPr>
            <a:xfrm>
              <a:off x="3234060" y="1500256"/>
              <a:ext cx="14456" cy="43714"/>
            </a:xfrm>
            <a:custGeom>
              <a:avLst/>
              <a:gdLst/>
              <a:ahLst/>
              <a:cxnLst/>
              <a:rect l="l" t="t" r="r" b="b"/>
              <a:pathLst>
                <a:path w="8979" h="23314" extrusionOk="0">
                  <a:moveTo>
                    <a:pt x="4459" y="1"/>
                  </a:moveTo>
                  <a:cubicBezTo>
                    <a:pt x="4246" y="1"/>
                    <a:pt x="4029" y="15"/>
                    <a:pt x="3811" y="45"/>
                  </a:cubicBezTo>
                  <a:cubicBezTo>
                    <a:pt x="1572" y="379"/>
                    <a:pt x="0" y="2403"/>
                    <a:pt x="0" y="4641"/>
                  </a:cubicBezTo>
                  <a:lnTo>
                    <a:pt x="0" y="18692"/>
                  </a:lnTo>
                  <a:cubicBezTo>
                    <a:pt x="0" y="20954"/>
                    <a:pt x="1620" y="22955"/>
                    <a:pt x="3811" y="23264"/>
                  </a:cubicBezTo>
                  <a:cubicBezTo>
                    <a:pt x="4039" y="23297"/>
                    <a:pt x="4265" y="23313"/>
                    <a:pt x="4488" y="23313"/>
                  </a:cubicBezTo>
                  <a:cubicBezTo>
                    <a:pt x="6972" y="23313"/>
                    <a:pt x="8978" y="21305"/>
                    <a:pt x="8978" y="18835"/>
                  </a:cubicBezTo>
                  <a:lnTo>
                    <a:pt x="8978" y="4498"/>
                  </a:lnTo>
                  <a:cubicBezTo>
                    <a:pt x="8978" y="1997"/>
                    <a:pt x="6956" y="1"/>
                    <a:pt x="44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58"/>
            <p:cNvSpPr/>
            <p:nvPr/>
          </p:nvSpPr>
          <p:spPr>
            <a:xfrm>
              <a:off x="3233791" y="1467966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502" y="1"/>
                  </a:moveTo>
                  <a:cubicBezTo>
                    <a:pt x="3311" y="1"/>
                    <a:pt x="2144" y="477"/>
                    <a:pt x="1310" y="1334"/>
                  </a:cubicBezTo>
                  <a:cubicBezTo>
                    <a:pt x="477" y="2168"/>
                    <a:pt x="1" y="3311"/>
                    <a:pt x="1" y="4502"/>
                  </a:cubicBezTo>
                  <a:cubicBezTo>
                    <a:pt x="1" y="5692"/>
                    <a:pt x="477" y="6859"/>
                    <a:pt x="1310" y="7693"/>
                  </a:cubicBezTo>
                  <a:cubicBezTo>
                    <a:pt x="2144" y="8526"/>
                    <a:pt x="3311" y="9003"/>
                    <a:pt x="4502" y="9003"/>
                  </a:cubicBezTo>
                  <a:cubicBezTo>
                    <a:pt x="5692" y="9003"/>
                    <a:pt x="6812" y="8526"/>
                    <a:pt x="7669" y="7693"/>
                  </a:cubicBezTo>
                  <a:cubicBezTo>
                    <a:pt x="8502" y="6859"/>
                    <a:pt x="8979" y="5692"/>
                    <a:pt x="8979" y="4502"/>
                  </a:cubicBezTo>
                  <a:cubicBezTo>
                    <a:pt x="8979" y="3311"/>
                    <a:pt x="8502" y="2144"/>
                    <a:pt x="7669" y="1334"/>
                  </a:cubicBezTo>
                  <a:cubicBezTo>
                    <a:pt x="6835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7" name="Google Shape;697;p58"/>
          <p:cNvGrpSpPr/>
          <p:nvPr/>
        </p:nvGrpSpPr>
        <p:grpSpPr>
          <a:xfrm>
            <a:off x="3992184" y="1410231"/>
            <a:ext cx="371029" cy="385393"/>
            <a:chOff x="3992184" y="1410231"/>
            <a:chExt cx="371029" cy="385393"/>
          </a:xfrm>
        </p:grpSpPr>
        <p:sp>
          <p:nvSpPr>
            <p:cNvPr id="698" name="Google Shape;698;p58"/>
            <p:cNvSpPr/>
            <p:nvPr/>
          </p:nvSpPr>
          <p:spPr>
            <a:xfrm>
              <a:off x="4177256" y="1410231"/>
              <a:ext cx="123384" cy="80458"/>
            </a:xfrm>
            <a:custGeom>
              <a:avLst/>
              <a:gdLst/>
              <a:ahLst/>
              <a:cxnLst/>
              <a:rect l="l" t="t" r="r" b="b"/>
              <a:pathLst>
                <a:path w="76636" h="42911" extrusionOk="0">
                  <a:moveTo>
                    <a:pt x="4978" y="1"/>
                  </a:moveTo>
                  <a:cubicBezTo>
                    <a:pt x="2715" y="1"/>
                    <a:pt x="715" y="1596"/>
                    <a:pt x="382" y="3811"/>
                  </a:cubicBezTo>
                  <a:cubicBezTo>
                    <a:pt x="1" y="6574"/>
                    <a:pt x="2144" y="8955"/>
                    <a:pt x="4835" y="8955"/>
                  </a:cubicBezTo>
                  <a:lnTo>
                    <a:pt x="67634" y="8955"/>
                  </a:lnTo>
                  <a:lnTo>
                    <a:pt x="67634" y="38270"/>
                  </a:lnTo>
                  <a:cubicBezTo>
                    <a:pt x="67634" y="40533"/>
                    <a:pt x="69253" y="42533"/>
                    <a:pt x="71444" y="42867"/>
                  </a:cubicBezTo>
                  <a:cubicBezTo>
                    <a:pt x="71659" y="42896"/>
                    <a:pt x="71872" y="42911"/>
                    <a:pt x="72082" y="42911"/>
                  </a:cubicBezTo>
                  <a:cubicBezTo>
                    <a:pt x="74563" y="42911"/>
                    <a:pt x="76588" y="40897"/>
                    <a:pt x="76588" y="38437"/>
                  </a:cubicBezTo>
                  <a:lnTo>
                    <a:pt x="76588" y="4502"/>
                  </a:lnTo>
                  <a:cubicBezTo>
                    <a:pt x="76636" y="1977"/>
                    <a:pt x="74635" y="1"/>
                    <a:pt x="7213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58"/>
            <p:cNvSpPr/>
            <p:nvPr/>
          </p:nvSpPr>
          <p:spPr>
            <a:xfrm>
              <a:off x="4148846" y="1410231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1"/>
                  </a:cubicBezTo>
                  <a:cubicBezTo>
                    <a:pt x="476" y="2144"/>
                    <a:pt x="0" y="3287"/>
                    <a:pt x="0" y="4478"/>
                  </a:cubicBezTo>
                  <a:cubicBezTo>
                    <a:pt x="0" y="5669"/>
                    <a:pt x="476" y="6835"/>
                    <a:pt x="1310" y="7669"/>
                  </a:cubicBezTo>
                  <a:cubicBezTo>
                    <a:pt x="2143" y="8502"/>
                    <a:pt x="3310" y="8979"/>
                    <a:pt x="4501" y="8979"/>
                  </a:cubicBezTo>
                  <a:cubicBezTo>
                    <a:pt x="5692" y="8979"/>
                    <a:pt x="6835" y="8502"/>
                    <a:pt x="7692" y="7669"/>
                  </a:cubicBezTo>
                  <a:cubicBezTo>
                    <a:pt x="8502" y="6835"/>
                    <a:pt x="8978" y="5669"/>
                    <a:pt x="8978" y="4478"/>
                  </a:cubicBezTo>
                  <a:cubicBezTo>
                    <a:pt x="8978" y="3287"/>
                    <a:pt x="8502" y="2144"/>
                    <a:pt x="7692" y="1311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58"/>
            <p:cNvSpPr/>
            <p:nvPr/>
          </p:nvSpPr>
          <p:spPr>
            <a:xfrm>
              <a:off x="4083896" y="1443854"/>
              <a:ext cx="187835" cy="84171"/>
            </a:xfrm>
            <a:custGeom>
              <a:avLst/>
              <a:gdLst/>
              <a:ahLst/>
              <a:cxnLst/>
              <a:rect l="l" t="t" r="r" b="b"/>
              <a:pathLst>
                <a:path w="116668" h="44891" extrusionOk="0">
                  <a:moveTo>
                    <a:pt x="107713" y="8979"/>
                  </a:moveTo>
                  <a:lnTo>
                    <a:pt x="107713" y="35889"/>
                  </a:lnTo>
                  <a:lnTo>
                    <a:pt x="9002" y="35889"/>
                  </a:lnTo>
                  <a:lnTo>
                    <a:pt x="9002" y="8979"/>
                  </a:lnTo>
                  <a:close/>
                  <a:moveTo>
                    <a:pt x="4501" y="1"/>
                  </a:moveTo>
                  <a:cubicBezTo>
                    <a:pt x="2025" y="1"/>
                    <a:pt x="0" y="2001"/>
                    <a:pt x="0" y="4502"/>
                  </a:cubicBezTo>
                  <a:lnTo>
                    <a:pt x="0" y="40414"/>
                  </a:lnTo>
                  <a:cubicBezTo>
                    <a:pt x="0" y="42867"/>
                    <a:pt x="2001" y="44891"/>
                    <a:pt x="4501" y="44891"/>
                  </a:cubicBezTo>
                  <a:lnTo>
                    <a:pt x="112167" y="44891"/>
                  </a:lnTo>
                  <a:cubicBezTo>
                    <a:pt x="114643" y="44891"/>
                    <a:pt x="116668" y="42914"/>
                    <a:pt x="116668" y="40414"/>
                  </a:cubicBezTo>
                  <a:lnTo>
                    <a:pt x="116668" y="4502"/>
                  </a:lnTo>
                  <a:cubicBezTo>
                    <a:pt x="116668" y="2001"/>
                    <a:pt x="114667" y="1"/>
                    <a:pt x="1121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58"/>
            <p:cNvSpPr/>
            <p:nvPr/>
          </p:nvSpPr>
          <p:spPr>
            <a:xfrm>
              <a:off x="3992184" y="1410276"/>
              <a:ext cx="371029" cy="385348"/>
            </a:xfrm>
            <a:custGeom>
              <a:avLst/>
              <a:gdLst/>
              <a:ahLst/>
              <a:cxnLst/>
              <a:rect l="l" t="t" r="r" b="b"/>
              <a:pathLst>
                <a:path w="230453" h="205519" extrusionOk="0">
                  <a:moveTo>
                    <a:pt x="209830" y="60989"/>
                  </a:moveTo>
                  <a:lnTo>
                    <a:pt x="219093" y="86113"/>
                  </a:lnTo>
                  <a:lnTo>
                    <a:pt x="183586" y="86113"/>
                  </a:lnTo>
                  <a:lnTo>
                    <a:pt x="192826" y="60989"/>
                  </a:lnTo>
                  <a:close/>
                  <a:moveTo>
                    <a:pt x="24663" y="70748"/>
                  </a:moveTo>
                  <a:cubicBezTo>
                    <a:pt x="30180" y="70748"/>
                    <a:pt x="34674" y="75214"/>
                    <a:pt x="34674" y="80731"/>
                  </a:cubicBezTo>
                  <a:cubicBezTo>
                    <a:pt x="34674" y="82875"/>
                    <a:pt x="33983" y="84923"/>
                    <a:pt x="32697" y="86661"/>
                  </a:cubicBezTo>
                  <a:cubicBezTo>
                    <a:pt x="32459" y="86994"/>
                    <a:pt x="32221" y="87352"/>
                    <a:pt x="32078" y="87709"/>
                  </a:cubicBezTo>
                  <a:cubicBezTo>
                    <a:pt x="31316" y="89757"/>
                    <a:pt x="32031" y="91900"/>
                    <a:pt x="33626" y="93019"/>
                  </a:cubicBezTo>
                  <a:cubicBezTo>
                    <a:pt x="37698" y="95949"/>
                    <a:pt x="40128" y="100640"/>
                    <a:pt x="40128" y="105617"/>
                  </a:cubicBezTo>
                  <a:cubicBezTo>
                    <a:pt x="40128" y="112595"/>
                    <a:pt x="35484" y="118501"/>
                    <a:pt x="29125" y="120454"/>
                  </a:cubicBezTo>
                  <a:lnTo>
                    <a:pt x="29125" y="104903"/>
                  </a:lnTo>
                  <a:cubicBezTo>
                    <a:pt x="29125" y="102422"/>
                    <a:pt x="27137" y="100419"/>
                    <a:pt x="24686" y="100419"/>
                  </a:cubicBezTo>
                  <a:cubicBezTo>
                    <a:pt x="24455" y="100419"/>
                    <a:pt x="24219" y="100436"/>
                    <a:pt x="23981" y="100473"/>
                  </a:cubicBezTo>
                  <a:cubicBezTo>
                    <a:pt x="21814" y="100831"/>
                    <a:pt x="20195" y="102807"/>
                    <a:pt x="20195" y="105070"/>
                  </a:cubicBezTo>
                  <a:lnTo>
                    <a:pt x="20195" y="120477"/>
                  </a:lnTo>
                  <a:cubicBezTo>
                    <a:pt x="13860" y="118525"/>
                    <a:pt x="9216" y="112642"/>
                    <a:pt x="9216" y="105641"/>
                  </a:cubicBezTo>
                  <a:cubicBezTo>
                    <a:pt x="9216" y="100688"/>
                    <a:pt x="11622" y="95972"/>
                    <a:pt x="15670" y="93043"/>
                  </a:cubicBezTo>
                  <a:cubicBezTo>
                    <a:pt x="16003" y="92805"/>
                    <a:pt x="16337" y="92543"/>
                    <a:pt x="16575" y="92257"/>
                  </a:cubicBezTo>
                  <a:cubicBezTo>
                    <a:pt x="17909" y="90519"/>
                    <a:pt x="17861" y="88280"/>
                    <a:pt x="16694" y="86709"/>
                  </a:cubicBezTo>
                  <a:cubicBezTo>
                    <a:pt x="15313" y="84899"/>
                    <a:pt x="14646" y="82708"/>
                    <a:pt x="14694" y="80398"/>
                  </a:cubicBezTo>
                  <a:cubicBezTo>
                    <a:pt x="14837" y="75564"/>
                    <a:pt x="18599" y="71420"/>
                    <a:pt x="23410" y="70824"/>
                  </a:cubicBezTo>
                  <a:cubicBezTo>
                    <a:pt x="23832" y="70773"/>
                    <a:pt x="24250" y="70748"/>
                    <a:pt x="24663" y="70748"/>
                  </a:cubicBezTo>
                  <a:close/>
                  <a:moveTo>
                    <a:pt x="159843" y="113476"/>
                  </a:moveTo>
                  <a:cubicBezTo>
                    <a:pt x="164963" y="113476"/>
                    <a:pt x="169107" y="117620"/>
                    <a:pt x="169107" y="122740"/>
                  </a:cubicBezTo>
                  <a:lnTo>
                    <a:pt x="169107" y="145792"/>
                  </a:lnTo>
                  <a:cubicBezTo>
                    <a:pt x="165082" y="146792"/>
                    <a:pt x="161605" y="149198"/>
                    <a:pt x="159271" y="152508"/>
                  </a:cubicBezTo>
                  <a:lnTo>
                    <a:pt x="71324" y="152508"/>
                  </a:lnTo>
                  <a:cubicBezTo>
                    <a:pt x="69062" y="149340"/>
                    <a:pt x="65752" y="146959"/>
                    <a:pt x="61918" y="145911"/>
                  </a:cubicBezTo>
                  <a:lnTo>
                    <a:pt x="61918" y="122740"/>
                  </a:lnTo>
                  <a:cubicBezTo>
                    <a:pt x="61918" y="117620"/>
                    <a:pt x="66038" y="113476"/>
                    <a:pt x="71158" y="113476"/>
                  </a:cubicBezTo>
                  <a:close/>
                  <a:moveTo>
                    <a:pt x="156152" y="161462"/>
                  </a:moveTo>
                  <a:cubicBezTo>
                    <a:pt x="156128" y="161748"/>
                    <a:pt x="156128" y="162057"/>
                    <a:pt x="156128" y="162343"/>
                  </a:cubicBezTo>
                  <a:lnTo>
                    <a:pt x="156128" y="172226"/>
                  </a:lnTo>
                  <a:lnTo>
                    <a:pt x="74468" y="172226"/>
                  </a:lnTo>
                  <a:lnTo>
                    <a:pt x="74468" y="162343"/>
                  </a:lnTo>
                  <a:cubicBezTo>
                    <a:pt x="74492" y="162057"/>
                    <a:pt x="74468" y="161748"/>
                    <a:pt x="74468" y="161462"/>
                  </a:cubicBezTo>
                  <a:close/>
                  <a:moveTo>
                    <a:pt x="176132" y="80707"/>
                  </a:moveTo>
                  <a:lnTo>
                    <a:pt x="173108" y="88947"/>
                  </a:lnTo>
                  <a:cubicBezTo>
                    <a:pt x="172798" y="89781"/>
                    <a:pt x="172679" y="90709"/>
                    <a:pt x="172893" y="91567"/>
                  </a:cubicBezTo>
                  <a:cubicBezTo>
                    <a:pt x="173393" y="93686"/>
                    <a:pt x="175251" y="95044"/>
                    <a:pt x="177275" y="95044"/>
                  </a:cubicBezTo>
                  <a:lnTo>
                    <a:pt x="196946" y="95044"/>
                  </a:lnTo>
                  <a:lnTo>
                    <a:pt x="196946" y="178489"/>
                  </a:lnTo>
                  <a:lnTo>
                    <a:pt x="190206" y="178489"/>
                  </a:lnTo>
                  <a:lnTo>
                    <a:pt x="190206" y="162343"/>
                  </a:lnTo>
                  <a:cubicBezTo>
                    <a:pt x="190254" y="154699"/>
                    <a:pt x="185110" y="148174"/>
                    <a:pt x="178132" y="146078"/>
                  </a:cubicBezTo>
                  <a:lnTo>
                    <a:pt x="178132" y="122740"/>
                  </a:lnTo>
                  <a:cubicBezTo>
                    <a:pt x="178132" y="112666"/>
                    <a:pt x="169964" y="104474"/>
                    <a:pt x="159867" y="104474"/>
                  </a:cubicBezTo>
                  <a:lnTo>
                    <a:pt x="71205" y="104474"/>
                  </a:lnTo>
                  <a:cubicBezTo>
                    <a:pt x="61132" y="104474"/>
                    <a:pt x="52964" y="112642"/>
                    <a:pt x="52964" y="122740"/>
                  </a:cubicBezTo>
                  <a:lnTo>
                    <a:pt x="52964" y="145911"/>
                  </a:lnTo>
                  <a:cubicBezTo>
                    <a:pt x="51701" y="146268"/>
                    <a:pt x="50487" y="146745"/>
                    <a:pt x="49344" y="147340"/>
                  </a:cubicBezTo>
                  <a:lnTo>
                    <a:pt x="49344" y="140839"/>
                  </a:lnTo>
                  <a:cubicBezTo>
                    <a:pt x="49344" y="138362"/>
                    <a:pt x="47343" y="136338"/>
                    <a:pt x="44843" y="136338"/>
                  </a:cubicBezTo>
                  <a:lnTo>
                    <a:pt x="29602" y="136338"/>
                  </a:lnTo>
                  <a:lnTo>
                    <a:pt x="29602" y="129670"/>
                  </a:lnTo>
                  <a:cubicBezTo>
                    <a:pt x="40961" y="127550"/>
                    <a:pt x="49582" y="117572"/>
                    <a:pt x="49582" y="105641"/>
                  </a:cubicBezTo>
                  <a:cubicBezTo>
                    <a:pt x="49582" y="99164"/>
                    <a:pt x="46986" y="92972"/>
                    <a:pt x="42461" y="88399"/>
                  </a:cubicBezTo>
                  <a:cubicBezTo>
                    <a:pt x="43533" y="85994"/>
                    <a:pt x="44081" y="83398"/>
                    <a:pt x="44081" y="80731"/>
                  </a:cubicBezTo>
                  <a:lnTo>
                    <a:pt x="44081" y="80707"/>
                  </a:lnTo>
                  <a:close/>
                  <a:moveTo>
                    <a:pt x="40389" y="145316"/>
                  </a:moveTo>
                  <a:lnTo>
                    <a:pt x="40389" y="196469"/>
                  </a:lnTo>
                  <a:lnTo>
                    <a:pt x="9431" y="196469"/>
                  </a:lnTo>
                  <a:lnTo>
                    <a:pt x="9431" y="145316"/>
                  </a:lnTo>
                  <a:close/>
                  <a:moveTo>
                    <a:pt x="173184" y="154308"/>
                  </a:moveTo>
                  <a:cubicBezTo>
                    <a:pt x="177639" y="154308"/>
                    <a:pt x="181276" y="157922"/>
                    <a:pt x="181276" y="162391"/>
                  </a:cubicBezTo>
                  <a:lnTo>
                    <a:pt x="181276" y="191087"/>
                  </a:lnTo>
                  <a:lnTo>
                    <a:pt x="181252" y="191087"/>
                  </a:lnTo>
                  <a:cubicBezTo>
                    <a:pt x="181252" y="194064"/>
                    <a:pt x="178847" y="196469"/>
                    <a:pt x="175870" y="196469"/>
                  </a:cubicBezTo>
                  <a:lnTo>
                    <a:pt x="54726" y="196469"/>
                  </a:lnTo>
                  <a:cubicBezTo>
                    <a:pt x="51749" y="196469"/>
                    <a:pt x="49344" y="194064"/>
                    <a:pt x="49344" y="191087"/>
                  </a:cubicBezTo>
                  <a:lnTo>
                    <a:pt x="49344" y="162557"/>
                  </a:lnTo>
                  <a:cubicBezTo>
                    <a:pt x="49344" y="158366"/>
                    <a:pt x="52463" y="154699"/>
                    <a:pt x="56679" y="154341"/>
                  </a:cubicBezTo>
                  <a:cubicBezTo>
                    <a:pt x="56928" y="154319"/>
                    <a:pt x="57176" y="154308"/>
                    <a:pt x="57422" y="154308"/>
                  </a:cubicBezTo>
                  <a:cubicBezTo>
                    <a:pt x="61877" y="154308"/>
                    <a:pt x="65514" y="157922"/>
                    <a:pt x="65514" y="162391"/>
                  </a:cubicBezTo>
                  <a:lnTo>
                    <a:pt x="65514" y="176727"/>
                  </a:lnTo>
                  <a:cubicBezTo>
                    <a:pt x="65514" y="179204"/>
                    <a:pt x="67514" y="181228"/>
                    <a:pt x="70015" y="181228"/>
                  </a:cubicBezTo>
                  <a:lnTo>
                    <a:pt x="160629" y="181228"/>
                  </a:lnTo>
                  <a:cubicBezTo>
                    <a:pt x="163082" y="181228"/>
                    <a:pt x="165130" y="179227"/>
                    <a:pt x="165130" y="176727"/>
                  </a:cubicBezTo>
                  <a:lnTo>
                    <a:pt x="165130" y="162557"/>
                  </a:lnTo>
                  <a:cubicBezTo>
                    <a:pt x="165130" y="158366"/>
                    <a:pt x="168249" y="154699"/>
                    <a:pt x="172441" y="154341"/>
                  </a:cubicBezTo>
                  <a:cubicBezTo>
                    <a:pt x="172691" y="154319"/>
                    <a:pt x="172938" y="154308"/>
                    <a:pt x="173184" y="154308"/>
                  </a:cubicBezTo>
                  <a:close/>
                  <a:moveTo>
                    <a:pt x="221165" y="187515"/>
                  </a:moveTo>
                  <a:lnTo>
                    <a:pt x="221165" y="196469"/>
                  </a:lnTo>
                  <a:lnTo>
                    <a:pt x="189159" y="196469"/>
                  </a:lnTo>
                  <a:cubicBezTo>
                    <a:pt x="189849" y="194802"/>
                    <a:pt x="190206" y="192992"/>
                    <a:pt x="190206" y="191111"/>
                  </a:cubicBezTo>
                  <a:lnTo>
                    <a:pt x="190206" y="187515"/>
                  </a:lnTo>
                  <a:close/>
                  <a:moveTo>
                    <a:pt x="43533" y="1"/>
                  </a:moveTo>
                  <a:cubicBezTo>
                    <a:pt x="41080" y="1"/>
                    <a:pt x="39056" y="2001"/>
                    <a:pt x="39056" y="4501"/>
                  </a:cubicBezTo>
                  <a:lnTo>
                    <a:pt x="39056" y="68181"/>
                  </a:lnTo>
                  <a:cubicBezTo>
                    <a:pt x="35521" y="64297"/>
                    <a:pt x="30419" y="61838"/>
                    <a:pt x="24755" y="61838"/>
                  </a:cubicBezTo>
                  <a:cubicBezTo>
                    <a:pt x="23474" y="61838"/>
                    <a:pt x="22165" y="61964"/>
                    <a:pt x="20838" y="62227"/>
                  </a:cubicBezTo>
                  <a:cubicBezTo>
                    <a:pt x="12693" y="63823"/>
                    <a:pt x="6454" y="70610"/>
                    <a:pt x="5644" y="78850"/>
                  </a:cubicBezTo>
                  <a:cubicBezTo>
                    <a:pt x="5311" y="82232"/>
                    <a:pt x="5858" y="85518"/>
                    <a:pt x="7192" y="88495"/>
                  </a:cubicBezTo>
                  <a:cubicBezTo>
                    <a:pt x="2644" y="93067"/>
                    <a:pt x="0" y="99259"/>
                    <a:pt x="0" y="105736"/>
                  </a:cubicBezTo>
                  <a:cubicBezTo>
                    <a:pt x="0" y="117667"/>
                    <a:pt x="8716" y="127646"/>
                    <a:pt x="20195" y="129765"/>
                  </a:cubicBezTo>
                  <a:lnTo>
                    <a:pt x="20195" y="136433"/>
                  </a:lnTo>
                  <a:lnTo>
                    <a:pt x="4954" y="136433"/>
                  </a:lnTo>
                  <a:cubicBezTo>
                    <a:pt x="2501" y="136433"/>
                    <a:pt x="476" y="138433"/>
                    <a:pt x="476" y="140934"/>
                  </a:cubicBezTo>
                  <a:lnTo>
                    <a:pt x="476" y="201018"/>
                  </a:lnTo>
                  <a:cubicBezTo>
                    <a:pt x="476" y="203494"/>
                    <a:pt x="2453" y="205518"/>
                    <a:pt x="4954" y="205518"/>
                  </a:cubicBezTo>
                  <a:lnTo>
                    <a:pt x="44890" y="205518"/>
                  </a:lnTo>
                  <a:cubicBezTo>
                    <a:pt x="46248" y="205518"/>
                    <a:pt x="47439" y="204923"/>
                    <a:pt x="48272" y="203971"/>
                  </a:cubicBezTo>
                  <a:cubicBezTo>
                    <a:pt x="50201" y="204947"/>
                    <a:pt x="52416" y="205518"/>
                    <a:pt x="54773" y="205518"/>
                  </a:cubicBezTo>
                  <a:lnTo>
                    <a:pt x="175894" y="205518"/>
                  </a:lnTo>
                  <a:cubicBezTo>
                    <a:pt x="176513" y="205518"/>
                    <a:pt x="177108" y="205495"/>
                    <a:pt x="177704" y="205399"/>
                  </a:cubicBezTo>
                  <a:cubicBezTo>
                    <a:pt x="178037" y="205495"/>
                    <a:pt x="178371" y="205518"/>
                    <a:pt x="178728" y="205518"/>
                  </a:cubicBezTo>
                  <a:lnTo>
                    <a:pt x="225666" y="205518"/>
                  </a:lnTo>
                  <a:cubicBezTo>
                    <a:pt x="228143" y="205518"/>
                    <a:pt x="230167" y="203518"/>
                    <a:pt x="230167" y="201018"/>
                  </a:cubicBezTo>
                  <a:lnTo>
                    <a:pt x="230167" y="183085"/>
                  </a:lnTo>
                  <a:cubicBezTo>
                    <a:pt x="230167" y="180537"/>
                    <a:pt x="228167" y="178513"/>
                    <a:pt x="225666" y="178513"/>
                  </a:cubicBezTo>
                  <a:lnTo>
                    <a:pt x="205924" y="178513"/>
                  </a:lnTo>
                  <a:lnTo>
                    <a:pt x="205924" y="95067"/>
                  </a:lnTo>
                  <a:lnTo>
                    <a:pt x="225476" y="95067"/>
                  </a:lnTo>
                  <a:cubicBezTo>
                    <a:pt x="226500" y="95067"/>
                    <a:pt x="227500" y="94782"/>
                    <a:pt x="228310" y="94163"/>
                  </a:cubicBezTo>
                  <a:cubicBezTo>
                    <a:pt x="229929" y="92900"/>
                    <a:pt x="230453" y="90852"/>
                    <a:pt x="229810" y="89066"/>
                  </a:cubicBezTo>
                  <a:lnTo>
                    <a:pt x="217236" y="54964"/>
                  </a:lnTo>
                  <a:cubicBezTo>
                    <a:pt x="216593" y="53202"/>
                    <a:pt x="214926" y="52011"/>
                    <a:pt x="213044" y="52011"/>
                  </a:cubicBezTo>
                  <a:lnTo>
                    <a:pt x="189682" y="52011"/>
                  </a:lnTo>
                  <a:cubicBezTo>
                    <a:pt x="187801" y="52011"/>
                    <a:pt x="186110" y="53178"/>
                    <a:pt x="185491" y="54964"/>
                  </a:cubicBezTo>
                  <a:lnTo>
                    <a:pt x="179276" y="71777"/>
                  </a:lnTo>
                  <a:lnTo>
                    <a:pt x="48058" y="71777"/>
                  </a:lnTo>
                  <a:lnTo>
                    <a:pt x="48058" y="8955"/>
                  </a:lnTo>
                  <a:lnTo>
                    <a:pt x="81922" y="8955"/>
                  </a:lnTo>
                  <a:cubicBezTo>
                    <a:pt x="84137" y="8955"/>
                    <a:pt x="86113" y="7407"/>
                    <a:pt x="86471" y="5216"/>
                  </a:cubicBezTo>
                  <a:cubicBezTo>
                    <a:pt x="86923" y="2406"/>
                    <a:pt x="84732" y="1"/>
                    <a:pt x="8197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58"/>
            <p:cNvSpPr/>
            <p:nvPr/>
          </p:nvSpPr>
          <p:spPr>
            <a:xfrm>
              <a:off x="4166022" y="1639832"/>
              <a:ext cx="47200" cy="16879"/>
            </a:xfrm>
            <a:custGeom>
              <a:avLst/>
              <a:gdLst/>
              <a:ahLst/>
              <a:cxnLst/>
              <a:rect l="l" t="t" r="r" b="b"/>
              <a:pathLst>
                <a:path w="29317" h="9002" extrusionOk="0">
                  <a:moveTo>
                    <a:pt x="4478" y="0"/>
                  </a:moveTo>
                  <a:cubicBezTo>
                    <a:pt x="2025" y="0"/>
                    <a:pt x="1" y="2001"/>
                    <a:pt x="1" y="4501"/>
                  </a:cubicBezTo>
                  <a:cubicBezTo>
                    <a:pt x="1" y="6978"/>
                    <a:pt x="1978" y="9002"/>
                    <a:pt x="4478" y="9002"/>
                  </a:cubicBezTo>
                  <a:lnTo>
                    <a:pt x="24816" y="9002"/>
                  </a:lnTo>
                  <a:cubicBezTo>
                    <a:pt x="27292" y="9002"/>
                    <a:pt x="29317" y="7002"/>
                    <a:pt x="29317" y="4501"/>
                  </a:cubicBezTo>
                  <a:cubicBezTo>
                    <a:pt x="29317" y="2024"/>
                    <a:pt x="27292" y="0"/>
                    <a:pt x="248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58"/>
            <p:cNvSpPr/>
            <p:nvPr/>
          </p:nvSpPr>
          <p:spPr>
            <a:xfrm>
              <a:off x="4140640" y="1639832"/>
              <a:ext cx="14495" cy="16879"/>
            </a:xfrm>
            <a:custGeom>
              <a:avLst/>
              <a:gdLst/>
              <a:ahLst/>
              <a:cxnLst/>
              <a:rect l="l" t="t" r="r" b="b"/>
              <a:pathLst>
                <a:path w="9003" h="9002" extrusionOk="0">
                  <a:moveTo>
                    <a:pt x="4502" y="0"/>
                  </a:moveTo>
                  <a:cubicBezTo>
                    <a:pt x="3311" y="0"/>
                    <a:pt x="2168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3" y="5692"/>
                    <a:pt x="9003" y="4501"/>
                  </a:cubicBezTo>
                  <a:cubicBezTo>
                    <a:pt x="9003" y="3310"/>
                    <a:pt x="8526" y="2143"/>
                    <a:pt x="7693" y="1310"/>
                  </a:cubicBezTo>
                  <a:cubicBezTo>
                    <a:pt x="6859" y="476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4" name="Google Shape;704;p58"/>
          <p:cNvGrpSpPr/>
          <p:nvPr/>
        </p:nvGrpSpPr>
        <p:grpSpPr>
          <a:xfrm>
            <a:off x="4793286" y="1410231"/>
            <a:ext cx="369881" cy="385303"/>
            <a:chOff x="4793286" y="1410231"/>
            <a:chExt cx="369881" cy="385303"/>
          </a:xfrm>
        </p:grpSpPr>
        <p:sp>
          <p:nvSpPr>
            <p:cNvPr id="705" name="Google Shape;705;p58"/>
            <p:cNvSpPr/>
            <p:nvPr/>
          </p:nvSpPr>
          <p:spPr>
            <a:xfrm>
              <a:off x="4970999" y="1410231"/>
              <a:ext cx="192168" cy="385303"/>
            </a:xfrm>
            <a:custGeom>
              <a:avLst/>
              <a:gdLst/>
              <a:ahLst/>
              <a:cxnLst/>
              <a:rect l="l" t="t" r="r" b="b"/>
              <a:pathLst>
                <a:path w="119359" h="205495" extrusionOk="0">
                  <a:moveTo>
                    <a:pt x="4477" y="1"/>
                  </a:moveTo>
                  <a:cubicBezTo>
                    <a:pt x="2001" y="1"/>
                    <a:pt x="0" y="1977"/>
                    <a:pt x="0" y="4478"/>
                  </a:cubicBezTo>
                  <a:lnTo>
                    <a:pt x="0" y="76016"/>
                  </a:lnTo>
                  <a:cubicBezTo>
                    <a:pt x="0" y="78279"/>
                    <a:pt x="1596" y="80279"/>
                    <a:pt x="3787" y="80612"/>
                  </a:cubicBezTo>
                  <a:cubicBezTo>
                    <a:pt x="4004" y="80642"/>
                    <a:pt x="4218" y="80656"/>
                    <a:pt x="4429" y="80656"/>
                  </a:cubicBezTo>
                  <a:cubicBezTo>
                    <a:pt x="6929" y="80656"/>
                    <a:pt x="8954" y="78642"/>
                    <a:pt x="8954" y="76183"/>
                  </a:cubicBezTo>
                  <a:lnTo>
                    <a:pt x="8954" y="8955"/>
                  </a:lnTo>
                  <a:lnTo>
                    <a:pt x="110333" y="8955"/>
                  </a:lnTo>
                  <a:lnTo>
                    <a:pt x="110333" y="196493"/>
                  </a:lnTo>
                  <a:lnTo>
                    <a:pt x="8978" y="196493"/>
                  </a:lnTo>
                  <a:lnTo>
                    <a:pt x="8978" y="114976"/>
                  </a:lnTo>
                  <a:cubicBezTo>
                    <a:pt x="8978" y="112714"/>
                    <a:pt x="7359" y="110738"/>
                    <a:pt x="5168" y="110404"/>
                  </a:cubicBezTo>
                  <a:cubicBezTo>
                    <a:pt x="4953" y="110374"/>
                    <a:pt x="4740" y="110360"/>
                    <a:pt x="4530" y="110360"/>
                  </a:cubicBezTo>
                  <a:cubicBezTo>
                    <a:pt x="2049" y="110360"/>
                    <a:pt x="24" y="112374"/>
                    <a:pt x="24" y="114834"/>
                  </a:cubicBezTo>
                  <a:lnTo>
                    <a:pt x="24" y="200994"/>
                  </a:lnTo>
                  <a:cubicBezTo>
                    <a:pt x="24" y="203471"/>
                    <a:pt x="2024" y="205495"/>
                    <a:pt x="4525" y="205495"/>
                  </a:cubicBezTo>
                  <a:lnTo>
                    <a:pt x="114857" y="205495"/>
                  </a:lnTo>
                  <a:cubicBezTo>
                    <a:pt x="117334" y="205495"/>
                    <a:pt x="119358" y="203494"/>
                    <a:pt x="119358" y="200994"/>
                  </a:cubicBezTo>
                  <a:lnTo>
                    <a:pt x="119358" y="4478"/>
                  </a:lnTo>
                  <a:cubicBezTo>
                    <a:pt x="119334" y="1977"/>
                    <a:pt x="117334" y="1"/>
                    <a:pt x="1148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58"/>
            <p:cNvSpPr/>
            <p:nvPr/>
          </p:nvSpPr>
          <p:spPr>
            <a:xfrm>
              <a:off x="4970961" y="1579060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1" y="1"/>
                  </a:moveTo>
                  <a:cubicBezTo>
                    <a:pt x="3310" y="1"/>
                    <a:pt x="2144" y="477"/>
                    <a:pt x="1310" y="1311"/>
                  </a:cubicBezTo>
                  <a:cubicBezTo>
                    <a:pt x="477" y="2144"/>
                    <a:pt x="0" y="3311"/>
                    <a:pt x="0" y="4502"/>
                  </a:cubicBezTo>
                  <a:cubicBezTo>
                    <a:pt x="0" y="5692"/>
                    <a:pt x="477" y="6836"/>
                    <a:pt x="1310" y="7669"/>
                  </a:cubicBezTo>
                  <a:cubicBezTo>
                    <a:pt x="2144" y="8503"/>
                    <a:pt x="3310" y="8979"/>
                    <a:pt x="4501" y="8979"/>
                  </a:cubicBezTo>
                  <a:cubicBezTo>
                    <a:pt x="5692" y="8979"/>
                    <a:pt x="6859" y="8503"/>
                    <a:pt x="7692" y="7669"/>
                  </a:cubicBezTo>
                  <a:cubicBezTo>
                    <a:pt x="8526" y="6836"/>
                    <a:pt x="9002" y="5692"/>
                    <a:pt x="9002" y="4502"/>
                  </a:cubicBezTo>
                  <a:cubicBezTo>
                    <a:pt x="9002" y="3311"/>
                    <a:pt x="8526" y="2144"/>
                    <a:pt x="7692" y="1311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58"/>
            <p:cNvSpPr/>
            <p:nvPr/>
          </p:nvSpPr>
          <p:spPr>
            <a:xfrm>
              <a:off x="4999179" y="1443854"/>
              <a:ext cx="135807" cy="318013"/>
            </a:xfrm>
            <a:custGeom>
              <a:avLst/>
              <a:gdLst/>
              <a:ahLst/>
              <a:cxnLst/>
              <a:rect l="l" t="t" r="r" b="b"/>
              <a:pathLst>
                <a:path w="84352" h="169607" extrusionOk="0">
                  <a:moveTo>
                    <a:pt x="75374" y="8979"/>
                  </a:moveTo>
                  <a:lnTo>
                    <a:pt x="75374" y="160605"/>
                  </a:lnTo>
                  <a:lnTo>
                    <a:pt x="8979" y="160605"/>
                  </a:lnTo>
                  <a:lnTo>
                    <a:pt x="8979" y="8979"/>
                  </a:lnTo>
                  <a:close/>
                  <a:moveTo>
                    <a:pt x="4478" y="1"/>
                  </a:moveTo>
                  <a:cubicBezTo>
                    <a:pt x="2025" y="1"/>
                    <a:pt x="1" y="2001"/>
                    <a:pt x="1" y="4502"/>
                  </a:cubicBezTo>
                  <a:lnTo>
                    <a:pt x="1" y="165106"/>
                  </a:lnTo>
                  <a:cubicBezTo>
                    <a:pt x="1" y="167583"/>
                    <a:pt x="1977" y="169607"/>
                    <a:pt x="4478" y="169607"/>
                  </a:cubicBezTo>
                  <a:lnTo>
                    <a:pt x="79851" y="169607"/>
                  </a:lnTo>
                  <a:cubicBezTo>
                    <a:pt x="82327" y="169607"/>
                    <a:pt x="84352" y="167606"/>
                    <a:pt x="84352" y="165106"/>
                  </a:cubicBezTo>
                  <a:lnTo>
                    <a:pt x="84352" y="4502"/>
                  </a:lnTo>
                  <a:cubicBezTo>
                    <a:pt x="84328" y="2001"/>
                    <a:pt x="82327" y="1"/>
                    <a:pt x="7985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58"/>
            <p:cNvSpPr/>
            <p:nvPr/>
          </p:nvSpPr>
          <p:spPr>
            <a:xfrm>
              <a:off x="4793324" y="1410231"/>
              <a:ext cx="153175" cy="178388"/>
            </a:xfrm>
            <a:custGeom>
              <a:avLst/>
              <a:gdLst/>
              <a:ahLst/>
              <a:cxnLst/>
              <a:rect l="l" t="t" r="r" b="b"/>
              <a:pathLst>
                <a:path w="95140" h="95140" extrusionOk="0">
                  <a:moveTo>
                    <a:pt x="86114" y="8955"/>
                  </a:moveTo>
                  <a:lnTo>
                    <a:pt x="86114" y="86137"/>
                  </a:lnTo>
                  <a:lnTo>
                    <a:pt x="8955" y="86137"/>
                  </a:lnTo>
                  <a:lnTo>
                    <a:pt x="8955" y="8955"/>
                  </a:lnTo>
                  <a:close/>
                  <a:moveTo>
                    <a:pt x="4502" y="1"/>
                  </a:moveTo>
                  <a:cubicBezTo>
                    <a:pt x="2025" y="1"/>
                    <a:pt x="1" y="1977"/>
                    <a:pt x="1" y="4478"/>
                  </a:cubicBezTo>
                  <a:lnTo>
                    <a:pt x="1" y="90638"/>
                  </a:lnTo>
                  <a:cubicBezTo>
                    <a:pt x="1" y="93115"/>
                    <a:pt x="2001" y="95139"/>
                    <a:pt x="4502" y="95139"/>
                  </a:cubicBezTo>
                  <a:lnTo>
                    <a:pt x="90639" y="95139"/>
                  </a:lnTo>
                  <a:cubicBezTo>
                    <a:pt x="93115" y="95139"/>
                    <a:pt x="95140" y="93139"/>
                    <a:pt x="95140" y="90638"/>
                  </a:cubicBezTo>
                  <a:lnTo>
                    <a:pt x="95140" y="4478"/>
                  </a:lnTo>
                  <a:cubicBezTo>
                    <a:pt x="95092" y="1977"/>
                    <a:pt x="93092" y="1"/>
                    <a:pt x="906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58"/>
            <p:cNvSpPr/>
            <p:nvPr/>
          </p:nvSpPr>
          <p:spPr>
            <a:xfrm>
              <a:off x="4822158" y="1443854"/>
              <a:ext cx="95394" cy="111098"/>
            </a:xfrm>
            <a:custGeom>
              <a:avLst/>
              <a:gdLst/>
              <a:ahLst/>
              <a:cxnLst/>
              <a:rect l="l" t="t" r="r" b="b"/>
              <a:pathLst>
                <a:path w="59251" h="59252" extrusionOk="0">
                  <a:moveTo>
                    <a:pt x="50296" y="8979"/>
                  </a:moveTo>
                  <a:lnTo>
                    <a:pt x="50296" y="50249"/>
                  </a:lnTo>
                  <a:lnTo>
                    <a:pt x="9002" y="50249"/>
                  </a:lnTo>
                  <a:lnTo>
                    <a:pt x="9002" y="8979"/>
                  </a:lnTo>
                  <a:close/>
                  <a:moveTo>
                    <a:pt x="4501" y="1"/>
                  </a:moveTo>
                  <a:cubicBezTo>
                    <a:pt x="2024" y="1"/>
                    <a:pt x="0" y="2001"/>
                    <a:pt x="0" y="4502"/>
                  </a:cubicBezTo>
                  <a:lnTo>
                    <a:pt x="0" y="54750"/>
                  </a:lnTo>
                  <a:cubicBezTo>
                    <a:pt x="0" y="57227"/>
                    <a:pt x="2001" y="59251"/>
                    <a:pt x="4501" y="59251"/>
                  </a:cubicBezTo>
                  <a:lnTo>
                    <a:pt x="54750" y="59251"/>
                  </a:lnTo>
                  <a:cubicBezTo>
                    <a:pt x="57226" y="59251"/>
                    <a:pt x="59251" y="57251"/>
                    <a:pt x="59251" y="54750"/>
                  </a:cubicBezTo>
                  <a:lnTo>
                    <a:pt x="59251" y="4502"/>
                  </a:lnTo>
                  <a:cubicBezTo>
                    <a:pt x="59251" y="2001"/>
                    <a:pt x="57250" y="1"/>
                    <a:pt x="547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58"/>
            <p:cNvSpPr/>
            <p:nvPr/>
          </p:nvSpPr>
          <p:spPr>
            <a:xfrm>
              <a:off x="4822158" y="1650771"/>
              <a:ext cx="95394" cy="111096"/>
            </a:xfrm>
            <a:custGeom>
              <a:avLst/>
              <a:gdLst/>
              <a:ahLst/>
              <a:cxnLst/>
              <a:rect l="l" t="t" r="r" b="b"/>
              <a:pathLst>
                <a:path w="59251" h="59251" extrusionOk="0">
                  <a:moveTo>
                    <a:pt x="50296" y="8955"/>
                  </a:moveTo>
                  <a:lnTo>
                    <a:pt x="50296" y="50249"/>
                  </a:lnTo>
                  <a:lnTo>
                    <a:pt x="9002" y="50249"/>
                  </a:lnTo>
                  <a:lnTo>
                    <a:pt x="9002" y="8955"/>
                  </a:lnTo>
                  <a:close/>
                  <a:moveTo>
                    <a:pt x="4501" y="1"/>
                  </a:moveTo>
                  <a:cubicBezTo>
                    <a:pt x="2024" y="1"/>
                    <a:pt x="0" y="2001"/>
                    <a:pt x="0" y="4502"/>
                  </a:cubicBezTo>
                  <a:lnTo>
                    <a:pt x="0" y="54750"/>
                  </a:lnTo>
                  <a:cubicBezTo>
                    <a:pt x="0" y="57227"/>
                    <a:pt x="2001" y="59251"/>
                    <a:pt x="4501" y="59251"/>
                  </a:cubicBezTo>
                  <a:lnTo>
                    <a:pt x="54750" y="59251"/>
                  </a:lnTo>
                  <a:cubicBezTo>
                    <a:pt x="57226" y="59251"/>
                    <a:pt x="59251" y="57250"/>
                    <a:pt x="59251" y="54750"/>
                  </a:cubicBezTo>
                  <a:lnTo>
                    <a:pt x="59251" y="4502"/>
                  </a:lnTo>
                  <a:cubicBezTo>
                    <a:pt x="59251" y="2025"/>
                    <a:pt x="57250" y="1"/>
                    <a:pt x="547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58"/>
            <p:cNvSpPr/>
            <p:nvPr/>
          </p:nvSpPr>
          <p:spPr>
            <a:xfrm>
              <a:off x="4864792" y="1616881"/>
              <a:ext cx="14458" cy="16881"/>
            </a:xfrm>
            <a:custGeom>
              <a:avLst/>
              <a:gdLst/>
              <a:ahLst/>
              <a:cxnLst/>
              <a:rect l="l" t="t" r="r" b="b"/>
              <a:pathLst>
                <a:path w="8980" h="9003" extrusionOk="0">
                  <a:moveTo>
                    <a:pt x="4478" y="1"/>
                  </a:moveTo>
                  <a:cubicBezTo>
                    <a:pt x="3287" y="1"/>
                    <a:pt x="2144" y="477"/>
                    <a:pt x="1287" y="1310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287" y="7693"/>
                  </a:cubicBezTo>
                  <a:cubicBezTo>
                    <a:pt x="2120" y="8526"/>
                    <a:pt x="3287" y="9002"/>
                    <a:pt x="4478" y="9002"/>
                  </a:cubicBezTo>
                  <a:cubicBezTo>
                    <a:pt x="5669" y="9002"/>
                    <a:pt x="6836" y="8526"/>
                    <a:pt x="7669" y="7693"/>
                  </a:cubicBezTo>
                  <a:cubicBezTo>
                    <a:pt x="8503" y="6859"/>
                    <a:pt x="8979" y="5692"/>
                    <a:pt x="8979" y="4502"/>
                  </a:cubicBezTo>
                  <a:cubicBezTo>
                    <a:pt x="8979" y="3311"/>
                    <a:pt x="8503" y="2144"/>
                    <a:pt x="7669" y="1310"/>
                  </a:cubicBezTo>
                  <a:cubicBezTo>
                    <a:pt x="6836" y="477"/>
                    <a:pt x="5669" y="1"/>
                    <a:pt x="4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58"/>
            <p:cNvSpPr/>
            <p:nvPr/>
          </p:nvSpPr>
          <p:spPr>
            <a:xfrm>
              <a:off x="4793286" y="1617104"/>
              <a:ext cx="153137" cy="178388"/>
            </a:xfrm>
            <a:custGeom>
              <a:avLst/>
              <a:gdLst/>
              <a:ahLst/>
              <a:cxnLst/>
              <a:rect l="l" t="t" r="r" b="b"/>
              <a:pathLst>
                <a:path w="95116" h="95140" extrusionOk="0">
                  <a:moveTo>
                    <a:pt x="4478" y="1"/>
                  </a:moveTo>
                  <a:cubicBezTo>
                    <a:pt x="2025" y="1"/>
                    <a:pt x="1" y="2001"/>
                    <a:pt x="1" y="4502"/>
                  </a:cubicBezTo>
                  <a:lnTo>
                    <a:pt x="1" y="90662"/>
                  </a:lnTo>
                  <a:cubicBezTo>
                    <a:pt x="1" y="93115"/>
                    <a:pt x="1978" y="95139"/>
                    <a:pt x="4478" y="95139"/>
                  </a:cubicBezTo>
                  <a:lnTo>
                    <a:pt x="90639" y="95139"/>
                  </a:lnTo>
                  <a:cubicBezTo>
                    <a:pt x="93116" y="95139"/>
                    <a:pt x="95116" y="93162"/>
                    <a:pt x="95116" y="90662"/>
                  </a:cubicBezTo>
                  <a:lnTo>
                    <a:pt x="95116" y="4502"/>
                  </a:lnTo>
                  <a:cubicBezTo>
                    <a:pt x="95116" y="2025"/>
                    <a:pt x="93116" y="1"/>
                    <a:pt x="90639" y="1"/>
                  </a:cubicBezTo>
                  <a:lnTo>
                    <a:pt x="67896" y="1"/>
                  </a:lnTo>
                  <a:cubicBezTo>
                    <a:pt x="65634" y="1"/>
                    <a:pt x="63633" y="1620"/>
                    <a:pt x="63300" y="3811"/>
                  </a:cubicBezTo>
                  <a:cubicBezTo>
                    <a:pt x="62919" y="6597"/>
                    <a:pt x="65062" y="8979"/>
                    <a:pt x="67753" y="8979"/>
                  </a:cubicBezTo>
                  <a:lnTo>
                    <a:pt x="86138" y="8979"/>
                  </a:lnTo>
                  <a:lnTo>
                    <a:pt x="86138" y="86137"/>
                  </a:lnTo>
                  <a:lnTo>
                    <a:pt x="8979" y="86137"/>
                  </a:lnTo>
                  <a:lnTo>
                    <a:pt x="8979" y="8979"/>
                  </a:lnTo>
                  <a:lnTo>
                    <a:pt x="28126" y="8979"/>
                  </a:lnTo>
                  <a:cubicBezTo>
                    <a:pt x="30388" y="8979"/>
                    <a:pt x="32389" y="7359"/>
                    <a:pt x="32698" y="5168"/>
                  </a:cubicBezTo>
                  <a:cubicBezTo>
                    <a:pt x="33103" y="2382"/>
                    <a:pt x="30960" y="1"/>
                    <a:pt x="28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58"/>
            <p:cNvSpPr/>
            <p:nvPr/>
          </p:nvSpPr>
          <p:spPr>
            <a:xfrm>
              <a:off x="5022223" y="1514183"/>
              <a:ext cx="90257" cy="176914"/>
            </a:xfrm>
            <a:custGeom>
              <a:avLst/>
              <a:gdLst/>
              <a:ahLst/>
              <a:cxnLst/>
              <a:rect l="l" t="t" r="r" b="b"/>
              <a:pathLst>
                <a:path w="56060" h="94354" extrusionOk="0">
                  <a:moveTo>
                    <a:pt x="23362" y="22790"/>
                  </a:moveTo>
                  <a:lnTo>
                    <a:pt x="23362" y="48676"/>
                  </a:lnTo>
                  <a:lnTo>
                    <a:pt x="14384" y="39698"/>
                  </a:lnTo>
                  <a:lnTo>
                    <a:pt x="23362" y="22790"/>
                  </a:lnTo>
                  <a:close/>
                  <a:moveTo>
                    <a:pt x="32317" y="22123"/>
                  </a:moveTo>
                  <a:lnTo>
                    <a:pt x="41557" y="39460"/>
                  </a:lnTo>
                  <a:lnTo>
                    <a:pt x="32317" y="48676"/>
                  </a:lnTo>
                  <a:lnTo>
                    <a:pt x="32317" y="22123"/>
                  </a:lnTo>
                  <a:close/>
                  <a:moveTo>
                    <a:pt x="10288" y="48319"/>
                  </a:moveTo>
                  <a:lnTo>
                    <a:pt x="23362" y="61393"/>
                  </a:lnTo>
                  <a:lnTo>
                    <a:pt x="23362" y="71490"/>
                  </a:lnTo>
                  <a:cubicBezTo>
                    <a:pt x="16528" y="69538"/>
                    <a:pt x="11193" y="63870"/>
                    <a:pt x="9907" y="56559"/>
                  </a:cubicBezTo>
                  <a:cubicBezTo>
                    <a:pt x="9431" y="53820"/>
                    <a:pt x="9574" y="51010"/>
                    <a:pt x="10288" y="48319"/>
                  </a:cubicBezTo>
                  <a:close/>
                  <a:moveTo>
                    <a:pt x="45653" y="48033"/>
                  </a:moveTo>
                  <a:cubicBezTo>
                    <a:pt x="46462" y="50796"/>
                    <a:pt x="46653" y="53701"/>
                    <a:pt x="46129" y="56559"/>
                  </a:cubicBezTo>
                  <a:cubicBezTo>
                    <a:pt x="44819" y="63989"/>
                    <a:pt x="39342" y="69752"/>
                    <a:pt x="32317" y="71562"/>
                  </a:cubicBezTo>
                  <a:lnTo>
                    <a:pt x="32317" y="61369"/>
                  </a:lnTo>
                  <a:lnTo>
                    <a:pt x="45653" y="48033"/>
                  </a:lnTo>
                  <a:close/>
                  <a:moveTo>
                    <a:pt x="28019" y="0"/>
                  </a:moveTo>
                  <a:cubicBezTo>
                    <a:pt x="26448" y="0"/>
                    <a:pt x="24979" y="846"/>
                    <a:pt x="24172" y="2191"/>
                  </a:cubicBezTo>
                  <a:cubicBezTo>
                    <a:pt x="24077" y="2333"/>
                    <a:pt x="23981" y="2476"/>
                    <a:pt x="23934" y="2619"/>
                  </a:cubicBezTo>
                  <a:lnTo>
                    <a:pt x="3930" y="40198"/>
                  </a:lnTo>
                  <a:cubicBezTo>
                    <a:pt x="1000" y="45652"/>
                    <a:pt x="0" y="52010"/>
                    <a:pt x="1072" y="58107"/>
                  </a:cubicBezTo>
                  <a:cubicBezTo>
                    <a:pt x="3120" y="69728"/>
                    <a:pt x="12098" y="78587"/>
                    <a:pt x="23362" y="80683"/>
                  </a:cubicBezTo>
                  <a:lnTo>
                    <a:pt x="23362" y="89732"/>
                  </a:lnTo>
                  <a:cubicBezTo>
                    <a:pt x="23362" y="91994"/>
                    <a:pt x="24982" y="93995"/>
                    <a:pt x="27173" y="94304"/>
                  </a:cubicBezTo>
                  <a:cubicBezTo>
                    <a:pt x="27399" y="94338"/>
                    <a:pt x="27624" y="94354"/>
                    <a:pt x="27844" y="94354"/>
                  </a:cubicBezTo>
                  <a:cubicBezTo>
                    <a:pt x="30310" y="94354"/>
                    <a:pt x="32317" y="92345"/>
                    <a:pt x="32317" y="89875"/>
                  </a:cubicBezTo>
                  <a:lnTo>
                    <a:pt x="32317" y="80778"/>
                  </a:lnTo>
                  <a:cubicBezTo>
                    <a:pt x="43724" y="78777"/>
                    <a:pt x="52892" y="69871"/>
                    <a:pt x="54940" y="58154"/>
                  </a:cubicBezTo>
                  <a:cubicBezTo>
                    <a:pt x="56060" y="52010"/>
                    <a:pt x="55036" y="45652"/>
                    <a:pt x="52130" y="40198"/>
                  </a:cubicBezTo>
                  <a:lnTo>
                    <a:pt x="32078" y="2548"/>
                  </a:lnTo>
                  <a:cubicBezTo>
                    <a:pt x="32007" y="2333"/>
                    <a:pt x="31888" y="2119"/>
                    <a:pt x="31721" y="1952"/>
                  </a:cubicBezTo>
                  <a:cubicBezTo>
                    <a:pt x="31197" y="1166"/>
                    <a:pt x="30459" y="571"/>
                    <a:pt x="29578" y="285"/>
                  </a:cubicBezTo>
                  <a:cubicBezTo>
                    <a:pt x="29060" y="91"/>
                    <a:pt x="28534" y="0"/>
                    <a:pt x="28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4" name="Google Shape;714;p58"/>
          <p:cNvGrpSpPr/>
          <p:nvPr/>
        </p:nvGrpSpPr>
        <p:grpSpPr>
          <a:xfrm>
            <a:off x="5602596" y="1387686"/>
            <a:ext cx="370685" cy="430710"/>
            <a:chOff x="5602596" y="1387686"/>
            <a:chExt cx="370685" cy="430710"/>
          </a:xfrm>
        </p:grpSpPr>
        <p:sp>
          <p:nvSpPr>
            <p:cNvPr id="715" name="Google Shape;715;p58"/>
            <p:cNvSpPr/>
            <p:nvPr/>
          </p:nvSpPr>
          <p:spPr>
            <a:xfrm>
              <a:off x="5831415" y="1473188"/>
              <a:ext cx="29832" cy="49748"/>
            </a:xfrm>
            <a:custGeom>
              <a:avLst/>
              <a:gdLst/>
              <a:ahLst/>
              <a:cxnLst/>
              <a:rect l="l" t="t" r="r" b="b"/>
              <a:pathLst>
                <a:path w="18529" h="26532" extrusionOk="0">
                  <a:moveTo>
                    <a:pt x="14037" y="1"/>
                  </a:moveTo>
                  <a:cubicBezTo>
                    <a:pt x="13255" y="1"/>
                    <a:pt x="12426" y="200"/>
                    <a:pt x="11599" y="645"/>
                  </a:cubicBezTo>
                  <a:cubicBezTo>
                    <a:pt x="10336" y="1359"/>
                    <a:pt x="9551" y="2764"/>
                    <a:pt x="9551" y="4217"/>
                  </a:cubicBezTo>
                  <a:lnTo>
                    <a:pt x="9551" y="17553"/>
                  </a:lnTo>
                  <a:lnTo>
                    <a:pt x="5407" y="17553"/>
                  </a:lnTo>
                  <a:cubicBezTo>
                    <a:pt x="3954" y="17553"/>
                    <a:pt x="2549" y="18315"/>
                    <a:pt x="1858" y="19577"/>
                  </a:cubicBezTo>
                  <a:cubicBezTo>
                    <a:pt x="1" y="23030"/>
                    <a:pt x="2430" y="26531"/>
                    <a:pt x="5716" y="26531"/>
                  </a:cubicBezTo>
                  <a:lnTo>
                    <a:pt x="14552" y="26531"/>
                  </a:lnTo>
                  <a:cubicBezTo>
                    <a:pt x="16743" y="26531"/>
                    <a:pt x="18529" y="24745"/>
                    <a:pt x="18529" y="22530"/>
                  </a:cubicBezTo>
                  <a:lnTo>
                    <a:pt x="18529" y="4503"/>
                  </a:lnTo>
                  <a:cubicBezTo>
                    <a:pt x="18529" y="2004"/>
                    <a:pt x="16518" y="1"/>
                    <a:pt x="140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58"/>
            <p:cNvSpPr/>
            <p:nvPr/>
          </p:nvSpPr>
          <p:spPr>
            <a:xfrm>
              <a:off x="5602596" y="1387686"/>
              <a:ext cx="370685" cy="430710"/>
            </a:xfrm>
            <a:custGeom>
              <a:avLst/>
              <a:gdLst/>
              <a:ahLst/>
              <a:cxnLst/>
              <a:rect l="l" t="t" r="r" b="b"/>
              <a:pathLst>
                <a:path w="230239" h="229712" extrusionOk="0">
                  <a:moveTo>
                    <a:pt x="132188" y="36672"/>
                  </a:moveTo>
                  <a:cubicBezTo>
                    <a:pt x="132685" y="36672"/>
                    <a:pt x="133183" y="36735"/>
                    <a:pt x="133671" y="36863"/>
                  </a:cubicBezTo>
                  <a:cubicBezTo>
                    <a:pt x="135004" y="37220"/>
                    <a:pt x="135909" y="37982"/>
                    <a:pt x="136457" y="38697"/>
                  </a:cubicBezTo>
                  <a:cubicBezTo>
                    <a:pt x="133314" y="40793"/>
                    <a:pt x="130480" y="43364"/>
                    <a:pt x="128122" y="46341"/>
                  </a:cubicBezTo>
                  <a:cubicBezTo>
                    <a:pt x="126669" y="44912"/>
                    <a:pt x="126098" y="42793"/>
                    <a:pt x="126669" y="40840"/>
                  </a:cubicBezTo>
                  <a:cubicBezTo>
                    <a:pt x="127098" y="39364"/>
                    <a:pt x="128003" y="38149"/>
                    <a:pt x="129360" y="37411"/>
                  </a:cubicBezTo>
                  <a:cubicBezTo>
                    <a:pt x="130231" y="36920"/>
                    <a:pt x="131206" y="36672"/>
                    <a:pt x="132188" y="36672"/>
                  </a:cubicBezTo>
                  <a:close/>
                  <a:moveTo>
                    <a:pt x="179835" y="36677"/>
                  </a:moveTo>
                  <a:cubicBezTo>
                    <a:pt x="180869" y="36677"/>
                    <a:pt x="181892" y="36946"/>
                    <a:pt x="182824" y="37458"/>
                  </a:cubicBezTo>
                  <a:cubicBezTo>
                    <a:pt x="184253" y="38268"/>
                    <a:pt x="185253" y="39578"/>
                    <a:pt x="185658" y="41174"/>
                  </a:cubicBezTo>
                  <a:cubicBezTo>
                    <a:pt x="186182" y="43031"/>
                    <a:pt x="185753" y="45031"/>
                    <a:pt x="184610" y="46532"/>
                  </a:cubicBezTo>
                  <a:cubicBezTo>
                    <a:pt x="182086" y="43293"/>
                    <a:pt x="179037" y="40531"/>
                    <a:pt x="175608" y="38363"/>
                  </a:cubicBezTo>
                  <a:cubicBezTo>
                    <a:pt x="176203" y="37768"/>
                    <a:pt x="177037" y="37197"/>
                    <a:pt x="178180" y="36911"/>
                  </a:cubicBezTo>
                  <a:cubicBezTo>
                    <a:pt x="178727" y="36753"/>
                    <a:pt x="179282" y="36677"/>
                    <a:pt x="179835" y="36677"/>
                  </a:cubicBezTo>
                  <a:close/>
                  <a:moveTo>
                    <a:pt x="62840" y="8852"/>
                  </a:moveTo>
                  <a:cubicBezTo>
                    <a:pt x="63189" y="8852"/>
                    <a:pt x="63541" y="8862"/>
                    <a:pt x="63894" y="8881"/>
                  </a:cubicBezTo>
                  <a:cubicBezTo>
                    <a:pt x="73706" y="9429"/>
                    <a:pt x="81684" y="18216"/>
                    <a:pt x="81684" y="28028"/>
                  </a:cubicBezTo>
                  <a:lnTo>
                    <a:pt x="81684" y="51938"/>
                  </a:lnTo>
                  <a:lnTo>
                    <a:pt x="44009" y="51938"/>
                  </a:lnTo>
                  <a:lnTo>
                    <a:pt x="44009" y="27695"/>
                  </a:lnTo>
                  <a:cubicBezTo>
                    <a:pt x="44009" y="17304"/>
                    <a:pt x="52457" y="8852"/>
                    <a:pt x="62840" y="8852"/>
                  </a:cubicBezTo>
                  <a:close/>
                  <a:moveTo>
                    <a:pt x="156295" y="41674"/>
                  </a:moveTo>
                  <a:cubicBezTo>
                    <a:pt x="171179" y="41674"/>
                    <a:pt x="183276" y="53771"/>
                    <a:pt x="183276" y="68655"/>
                  </a:cubicBezTo>
                  <a:cubicBezTo>
                    <a:pt x="183276" y="83539"/>
                    <a:pt x="171179" y="95661"/>
                    <a:pt x="156295" y="95661"/>
                  </a:cubicBezTo>
                  <a:cubicBezTo>
                    <a:pt x="156280" y="95661"/>
                    <a:pt x="156265" y="95661"/>
                    <a:pt x="156251" y="95661"/>
                  </a:cubicBezTo>
                  <a:cubicBezTo>
                    <a:pt x="141387" y="95661"/>
                    <a:pt x="129289" y="83572"/>
                    <a:pt x="129289" y="68655"/>
                  </a:cubicBezTo>
                  <a:cubicBezTo>
                    <a:pt x="129289" y="53771"/>
                    <a:pt x="141411" y="41674"/>
                    <a:pt x="156295" y="41674"/>
                  </a:cubicBezTo>
                  <a:close/>
                  <a:moveTo>
                    <a:pt x="90971" y="60939"/>
                  </a:moveTo>
                  <a:lnTo>
                    <a:pt x="81327" y="99519"/>
                  </a:lnTo>
                  <a:lnTo>
                    <a:pt x="44295" y="99519"/>
                  </a:lnTo>
                  <a:lnTo>
                    <a:pt x="34650" y="60939"/>
                  </a:lnTo>
                  <a:close/>
                  <a:moveTo>
                    <a:pt x="173679" y="130025"/>
                  </a:moveTo>
                  <a:cubicBezTo>
                    <a:pt x="176894" y="130025"/>
                    <a:pt x="179728" y="132359"/>
                    <a:pt x="180085" y="135550"/>
                  </a:cubicBezTo>
                  <a:cubicBezTo>
                    <a:pt x="180490" y="139336"/>
                    <a:pt x="177537" y="142551"/>
                    <a:pt x="173822" y="142551"/>
                  </a:cubicBezTo>
                  <a:lnTo>
                    <a:pt x="148102" y="142551"/>
                  </a:lnTo>
                  <a:lnTo>
                    <a:pt x="148102" y="130025"/>
                  </a:lnTo>
                  <a:close/>
                  <a:moveTo>
                    <a:pt x="195874" y="130025"/>
                  </a:moveTo>
                  <a:cubicBezTo>
                    <a:pt x="199089" y="130025"/>
                    <a:pt x="201923" y="132359"/>
                    <a:pt x="202280" y="135550"/>
                  </a:cubicBezTo>
                  <a:cubicBezTo>
                    <a:pt x="202709" y="139336"/>
                    <a:pt x="199756" y="142551"/>
                    <a:pt x="196041" y="142551"/>
                  </a:cubicBezTo>
                  <a:lnTo>
                    <a:pt x="187944" y="142551"/>
                  </a:lnTo>
                  <a:cubicBezTo>
                    <a:pt x="188801" y="140646"/>
                    <a:pt x="189301" y="138503"/>
                    <a:pt x="189301" y="136264"/>
                  </a:cubicBezTo>
                  <a:cubicBezTo>
                    <a:pt x="189301" y="134026"/>
                    <a:pt x="188801" y="131930"/>
                    <a:pt x="187944" y="130025"/>
                  </a:cubicBezTo>
                  <a:close/>
                  <a:moveTo>
                    <a:pt x="147864" y="151577"/>
                  </a:moveTo>
                  <a:cubicBezTo>
                    <a:pt x="147007" y="153482"/>
                    <a:pt x="146507" y="155625"/>
                    <a:pt x="146507" y="157840"/>
                  </a:cubicBezTo>
                  <a:cubicBezTo>
                    <a:pt x="146531" y="160055"/>
                    <a:pt x="147007" y="162198"/>
                    <a:pt x="147864" y="164103"/>
                  </a:cubicBezTo>
                  <a:lnTo>
                    <a:pt x="143959" y="164103"/>
                  </a:lnTo>
                  <a:cubicBezTo>
                    <a:pt x="140744" y="164103"/>
                    <a:pt x="137934" y="161746"/>
                    <a:pt x="137576" y="158555"/>
                  </a:cubicBezTo>
                  <a:cubicBezTo>
                    <a:pt x="137148" y="154792"/>
                    <a:pt x="140101" y="151577"/>
                    <a:pt x="143816" y="151577"/>
                  </a:cubicBezTo>
                  <a:close/>
                  <a:moveTo>
                    <a:pt x="220760" y="108425"/>
                  </a:moveTo>
                  <a:lnTo>
                    <a:pt x="220760" y="164103"/>
                  </a:lnTo>
                  <a:lnTo>
                    <a:pt x="211354" y="164103"/>
                  </a:lnTo>
                  <a:lnTo>
                    <a:pt x="211354" y="147052"/>
                  </a:lnTo>
                  <a:cubicBezTo>
                    <a:pt x="211354" y="145576"/>
                    <a:pt x="210639" y="144266"/>
                    <a:pt x="209568" y="143432"/>
                  </a:cubicBezTo>
                  <a:cubicBezTo>
                    <a:pt x="210854" y="141027"/>
                    <a:pt x="211520" y="138265"/>
                    <a:pt x="211330" y="135288"/>
                  </a:cubicBezTo>
                  <a:cubicBezTo>
                    <a:pt x="210830" y="127191"/>
                    <a:pt x="203924" y="120999"/>
                    <a:pt x="195827" y="120999"/>
                  </a:cubicBezTo>
                  <a:lnTo>
                    <a:pt x="144054" y="120999"/>
                  </a:lnTo>
                  <a:cubicBezTo>
                    <a:pt x="141577" y="120999"/>
                    <a:pt x="139553" y="123000"/>
                    <a:pt x="139553" y="125500"/>
                  </a:cubicBezTo>
                  <a:lnTo>
                    <a:pt x="139553" y="143194"/>
                  </a:lnTo>
                  <a:cubicBezTo>
                    <a:pt x="133337" y="145147"/>
                    <a:pt x="128813" y="150934"/>
                    <a:pt x="128813" y="157792"/>
                  </a:cubicBezTo>
                  <a:cubicBezTo>
                    <a:pt x="128813" y="160031"/>
                    <a:pt x="129289" y="162174"/>
                    <a:pt x="130194" y="164079"/>
                  </a:cubicBezTo>
                  <a:lnTo>
                    <a:pt x="119382" y="164079"/>
                  </a:lnTo>
                  <a:lnTo>
                    <a:pt x="119382" y="108425"/>
                  </a:lnTo>
                  <a:close/>
                  <a:moveTo>
                    <a:pt x="202328" y="151577"/>
                  </a:moveTo>
                  <a:lnTo>
                    <a:pt x="202328" y="164127"/>
                  </a:lnTo>
                  <a:lnTo>
                    <a:pt x="161796" y="164127"/>
                  </a:lnTo>
                  <a:lnTo>
                    <a:pt x="161796" y="164103"/>
                  </a:lnTo>
                  <a:cubicBezTo>
                    <a:pt x="158104" y="164103"/>
                    <a:pt x="155128" y="160888"/>
                    <a:pt x="155556" y="157102"/>
                  </a:cubicBezTo>
                  <a:cubicBezTo>
                    <a:pt x="155890" y="153911"/>
                    <a:pt x="158724" y="151577"/>
                    <a:pt x="161939" y="151577"/>
                  </a:cubicBezTo>
                  <a:close/>
                  <a:moveTo>
                    <a:pt x="32769" y="173057"/>
                  </a:moveTo>
                  <a:lnTo>
                    <a:pt x="32769" y="220639"/>
                  </a:lnTo>
                  <a:lnTo>
                    <a:pt x="25148" y="220639"/>
                  </a:lnTo>
                  <a:lnTo>
                    <a:pt x="25148" y="173057"/>
                  </a:lnTo>
                  <a:close/>
                  <a:moveTo>
                    <a:pt x="205090" y="173057"/>
                  </a:moveTo>
                  <a:lnTo>
                    <a:pt x="205090" y="220639"/>
                  </a:lnTo>
                  <a:lnTo>
                    <a:pt x="197470" y="220639"/>
                  </a:lnTo>
                  <a:lnTo>
                    <a:pt x="197470" y="173057"/>
                  </a:lnTo>
                  <a:close/>
                  <a:moveTo>
                    <a:pt x="62791" y="1"/>
                  </a:moveTo>
                  <a:cubicBezTo>
                    <a:pt x="53450" y="1"/>
                    <a:pt x="45145" y="4635"/>
                    <a:pt x="40104" y="11739"/>
                  </a:cubicBezTo>
                  <a:cubicBezTo>
                    <a:pt x="39387" y="11309"/>
                    <a:pt x="38571" y="11091"/>
                    <a:pt x="37756" y="11091"/>
                  </a:cubicBezTo>
                  <a:cubicBezTo>
                    <a:pt x="36406" y="11091"/>
                    <a:pt x="35056" y="11688"/>
                    <a:pt x="34150" y="12906"/>
                  </a:cubicBezTo>
                  <a:cubicBezTo>
                    <a:pt x="32816" y="14692"/>
                    <a:pt x="33078" y="17264"/>
                    <a:pt x="34698" y="18836"/>
                  </a:cubicBezTo>
                  <a:lnTo>
                    <a:pt x="36055" y="20193"/>
                  </a:lnTo>
                  <a:cubicBezTo>
                    <a:pt x="35365" y="22622"/>
                    <a:pt x="34984" y="25170"/>
                    <a:pt x="34984" y="27814"/>
                  </a:cubicBezTo>
                  <a:lnTo>
                    <a:pt x="34984" y="52057"/>
                  </a:lnTo>
                  <a:lnTo>
                    <a:pt x="29006" y="52057"/>
                  </a:lnTo>
                  <a:cubicBezTo>
                    <a:pt x="28173" y="52057"/>
                    <a:pt x="27339" y="52223"/>
                    <a:pt x="26625" y="52676"/>
                  </a:cubicBezTo>
                  <a:cubicBezTo>
                    <a:pt x="24862" y="53748"/>
                    <a:pt x="24100" y="55772"/>
                    <a:pt x="24577" y="57629"/>
                  </a:cubicBezTo>
                  <a:lnTo>
                    <a:pt x="35079" y="99590"/>
                  </a:lnTo>
                  <a:lnTo>
                    <a:pt x="4501" y="99590"/>
                  </a:lnTo>
                  <a:cubicBezTo>
                    <a:pt x="2024" y="99590"/>
                    <a:pt x="0" y="101591"/>
                    <a:pt x="0" y="104091"/>
                  </a:cubicBezTo>
                  <a:lnTo>
                    <a:pt x="0" y="168676"/>
                  </a:lnTo>
                  <a:cubicBezTo>
                    <a:pt x="0" y="171152"/>
                    <a:pt x="2001" y="173177"/>
                    <a:pt x="4501" y="173177"/>
                  </a:cubicBezTo>
                  <a:lnTo>
                    <a:pt x="16170" y="173177"/>
                  </a:lnTo>
                  <a:lnTo>
                    <a:pt x="16170" y="225211"/>
                  </a:lnTo>
                  <a:cubicBezTo>
                    <a:pt x="16170" y="227688"/>
                    <a:pt x="18171" y="229712"/>
                    <a:pt x="20671" y="229712"/>
                  </a:cubicBezTo>
                  <a:lnTo>
                    <a:pt x="37270" y="229712"/>
                  </a:lnTo>
                  <a:cubicBezTo>
                    <a:pt x="39746" y="229712"/>
                    <a:pt x="41771" y="227711"/>
                    <a:pt x="41771" y="225211"/>
                  </a:cubicBezTo>
                  <a:lnTo>
                    <a:pt x="41771" y="173177"/>
                  </a:lnTo>
                  <a:lnTo>
                    <a:pt x="59846" y="173177"/>
                  </a:lnTo>
                  <a:cubicBezTo>
                    <a:pt x="62108" y="173177"/>
                    <a:pt x="64109" y="171581"/>
                    <a:pt x="64418" y="169366"/>
                  </a:cubicBezTo>
                  <a:cubicBezTo>
                    <a:pt x="64823" y="166604"/>
                    <a:pt x="62680" y="164222"/>
                    <a:pt x="59989" y="164222"/>
                  </a:cubicBezTo>
                  <a:lnTo>
                    <a:pt x="9026" y="164222"/>
                  </a:lnTo>
                  <a:lnTo>
                    <a:pt x="9026" y="108592"/>
                  </a:lnTo>
                  <a:lnTo>
                    <a:pt x="110428" y="108592"/>
                  </a:lnTo>
                  <a:lnTo>
                    <a:pt x="110428" y="164222"/>
                  </a:lnTo>
                  <a:lnTo>
                    <a:pt x="99283" y="164222"/>
                  </a:lnTo>
                  <a:cubicBezTo>
                    <a:pt x="97020" y="164222"/>
                    <a:pt x="95020" y="165818"/>
                    <a:pt x="94710" y="168033"/>
                  </a:cubicBezTo>
                  <a:cubicBezTo>
                    <a:pt x="94305" y="170795"/>
                    <a:pt x="96449" y="173177"/>
                    <a:pt x="99140" y="173177"/>
                  </a:cubicBezTo>
                  <a:lnTo>
                    <a:pt x="188468" y="173177"/>
                  </a:lnTo>
                  <a:lnTo>
                    <a:pt x="188468" y="225211"/>
                  </a:lnTo>
                  <a:cubicBezTo>
                    <a:pt x="188468" y="227688"/>
                    <a:pt x="190468" y="229712"/>
                    <a:pt x="192969" y="229712"/>
                  </a:cubicBezTo>
                  <a:lnTo>
                    <a:pt x="209568" y="229712"/>
                  </a:lnTo>
                  <a:cubicBezTo>
                    <a:pt x="212044" y="229712"/>
                    <a:pt x="214069" y="227711"/>
                    <a:pt x="214069" y="225211"/>
                  </a:cubicBezTo>
                  <a:lnTo>
                    <a:pt x="214069" y="173177"/>
                  </a:lnTo>
                  <a:lnTo>
                    <a:pt x="225738" y="173177"/>
                  </a:lnTo>
                  <a:cubicBezTo>
                    <a:pt x="228214" y="173177"/>
                    <a:pt x="230239" y="171176"/>
                    <a:pt x="230239" y="168676"/>
                  </a:cubicBezTo>
                  <a:lnTo>
                    <a:pt x="230239" y="104091"/>
                  </a:lnTo>
                  <a:cubicBezTo>
                    <a:pt x="230215" y="101495"/>
                    <a:pt x="228191" y="99519"/>
                    <a:pt x="225714" y="99519"/>
                  </a:cubicBezTo>
                  <a:lnTo>
                    <a:pt x="175084" y="99519"/>
                  </a:lnTo>
                  <a:cubicBezTo>
                    <a:pt x="185396" y="93160"/>
                    <a:pt x="192302" y="81801"/>
                    <a:pt x="192302" y="68798"/>
                  </a:cubicBezTo>
                  <a:cubicBezTo>
                    <a:pt x="192302" y="63726"/>
                    <a:pt x="191278" y="58915"/>
                    <a:pt x="189373" y="54533"/>
                  </a:cubicBezTo>
                  <a:cubicBezTo>
                    <a:pt x="189397" y="54510"/>
                    <a:pt x="189444" y="54462"/>
                    <a:pt x="189492" y="54438"/>
                  </a:cubicBezTo>
                  <a:cubicBezTo>
                    <a:pt x="194017" y="50652"/>
                    <a:pt x="195946" y="44531"/>
                    <a:pt x="194374" y="38840"/>
                  </a:cubicBezTo>
                  <a:cubicBezTo>
                    <a:pt x="193302" y="34958"/>
                    <a:pt x="190754" y="31719"/>
                    <a:pt x="187253" y="29766"/>
                  </a:cubicBezTo>
                  <a:cubicBezTo>
                    <a:pt x="184952" y="28460"/>
                    <a:pt x="182428" y="27804"/>
                    <a:pt x="179872" y="27804"/>
                  </a:cubicBezTo>
                  <a:cubicBezTo>
                    <a:pt x="178513" y="27804"/>
                    <a:pt x="177146" y="27989"/>
                    <a:pt x="175799" y="28361"/>
                  </a:cubicBezTo>
                  <a:cubicBezTo>
                    <a:pt x="172346" y="29314"/>
                    <a:pt x="169321" y="31481"/>
                    <a:pt x="167297" y="34458"/>
                  </a:cubicBezTo>
                  <a:cubicBezTo>
                    <a:pt x="167297" y="34482"/>
                    <a:pt x="167273" y="34482"/>
                    <a:pt x="167273" y="34529"/>
                  </a:cubicBezTo>
                  <a:cubicBezTo>
                    <a:pt x="163820" y="33434"/>
                    <a:pt x="160129" y="32791"/>
                    <a:pt x="156318" y="32791"/>
                  </a:cubicBezTo>
                  <a:cubicBezTo>
                    <a:pt x="152222" y="32791"/>
                    <a:pt x="148245" y="33505"/>
                    <a:pt x="144602" y="34767"/>
                  </a:cubicBezTo>
                  <a:cubicBezTo>
                    <a:pt x="144506" y="34577"/>
                    <a:pt x="144411" y="34410"/>
                    <a:pt x="144292" y="34244"/>
                  </a:cubicBezTo>
                  <a:cubicBezTo>
                    <a:pt x="142363" y="31362"/>
                    <a:pt x="139410" y="29243"/>
                    <a:pt x="136076" y="28338"/>
                  </a:cubicBezTo>
                  <a:cubicBezTo>
                    <a:pt x="134764" y="27974"/>
                    <a:pt x="133434" y="27794"/>
                    <a:pt x="132116" y="27794"/>
                  </a:cubicBezTo>
                  <a:cubicBezTo>
                    <a:pt x="129629" y="27794"/>
                    <a:pt x="127180" y="28435"/>
                    <a:pt x="124955" y="29695"/>
                  </a:cubicBezTo>
                  <a:cubicBezTo>
                    <a:pt x="121549" y="31624"/>
                    <a:pt x="119073" y="34767"/>
                    <a:pt x="118049" y="38530"/>
                  </a:cubicBezTo>
                  <a:cubicBezTo>
                    <a:pt x="116524" y="44079"/>
                    <a:pt x="118358" y="50009"/>
                    <a:pt x="122764" y="53700"/>
                  </a:cubicBezTo>
                  <a:cubicBezTo>
                    <a:pt x="122978" y="53867"/>
                    <a:pt x="123216" y="54009"/>
                    <a:pt x="123454" y="54176"/>
                  </a:cubicBezTo>
                  <a:cubicBezTo>
                    <a:pt x="121454" y="58629"/>
                    <a:pt x="120335" y="63607"/>
                    <a:pt x="120335" y="68822"/>
                  </a:cubicBezTo>
                  <a:cubicBezTo>
                    <a:pt x="120335" y="81801"/>
                    <a:pt x="127241" y="93184"/>
                    <a:pt x="137576" y="99543"/>
                  </a:cubicBezTo>
                  <a:lnTo>
                    <a:pt x="90567" y="99543"/>
                  </a:lnTo>
                  <a:lnTo>
                    <a:pt x="101069" y="57558"/>
                  </a:lnTo>
                  <a:cubicBezTo>
                    <a:pt x="101545" y="55676"/>
                    <a:pt x="100783" y="53652"/>
                    <a:pt x="99021" y="52628"/>
                  </a:cubicBezTo>
                  <a:cubicBezTo>
                    <a:pt x="98306" y="52200"/>
                    <a:pt x="97473" y="51985"/>
                    <a:pt x="96639" y="51985"/>
                  </a:cubicBezTo>
                  <a:lnTo>
                    <a:pt x="90614" y="51985"/>
                  </a:lnTo>
                  <a:lnTo>
                    <a:pt x="90614" y="46103"/>
                  </a:lnTo>
                  <a:cubicBezTo>
                    <a:pt x="90733" y="45984"/>
                    <a:pt x="90900" y="45889"/>
                    <a:pt x="91019" y="45770"/>
                  </a:cubicBezTo>
                  <a:lnTo>
                    <a:pt x="93901" y="42888"/>
                  </a:lnTo>
                  <a:cubicBezTo>
                    <a:pt x="95544" y="41245"/>
                    <a:pt x="95782" y="38649"/>
                    <a:pt x="94353" y="36839"/>
                  </a:cubicBezTo>
                  <a:cubicBezTo>
                    <a:pt x="93454" y="35715"/>
                    <a:pt x="92150" y="35143"/>
                    <a:pt x="90845" y="35143"/>
                  </a:cubicBezTo>
                  <a:cubicBezTo>
                    <a:pt x="90768" y="35143"/>
                    <a:pt x="90691" y="35145"/>
                    <a:pt x="90614" y="35149"/>
                  </a:cubicBezTo>
                  <a:lnTo>
                    <a:pt x="90614" y="28219"/>
                  </a:lnTo>
                  <a:cubicBezTo>
                    <a:pt x="90614" y="13215"/>
                    <a:pt x="78898" y="594"/>
                    <a:pt x="63894" y="22"/>
                  </a:cubicBezTo>
                  <a:cubicBezTo>
                    <a:pt x="63525" y="8"/>
                    <a:pt x="63157" y="1"/>
                    <a:pt x="6279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58"/>
            <p:cNvSpPr/>
            <p:nvPr/>
          </p:nvSpPr>
          <p:spPr>
            <a:xfrm>
              <a:off x="5720610" y="1695156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35" y="8526"/>
                    <a:pt x="7668" y="7668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0"/>
                    <a:pt x="8502" y="2143"/>
                    <a:pt x="7668" y="1310"/>
                  </a:cubicBezTo>
                  <a:cubicBezTo>
                    <a:pt x="6835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58"/>
            <p:cNvSpPr/>
            <p:nvPr/>
          </p:nvSpPr>
          <p:spPr>
            <a:xfrm>
              <a:off x="5687330" y="1634830"/>
              <a:ext cx="48311" cy="16793"/>
            </a:xfrm>
            <a:custGeom>
              <a:avLst/>
              <a:gdLst/>
              <a:ahLst/>
              <a:cxnLst/>
              <a:rect l="l" t="t" r="r" b="b"/>
              <a:pathLst>
                <a:path w="30007" h="8956" extrusionOk="0">
                  <a:moveTo>
                    <a:pt x="4977" y="1"/>
                  </a:moveTo>
                  <a:cubicBezTo>
                    <a:pt x="2715" y="1"/>
                    <a:pt x="715" y="1597"/>
                    <a:pt x="381" y="3811"/>
                  </a:cubicBezTo>
                  <a:cubicBezTo>
                    <a:pt x="0" y="6574"/>
                    <a:pt x="2143" y="8955"/>
                    <a:pt x="4834" y="8955"/>
                  </a:cubicBezTo>
                  <a:lnTo>
                    <a:pt x="25005" y="8955"/>
                  </a:lnTo>
                  <a:cubicBezTo>
                    <a:pt x="27268" y="8955"/>
                    <a:pt x="29268" y="7336"/>
                    <a:pt x="29602" y="5145"/>
                  </a:cubicBezTo>
                  <a:cubicBezTo>
                    <a:pt x="30006" y="2382"/>
                    <a:pt x="27863" y="1"/>
                    <a:pt x="2517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58"/>
            <p:cNvSpPr/>
            <p:nvPr/>
          </p:nvSpPr>
          <p:spPr>
            <a:xfrm>
              <a:off x="5662523" y="1634607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1"/>
                  </a:cubicBezTo>
                  <a:cubicBezTo>
                    <a:pt x="476" y="2144"/>
                    <a:pt x="0" y="3287"/>
                    <a:pt x="0" y="4478"/>
                  </a:cubicBezTo>
                  <a:cubicBezTo>
                    <a:pt x="0" y="5669"/>
                    <a:pt x="476" y="6836"/>
                    <a:pt x="1310" y="7669"/>
                  </a:cubicBezTo>
                  <a:cubicBezTo>
                    <a:pt x="2143" y="8503"/>
                    <a:pt x="3310" y="8979"/>
                    <a:pt x="4501" y="8979"/>
                  </a:cubicBezTo>
                  <a:cubicBezTo>
                    <a:pt x="5692" y="8979"/>
                    <a:pt x="6835" y="8503"/>
                    <a:pt x="7668" y="7669"/>
                  </a:cubicBezTo>
                  <a:cubicBezTo>
                    <a:pt x="8502" y="6836"/>
                    <a:pt x="8978" y="5669"/>
                    <a:pt x="8978" y="4478"/>
                  </a:cubicBezTo>
                  <a:cubicBezTo>
                    <a:pt x="8978" y="3287"/>
                    <a:pt x="8502" y="2144"/>
                    <a:pt x="7668" y="1311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58"/>
            <p:cNvSpPr/>
            <p:nvPr/>
          </p:nvSpPr>
          <p:spPr>
            <a:xfrm>
              <a:off x="5698909" y="1425704"/>
              <a:ext cx="17753" cy="19091"/>
            </a:xfrm>
            <a:custGeom>
              <a:avLst/>
              <a:gdLst/>
              <a:ahLst/>
              <a:cxnLst/>
              <a:rect l="l" t="t" r="r" b="b"/>
              <a:pathLst>
                <a:path w="11027" h="10182" extrusionOk="0">
                  <a:moveTo>
                    <a:pt x="6109" y="0"/>
                  </a:moveTo>
                  <a:cubicBezTo>
                    <a:pt x="4959" y="0"/>
                    <a:pt x="3810" y="441"/>
                    <a:pt x="2929" y="1322"/>
                  </a:cubicBezTo>
                  <a:lnTo>
                    <a:pt x="1739" y="2513"/>
                  </a:lnTo>
                  <a:cubicBezTo>
                    <a:pt x="0" y="4275"/>
                    <a:pt x="0" y="7109"/>
                    <a:pt x="1739" y="8847"/>
                  </a:cubicBezTo>
                  <a:cubicBezTo>
                    <a:pt x="2620" y="9729"/>
                    <a:pt x="3763" y="10181"/>
                    <a:pt x="4930" y="10181"/>
                  </a:cubicBezTo>
                  <a:cubicBezTo>
                    <a:pt x="6097" y="10181"/>
                    <a:pt x="7216" y="9729"/>
                    <a:pt x="8121" y="8847"/>
                  </a:cubicBezTo>
                  <a:lnTo>
                    <a:pt x="9312" y="7657"/>
                  </a:lnTo>
                  <a:cubicBezTo>
                    <a:pt x="11026" y="5918"/>
                    <a:pt x="11026" y="3084"/>
                    <a:pt x="9288" y="1322"/>
                  </a:cubicBezTo>
                  <a:cubicBezTo>
                    <a:pt x="8407" y="441"/>
                    <a:pt x="7258" y="0"/>
                    <a:pt x="610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58"/>
            <p:cNvSpPr/>
            <p:nvPr/>
          </p:nvSpPr>
          <p:spPr>
            <a:xfrm>
              <a:off x="5680736" y="1446154"/>
              <a:ext cx="17868" cy="19179"/>
            </a:xfrm>
            <a:custGeom>
              <a:avLst/>
              <a:gdLst/>
              <a:ahLst/>
              <a:cxnLst/>
              <a:rect l="l" t="t" r="r" b="b"/>
              <a:pathLst>
                <a:path w="11098" h="10229" extrusionOk="0">
                  <a:moveTo>
                    <a:pt x="4921" y="0"/>
                  </a:moveTo>
                  <a:cubicBezTo>
                    <a:pt x="3775" y="0"/>
                    <a:pt x="2632" y="441"/>
                    <a:pt x="1762" y="1322"/>
                  </a:cubicBezTo>
                  <a:cubicBezTo>
                    <a:pt x="0" y="3084"/>
                    <a:pt x="0" y="5894"/>
                    <a:pt x="1762" y="7657"/>
                  </a:cubicBezTo>
                  <a:lnTo>
                    <a:pt x="3001" y="8919"/>
                  </a:lnTo>
                  <a:cubicBezTo>
                    <a:pt x="3858" y="9776"/>
                    <a:pt x="5025" y="10229"/>
                    <a:pt x="6192" y="10229"/>
                  </a:cubicBezTo>
                  <a:cubicBezTo>
                    <a:pt x="7335" y="10229"/>
                    <a:pt x="8478" y="9776"/>
                    <a:pt x="9359" y="8919"/>
                  </a:cubicBezTo>
                  <a:cubicBezTo>
                    <a:pt x="11098" y="7180"/>
                    <a:pt x="11098" y="4323"/>
                    <a:pt x="9335" y="2560"/>
                  </a:cubicBezTo>
                  <a:lnTo>
                    <a:pt x="8097" y="1322"/>
                  </a:lnTo>
                  <a:cubicBezTo>
                    <a:pt x="7216" y="441"/>
                    <a:pt x="6067" y="0"/>
                    <a:pt x="49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58"/>
            <p:cNvSpPr/>
            <p:nvPr/>
          </p:nvSpPr>
          <p:spPr>
            <a:xfrm>
              <a:off x="5706500" y="1458747"/>
              <a:ext cx="18290" cy="19626"/>
            </a:xfrm>
            <a:custGeom>
              <a:avLst/>
              <a:gdLst/>
              <a:ahLst/>
              <a:cxnLst/>
              <a:rect l="l" t="t" r="r" b="b"/>
              <a:pathLst>
                <a:path w="11360" h="10467" extrusionOk="0">
                  <a:moveTo>
                    <a:pt x="6418" y="0"/>
                  </a:moveTo>
                  <a:cubicBezTo>
                    <a:pt x="5269" y="0"/>
                    <a:pt x="4120" y="441"/>
                    <a:pt x="3239" y="1322"/>
                  </a:cubicBezTo>
                  <a:lnTo>
                    <a:pt x="1763" y="2822"/>
                  </a:lnTo>
                  <a:cubicBezTo>
                    <a:pt x="0" y="4584"/>
                    <a:pt x="0" y="7394"/>
                    <a:pt x="1763" y="9157"/>
                  </a:cubicBezTo>
                  <a:cubicBezTo>
                    <a:pt x="2620" y="10014"/>
                    <a:pt x="3787" y="10466"/>
                    <a:pt x="4954" y="10466"/>
                  </a:cubicBezTo>
                  <a:cubicBezTo>
                    <a:pt x="6097" y="10466"/>
                    <a:pt x="7240" y="10014"/>
                    <a:pt x="8121" y="9157"/>
                  </a:cubicBezTo>
                  <a:lnTo>
                    <a:pt x="9621" y="7680"/>
                  </a:lnTo>
                  <a:cubicBezTo>
                    <a:pt x="11360" y="5942"/>
                    <a:pt x="11360" y="3084"/>
                    <a:pt x="9598" y="1322"/>
                  </a:cubicBezTo>
                  <a:cubicBezTo>
                    <a:pt x="8716" y="441"/>
                    <a:pt x="7567" y="0"/>
                    <a:pt x="64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3" name="Google Shape;723;p58"/>
          <p:cNvGrpSpPr/>
          <p:nvPr/>
        </p:nvGrpSpPr>
        <p:grpSpPr>
          <a:xfrm>
            <a:off x="6449900" y="1387491"/>
            <a:ext cx="332228" cy="430719"/>
            <a:chOff x="6449900" y="1387491"/>
            <a:chExt cx="332228" cy="430719"/>
          </a:xfrm>
        </p:grpSpPr>
        <p:sp>
          <p:nvSpPr>
            <p:cNvPr id="724" name="Google Shape;724;p58"/>
            <p:cNvSpPr/>
            <p:nvPr/>
          </p:nvSpPr>
          <p:spPr>
            <a:xfrm>
              <a:off x="6449900" y="1387491"/>
              <a:ext cx="332228" cy="430719"/>
            </a:xfrm>
            <a:custGeom>
              <a:avLst/>
              <a:gdLst/>
              <a:ahLst/>
              <a:cxnLst/>
              <a:rect l="l" t="t" r="r" b="b"/>
              <a:pathLst>
                <a:path w="206353" h="229717" extrusionOk="0">
                  <a:moveTo>
                    <a:pt x="46463" y="12248"/>
                  </a:moveTo>
                  <a:cubicBezTo>
                    <a:pt x="49487" y="16796"/>
                    <a:pt x="51702" y="21107"/>
                    <a:pt x="51702" y="22559"/>
                  </a:cubicBezTo>
                  <a:cubicBezTo>
                    <a:pt x="51702" y="25465"/>
                    <a:pt x="49368" y="27799"/>
                    <a:pt x="46463" y="27799"/>
                  </a:cubicBezTo>
                  <a:cubicBezTo>
                    <a:pt x="43581" y="27799"/>
                    <a:pt x="41223" y="25465"/>
                    <a:pt x="41223" y="22559"/>
                  </a:cubicBezTo>
                  <a:cubicBezTo>
                    <a:pt x="41223" y="21083"/>
                    <a:pt x="43438" y="16820"/>
                    <a:pt x="46463" y="12248"/>
                  </a:cubicBezTo>
                  <a:close/>
                  <a:moveTo>
                    <a:pt x="102927" y="12248"/>
                  </a:moveTo>
                  <a:cubicBezTo>
                    <a:pt x="105951" y="16796"/>
                    <a:pt x="108190" y="21107"/>
                    <a:pt x="108190" y="22559"/>
                  </a:cubicBezTo>
                  <a:cubicBezTo>
                    <a:pt x="108190" y="25465"/>
                    <a:pt x="105832" y="27799"/>
                    <a:pt x="102927" y="27799"/>
                  </a:cubicBezTo>
                  <a:cubicBezTo>
                    <a:pt x="100045" y="27799"/>
                    <a:pt x="97687" y="25465"/>
                    <a:pt x="97687" y="22559"/>
                  </a:cubicBezTo>
                  <a:cubicBezTo>
                    <a:pt x="97711" y="21083"/>
                    <a:pt x="99902" y="16820"/>
                    <a:pt x="102927" y="12248"/>
                  </a:cubicBezTo>
                  <a:close/>
                  <a:moveTo>
                    <a:pt x="160367" y="12248"/>
                  </a:moveTo>
                  <a:cubicBezTo>
                    <a:pt x="163368" y="16796"/>
                    <a:pt x="165606" y="21107"/>
                    <a:pt x="165606" y="22559"/>
                  </a:cubicBezTo>
                  <a:cubicBezTo>
                    <a:pt x="165606" y="25465"/>
                    <a:pt x="163249" y="27799"/>
                    <a:pt x="160367" y="27799"/>
                  </a:cubicBezTo>
                  <a:cubicBezTo>
                    <a:pt x="157486" y="27799"/>
                    <a:pt x="155128" y="25465"/>
                    <a:pt x="155128" y="22559"/>
                  </a:cubicBezTo>
                  <a:cubicBezTo>
                    <a:pt x="155128" y="21083"/>
                    <a:pt x="157319" y="16820"/>
                    <a:pt x="160367" y="12248"/>
                  </a:cubicBezTo>
                  <a:close/>
                  <a:moveTo>
                    <a:pt x="51106" y="36800"/>
                  </a:moveTo>
                  <a:lnTo>
                    <a:pt x="51106" y="57424"/>
                  </a:lnTo>
                  <a:lnTo>
                    <a:pt x="42152" y="57424"/>
                  </a:lnTo>
                  <a:lnTo>
                    <a:pt x="42152" y="36800"/>
                  </a:lnTo>
                  <a:close/>
                  <a:moveTo>
                    <a:pt x="107642" y="36800"/>
                  </a:moveTo>
                  <a:lnTo>
                    <a:pt x="107642" y="57424"/>
                  </a:lnTo>
                  <a:lnTo>
                    <a:pt x="98688" y="57424"/>
                  </a:lnTo>
                  <a:lnTo>
                    <a:pt x="98688" y="36800"/>
                  </a:lnTo>
                  <a:close/>
                  <a:moveTo>
                    <a:pt x="165059" y="36800"/>
                  </a:moveTo>
                  <a:lnTo>
                    <a:pt x="165059" y="57424"/>
                  </a:lnTo>
                  <a:lnTo>
                    <a:pt x="156104" y="57424"/>
                  </a:lnTo>
                  <a:lnTo>
                    <a:pt x="156104" y="36800"/>
                  </a:lnTo>
                  <a:close/>
                  <a:moveTo>
                    <a:pt x="57393" y="66425"/>
                  </a:moveTo>
                  <a:lnTo>
                    <a:pt x="57393" y="77190"/>
                  </a:lnTo>
                  <a:cubicBezTo>
                    <a:pt x="57393" y="83130"/>
                    <a:pt x="52564" y="87961"/>
                    <a:pt x="46627" y="87961"/>
                  </a:cubicBezTo>
                  <a:cubicBezTo>
                    <a:pt x="46352" y="87961"/>
                    <a:pt x="46075" y="87951"/>
                    <a:pt x="45796" y="87930"/>
                  </a:cubicBezTo>
                  <a:cubicBezTo>
                    <a:pt x="40342" y="87501"/>
                    <a:pt x="35865" y="82429"/>
                    <a:pt x="35865" y="76951"/>
                  </a:cubicBezTo>
                  <a:lnTo>
                    <a:pt x="35865" y="66425"/>
                  </a:lnTo>
                  <a:close/>
                  <a:moveTo>
                    <a:pt x="113929" y="66425"/>
                  </a:moveTo>
                  <a:lnTo>
                    <a:pt x="113929" y="77190"/>
                  </a:lnTo>
                  <a:cubicBezTo>
                    <a:pt x="113929" y="83130"/>
                    <a:pt x="109078" y="87961"/>
                    <a:pt x="103180" y="87961"/>
                  </a:cubicBezTo>
                  <a:cubicBezTo>
                    <a:pt x="102907" y="87961"/>
                    <a:pt x="102632" y="87951"/>
                    <a:pt x="102355" y="87930"/>
                  </a:cubicBezTo>
                  <a:cubicBezTo>
                    <a:pt x="96878" y="87501"/>
                    <a:pt x="92401" y="82429"/>
                    <a:pt x="92401" y="76951"/>
                  </a:cubicBezTo>
                  <a:lnTo>
                    <a:pt x="92401" y="66425"/>
                  </a:lnTo>
                  <a:close/>
                  <a:moveTo>
                    <a:pt x="171346" y="66425"/>
                  </a:moveTo>
                  <a:lnTo>
                    <a:pt x="171346" y="77190"/>
                  </a:lnTo>
                  <a:cubicBezTo>
                    <a:pt x="171346" y="83130"/>
                    <a:pt x="166495" y="87961"/>
                    <a:pt x="160597" y="87961"/>
                  </a:cubicBezTo>
                  <a:cubicBezTo>
                    <a:pt x="160324" y="87961"/>
                    <a:pt x="160049" y="87951"/>
                    <a:pt x="159772" y="87930"/>
                  </a:cubicBezTo>
                  <a:cubicBezTo>
                    <a:pt x="154294" y="87501"/>
                    <a:pt x="149817" y="82429"/>
                    <a:pt x="149817" y="76951"/>
                  </a:cubicBezTo>
                  <a:lnTo>
                    <a:pt x="149817" y="66425"/>
                  </a:lnTo>
                  <a:close/>
                  <a:moveTo>
                    <a:pt x="125312" y="134582"/>
                  </a:moveTo>
                  <a:lnTo>
                    <a:pt x="129813" y="143536"/>
                  </a:lnTo>
                  <a:lnTo>
                    <a:pt x="76064" y="143536"/>
                  </a:lnTo>
                  <a:lnTo>
                    <a:pt x="80565" y="134582"/>
                  </a:lnTo>
                  <a:close/>
                  <a:moveTo>
                    <a:pt x="107356" y="152538"/>
                  </a:moveTo>
                  <a:lnTo>
                    <a:pt x="102903" y="156968"/>
                  </a:lnTo>
                  <a:lnTo>
                    <a:pt x="98473" y="152538"/>
                  </a:lnTo>
                  <a:close/>
                  <a:moveTo>
                    <a:pt x="23910" y="152538"/>
                  </a:moveTo>
                  <a:lnTo>
                    <a:pt x="32864" y="161492"/>
                  </a:lnTo>
                  <a:lnTo>
                    <a:pt x="13670" y="161492"/>
                  </a:lnTo>
                  <a:lnTo>
                    <a:pt x="13670" y="161516"/>
                  </a:lnTo>
                  <a:cubicBezTo>
                    <a:pt x="11193" y="161516"/>
                    <a:pt x="9169" y="159492"/>
                    <a:pt x="9169" y="157039"/>
                  </a:cubicBezTo>
                  <a:cubicBezTo>
                    <a:pt x="9169" y="154562"/>
                    <a:pt x="11193" y="152538"/>
                    <a:pt x="13670" y="152538"/>
                  </a:cubicBezTo>
                  <a:close/>
                  <a:moveTo>
                    <a:pt x="192183" y="152562"/>
                  </a:moveTo>
                  <a:cubicBezTo>
                    <a:pt x="194660" y="152562"/>
                    <a:pt x="196684" y="154586"/>
                    <a:pt x="196684" y="157063"/>
                  </a:cubicBezTo>
                  <a:cubicBezTo>
                    <a:pt x="196684" y="159540"/>
                    <a:pt x="194684" y="161516"/>
                    <a:pt x="192207" y="161516"/>
                  </a:cubicBezTo>
                  <a:lnTo>
                    <a:pt x="172989" y="161516"/>
                  </a:lnTo>
                  <a:lnTo>
                    <a:pt x="181943" y="152562"/>
                  </a:lnTo>
                  <a:close/>
                  <a:moveTo>
                    <a:pt x="169321" y="152514"/>
                  </a:moveTo>
                  <a:lnTo>
                    <a:pt x="102927" y="218861"/>
                  </a:lnTo>
                  <a:lnTo>
                    <a:pt x="36603" y="152538"/>
                  </a:lnTo>
                  <a:lnTo>
                    <a:pt x="57012" y="152538"/>
                  </a:lnTo>
                  <a:lnTo>
                    <a:pt x="99759" y="195285"/>
                  </a:lnTo>
                  <a:cubicBezTo>
                    <a:pt x="100617" y="196142"/>
                    <a:pt x="101784" y="196595"/>
                    <a:pt x="102927" y="196595"/>
                  </a:cubicBezTo>
                  <a:cubicBezTo>
                    <a:pt x="104094" y="196595"/>
                    <a:pt x="105237" y="196142"/>
                    <a:pt x="106118" y="195285"/>
                  </a:cubicBezTo>
                  <a:lnTo>
                    <a:pt x="116787" y="184616"/>
                  </a:lnTo>
                  <a:cubicBezTo>
                    <a:pt x="118525" y="182878"/>
                    <a:pt x="118525" y="180044"/>
                    <a:pt x="116787" y="178282"/>
                  </a:cubicBezTo>
                  <a:cubicBezTo>
                    <a:pt x="115906" y="177400"/>
                    <a:pt x="114756" y="176960"/>
                    <a:pt x="113607" y="176960"/>
                  </a:cubicBezTo>
                  <a:cubicBezTo>
                    <a:pt x="112458" y="176960"/>
                    <a:pt x="111309" y="177400"/>
                    <a:pt x="110428" y="178282"/>
                  </a:cubicBezTo>
                  <a:lnTo>
                    <a:pt x="102974" y="185759"/>
                  </a:lnTo>
                  <a:lnTo>
                    <a:pt x="69705" y="152514"/>
                  </a:lnTo>
                  <a:lnTo>
                    <a:pt x="85852" y="152514"/>
                  </a:lnTo>
                  <a:lnTo>
                    <a:pt x="99783" y="166446"/>
                  </a:lnTo>
                  <a:cubicBezTo>
                    <a:pt x="100640" y="167303"/>
                    <a:pt x="101807" y="167756"/>
                    <a:pt x="102974" y="167756"/>
                  </a:cubicBezTo>
                  <a:cubicBezTo>
                    <a:pt x="104117" y="167756"/>
                    <a:pt x="105260" y="167303"/>
                    <a:pt x="106142" y="166446"/>
                  </a:cubicBezTo>
                  <a:lnTo>
                    <a:pt x="120073" y="152514"/>
                  </a:lnTo>
                  <a:lnTo>
                    <a:pt x="136219" y="152514"/>
                  </a:lnTo>
                  <a:lnTo>
                    <a:pt x="131314" y="157420"/>
                  </a:lnTo>
                  <a:cubicBezTo>
                    <a:pt x="129551" y="159182"/>
                    <a:pt x="129551" y="161993"/>
                    <a:pt x="131314" y="163755"/>
                  </a:cubicBezTo>
                  <a:cubicBezTo>
                    <a:pt x="132171" y="164612"/>
                    <a:pt x="133338" y="165065"/>
                    <a:pt x="134481" y="165065"/>
                  </a:cubicBezTo>
                  <a:cubicBezTo>
                    <a:pt x="135648" y="165065"/>
                    <a:pt x="136791" y="164612"/>
                    <a:pt x="137672" y="163755"/>
                  </a:cubicBezTo>
                  <a:lnTo>
                    <a:pt x="148936" y="152514"/>
                  </a:lnTo>
                  <a:close/>
                  <a:moveTo>
                    <a:pt x="46630" y="1"/>
                  </a:moveTo>
                  <a:cubicBezTo>
                    <a:pt x="45245" y="1"/>
                    <a:pt x="43936" y="658"/>
                    <a:pt x="43081" y="1770"/>
                  </a:cubicBezTo>
                  <a:cubicBezTo>
                    <a:pt x="40580" y="5032"/>
                    <a:pt x="32436" y="16201"/>
                    <a:pt x="32436" y="22583"/>
                  </a:cubicBezTo>
                  <a:cubicBezTo>
                    <a:pt x="32436" y="25084"/>
                    <a:pt x="33103" y="27394"/>
                    <a:pt x="34222" y="29442"/>
                  </a:cubicBezTo>
                  <a:cubicBezTo>
                    <a:pt x="33579" y="30228"/>
                    <a:pt x="33222" y="31204"/>
                    <a:pt x="33222" y="32300"/>
                  </a:cubicBezTo>
                  <a:lnTo>
                    <a:pt x="33222" y="57424"/>
                  </a:lnTo>
                  <a:lnTo>
                    <a:pt x="31436" y="57424"/>
                  </a:lnTo>
                  <a:cubicBezTo>
                    <a:pt x="28959" y="57424"/>
                    <a:pt x="26935" y="59424"/>
                    <a:pt x="26935" y="61925"/>
                  </a:cubicBezTo>
                  <a:lnTo>
                    <a:pt x="26935" y="77166"/>
                  </a:lnTo>
                  <a:cubicBezTo>
                    <a:pt x="26935" y="86525"/>
                    <a:pt x="33460" y="94336"/>
                    <a:pt x="42176" y="96408"/>
                  </a:cubicBezTo>
                  <a:lnTo>
                    <a:pt x="42176" y="100956"/>
                  </a:lnTo>
                  <a:cubicBezTo>
                    <a:pt x="42176" y="111101"/>
                    <a:pt x="50416" y="119341"/>
                    <a:pt x="60584" y="119341"/>
                  </a:cubicBezTo>
                  <a:lnTo>
                    <a:pt x="98711" y="119341"/>
                  </a:lnTo>
                  <a:lnTo>
                    <a:pt x="98711" y="125628"/>
                  </a:lnTo>
                  <a:lnTo>
                    <a:pt x="78017" y="125628"/>
                  </a:lnTo>
                  <a:cubicBezTo>
                    <a:pt x="76326" y="125628"/>
                    <a:pt x="74778" y="126581"/>
                    <a:pt x="74016" y="128105"/>
                  </a:cubicBezTo>
                  <a:lnTo>
                    <a:pt x="66276" y="143584"/>
                  </a:lnTo>
                  <a:lnTo>
                    <a:pt x="14170" y="143584"/>
                  </a:lnTo>
                  <a:cubicBezTo>
                    <a:pt x="7026" y="143584"/>
                    <a:pt x="929" y="149038"/>
                    <a:pt x="477" y="156134"/>
                  </a:cubicBezTo>
                  <a:cubicBezTo>
                    <a:pt x="0" y="163493"/>
                    <a:pt x="5478" y="169708"/>
                    <a:pt x="12574" y="170423"/>
                  </a:cubicBezTo>
                  <a:lnTo>
                    <a:pt x="12574" y="225077"/>
                  </a:lnTo>
                  <a:cubicBezTo>
                    <a:pt x="12574" y="227339"/>
                    <a:pt x="14170" y="229340"/>
                    <a:pt x="16385" y="229673"/>
                  </a:cubicBezTo>
                  <a:cubicBezTo>
                    <a:pt x="16600" y="229703"/>
                    <a:pt x="16813" y="229717"/>
                    <a:pt x="17022" y="229717"/>
                  </a:cubicBezTo>
                  <a:cubicBezTo>
                    <a:pt x="19504" y="229717"/>
                    <a:pt x="21529" y="227703"/>
                    <a:pt x="21529" y="225243"/>
                  </a:cubicBezTo>
                  <a:lnTo>
                    <a:pt x="21529" y="170494"/>
                  </a:lnTo>
                  <a:lnTo>
                    <a:pt x="42104" y="170494"/>
                  </a:lnTo>
                  <a:lnTo>
                    <a:pt x="99997" y="228387"/>
                  </a:lnTo>
                  <a:cubicBezTo>
                    <a:pt x="100855" y="229244"/>
                    <a:pt x="102022" y="229697"/>
                    <a:pt x="103189" y="229697"/>
                  </a:cubicBezTo>
                  <a:cubicBezTo>
                    <a:pt x="104332" y="229697"/>
                    <a:pt x="105475" y="229244"/>
                    <a:pt x="106356" y="228387"/>
                  </a:cubicBezTo>
                  <a:lnTo>
                    <a:pt x="164297" y="170470"/>
                  </a:lnTo>
                  <a:cubicBezTo>
                    <a:pt x="164416" y="170470"/>
                    <a:pt x="164535" y="170494"/>
                    <a:pt x="164654" y="170494"/>
                  </a:cubicBezTo>
                  <a:lnTo>
                    <a:pt x="184825" y="170494"/>
                  </a:lnTo>
                  <a:lnTo>
                    <a:pt x="184825" y="179782"/>
                  </a:lnTo>
                  <a:cubicBezTo>
                    <a:pt x="184825" y="182044"/>
                    <a:pt x="186444" y="184045"/>
                    <a:pt x="188635" y="184354"/>
                  </a:cubicBezTo>
                  <a:cubicBezTo>
                    <a:pt x="188864" y="184387"/>
                    <a:pt x="189090" y="184403"/>
                    <a:pt x="189312" y="184403"/>
                  </a:cubicBezTo>
                  <a:cubicBezTo>
                    <a:pt x="191796" y="184403"/>
                    <a:pt x="193803" y="182395"/>
                    <a:pt x="193803" y="179925"/>
                  </a:cubicBezTo>
                  <a:lnTo>
                    <a:pt x="193803" y="170423"/>
                  </a:lnTo>
                  <a:cubicBezTo>
                    <a:pt x="200876" y="169708"/>
                    <a:pt x="206353" y="163517"/>
                    <a:pt x="205877" y="156134"/>
                  </a:cubicBezTo>
                  <a:cubicBezTo>
                    <a:pt x="205400" y="149014"/>
                    <a:pt x="199304" y="143584"/>
                    <a:pt x="192183" y="143584"/>
                  </a:cubicBezTo>
                  <a:lnTo>
                    <a:pt x="140101" y="143584"/>
                  </a:lnTo>
                  <a:lnTo>
                    <a:pt x="132361" y="128105"/>
                  </a:lnTo>
                  <a:cubicBezTo>
                    <a:pt x="131575" y="126581"/>
                    <a:pt x="130028" y="125628"/>
                    <a:pt x="128337" y="125628"/>
                  </a:cubicBezTo>
                  <a:lnTo>
                    <a:pt x="107642" y="125628"/>
                  </a:lnTo>
                  <a:lnTo>
                    <a:pt x="107642" y="119341"/>
                  </a:lnTo>
                  <a:lnTo>
                    <a:pt x="146674" y="119341"/>
                  </a:lnTo>
                  <a:cubicBezTo>
                    <a:pt x="156819" y="119341"/>
                    <a:pt x="165059" y="111101"/>
                    <a:pt x="165059" y="100956"/>
                  </a:cubicBezTo>
                  <a:lnTo>
                    <a:pt x="165059" y="96360"/>
                  </a:lnTo>
                  <a:cubicBezTo>
                    <a:pt x="173799" y="94336"/>
                    <a:pt x="180300" y="86477"/>
                    <a:pt x="180300" y="77166"/>
                  </a:cubicBezTo>
                  <a:lnTo>
                    <a:pt x="180300" y="61925"/>
                  </a:lnTo>
                  <a:cubicBezTo>
                    <a:pt x="180300" y="59448"/>
                    <a:pt x="178323" y="57424"/>
                    <a:pt x="175823" y="57424"/>
                  </a:cubicBezTo>
                  <a:lnTo>
                    <a:pt x="174037" y="57424"/>
                  </a:lnTo>
                  <a:lnTo>
                    <a:pt x="174037" y="32300"/>
                  </a:lnTo>
                  <a:cubicBezTo>
                    <a:pt x="174037" y="31228"/>
                    <a:pt x="173632" y="30228"/>
                    <a:pt x="173013" y="29442"/>
                  </a:cubicBezTo>
                  <a:cubicBezTo>
                    <a:pt x="174156" y="27418"/>
                    <a:pt x="174799" y="25060"/>
                    <a:pt x="174799" y="22559"/>
                  </a:cubicBezTo>
                  <a:cubicBezTo>
                    <a:pt x="174799" y="16225"/>
                    <a:pt x="166773" y="5175"/>
                    <a:pt x="164201" y="1817"/>
                  </a:cubicBezTo>
                  <a:cubicBezTo>
                    <a:pt x="163701" y="1127"/>
                    <a:pt x="163011" y="603"/>
                    <a:pt x="162201" y="317"/>
                  </a:cubicBezTo>
                  <a:cubicBezTo>
                    <a:pt x="161657" y="102"/>
                    <a:pt x="161102" y="1"/>
                    <a:pt x="160558" y="1"/>
                  </a:cubicBezTo>
                  <a:cubicBezTo>
                    <a:pt x="159174" y="1"/>
                    <a:pt x="157864" y="658"/>
                    <a:pt x="157009" y="1770"/>
                  </a:cubicBezTo>
                  <a:cubicBezTo>
                    <a:pt x="154509" y="5032"/>
                    <a:pt x="146364" y="16201"/>
                    <a:pt x="146364" y="22583"/>
                  </a:cubicBezTo>
                  <a:cubicBezTo>
                    <a:pt x="146364" y="25084"/>
                    <a:pt x="147031" y="27394"/>
                    <a:pt x="148150" y="29442"/>
                  </a:cubicBezTo>
                  <a:cubicBezTo>
                    <a:pt x="147507" y="30228"/>
                    <a:pt x="147150" y="31204"/>
                    <a:pt x="147150" y="32300"/>
                  </a:cubicBezTo>
                  <a:lnTo>
                    <a:pt x="147150" y="57424"/>
                  </a:lnTo>
                  <a:lnTo>
                    <a:pt x="144816" y="57424"/>
                  </a:lnTo>
                  <a:cubicBezTo>
                    <a:pt x="142649" y="57424"/>
                    <a:pt x="140863" y="59186"/>
                    <a:pt x="140863" y="61401"/>
                  </a:cubicBezTo>
                  <a:lnTo>
                    <a:pt x="140863" y="77166"/>
                  </a:lnTo>
                  <a:cubicBezTo>
                    <a:pt x="140863" y="86477"/>
                    <a:pt x="147388" y="94336"/>
                    <a:pt x="156104" y="96360"/>
                  </a:cubicBezTo>
                  <a:lnTo>
                    <a:pt x="156104" y="102076"/>
                  </a:lnTo>
                  <a:cubicBezTo>
                    <a:pt x="156104" y="106672"/>
                    <a:pt x="152389" y="110387"/>
                    <a:pt x="147793" y="110387"/>
                  </a:cubicBezTo>
                  <a:lnTo>
                    <a:pt x="107642" y="110387"/>
                  </a:lnTo>
                  <a:lnTo>
                    <a:pt x="107642" y="96360"/>
                  </a:lnTo>
                  <a:cubicBezTo>
                    <a:pt x="116358" y="94336"/>
                    <a:pt x="122883" y="86525"/>
                    <a:pt x="122883" y="77166"/>
                  </a:cubicBezTo>
                  <a:lnTo>
                    <a:pt x="122883" y="61925"/>
                  </a:lnTo>
                  <a:cubicBezTo>
                    <a:pt x="122883" y="59448"/>
                    <a:pt x="120883" y="57424"/>
                    <a:pt x="118382" y="57424"/>
                  </a:cubicBezTo>
                  <a:lnTo>
                    <a:pt x="116596" y="57424"/>
                  </a:lnTo>
                  <a:lnTo>
                    <a:pt x="116596" y="32300"/>
                  </a:lnTo>
                  <a:cubicBezTo>
                    <a:pt x="116596" y="31228"/>
                    <a:pt x="116215" y="30228"/>
                    <a:pt x="115596" y="29442"/>
                  </a:cubicBezTo>
                  <a:cubicBezTo>
                    <a:pt x="116715" y="27418"/>
                    <a:pt x="117382" y="25084"/>
                    <a:pt x="117382" y="22583"/>
                  </a:cubicBezTo>
                  <a:cubicBezTo>
                    <a:pt x="117382" y="16225"/>
                    <a:pt x="109333" y="5199"/>
                    <a:pt x="106785" y="1817"/>
                  </a:cubicBezTo>
                  <a:cubicBezTo>
                    <a:pt x="106284" y="1150"/>
                    <a:pt x="105594" y="603"/>
                    <a:pt x="104784" y="317"/>
                  </a:cubicBezTo>
                  <a:cubicBezTo>
                    <a:pt x="104240" y="102"/>
                    <a:pt x="103683" y="1"/>
                    <a:pt x="103137" y="1"/>
                  </a:cubicBezTo>
                  <a:cubicBezTo>
                    <a:pt x="101746" y="1"/>
                    <a:pt x="100424" y="658"/>
                    <a:pt x="99569" y="1770"/>
                  </a:cubicBezTo>
                  <a:cubicBezTo>
                    <a:pt x="97068" y="5032"/>
                    <a:pt x="88948" y="16201"/>
                    <a:pt x="88948" y="22583"/>
                  </a:cubicBezTo>
                  <a:cubicBezTo>
                    <a:pt x="88948" y="25084"/>
                    <a:pt x="89614" y="27394"/>
                    <a:pt x="90734" y="29442"/>
                  </a:cubicBezTo>
                  <a:cubicBezTo>
                    <a:pt x="90091" y="30228"/>
                    <a:pt x="89733" y="31204"/>
                    <a:pt x="89733" y="32300"/>
                  </a:cubicBezTo>
                  <a:lnTo>
                    <a:pt x="89733" y="57424"/>
                  </a:lnTo>
                  <a:lnTo>
                    <a:pt x="87947" y="57424"/>
                  </a:lnTo>
                  <a:cubicBezTo>
                    <a:pt x="85471" y="57424"/>
                    <a:pt x="83446" y="59424"/>
                    <a:pt x="83446" y="61925"/>
                  </a:cubicBezTo>
                  <a:lnTo>
                    <a:pt x="83446" y="77166"/>
                  </a:lnTo>
                  <a:cubicBezTo>
                    <a:pt x="83446" y="86477"/>
                    <a:pt x="89972" y="94336"/>
                    <a:pt x="98688" y="96360"/>
                  </a:cubicBezTo>
                  <a:lnTo>
                    <a:pt x="98688" y="110387"/>
                  </a:lnTo>
                  <a:lnTo>
                    <a:pt x="60561" y="110387"/>
                  </a:lnTo>
                  <a:cubicBezTo>
                    <a:pt x="55345" y="110387"/>
                    <a:pt x="51130" y="106172"/>
                    <a:pt x="51130" y="100980"/>
                  </a:cubicBezTo>
                  <a:lnTo>
                    <a:pt x="51130" y="96360"/>
                  </a:lnTo>
                  <a:cubicBezTo>
                    <a:pt x="59870" y="94336"/>
                    <a:pt x="66371" y="86525"/>
                    <a:pt x="66371" y="77166"/>
                  </a:cubicBezTo>
                  <a:lnTo>
                    <a:pt x="66371" y="61925"/>
                  </a:lnTo>
                  <a:cubicBezTo>
                    <a:pt x="66371" y="59448"/>
                    <a:pt x="64395" y="57424"/>
                    <a:pt x="61894" y="57424"/>
                  </a:cubicBezTo>
                  <a:lnTo>
                    <a:pt x="60108" y="57424"/>
                  </a:lnTo>
                  <a:lnTo>
                    <a:pt x="60108" y="32300"/>
                  </a:lnTo>
                  <a:cubicBezTo>
                    <a:pt x="60108" y="31228"/>
                    <a:pt x="59703" y="30228"/>
                    <a:pt x="59084" y="29442"/>
                  </a:cubicBezTo>
                  <a:cubicBezTo>
                    <a:pt x="60227" y="27418"/>
                    <a:pt x="60870" y="25084"/>
                    <a:pt x="60870" y="22583"/>
                  </a:cubicBezTo>
                  <a:cubicBezTo>
                    <a:pt x="60870" y="16225"/>
                    <a:pt x="52845" y="5199"/>
                    <a:pt x="50273" y="1817"/>
                  </a:cubicBezTo>
                  <a:cubicBezTo>
                    <a:pt x="49773" y="1150"/>
                    <a:pt x="49082" y="603"/>
                    <a:pt x="48272" y="317"/>
                  </a:cubicBezTo>
                  <a:cubicBezTo>
                    <a:pt x="47729" y="102"/>
                    <a:pt x="47174" y="1"/>
                    <a:pt x="4663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58"/>
            <p:cNvSpPr/>
            <p:nvPr/>
          </p:nvSpPr>
          <p:spPr>
            <a:xfrm>
              <a:off x="6643868" y="1698014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2" y="0"/>
                  </a:moveTo>
                  <a:cubicBezTo>
                    <a:pt x="3311" y="0"/>
                    <a:pt x="2144" y="477"/>
                    <a:pt x="1311" y="1310"/>
                  </a:cubicBezTo>
                  <a:cubicBezTo>
                    <a:pt x="477" y="2144"/>
                    <a:pt x="1" y="3287"/>
                    <a:pt x="1" y="4477"/>
                  </a:cubicBezTo>
                  <a:cubicBezTo>
                    <a:pt x="1" y="5668"/>
                    <a:pt x="477" y="6835"/>
                    <a:pt x="1311" y="7669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3" y="8978"/>
                    <a:pt x="6812" y="8502"/>
                    <a:pt x="7669" y="7669"/>
                  </a:cubicBezTo>
                  <a:cubicBezTo>
                    <a:pt x="8503" y="6835"/>
                    <a:pt x="8979" y="5668"/>
                    <a:pt x="8979" y="4477"/>
                  </a:cubicBezTo>
                  <a:cubicBezTo>
                    <a:pt x="8979" y="3287"/>
                    <a:pt x="8503" y="2144"/>
                    <a:pt x="7669" y="1310"/>
                  </a:cubicBezTo>
                  <a:cubicBezTo>
                    <a:pt x="6836" y="477"/>
                    <a:pt x="5693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58"/>
            <p:cNvSpPr/>
            <p:nvPr/>
          </p:nvSpPr>
          <p:spPr>
            <a:xfrm>
              <a:off x="6747428" y="1779186"/>
              <a:ext cx="14418" cy="38946"/>
            </a:xfrm>
            <a:custGeom>
              <a:avLst/>
              <a:gdLst/>
              <a:ahLst/>
              <a:cxnLst/>
              <a:rect l="l" t="t" r="r" b="b"/>
              <a:pathLst>
                <a:path w="8955" h="20771" extrusionOk="0">
                  <a:moveTo>
                    <a:pt x="4488" y="1"/>
                  </a:moveTo>
                  <a:cubicBezTo>
                    <a:pt x="4266" y="1"/>
                    <a:pt x="4040" y="17"/>
                    <a:pt x="3811" y="50"/>
                  </a:cubicBezTo>
                  <a:cubicBezTo>
                    <a:pt x="1620" y="360"/>
                    <a:pt x="1" y="2384"/>
                    <a:pt x="1" y="4623"/>
                  </a:cubicBezTo>
                  <a:lnTo>
                    <a:pt x="1" y="16149"/>
                  </a:lnTo>
                  <a:cubicBezTo>
                    <a:pt x="1" y="18411"/>
                    <a:pt x="1596" y="20412"/>
                    <a:pt x="3811" y="20721"/>
                  </a:cubicBezTo>
                  <a:cubicBezTo>
                    <a:pt x="4038" y="20755"/>
                    <a:pt x="4262" y="20771"/>
                    <a:pt x="4483" y="20771"/>
                  </a:cubicBezTo>
                  <a:cubicBezTo>
                    <a:pt x="6949" y="20771"/>
                    <a:pt x="8955" y="18762"/>
                    <a:pt x="8955" y="16292"/>
                  </a:cubicBezTo>
                  <a:lnTo>
                    <a:pt x="8955" y="4480"/>
                  </a:lnTo>
                  <a:cubicBezTo>
                    <a:pt x="8955" y="1990"/>
                    <a:pt x="6952" y="1"/>
                    <a:pt x="448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58"/>
            <p:cNvSpPr/>
            <p:nvPr/>
          </p:nvSpPr>
          <p:spPr>
            <a:xfrm>
              <a:off x="6747045" y="1748380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502" y="1"/>
                  </a:moveTo>
                  <a:cubicBezTo>
                    <a:pt x="3311" y="1"/>
                    <a:pt x="2144" y="477"/>
                    <a:pt x="1310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3"/>
                    <a:pt x="477" y="6859"/>
                    <a:pt x="1310" y="7693"/>
                  </a:cubicBezTo>
                  <a:cubicBezTo>
                    <a:pt x="2144" y="8526"/>
                    <a:pt x="3311" y="9003"/>
                    <a:pt x="4502" y="9003"/>
                  </a:cubicBezTo>
                  <a:cubicBezTo>
                    <a:pt x="5692" y="9003"/>
                    <a:pt x="6835" y="8526"/>
                    <a:pt x="7669" y="7693"/>
                  </a:cubicBezTo>
                  <a:cubicBezTo>
                    <a:pt x="8526" y="6859"/>
                    <a:pt x="8979" y="5693"/>
                    <a:pt x="8979" y="4502"/>
                  </a:cubicBezTo>
                  <a:cubicBezTo>
                    <a:pt x="8979" y="3311"/>
                    <a:pt x="8526" y="2144"/>
                    <a:pt x="7669" y="1311"/>
                  </a:cubicBezTo>
                  <a:cubicBezTo>
                    <a:pt x="6835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8" name="Google Shape;728;p58"/>
          <p:cNvGrpSpPr/>
          <p:nvPr/>
        </p:nvGrpSpPr>
        <p:grpSpPr>
          <a:xfrm>
            <a:off x="7227116" y="1387504"/>
            <a:ext cx="369881" cy="430714"/>
            <a:chOff x="7227116" y="1387504"/>
            <a:chExt cx="369881" cy="430714"/>
          </a:xfrm>
        </p:grpSpPr>
        <p:sp>
          <p:nvSpPr>
            <p:cNvPr id="729" name="Google Shape;729;p58"/>
            <p:cNvSpPr/>
            <p:nvPr/>
          </p:nvSpPr>
          <p:spPr>
            <a:xfrm>
              <a:off x="7508121" y="1567898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0"/>
                  </a:moveTo>
                  <a:cubicBezTo>
                    <a:pt x="3310" y="0"/>
                    <a:pt x="2144" y="477"/>
                    <a:pt x="1310" y="1310"/>
                  </a:cubicBezTo>
                  <a:cubicBezTo>
                    <a:pt x="477" y="2144"/>
                    <a:pt x="0" y="3310"/>
                    <a:pt x="0" y="4501"/>
                  </a:cubicBezTo>
                  <a:cubicBezTo>
                    <a:pt x="0" y="5692"/>
                    <a:pt x="477" y="6835"/>
                    <a:pt x="1310" y="7668"/>
                  </a:cubicBezTo>
                  <a:cubicBezTo>
                    <a:pt x="2144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8"/>
                  </a:cubicBezTo>
                  <a:cubicBezTo>
                    <a:pt x="8526" y="6835"/>
                    <a:pt x="8978" y="5692"/>
                    <a:pt x="8978" y="4501"/>
                  </a:cubicBezTo>
                  <a:cubicBezTo>
                    <a:pt x="9002" y="3310"/>
                    <a:pt x="8526" y="2144"/>
                    <a:pt x="7692" y="1310"/>
                  </a:cubicBezTo>
                  <a:cubicBezTo>
                    <a:pt x="6859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58"/>
            <p:cNvSpPr/>
            <p:nvPr/>
          </p:nvSpPr>
          <p:spPr>
            <a:xfrm>
              <a:off x="7227116" y="1387504"/>
              <a:ext cx="369881" cy="430714"/>
            </a:xfrm>
            <a:custGeom>
              <a:avLst/>
              <a:gdLst/>
              <a:ahLst/>
              <a:cxnLst/>
              <a:rect l="l" t="t" r="r" b="b"/>
              <a:pathLst>
                <a:path w="229740" h="229714" extrusionOk="0">
                  <a:moveTo>
                    <a:pt x="22696" y="10217"/>
                  </a:moveTo>
                  <a:lnTo>
                    <a:pt x="37080" y="49677"/>
                  </a:lnTo>
                  <a:lnTo>
                    <a:pt x="24625" y="54202"/>
                  </a:lnTo>
                  <a:lnTo>
                    <a:pt x="10241" y="14741"/>
                  </a:lnTo>
                  <a:lnTo>
                    <a:pt x="22696" y="10217"/>
                  </a:lnTo>
                  <a:close/>
                  <a:moveTo>
                    <a:pt x="9003" y="37484"/>
                  </a:moveTo>
                  <a:lnTo>
                    <a:pt x="15599" y="55607"/>
                  </a:lnTo>
                  <a:lnTo>
                    <a:pt x="9003" y="55607"/>
                  </a:lnTo>
                  <a:lnTo>
                    <a:pt x="9003" y="37484"/>
                  </a:lnTo>
                  <a:close/>
                  <a:moveTo>
                    <a:pt x="148056" y="8954"/>
                  </a:moveTo>
                  <a:lnTo>
                    <a:pt x="148056" y="55607"/>
                  </a:lnTo>
                  <a:lnTo>
                    <a:pt x="82566" y="55607"/>
                  </a:lnTo>
                  <a:lnTo>
                    <a:pt x="82566" y="8954"/>
                  </a:lnTo>
                  <a:close/>
                  <a:moveTo>
                    <a:pt x="172275" y="8954"/>
                  </a:moveTo>
                  <a:lnTo>
                    <a:pt x="172275" y="55607"/>
                  </a:lnTo>
                  <a:lnTo>
                    <a:pt x="157034" y="55607"/>
                  </a:lnTo>
                  <a:lnTo>
                    <a:pt x="157034" y="8954"/>
                  </a:lnTo>
                  <a:close/>
                  <a:moveTo>
                    <a:pt x="196518" y="8954"/>
                  </a:moveTo>
                  <a:lnTo>
                    <a:pt x="196518" y="55607"/>
                  </a:lnTo>
                  <a:lnTo>
                    <a:pt x="181277" y="55607"/>
                  </a:lnTo>
                  <a:lnTo>
                    <a:pt x="181277" y="8954"/>
                  </a:lnTo>
                  <a:close/>
                  <a:moveTo>
                    <a:pt x="73564" y="8954"/>
                  </a:moveTo>
                  <a:lnTo>
                    <a:pt x="73564" y="55631"/>
                  </a:lnTo>
                  <a:lnTo>
                    <a:pt x="46034" y="55631"/>
                  </a:lnTo>
                  <a:cubicBezTo>
                    <a:pt x="46368" y="55273"/>
                    <a:pt x="46653" y="54869"/>
                    <a:pt x="46868" y="54416"/>
                  </a:cubicBezTo>
                  <a:cubicBezTo>
                    <a:pt x="47368" y="53344"/>
                    <a:pt x="47439" y="52082"/>
                    <a:pt x="47011" y="50963"/>
                  </a:cubicBezTo>
                  <a:lnTo>
                    <a:pt x="31722" y="8954"/>
                  </a:lnTo>
                  <a:close/>
                  <a:moveTo>
                    <a:pt x="220737" y="8978"/>
                  </a:moveTo>
                  <a:lnTo>
                    <a:pt x="220737" y="55631"/>
                  </a:lnTo>
                  <a:lnTo>
                    <a:pt x="205496" y="55631"/>
                  </a:lnTo>
                  <a:lnTo>
                    <a:pt x="205496" y="8978"/>
                  </a:lnTo>
                  <a:close/>
                  <a:moveTo>
                    <a:pt x="37461" y="76254"/>
                  </a:moveTo>
                  <a:cubicBezTo>
                    <a:pt x="37580" y="76254"/>
                    <a:pt x="37699" y="76349"/>
                    <a:pt x="37699" y="76516"/>
                  </a:cubicBezTo>
                  <a:lnTo>
                    <a:pt x="37699" y="88613"/>
                  </a:lnTo>
                  <a:cubicBezTo>
                    <a:pt x="37699" y="88733"/>
                    <a:pt x="37604" y="88852"/>
                    <a:pt x="37461" y="88852"/>
                  </a:cubicBezTo>
                  <a:lnTo>
                    <a:pt x="9217" y="88852"/>
                  </a:lnTo>
                  <a:cubicBezTo>
                    <a:pt x="9098" y="88852"/>
                    <a:pt x="8979" y="88756"/>
                    <a:pt x="8979" y="88613"/>
                  </a:cubicBezTo>
                  <a:lnTo>
                    <a:pt x="8979" y="76516"/>
                  </a:lnTo>
                  <a:cubicBezTo>
                    <a:pt x="9003" y="76349"/>
                    <a:pt x="9098" y="76254"/>
                    <a:pt x="9217" y="76254"/>
                  </a:cubicBezTo>
                  <a:close/>
                  <a:moveTo>
                    <a:pt x="50964" y="97782"/>
                  </a:moveTo>
                  <a:cubicBezTo>
                    <a:pt x="51083" y="97782"/>
                    <a:pt x="51202" y="97877"/>
                    <a:pt x="51202" y="98020"/>
                  </a:cubicBezTo>
                  <a:lnTo>
                    <a:pt x="51202" y="110142"/>
                  </a:lnTo>
                  <a:cubicBezTo>
                    <a:pt x="51202" y="110261"/>
                    <a:pt x="51131" y="110380"/>
                    <a:pt x="50964" y="110380"/>
                  </a:cubicBezTo>
                  <a:lnTo>
                    <a:pt x="9241" y="110380"/>
                  </a:lnTo>
                  <a:cubicBezTo>
                    <a:pt x="9122" y="110380"/>
                    <a:pt x="9003" y="110285"/>
                    <a:pt x="9003" y="110142"/>
                  </a:cubicBezTo>
                  <a:lnTo>
                    <a:pt x="9003" y="98020"/>
                  </a:lnTo>
                  <a:cubicBezTo>
                    <a:pt x="9003" y="97901"/>
                    <a:pt x="9098" y="97782"/>
                    <a:pt x="9241" y="97782"/>
                  </a:cubicBezTo>
                  <a:close/>
                  <a:moveTo>
                    <a:pt x="73564" y="64561"/>
                  </a:moveTo>
                  <a:lnTo>
                    <a:pt x="73564" y="110832"/>
                  </a:lnTo>
                  <a:lnTo>
                    <a:pt x="60109" y="110832"/>
                  </a:lnTo>
                  <a:lnTo>
                    <a:pt x="60109" y="110594"/>
                  </a:lnTo>
                  <a:lnTo>
                    <a:pt x="60109" y="98020"/>
                  </a:lnTo>
                  <a:cubicBezTo>
                    <a:pt x="60109" y="92924"/>
                    <a:pt x="56013" y="88828"/>
                    <a:pt x="50916" y="88828"/>
                  </a:cubicBezTo>
                  <a:lnTo>
                    <a:pt x="46653" y="88828"/>
                  </a:lnTo>
                  <a:lnTo>
                    <a:pt x="46653" y="88590"/>
                  </a:lnTo>
                  <a:lnTo>
                    <a:pt x="46653" y="76468"/>
                  </a:lnTo>
                  <a:cubicBezTo>
                    <a:pt x="46653" y="71372"/>
                    <a:pt x="42557" y="67276"/>
                    <a:pt x="37461" y="67276"/>
                  </a:cubicBezTo>
                  <a:lnTo>
                    <a:pt x="8979" y="67276"/>
                  </a:lnTo>
                  <a:lnTo>
                    <a:pt x="8979" y="64561"/>
                  </a:lnTo>
                  <a:close/>
                  <a:moveTo>
                    <a:pt x="201114" y="84327"/>
                  </a:moveTo>
                  <a:cubicBezTo>
                    <a:pt x="202043" y="84327"/>
                    <a:pt x="202829" y="85065"/>
                    <a:pt x="202829" y="86018"/>
                  </a:cubicBezTo>
                  <a:lnTo>
                    <a:pt x="202829" y="138719"/>
                  </a:lnTo>
                  <a:cubicBezTo>
                    <a:pt x="202829" y="139648"/>
                    <a:pt x="202067" y="140410"/>
                    <a:pt x="201114" y="140410"/>
                  </a:cubicBezTo>
                  <a:lnTo>
                    <a:pt x="145698" y="140410"/>
                  </a:lnTo>
                  <a:lnTo>
                    <a:pt x="171513" y="114547"/>
                  </a:lnTo>
                  <a:cubicBezTo>
                    <a:pt x="172989" y="113047"/>
                    <a:pt x="173346" y="110713"/>
                    <a:pt x="172251" y="108927"/>
                  </a:cubicBezTo>
                  <a:cubicBezTo>
                    <a:pt x="171342" y="107496"/>
                    <a:pt x="169877" y="106779"/>
                    <a:pt x="168413" y="106779"/>
                  </a:cubicBezTo>
                  <a:cubicBezTo>
                    <a:pt x="167270" y="106779"/>
                    <a:pt x="166127" y="107216"/>
                    <a:pt x="165250" y="108094"/>
                  </a:cubicBezTo>
                  <a:lnTo>
                    <a:pt x="133076" y="140362"/>
                  </a:lnTo>
                  <a:cubicBezTo>
                    <a:pt x="133076" y="140362"/>
                    <a:pt x="133029" y="140386"/>
                    <a:pt x="133029" y="140410"/>
                  </a:cubicBezTo>
                  <a:lnTo>
                    <a:pt x="102260" y="140410"/>
                  </a:lnTo>
                  <a:cubicBezTo>
                    <a:pt x="101331" y="140410"/>
                    <a:pt x="100569" y="139671"/>
                    <a:pt x="100569" y="138719"/>
                  </a:cubicBezTo>
                  <a:lnTo>
                    <a:pt x="100569" y="86018"/>
                  </a:lnTo>
                  <a:cubicBezTo>
                    <a:pt x="100569" y="85113"/>
                    <a:pt x="101308" y="84327"/>
                    <a:pt x="102260" y="84327"/>
                  </a:cubicBezTo>
                  <a:lnTo>
                    <a:pt x="149556" y="84327"/>
                  </a:lnTo>
                  <a:lnTo>
                    <a:pt x="125979" y="107975"/>
                  </a:lnTo>
                  <a:cubicBezTo>
                    <a:pt x="124170" y="109737"/>
                    <a:pt x="124170" y="112571"/>
                    <a:pt x="125932" y="114333"/>
                  </a:cubicBezTo>
                  <a:cubicBezTo>
                    <a:pt x="126789" y="115214"/>
                    <a:pt x="127956" y="115643"/>
                    <a:pt x="129123" y="115643"/>
                  </a:cubicBezTo>
                  <a:cubicBezTo>
                    <a:pt x="130266" y="115643"/>
                    <a:pt x="131409" y="115214"/>
                    <a:pt x="132290" y="114333"/>
                  </a:cubicBezTo>
                  <a:lnTo>
                    <a:pt x="161463" y="85065"/>
                  </a:lnTo>
                  <a:cubicBezTo>
                    <a:pt x="161701" y="84827"/>
                    <a:pt x="161892" y="84589"/>
                    <a:pt x="162058" y="84327"/>
                  </a:cubicBezTo>
                  <a:close/>
                  <a:moveTo>
                    <a:pt x="47439" y="136361"/>
                  </a:moveTo>
                  <a:lnTo>
                    <a:pt x="54179" y="154770"/>
                  </a:lnTo>
                  <a:lnTo>
                    <a:pt x="47963" y="165534"/>
                  </a:lnTo>
                  <a:lnTo>
                    <a:pt x="36008" y="165534"/>
                  </a:lnTo>
                  <a:lnTo>
                    <a:pt x="29817" y="154770"/>
                  </a:lnTo>
                  <a:lnTo>
                    <a:pt x="36556" y="136361"/>
                  </a:lnTo>
                  <a:close/>
                  <a:moveTo>
                    <a:pt x="73635" y="119334"/>
                  </a:moveTo>
                  <a:lnTo>
                    <a:pt x="73635" y="165534"/>
                  </a:lnTo>
                  <a:lnTo>
                    <a:pt x="58323" y="165534"/>
                  </a:lnTo>
                  <a:lnTo>
                    <a:pt x="62990" y="157413"/>
                  </a:lnTo>
                  <a:cubicBezTo>
                    <a:pt x="63657" y="156246"/>
                    <a:pt x="63776" y="154889"/>
                    <a:pt x="63324" y="153627"/>
                  </a:cubicBezTo>
                  <a:lnTo>
                    <a:pt x="54750" y="130360"/>
                  </a:lnTo>
                  <a:cubicBezTo>
                    <a:pt x="54107" y="128598"/>
                    <a:pt x="52440" y="127407"/>
                    <a:pt x="50559" y="127407"/>
                  </a:cubicBezTo>
                  <a:lnTo>
                    <a:pt x="33436" y="127407"/>
                  </a:lnTo>
                  <a:cubicBezTo>
                    <a:pt x="31555" y="127407"/>
                    <a:pt x="29864" y="128574"/>
                    <a:pt x="29245" y="130360"/>
                  </a:cubicBezTo>
                  <a:lnTo>
                    <a:pt x="20672" y="153627"/>
                  </a:lnTo>
                  <a:cubicBezTo>
                    <a:pt x="20219" y="154889"/>
                    <a:pt x="20338" y="156270"/>
                    <a:pt x="20981" y="157413"/>
                  </a:cubicBezTo>
                  <a:lnTo>
                    <a:pt x="25673" y="165534"/>
                  </a:lnTo>
                  <a:lnTo>
                    <a:pt x="9003" y="165534"/>
                  </a:lnTo>
                  <a:lnTo>
                    <a:pt x="9003" y="119334"/>
                  </a:lnTo>
                  <a:close/>
                  <a:moveTo>
                    <a:pt x="220737" y="64109"/>
                  </a:moveTo>
                  <a:lnTo>
                    <a:pt x="220737" y="165534"/>
                  </a:lnTo>
                  <a:lnTo>
                    <a:pt x="174990" y="165534"/>
                  </a:lnTo>
                  <a:cubicBezTo>
                    <a:pt x="169536" y="165534"/>
                    <a:pt x="165107" y="161081"/>
                    <a:pt x="165107" y="155603"/>
                  </a:cubicBezTo>
                  <a:lnTo>
                    <a:pt x="165107" y="149364"/>
                  </a:lnTo>
                  <a:lnTo>
                    <a:pt x="201090" y="149364"/>
                  </a:lnTo>
                  <a:cubicBezTo>
                    <a:pt x="206996" y="149364"/>
                    <a:pt x="211759" y="144601"/>
                    <a:pt x="211759" y="138719"/>
                  </a:cubicBezTo>
                  <a:lnTo>
                    <a:pt x="211759" y="86018"/>
                  </a:lnTo>
                  <a:cubicBezTo>
                    <a:pt x="211759" y="80136"/>
                    <a:pt x="206996" y="75373"/>
                    <a:pt x="201090" y="75373"/>
                  </a:cubicBezTo>
                  <a:lnTo>
                    <a:pt x="102213" y="75373"/>
                  </a:lnTo>
                  <a:cubicBezTo>
                    <a:pt x="96307" y="75373"/>
                    <a:pt x="91544" y="80136"/>
                    <a:pt x="91544" y="86018"/>
                  </a:cubicBezTo>
                  <a:lnTo>
                    <a:pt x="91544" y="140719"/>
                  </a:lnTo>
                  <a:cubicBezTo>
                    <a:pt x="91544" y="145506"/>
                    <a:pt x="95426" y="149364"/>
                    <a:pt x="100212" y="149364"/>
                  </a:cubicBezTo>
                  <a:lnTo>
                    <a:pt x="138196" y="149364"/>
                  </a:lnTo>
                  <a:lnTo>
                    <a:pt x="138196" y="157437"/>
                  </a:lnTo>
                  <a:cubicBezTo>
                    <a:pt x="138196" y="161914"/>
                    <a:pt x="134600" y="165510"/>
                    <a:pt x="130123" y="165510"/>
                  </a:cubicBezTo>
                  <a:lnTo>
                    <a:pt x="82566" y="165510"/>
                  </a:lnTo>
                  <a:lnTo>
                    <a:pt x="82566" y="64109"/>
                  </a:lnTo>
                  <a:close/>
                  <a:moveTo>
                    <a:pt x="156152" y="149412"/>
                  </a:moveTo>
                  <a:lnTo>
                    <a:pt x="156152" y="155627"/>
                  </a:lnTo>
                  <a:cubicBezTo>
                    <a:pt x="156152" y="159247"/>
                    <a:pt x="157224" y="162676"/>
                    <a:pt x="159034" y="165558"/>
                  </a:cubicBezTo>
                  <a:lnTo>
                    <a:pt x="144293" y="165558"/>
                  </a:lnTo>
                  <a:cubicBezTo>
                    <a:pt x="146103" y="162652"/>
                    <a:pt x="147174" y="159247"/>
                    <a:pt x="147174" y="155627"/>
                  </a:cubicBezTo>
                  <a:lnTo>
                    <a:pt x="147174" y="149412"/>
                  </a:lnTo>
                  <a:close/>
                  <a:moveTo>
                    <a:pt x="73588" y="174536"/>
                  </a:moveTo>
                  <a:lnTo>
                    <a:pt x="73588" y="220736"/>
                  </a:lnTo>
                  <a:lnTo>
                    <a:pt x="9003" y="220736"/>
                  </a:lnTo>
                  <a:lnTo>
                    <a:pt x="9003" y="174536"/>
                  </a:lnTo>
                  <a:close/>
                  <a:moveTo>
                    <a:pt x="220737" y="174536"/>
                  </a:moveTo>
                  <a:lnTo>
                    <a:pt x="220737" y="220736"/>
                  </a:lnTo>
                  <a:lnTo>
                    <a:pt x="82566" y="220736"/>
                  </a:lnTo>
                  <a:lnTo>
                    <a:pt x="82566" y="174536"/>
                  </a:lnTo>
                  <a:close/>
                  <a:moveTo>
                    <a:pt x="4502" y="0"/>
                  </a:moveTo>
                  <a:cubicBezTo>
                    <a:pt x="2025" y="0"/>
                    <a:pt x="1" y="2001"/>
                    <a:pt x="1" y="4501"/>
                  </a:cubicBezTo>
                  <a:lnTo>
                    <a:pt x="1" y="225236"/>
                  </a:lnTo>
                  <a:cubicBezTo>
                    <a:pt x="1" y="227689"/>
                    <a:pt x="2001" y="229714"/>
                    <a:pt x="4502" y="229714"/>
                  </a:cubicBezTo>
                  <a:lnTo>
                    <a:pt x="225238" y="229714"/>
                  </a:lnTo>
                  <a:cubicBezTo>
                    <a:pt x="227715" y="229714"/>
                    <a:pt x="229739" y="227713"/>
                    <a:pt x="229739" y="225236"/>
                  </a:cubicBezTo>
                  <a:lnTo>
                    <a:pt x="229739" y="4501"/>
                  </a:lnTo>
                  <a:cubicBezTo>
                    <a:pt x="229739" y="2024"/>
                    <a:pt x="227739" y="0"/>
                    <a:pt x="2252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58"/>
            <p:cNvSpPr/>
            <p:nvPr/>
          </p:nvSpPr>
          <p:spPr>
            <a:xfrm>
              <a:off x="7286239" y="1739451"/>
              <a:ext cx="14495" cy="16879"/>
            </a:xfrm>
            <a:custGeom>
              <a:avLst/>
              <a:gdLst/>
              <a:ahLst/>
              <a:cxnLst/>
              <a:rect l="l" t="t" r="r" b="b"/>
              <a:pathLst>
                <a:path w="9003" h="9002" extrusionOk="0">
                  <a:moveTo>
                    <a:pt x="4478" y="0"/>
                  </a:moveTo>
                  <a:cubicBezTo>
                    <a:pt x="3287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92"/>
                  </a:cubicBezTo>
                  <a:cubicBezTo>
                    <a:pt x="2144" y="8526"/>
                    <a:pt x="3287" y="9002"/>
                    <a:pt x="4478" y="9002"/>
                  </a:cubicBezTo>
                  <a:cubicBezTo>
                    <a:pt x="5669" y="9002"/>
                    <a:pt x="6836" y="8526"/>
                    <a:pt x="7669" y="7692"/>
                  </a:cubicBezTo>
                  <a:cubicBezTo>
                    <a:pt x="8503" y="6859"/>
                    <a:pt x="8979" y="5692"/>
                    <a:pt x="8979" y="4501"/>
                  </a:cubicBezTo>
                  <a:cubicBezTo>
                    <a:pt x="9003" y="3286"/>
                    <a:pt x="8526" y="2143"/>
                    <a:pt x="7669" y="1310"/>
                  </a:cubicBezTo>
                  <a:cubicBezTo>
                    <a:pt x="6836" y="476"/>
                    <a:pt x="5669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58"/>
            <p:cNvSpPr/>
            <p:nvPr/>
          </p:nvSpPr>
          <p:spPr>
            <a:xfrm>
              <a:off x="7456359" y="1739138"/>
              <a:ext cx="59623" cy="16791"/>
            </a:xfrm>
            <a:custGeom>
              <a:avLst/>
              <a:gdLst/>
              <a:ahLst/>
              <a:cxnLst/>
              <a:rect l="l" t="t" r="r" b="b"/>
              <a:pathLst>
                <a:path w="37033" h="8955" extrusionOk="0">
                  <a:moveTo>
                    <a:pt x="4978" y="0"/>
                  </a:moveTo>
                  <a:cubicBezTo>
                    <a:pt x="2716" y="0"/>
                    <a:pt x="715" y="1596"/>
                    <a:pt x="382" y="3811"/>
                  </a:cubicBezTo>
                  <a:cubicBezTo>
                    <a:pt x="1" y="6573"/>
                    <a:pt x="2144" y="8955"/>
                    <a:pt x="4835" y="8955"/>
                  </a:cubicBezTo>
                  <a:lnTo>
                    <a:pt x="32055" y="8955"/>
                  </a:lnTo>
                  <a:cubicBezTo>
                    <a:pt x="34317" y="8955"/>
                    <a:pt x="36318" y="7359"/>
                    <a:pt x="36651" y="5144"/>
                  </a:cubicBezTo>
                  <a:cubicBezTo>
                    <a:pt x="37032" y="2382"/>
                    <a:pt x="34889" y="0"/>
                    <a:pt x="322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58"/>
            <p:cNvSpPr/>
            <p:nvPr/>
          </p:nvSpPr>
          <p:spPr>
            <a:xfrm>
              <a:off x="7426951" y="1739451"/>
              <a:ext cx="14456" cy="16879"/>
            </a:xfrm>
            <a:custGeom>
              <a:avLst/>
              <a:gdLst/>
              <a:ahLst/>
              <a:cxnLst/>
              <a:rect l="l" t="t" r="r" b="b"/>
              <a:pathLst>
                <a:path w="8979" h="9002" extrusionOk="0">
                  <a:moveTo>
                    <a:pt x="4478" y="0"/>
                  </a:moveTo>
                  <a:cubicBezTo>
                    <a:pt x="3287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92"/>
                  </a:cubicBezTo>
                  <a:cubicBezTo>
                    <a:pt x="2144" y="8526"/>
                    <a:pt x="3287" y="9002"/>
                    <a:pt x="4478" y="9002"/>
                  </a:cubicBezTo>
                  <a:cubicBezTo>
                    <a:pt x="5669" y="9002"/>
                    <a:pt x="6836" y="8526"/>
                    <a:pt x="7669" y="7692"/>
                  </a:cubicBezTo>
                  <a:cubicBezTo>
                    <a:pt x="8503" y="6859"/>
                    <a:pt x="8979" y="5692"/>
                    <a:pt x="8979" y="4501"/>
                  </a:cubicBezTo>
                  <a:cubicBezTo>
                    <a:pt x="8979" y="3286"/>
                    <a:pt x="8503" y="2143"/>
                    <a:pt x="7669" y="1310"/>
                  </a:cubicBezTo>
                  <a:cubicBezTo>
                    <a:pt x="6836" y="476"/>
                    <a:pt x="5669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4" name="Google Shape;734;p58"/>
          <p:cNvGrpSpPr/>
          <p:nvPr/>
        </p:nvGrpSpPr>
        <p:grpSpPr>
          <a:xfrm>
            <a:off x="8044822" y="1404567"/>
            <a:ext cx="370876" cy="430843"/>
            <a:chOff x="8044822" y="1404567"/>
            <a:chExt cx="370876" cy="430843"/>
          </a:xfrm>
        </p:grpSpPr>
        <p:sp>
          <p:nvSpPr>
            <p:cNvPr id="735" name="Google Shape;735;p58"/>
            <p:cNvSpPr/>
            <p:nvPr/>
          </p:nvSpPr>
          <p:spPr>
            <a:xfrm>
              <a:off x="8342964" y="1456937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3" y="8979"/>
                    <a:pt x="6836" y="8502"/>
                    <a:pt x="7669" y="7669"/>
                  </a:cubicBezTo>
                  <a:cubicBezTo>
                    <a:pt x="8503" y="6835"/>
                    <a:pt x="8979" y="5692"/>
                    <a:pt x="8979" y="4501"/>
                  </a:cubicBezTo>
                  <a:cubicBezTo>
                    <a:pt x="8979" y="3311"/>
                    <a:pt x="8503" y="2144"/>
                    <a:pt x="7669" y="1310"/>
                  </a:cubicBezTo>
                  <a:cubicBezTo>
                    <a:pt x="6836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58"/>
            <p:cNvSpPr/>
            <p:nvPr/>
          </p:nvSpPr>
          <p:spPr>
            <a:xfrm>
              <a:off x="8044822" y="1404567"/>
              <a:ext cx="370876" cy="430843"/>
            </a:xfrm>
            <a:custGeom>
              <a:avLst/>
              <a:gdLst/>
              <a:ahLst/>
              <a:cxnLst/>
              <a:rect l="l" t="t" r="r" b="b"/>
              <a:pathLst>
                <a:path w="230358" h="229783" extrusionOk="0">
                  <a:moveTo>
                    <a:pt x="40676" y="10880"/>
                  </a:moveTo>
                  <a:lnTo>
                    <a:pt x="63133" y="33314"/>
                  </a:lnTo>
                  <a:lnTo>
                    <a:pt x="63133" y="74536"/>
                  </a:lnTo>
                  <a:lnTo>
                    <a:pt x="18266" y="74536"/>
                  </a:lnTo>
                  <a:lnTo>
                    <a:pt x="18266" y="33314"/>
                  </a:lnTo>
                  <a:lnTo>
                    <a:pt x="18242" y="33314"/>
                  </a:lnTo>
                  <a:lnTo>
                    <a:pt x="40676" y="10880"/>
                  </a:lnTo>
                  <a:close/>
                  <a:moveTo>
                    <a:pt x="115143" y="10880"/>
                  </a:moveTo>
                  <a:lnTo>
                    <a:pt x="137577" y="33314"/>
                  </a:lnTo>
                  <a:lnTo>
                    <a:pt x="137577" y="74536"/>
                  </a:lnTo>
                  <a:lnTo>
                    <a:pt x="92710" y="74536"/>
                  </a:lnTo>
                  <a:lnTo>
                    <a:pt x="92710" y="33314"/>
                  </a:lnTo>
                  <a:lnTo>
                    <a:pt x="92686" y="33314"/>
                  </a:lnTo>
                  <a:lnTo>
                    <a:pt x="115143" y="10880"/>
                  </a:lnTo>
                  <a:close/>
                  <a:moveTo>
                    <a:pt x="189611" y="10880"/>
                  </a:moveTo>
                  <a:lnTo>
                    <a:pt x="212045" y="33314"/>
                  </a:lnTo>
                  <a:lnTo>
                    <a:pt x="212045" y="74536"/>
                  </a:lnTo>
                  <a:lnTo>
                    <a:pt x="194112" y="74536"/>
                  </a:lnTo>
                  <a:lnTo>
                    <a:pt x="194112" y="48031"/>
                  </a:lnTo>
                  <a:cubicBezTo>
                    <a:pt x="194112" y="45769"/>
                    <a:pt x="192493" y="43768"/>
                    <a:pt x="190302" y="43435"/>
                  </a:cubicBezTo>
                  <a:cubicBezTo>
                    <a:pt x="190085" y="43405"/>
                    <a:pt x="189870" y="43391"/>
                    <a:pt x="189659" y="43391"/>
                  </a:cubicBezTo>
                  <a:cubicBezTo>
                    <a:pt x="187159" y="43391"/>
                    <a:pt x="185134" y="45405"/>
                    <a:pt x="185134" y="47864"/>
                  </a:cubicBezTo>
                  <a:lnTo>
                    <a:pt x="185134" y="74512"/>
                  </a:lnTo>
                  <a:lnTo>
                    <a:pt x="167178" y="74512"/>
                  </a:lnTo>
                  <a:lnTo>
                    <a:pt x="167178" y="33314"/>
                  </a:lnTo>
                  <a:lnTo>
                    <a:pt x="189611" y="10880"/>
                  </a:lnTo>
                  <a:close/>
                  <a:moveTo>
                    <a:pt x="221023" y="83538"/>
                  </a:moveTo>
                  <a:lnTo>
                    <a:pt x="221023" y="110448"/>
                  </a:lnTo>
                  <a:lnTo>
                    <a:pt x="9288" y="110448"/>
                  </a:lnTo>
                  <a:lnTo>
                    <a:pt x="9288" y="83538"/>
                  </a:lnTo>
                  <a:close/>
                  <a:moveTo>
                    <a:pt x="63061" y="119426"/>
                  </a:moveTo>
                  <a:lnTo>
                    <a:pt x="63061" y="155005"/>
                  </a:lnTo>
                  <a:lnTo>
                    <a:pt x="59799" y="156553"/>
                  </a:lnTo>
                  <a:cubicBezTo>
                    <a:pt x="48010" y="162173"/>
                    <a:pt x="39128" y="172294"/>
                    <a:pt x="34841" y="184249"/>
                  </a:cubicBezTo>
                  <a:cubicBezTo>
                    <a:pt x="30650" y="175795"/>
                    <a:pt x="25029" y="167984"/>
                    <a:pt x="18219" y="161292"/>
                  </a:cubicBezTo>
                  <a:lnTo>
                    <a:pt x="18219" y="161101"/>
                  </a:lnTo>
                  <a:lnTo>
                    <a:pt x="18219" y="119426"/>
                  </a:lnTo>
                  <a:close/>
                  <a:moveTo>
                    <a:pt x="137553" y="119426"/>
                  </a:moveTo>
                  <a:lnTo>
                    <a:pt x="137553" y="155577"/>
                  </a:lnTo>
                  <a:cubicBezTo>
                    <a:pt x="127789" y="163435"/>
                    <a:pt x="119954" y="173271"/>
                    <a:pt x="114477" y="184273"/>
                  </a:cubicBezTo>
                  <a:cubicBezTo>
                    <a:pt x="110571" y="173413"/>
                    <a:pt x="102903" y="164054"/>
                    <a:pt x="92686" y="158220"/>
                  </a:cubicBezTo>
                  <a:lnTo>
                    <a:pt x="92686" y="119426"/>
                  </a:lnTo>
                  <a:close/>
                  <a:moveTo>
                    <a:pt x="212021" y="119426"/>
                  </a:moveTo>
                  <a:lnTo>
                    <a:pt x="212021" y="161173"/>
                  </a:lnTo>
                  <a:cubicBezTo>
                    <a:pt x="205186" y="167936"/>
                    <a:pt x="199518" y="175723"/>
                    <a:pt x="195279" y="184273"/>
                  </a:cubicBezTo>
                  <a:cubicBezTo>
                    <a:pt x="190945" y="172294"/>
                    <a:pt x="182086" y="162221"/>
                    <a:pt x="170322" y="156577"/>
                  </a:cubicBezTo>
                  <a:lnTo>
                    <a:pt x="167178" y="155076"/>
                  </a:lnTo>
                  <a:lnTo>
                    <a:pt x="167178" y="119426"/>
                  </a:lnTo>
                  <a:close/>
                  <a:moveTo>
                    <a:pt x="83756" y="119426"/>
                  </a:moveTo>
                  <a:lnTo>
                    <a:pt x="83756" y="153814"/>
                  </a:lnTo>
                  <a:lnTo>
                    <a:pt x="81398" y="152695"/>
                  </a:lnTo>
                  <a:cubicBezTo>
                    <a:pt x="80737" y="152369"/>
                    <a:pt x="80018" y="152204"/>
                    <a:pt x="79305" y="152204"/>
                  </a:cubicBezTo>
                  <a:cubicBezTo>
                    <a:pt x="78349" y="152204"/>
                    <a:pt x="77402" y="152500"/>
                    <a:pt x="76612" y="153100"/>
                  </a:cubicBezTo>
                  <a:cubicBezTo>
                    <a:pt x="74826" y="154481"/>
                    <a:pt x="74373" y="156910"/>
                    <a:pt x="75421" y="158815"/>
                  </a:cubicBezTo>
                  <a:lnTo>
                    <a:pt x="75992" y="159839"/>
                  </a:lnTo>
                  <a:cubicBezTo>
                    <a:pt x="81041" y="169055"/>
                    <a:pt x="84971" y="178772"/>
                    <a:pt x="87781" y="188869"/>
                  </a:cubicBezTo>
                  <a:cubicBezTo>
                    <a:pt x="86495" y="188059"/>
                    <a:pt x="85161" y="187321"/>
                    <a:pt x="83756" y="186654"/>
                  </a:cubicBezTo>
                  <a:lnTo>
                    <a:pt x="76612" y="183225"/>
                  </a:lnTo>
                  <a:cubicBezTo>
                    <a:pt x="76010" y="182936"/>
                    <a:pt x="75348" y="182787"/>
                    <a:pt x="74683" y="182787"/>
                  </a:cubicBezTo>
                  <a:cubicBezTo>
                    <a:pt x="74032" y="182787"/>
                    <a:pt x="73379" y="182930"/>
                    <a:pt x="72778" y="183225"/>
                  </a:cubicBezTo>
                  <a:lnTo>
                    <a:pt x="65681" y="186630"/>
                  </a:lnTo>
                  <a:cubicBezTo>
                    <a:pt x="64300" y="187273"/>
                    <a:pt x="62942" y="188012"/>
                    <a:pt x="61680" y="188821"/>
                  </a:cubicBezTo>
                  <a:cubicBezTo>
                    <a:pt x="64466" y="178724"/>
                    <a:pt x="68396" y="169032"/>
                    <a:pt x="73468" y="159792"/>
                  </a:cubicBezTo>
                  <a:lnTo>
                    <a:pt x="73968" y="158911"/>
                  </a:lnTo>
                  <a:cubicBezTo>
                    <a:pt x="74611" y="157720"/>
                    <a:pt x="74778" y="156315"/>
                    <a:pt x="74302" y="155029"/>
                  </a:cubicBezTo>
                  <a:cubicBezTo>
                    <a:pt x="73849" y="153886"/>
                    <a:pt x="73039" y="153076"/>
                    <a:pt x="72087" y="152600"/>
                  </a:cubicBezTo>
                  <a:lnTo>
                    <a:pt x="72087" y="119426"/>
                  </a:lnTo>
                  <a:close/>
                  <a:moveTo>
                    <a:pt x="158248" y="119426"/>
                  </a:moveTo>
                  <a:lnTo>
                    <a:pt x="158248" y="152624"/>
                  </a:lnTo>
                  <a:cubicBezTo>
                    <a:pt x="157247" y="153076"/>
                    <a:pt x="156414" y="153910"/>
                    <a:pt x="155938" y="155076"/>
                  </a:cubicBezTo>
                  <a:cubicBezTo>
                    <a:pt x="155438" y="156339"/>
                    <a:pt x="155580" y="157767"/>
                    <a:pt x="156247" y="158958"/>
                  </a:cubicBezTo>
                  <a:lnTo>
                    <a:pt x="156747" y="159887"/>
                  </a:lnTo>
                  <a:cubicBezTo>
                    <a:pt x="161820" y="169127"/>
                    <a:pt x="165749" y="178843"/>
                    <a:pt x="168536" y="188940"/>
                  </a:cubicBezTo>
                  <a:cubicBezTo>
                    <a:pt x="167250" y="188131"/>
                    <a:pt x="165916" y="187393"/>
                    <a:pt x="164511" y="186750"/>
                  </a:cubicBezTo>
                  <a:lnTo>
                    <a:pt x="157367" y="183320"/>
                  </a:lnTo>
                  <a:cubicBezTo>
                    <a:pt x="156765" y="183032"/>
                    <a:pt x="156103" y="182883"/>
                    <a:pt x="155438" y="182883"/>
                  </a:cubicBezTo>
                  <a:cubicBezTo>
                    <a:pt x="154787" y="182883"/>
                    <a:pt x="154133" y="183026"/>
                    <a:pt x="153532" y="183320"/>
                  </a:cubicBezTo>
                  <a:lnTo>
                    <a:pt x="146460" y="186750"/>
                  </a:lnTo>
                  <a:cubicBezTo>
                    <a:pt x="142554" y="188607"/>
                    <a:pt x="139006" y="191084"/>
                    <a:pt x="135934" y="193965"/>
                  </a:cubicBezTo>
                  <a:cubicBezTo>
                    <a:pt x="137124" y="188798"/>
                    <a:pt x="138529" y="183701"/>
                    <a:pt x="140149" y="178653"/>
                  </a:cubicBezTo>
                  <a:cubicBezTo>
                    <a:pt x="142673" y="170722"/>
                    <a:pt x="145221" y="163793"/>
                    <a:pt x="147603" y="158577"/>
                  </a:cubicBezTo>
                  <a:cubicBezTo>
                    <a:pt x="148412" y="156791"/>
                    <a:pt x="148007" y="154719"/>
                    <a:pt x="146579" y="153409"/>
                  </a:cubicBezTo>
                  <a:lnTo>
                    <a:pt x="146579" y="119426"/>
                  </a:lnTo>
                  <a:close/>
                  <a:moveTo>
                    <a:pt x="60156" y="166698"/>
                  </a:moveTo>
                  <a:lnTo>
                    <a:pt x="60156" y="166698"/>
                  </a:lnTo>
                  <a:cubicBezTo>
                    <a:pt x="55488" y="177248"/>
                    <a:pt x="52107" y="188250"/>
                    <a:pt x="50058" y="199633"/>
                  </a:cubicBezTo>
                  <a:cubicBezTo>
                    <a:pt x="47105" y="203562"/>
                    <a:pt x="44891" y="207968"/>
                    <a:pt x="43414" y="212660"/>
                  </a:cubicBezTo>
                  <a:cubicBezTo>
                    <a:pt x="42914" y="208468"/>
                    <a:pt x="42104" y="204372"/>
                    <a:pt x="41033" y="200324"/>
                  </a:cubicBezTo>
                  <a:cubicBezTo>
                    <a:pt x="41223" y="186583"/>
                    <a:pt x="48534" y="173818"/>
                    <a:pt x="60156" y="166698"/>
                  </a:cubicBezTo>
                  <a:close/>
                  <a:moveTo>
                    <a:pt x="89448" y="166745"/>
                  </a:moveTo>
                  <a:cubicBezTo>
                    <a:pt x="101021" y="173866"/>
                    <a:pt x="108380" y="186583"/>
                    <a:pt x="108547" y="200348"/>
                  </a:cubicBezTo>
                  <a:cubicBezTo>
                    <a:pt x="107451" y="204325"/>
                    <a:pt x="106642" y="208468"/>
                    <a:pt x="106142" y="212660"/>
                  </a:cubicBezTo>
                  <a:cubicBezTo>
                    <a:pt x="104689" y="207968"/>
                    <a:pt x="102450" y="203562"/>
                    <a:pt x="99545" y="199657"/>
                  </a:cubicBezTo>
                  <a:cubicBezTo>
                    <a:pt x="97473" y="188297"/>
                    <a:pt x="94091" y="177248"/>
                    <a:pt x="89448" y="166745"/>
                  </a:cubicBezTo>
                  <a:close/>
                  <a:moveTo>
                    <a:pt x="170298" y="166745"/>
                  </a:moveTo>
                  <a:lnTo>
                    <a:pt x="170298" y="166745"/>
                  </a:lnTo>
                  <a:cubicBezTo>
                    <a:pt x="181872" y="173866"/>
                    <a:pt x="189230" y="186583"/>
                    <a:pt x="189397" y="200348"/>
                  </a:cubicBezTo>
                  <a:cubicBezTo>
                    <a:pt x="188278" y="204325"/>
                    <a:pt x="187468" y="208468"/>
                    <a:pt x="186992" y="212660"/>
                  </a:cubicBezTo>
                  <a:cubicBezTo>
                    <a:pt x="185539" y="207968"/>
                    <a:pt x="183301" y="203562"/>
                    <a:pt x="180395" y="199657"/>
                  </a:cubicBezTo>
                  <a:cubicBezTo>
                    <a:pt x="178323" y="188297"/>
                    <a:pt x="174942" y="177248"/>
                    <a:pt x="170298" y="166745"/>
                  </a:cubicBezTo>
                  <a:close/>
                  <a:moveTo>
                    <a:pt x="17052" y="173199"/>
                  </a:moveTo>
                  <a:cubicBezTo>
                    <a:pt x="28125" y="186464"/>
                    <a:pt x="34579" y="203253"/>
                    <a:pt x="35032" y="220828"/>
                  </a:cubicBezTo>
                  <a:lnTo>
                    <a:pt x="26911" y="220828"/>
                  </a:lnTo>
                  <a:cubicBezTo>
                    <a:pt x="25601" y="205491"/>
                    <a:pt x="22553" y="190393"/>
                    <a:pt x="17909" y="175866"/>
                  </a:cubicBezTo>
                  <a:cubicBezTo>
                    <a:pt x="17623" y="174985"/>
                    <a:pt x="17337" y="174080"/>
                    <a:pt x="17052" y="173199"/>
                  </a:cubicBezTo>
                  <a:close/>
                  <a:moveTo>
                    <a:pt x="64776" y="197633"/>
                  </a:moveTo>
                  <a:lnTo>
                    <a:pt x="64776" y="197633"/>
                  </a:lnTo>
                  <a:cubicBezTo>
                    <a:pt x="61609" y="205087"/>
                    <a:pt x="59179" y="212850"/>
                    <a:pt x="57536" y="220828"/>
                  </a:cubicBezTo>
                  <a:lnTo>
                    <a:pt x="50773" y="220828"/>
                  </a:lnTo>
                  <a:cubicBezTo>
                    <a:pt x="52035" y="211469"/>
                    <a:pt x="57155" y="203015"/>
                    <a:pt x="64776" y="197633"/>
                  </a:cubicBezTo>
                  <a:close/>
                  <a:moveTo>
                    <a:pt x="74778" y="197156"/>
                  </a:moveTo>
                  <a:cubicBezTo>
                    <a:pt x="78302" y="204729"/>
                    <a:pt x="81017" y="212660"/>
                    <a:pt x="82827" y="220828"/>
                  </a:cubicBezTo>
                  <a:lnTo>
                    <a:pt x="66705" y="220828"/>
                  </a:lnTo>
                  <a:cubicBezTo>
                    <a:pt x="68515" y="212660"/>
                    <a:pt x="71230" y="204753"/>
                    <a:pt x="74778" y="197156"/>
                  </a:cubicBezTo>
                  <a:close/>
                  <a:moveTo>
                    <a:pt x="84804" y="197633"/>
                  </a:moveTo>
                  <a:lnTo>
                    <a:pt x="84804" y="197633"/>
                  </a:lnTo>
                  <a:cubicBezTo>
                    <a:pt x="92424" y="203015"/>
                    <a:pt x="97521" y="211469"/>
                    <a:pt x="98783" y="220828"/>
                  </a:cubicBezTo>
                  <a:lnTo>
                    <a:pt x="92043" y="220828"/>
                  </a:lnTo>
                  <a:cubicBezTo>
                    <a:pt x="90400" y="212850"/>
                    <a:pt x="87995" y="205110"/>
                    <a:pt x="84804" y="197633"/>
                  </a:cubicBezTo>
                  <a:close/>
                  <a:moveTo>
                    <a:pt x="132528" y="173199"/>
                  </a:moveTo>
                  <a:lnTo>
                    <a:pt x="132528" y="173199"/>
                  </a:lnTo>
                  <a:cubicBezTo>
                    <a:pt x="132218" y="174056"/>
                    <a:pt x="131933" y="174961"/>
                    <a:pt x="131647" y="175866"/>
                  </a:cubicBezTo>
                  <a:cubicBezTo>
                    <a:pt x="127241" y="189679"/>
                    <a:pt x="124312" y="204039"/>
                    <a:pt x="122883" y="218589"/>
                  </a:cubicBezTo>
                  <a:cubicBezTo>
                    <a:pt x="122764" y="219328"/>
                    <a:pt x="122669" y="220090"/>
                    <a:pt x="122574" y="220828"/>
                  </a:cubicBezTo>
                  <a:lnTo>
                    <a:pt x="114548" y="220828"/>
                  </a:lnTo>
                  <a:cubicBezTo>
                    <a:pt x="114977" y="203253"/>
                    <a:pt x="121454" y="186464"/>
                    <a:pt x="132528" y="173199"/>
                  </a:cubicBezTo>
                  <a:close/>
                  <a:moveTo>
                    <a:pt x="145578" y="197633"/>
                  </a:moveTo>
                  <a:lnTo>
                    <a:pt x="145578" y="197633"/>
                  </a:lnTo>
                  <a:cubicBezTo>
                    <a:pt x="142435" y="205087"/>
                    <a:pt x="140030" y="212850"/>
                    <a:pt x="138386" y="220828"/>
                  </a:cubicBezTo>
                  <a:lnTo>
                    <a:pt x="131695" y="220828"/>
                  </a:lnTo>
                  <a:cubicBezTo>
                    <a:pt x="131718" y="220471"/>
                    <a:pt x="131742" y="220090"/>
                    <a:pt x="131766" y="219732"/>
                  </a:cubicBezTo>
                  <a:cubicBezTo>
                    <a:pt x="133266" y="210826"/>
                    <a:pt x="138267" y="202824"/>
                    <a:pt x="145578" y="197633"/>
                  </a:cubicBezTo>
                  <a:close/>
                  <a:moveTo>
                    <a:pt x="155628" y="197156"/>
                  </a:moveTo>
                  <a:cubicBezTo>
                    <a:pt x="159153" y="204729"/>
                    <a:pt x="161867" y="212660"/>
                    <a:pt x="163677" y="220828"/>
                  </a:cubicBezTo>
                  <a:lnTo>
                    <a:pt x="147555" y="220828"/>
                  </a:lnTo>
                  <a:cubicBezTo>
                    <a:pt x="149365" y="212660"/>
                    <a:pt x="152080" y="204753"/>
                    <a:pt x="155628" y="197156"/>
                  </a:cubicBezTo>
                  <a:close/>
                  <a:moveTo>
                    <a:pt x="165654" y="197633"/>
                  </a:moveTo>
                  <a:lnTo>
                    <a:pt x="165654" y="197633"/>
                  </a:lnTo>
                  <a:cubicBezTo>
                    <a:pt x="173275" y="203015"/>
                    <a:pt x="178371" y="211469"/>
                    <a:pt x="179633" y="220828"/>
                  </a:cubicBezTo>
                  <a:lnTo>
                    <a:pt x="172894" y="220828"/>
                  </a:lnTo>
                  <a:cubicBezTo>
                    <a:pt x="171250" y="212850"/>
                    <a:pt x="168845" y="205110"/>
                    <a:pt x="165654" y="197633"/>
                  </a:cubicBezTo>
                  <a:close/>
                  <a:moveTo>
                    <a:pt x="213354" y="173199"/>
                  </a:moveTo>
                  <a:cubicBezTo>
                    <a:pt x="213069" y="174080"/>
                    <a:pt x="212807" y="174985"/>
                    <a:pt x="212497" y="175866"/>
                  </a:cubicBezTo>
                  <a:cubicBezTo>
                    <a:pt x="207853" y="190393"/>
                    <a:pt x="204853" y="205491"/>
                    <a:pt x="203519" y="220828"/>
                  </a:cubicBezTo>
                  <a:lnTo>
                    <a:pt x="195374" y="220828"/>
                  </a:lnTo>
                  <a:cubicBezTo>
                    <a:pt x="195827" y="203253"/>
                    <a:pt x="202281" y="186464"/>
                    <a:pt x="213354" y="173199"/>
                  </a:cubicBezTo>
                  <a:close/>
                  <a:moveTo>
                    <a:pt x="40694" y="0"/>
                  </a:moveTo>
                  <a:cubicBezTo>
                    <a:pt x="39502" y="0"/>
                    <a:pt x="38361" y="473"/>
                    <a:pt x="37532" y="1331"/>
                  </a:cubicBezTo>
                  <a:lnTo>
                    <a:pt x="10622" y="28265"/>
                  </a:lnTo>
                  <a:cubicBezTo>
                    <a:pt x="9788" y="29098"/>
                    <a:pt x="9312" y="30242"/>
                    <a:pt x="9312" y="31432"/>
                  </a:cubicBezTo>
                  <a:lnTo>
                    <a:pt x="9312" y="74560"/>
                  </a:lnTo>
                  <a:lnTo>
                    <a:pt x="4811" y="74560"/>
                  </a:lnTo>
                  <a:cubicBezTo>
                    <a:pt x="2334" y="74560"/>
                    <a:pt x="310" y="76537"/>
                    <a:pt x="310" y="79037"/>
                  </a:cubicBezTo>
                  <a:lnTo>
                    <a:pt x="310" y="114949"/>
                  </a:lnTo>
                  <a:cubicBezTo>
                    <a:pt x="310" y="117402"/>
                    <a:pt x="2310" y="119426"/>
                    <a:pt x="4811" y="119426"/>
                  </a:cubicBezTo>
                  <a:lnTo>
                    <a:pt x="9312" y="119426"/>
                  </a:lnTo>
                  <a:lnTo>
                    <a:pt x="9312" y="153671"/>
                  </a:lnTo>
                  <a:cubicBezTo>
                    <a:pt x="9098" y="153529"/>
                    <a:pt x="8883" y="153338"/>
                    <a:pt x="8693" y="153195"/>
                  </a:cubicBezTo>
                  <a:cubicBezTo>
                    <a:pt x="7876" y="152586"/>
                    <a:pt x="6874" y="152264"/>
                    <a:pt x="5871" y="152264"/>
                  </a:cubicBezTo>
                  <a:cubicBezTo>
                    <a:pt x="5266" y="152264"/>
                    <a:pt x="4661" y="152382"/>
                    <a:pt x="4097" y="152624"/>
                  </a:cubicBezTo>
                  <a:cubicBezTo>
                    <a:pt x="1739" y="153695"/>
                    <a:pt x="834" y="156410"/>
                    <a:pt x="1834" y="158601"/>
                  </a:cubicBezTo>
                  <a:cubicBezTo>
                    <a:pt x="4216" y="163793"/>
                    <a:pt x="6811" y="170699"/>
                    <a:pt x="9336" y="178605"/>
                  </a:cubicBezTo>
                  <a:cubicBezTo>
                    <a:pt x="13718" y="192251"/>
                    <a:pt x="16552" y="206420"/>
                    <a:pt x="17861" y="220828"/>
                  </a:cubicBezTo>
                  <a:lnTo>
                    <a:pt x="4954" y="220828"/>
                  </a:lnTo>
                  <a:cubicBezTo>
                    <a:pt x="2691" y="220828"/>
                    <a:pt x="715" y="222423"/>
                    <a:pt x="381" y="224638"/>
                  </a:cubicBezTo>
                  <a:cubicBezTo>
                    <a:pt x="0" y="227401"/>
                    <a:pt x="2144" y="229782"/>
                    <a:pt x="4811" y="229782"/>
                  </a:cubicBezTo>
                  <a:lnTo>
                    <a:pt x="225405" y="229782"/>
                  </a:lnTo>
                  <a:cubicBezTo>
                    <a:pt x="227667" y="229782"/>
                    <a:pt x="229644" y="228187"/>
                    <a:pt x="229977" y="225972"/>
                  </a:cubicBezTo>
                  <a:cubicBezTo>
                    <a:pt x="230358" y="223209"/>
                    <a:pt x="228215" y="220828"/>
                    <a:pt x="225547" y="220828"/>
                  </a:cubicBezTo>
                  <a:lnTo>
                    <a:pt x="212378" y="220828"/>
                  </a:lnTo>
                  <a:cubicBezTo>
                    <a:pt x="213688" y="206420"/>
                    <a:pt x="216546" y="192251"/>
                    <a:pt x="220904" y="178581"/>
                  </a:cubicBezTo>
                  <a:cubicBezTo>
                    <a:pt x="223428" y="170675"/>
                    <a:pt x="226024" y="163769"/>
                    <a:pt x="228405" y="158553"/>
                  </a:cubicBezTo>
                  <a:cubicBezTo>
                    <a:pt x="229596" y="155981"/>
                    <a:pt x="228191" y="152814"/>
                    <a:pt x="224952" y="152171"/>
                  </a:cubicBezTo>
                  <a:cubicBezTo>
                    <a:pt x="224716" y="152132"/>
                    <a:pt x="224487" y="152114"/>
                    <a:pt x="224254" y="152114"/>
                  </a:cubicBezTo>
                  <a:cubicBezTo>
                    <a:pt x="224063" y="152114"/>
                    <a:pt x="223869" y="152126"/>
                    <a:pt x="223666" y="152147"/>
                  </a:cubicBezTo>
                  <a:cubicBezTo>
                    <a:pt x="222499" y="152338"/>
                    <a:pt x="221785" y="152957"/>
                    <a:pt x="221023" y="153529"/>
                  </a:cubicBezTo>
                  <a:lnTo>
                    <a:pt x="221023" y="119426"/>
                  </a:lnTo>
                  <a:lnTo>
                    <a:pt x="225524" y="119426"/>
                  </a:lnTo>
                  <a:cubicBezTo>
                    <a:pt x="227953" y="119426"/>
                    <a:pt x="229977" y="117402"/>
                    <a:pt x="229977" y="114949"/>
                  </a:cubicBezTo>
                  <a:lnTo>
                    <a:pt x="229977" y="79037"/>
                  </a:lnTo>
                  <a:cubicBezTo>
                    <a:pt x="229977" y="76561"/>
                    <a:pt x="227976" y="74560"/>
                    <a:pt x="225476" y="74560"/>
                  </a:cubicBezTo>
                  <a:lnTo>
                    <a:pt x="220975" y="74560"/>
                  </a:lnTo>
                  <a:lnTo>
                    <a:pt x="220975" y="31432"/>
                  </a:lnTo>
                  <a:cubicBezTo>
                    <a:pt x="220975" y="30242"/>
                    <a:pt x="220499" y="29122"/>
                    <a:pt x="219689" y="28265"/>
                  </a:cubicBezTo>
                  <a:lnTo>
                    <a:pt x="192779" y="1331"/>
                  </a:lnTo>
                  <a:cubicBezTo>
                    <a:pt x="192469" y="1021"/>
                    <a:pt x="192112" y="759"/>
                    <a:pt x="191755" y="545"/>
                  </a:cubicBezTo>
                  <a:cubicBezTo>
                    <a:pt x="191061" y="176"/>
                    <a:pt x="190322" y="0"/>
                    <a:pt x="189599" y="0"/>
                  </a:cubicBezTo>
                  <a:cubicBezTo>
                    <a:pt x="188411" y="0"/>
                    <a:pt x="187264" y="473"/>
                    <a:pt x="186420" y="1331"/>
                  </a:cubicBezTo>
                  <a:lnTo>
                    <a:pt x="159510" y="28265"/>
                  </a:lnTo>
                  <a:cubicBezTo>
                    <a:pt x="158676" y="29098"/>
                    <a:pt x="158200" y="30242"/>
                    <a:pt x="158200" y="31432"/>
                  </a:cubicBezTo>
                  <a:lnTo>
                    <a:pt x="158200" y="74560"/>
                  </a:lnTo>
                  <a:lnTo>
                    <a:pt x="146531" y="74560"/>
                  </a:lnTo>
                  <a:lnTo>
                    <a:pt x="146531" y="31432"/>
                  </a:lnTo>
                  <a:cubicBezTo>
                    <a:pt x="146531" y="30242"/>
                    <a:pt x="146055" y="29122"/>
                    <a:pt x="145221" y="28265"/>
                  </a:cubicBezTo>
                  <a:lnTo>
                    <a:pt x="118311" y="1331"/>
                  </a:lnTo>
                  <a:cubicBezTo>
                    <a:pt x="118025" y="1021"/>
                    <a:pt x="117692" y="759"/>
                    <a:pt x="117311" y="545"/>
                  </a:cubicBezTo>
                  <a:cubicBezTo>
                    <a:pt x="116608" y="176"/>
                    <a:pt x="115863" y="0"/>
                    <a:pt x="115138" y="0"/>
                  </a:cubicBezTo>
                  <a:cubicBezTo>
                    <a:pt x="113947" y="0"/>
                    <a:pt x="112805" y="473"/>
                    <a:pt x="111976" y="1331"/>
                  </a:cubicBezTo>
                  <a:lnTo>
                    <a:pt x="85066" y="28265"/>
                  </a:lnTo>
                  <a:cubicBezTo>
                    <a:pt x="84232" y="29098"/>
                    <a:pt x="83756" y="30242"/>
                    <a:pt x="83756" y="31432"/>
                  </a:cubicBezTo>
                  <a:lnTo>
                    <a:pt x="83756" y="74560"/>
                  </a:lnTo>
                  <a:lnTo>
                    <a:pt x="72087" y="74560"/>
                  </a:lnTo>
                  <a:lnTo>
                    <a:pt x="72087" y="31432"/>
                  </a:lnTo>
                  <a:cubicBezTo>
                    <a:pt x="72087" y="30242"/>
                    <a:pt x="71611" y="29122"/>
                    <a:pt x="70777" y="28265"/>
                  </a:cubicBezTo>
                  <a:lnTo>
                    <a:pt x="43867" y="1331"/>
                  </a:lnTo>
                  <a:cubicBezTo>
                    <a:pt x="43581" y="1021"/>
                    <a:pt x="43224" y="759"/>
                    <a:pt x="42867" y="545"/>
                  </a:cubicBezTo>
                  <a:cubicBezTo>
                    <a:pt x="42163" y="176"/>
                    <a:pt x="41419" y="0"/>
                    <a:pt x="406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58"/>
            <p:cNvSpPr/>
            <p:nvPr/>
          </p:nvSpPr>
          <p:spPr>
            <a:xfrm>
              <a:off x="8103140" y="1580579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1" y="1"/>
                  </a:moveTo>
                  <a:cubicBezTo>
                    <a:pt x="3310" y="1"/>
                    <a:pt x="2144" y="477"/>
                    <a:pt x="1310" y="1310"/>
                  </a:cubicBezTo>
                  <a:cubicBezTo>
                    <a:pt x="477" y="2144"/>
                    <a:pt x="0" y="3287"/>
                    <a:pt x="0" y="4478"/>
                  </a:cubicBezTo>
                  <a:cubicBezTo>
                    <a:pt x="0" y="5668"/>
                    <a:pt x="477" y="6835"/>
                    <a:pt x="1310" y="7669"/>
                  </a:cubicBezTo>
                  <a:cubicBezTo>
                    <a:pt x="2144" y="8502"/>
                    <a:pt x="3310" y="8979"/>
                    <a:pt x="4501" y="8979"/>
                  </a:cubicBezTo>
                  <a:cubicBezTo>
                    <a:pt x="5692" y="8979"/>
                    <a:pt x="6835" y="8502"/>
                    <a:pt x="7669" y="7669"/>
                  </a:cubicBezTo>
                  <a:cubicBezTo>
                    <a:pt x="8502" y="6835"/>
                    <a:pt x="8978" y="5668"/>
                    <a:pt x="8978" y="4478"/>
                  </a:cubicBezTo>
                  <a:cubicBezTo>
                    <a:pt x="8978" y="3287"/>
                    <a:pt x="8502" y="2144"/>
                    <a:pt x="7669" y="1310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58"/>
            <p:cNvSpPr/>
            <p:nvPr/>
          </p:nvSpPr>
          <p:spPr>
            <a:xfrm>
              <a:off x="8342964" y="1580579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8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3" y="8979"/>
                    <a:pt x="6836" y="8502"/>
                    <a:pt x="7669" y="7669"/>
                  </a:cubicBezTo>
                  <a:cubicBezTo>
                    <a:pt x="8503" y="6835"/>
                    <a:pt x="8979" y="5668"/>
                    <a:pt x="8979" y="4478"/>
                  </a:cubicBezTo>
                  <a:cubicBezTo>
                    <a:pt x="8979" y="3287"/>
                    <a:pt x="8503" y="2144"/>
                    <a:pt x="7669" y="1310"/>
                  </a:cubicBezTo>
                  <a:cubicBezTo>
                    <a:pt x="6836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58"/>
            <p:cNvSpPr/>
            <p:nvPr/>
          </p:nvSpPr>
          <p:spPr>
            <a:xfrm>
              <a:off x="8147423" y="1580579"/>
              <a:ext cx="62920" cy="16791"/>
            </a:xfrm>
            <a:custGeom>
              <a:avLst/>
              <a:gdLst/>
              <a:ahLst/>
              <a:cxnLst/>
              <a:rect l="l" t="t" r="r" b="b"/>
              <a:pathLst>
                <a:path w="39081" h="8955" extrusionOk="0">
                  <a:moveTo>
                    <a:pt x="4978" y="1"/>
                  </a:moveTo>
                  <a:cubicBezTo>
                    <a:pt x="2716" y="1"/>
                    <a:pt x="715" y="1596"/>
                    <a:pt x="382" y="3811"/>
                  </a:cubicBezTo>
                  <a:cubicBezTo>
                    <a:pt x="1" y="6573"/>
                    <a:pt x="2144" y="8955"/>
                    <a:pt x="4812" y="8955"/>
                  </a:cubicBezTo>
                  <a:lnTo>
                    <a:pt x="34103" y="8955"/>
                  </a:lnTo>
                  <a:cubicBezTo>
                    <a:pt x="36366" y="8955"/>
                    <a:pt x="38366" y="7359"/>
                    <a:pt x="38700" y="5144"/>
                  </a:cubicBezTo>
                  <a:cubicBezTo>
                    <a:pt x="39081" y="2382"/>
                    <a:pt x="36937" y="1"/>
                    <a:pt x="3427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58"/>
            <p:cNvSpPr/>
            <p:nvPr/>
          </p:nvSpPr>
          <p:spPr>
            <a:xfrm>
              <a:off x="8222956" y="1580579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1" y="1"/>
                  </a:moveTo>
                  <a:cubicBezTo>
                    <a:pt x="3311" y="1"/>
                    <a:pt x="2144" y="477"/>
                    <a:pt x="1310" y="1310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8"/>
                    <a:pt x="477" y="6835"/>
                    <a:pt x="1310" y="7669"/>
                  </a:cubicBezTo>
                  <a:cubicBezTo>
                    <a:pt x="2144" y="8502"/>
                    <a:pt x="3311" y="8979"/>
                    <a:pt x="4501" y="8979"/>
                  </a:cubicBezTo>
                  <a:cubicBezTo>
                    <a:pt x="5692" y="8979"/>
                    <a:pt x="6835" y="8502"/>
                    <a:pt x="7669" y="7669"/>
                  </a:cubicBezTo>
                  <a:cubicBezTo>
                    <a:pt x="8502" y="6835"/>
                    <a:pt x="8979" y="5668"/>
                    <a:pt x="8979" y="4478"/>
                  </a:cubicBezTo>
                  <a:cubicBezTo>
                    <a:pt x="8979" y="3287"/>
                    <a:pt x="8502" y="2144"/>
                    <a:pt x="7669" y="1310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1" name="Google Shape;741;p58"/>
          <p:cNvGrpSpPr/>
          <p:nvPr/>
        </p:nvGrpSpPr>
        <p:grpSpPr>
          <a:xfrm>
            <a:off x="708365" y="2025055"/>
            <a:ext cx="370723" cy="431151"/>
            <a:chOff x="708365" y="2025055"/>
            <a:chExt cx="370723" cy="431151"/>
          </a:xfrm>
        </p:grpSpPr>
        <p:sp>
          <p:nvSpPr>
            <p:cNvPr id="742" name="Google Shape;742;p58"/>
            <p:cNvSpPr/>
            <p:nvPr/>
          </p:nvSpPr>
          <p:spPr>
            <a:xfrm>
              <a:off x="1039556" y="2099121"/>
              <a:ext cx="14533" cy="16881"/>
            </a:xfrm>
            <a:custGeom>
              <a:avLst/>
              <a:gdLst/>
              <a:ahLst/>
              <a:cxnLst/>
              <a:rect l="l" t="t" r="r" b="b"/>
              <a:pathLst>
                <a:path w="9027" h="9003" extrusionOk="0">
                  <a:moveTo>
                    <a:pt x="4502" y="1"/>
                  </a:moveTo>
                  <a:cubicBezTo>
                    <a:pt x="3311" y="1"/>
                    <a:pt x="2144" y="477"/>
                    <a:pt x="1310" y="1310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310" y="7693"/>
                  </a:cubicBezTo>
                  <a:cubicBezTo>
                    <a:pt x="2144" y="8526"/>
                    <a:pt x="3311" y="9003"/>
                    <a:pt x="4502" y="9003"/>
                  </a:cubicBezTo>
                  <a:cubicBezTo>
                    <a:pt x="5692" y="9003"/>
                    <a:pt x="6835" y="8526"/>
                    <a:pt x="7669" y="7693"/>
                  </a:cubicBezTo>
                  <a:cubicBezTo>
                    <a:pt x="8502" y="6859"/>
                    <a:pt x="8979" y="5692"/>
                    <a:pt x="8979" y="4502"/>
                  </a:cubicBezTo>
                  <a:cubicBezTo>
                    <a:pt x="9026" y="3311"/>
                    <a:pt x="8550" y="2168"/>
                    <a:pt x="7669" y="1310"/>
                  </a:cubicBezTo>
                  <a:cubicBezTo>
                    <a:pt x="6835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58"/>
            <p:cNvSpPr/>
            <p:nvPr/>
          </p:nvSpPr>
          <p:spPr>
            <a:xfrm>
              <a:off x="971846" y="2203116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477" y="0"/>
                  </a:moveTo>
                  <a:cubicBezTo>
                    <a:pt x="3287" y="0"/>
                    <a:pt x="2144" y="477"/>
                    <a:pt x="1310" y="1310"/>
                  </a:cubicBezTo>
                  <a:cubicBezTo>
                    <a:pt x="477" y="2144"/>
                    <a:pt x="0" y="3311"/>
                    <a:pt x="0" y="4501"/>
                  </a:cubicBezTo>
                  <a:cubicBezTo>
                    <a:pt x="0" y="5692"/>
                    <a:pt x="477" y="6859"/>
                    <a:pt x="1310" y="7692"/>
                  </a:cubicBezTo>
                  <a:cubicBezTo>
                    <a:pt x="2144" y="8526"/>
                    <a:pt x="3287" y="9002"/>
                    <a:pt x="4477" y="9002"/>
                  </a:cubicBezTo>
                  <a:cubicBezTo>
                    <a:pt x="5668" y="9002"/>
                    <a:pt x="6835" y="8526"/>
                    <a:pt x="7668" y="7692"/>
                  </a:cubicBezTo>
                  <a:cubicBezTo>
                    <a:pt x="8502" y="6859"/>
                    <a:pt x="8978" y="5692"/>
                    <a:pt x="8978" y="4501"/>
                  </a:cubicBezTo>
                  <a:cubicBezTo>
                    <a:pt x="8978" y="3287"/>
                    <a:pt x="8502" y="2144"/>
                    <a:pt x="7668" y="1310"/>
                  </a:cubicBezTo>
                  <a:cubicBezTo>
                    <a:pt x="6835" y="477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58"/>
            <p:cNvSpPr/>
            <p:nvPr/>
          </p:nvSpPr>
          <p:spPr>
            <a:xfrm>
              <a:off x="708365" y="2025055"/>
              <a:ext cx="370723" cy="431151"/>
            </a:xfrm>
            <a:custGeom>
              <a:avLst/>
              <a:gdLst/>
              <a:ahLst/>
              <a:cxnLst/>
              <a:rect l="l" t="t" r="r" b="b"/>
              <a:pathLst>
                <a:path w="230263" h="229947" extrusionOk="0">
                  <a:moveTo>
                    <a:pt x="54497" y="9014"/>
                  </a:moveTo>
                  <a:cubicBezTo>
                    <a:pt x="54845" y="9014"/>
                    <a:pt x="55190" y="9151"/>
                    <a:pt x="55440" y="9425"/>
                  </a:cubicBezTo>
                  <a:lnTo>
                    <a:pt x="61132" y="15093"/>
                  </a:lnTo>
                  <a:cubicBezTo>
                    <a:pt x="58274" y="16569"/>
                    <a:pt x="55559" y="18498"/>
                    <a:pt x="53178" y="20880"/>
                  </a:cubicBezTo>
                  <a:cubicBezTo>
                    <a:pt x="50796" y="23261"/>
                    <a:pt x="48867" y="25928"/>
                    <a:pt x="47367" y="28834"/>
                  </a:cubicBezTo>
                  <a:lnTo>
                    <a:pt x="41675" y="23142"/>
                  </a:lnTo>
                  <a:cubicBezTo>
                    <a:pt x="41199" y="22642"/>
                    <a:pt x="41199" y="21761"/>
                    <a:pt x="41723" y="21237"/>
                  </a:cubicBezTo>
                  <a:lnTo>
                    <a:pt x="53535" y="9425"/>
                  </a:lnTo>
                  <a:cubicBezTo>
                    <a:pt x="53797" y="9151"/>
                    <a:pt x="54148" y="9014"/>
                    <a:pt x="54497" y="9014"/>
                  </a:cubicBezTo>
                  <a:close/>
                  <a:moveTo>
                    <a:pt x="75468" y="20618"/>
                  </a:moveTo>
                  <a:cubicBezTo>
                    <a:pt x="77826" y="20618"/>
                    <a:pt x="80112" y="20975"/>
                    <a:pt x="82279" y="21642"/>
                  </a:cubicBezTo>
                  <a:lnTo>
                    <a:pt x="62751" y="41170"/>
                  </a:lnTo>
                  <a:cubicBezTo>
                    <a:pt x="61013" y="42932"/>
                    <a:pt x="61013" y="45766"/>
                    <a:pt x="62751" y="47528"/>
                  </a:cubicBezTo>
                  <a:cubicBezTo>
                    <a:pt x="63632" y="48385"/>
                    <a:pt x="64775" y="48838"/>
                    <a:pt x="65942" y="48838"/>
                  </a:cubicBezTo>
                  <a:cubicBezTo>
                    <a:pt x="67109" y="48838"/>
                    <a:pt x="68229" y="48385"/>
                    <a:pt x="69134" y="47528"/>
                  </a:cubicBezTo>
                  <a:lnTo>
                    <a:pt x="90376" y="26262"/>
                  </a:lnTo>
                  <a:cubicBezTo>
                    <a:pt x="90733" y="26571"/>
                    <a:pt x="91067" y="26881"/>
                    <a:pt x="91424" y="27214"/>
                  </a:cubicBezTo>
                  <a:lnTo>
                    <a:pt x="96901" y="32692"/>
                  </a:lnTo>
                  <a:lnTo>
                    <a:pt x="65014" y="64579"/>
                  </a:lnTo>
                  <a:lnTo>
                    <a:pt x="59536" y="59102"/>
                  </a:lnTo>
                  <a:cubicBezTo>
                    <a:pt x="55297" y="54839"/>
                    <a:pt x="52940" y="49195"/>
                    <a:pt x="52940" y="43170"/>
                  </a:cubicBezTo>
                  <a:cubicBezTo>
                    <a:pt x="52940" y="37169"/>
                    <a:pt x="55297" y="31501"/>
                    <a:pt x="59536" y="27238"/>
                  </a:cubicBezTo>
                  <a:cubicBezTo>
                    <a:pt x="63799" y="22952"/>
                    <a:pt x="69467" y="20618"/>
                    <a:pt x="75468" y="20618"/>
                  </a:cubicBezTo>
                  <a:close/>
                  <a:moveTo>
                    <a:pt x="221308" y="93085"/>
                  </a:moveTo>
                  <a:lnTo>
                    <a:pt x="221308" y="99134"/>
                  </a:lnTo>
                  <a:cubicBezTo>
                    <a:pt x="221308" y="102730"/>
                    <a:pt x="218379" y="105659"/>
                    <a:pt x="214783" y="105659"/>
                  </a:cubicBezTo>
                  <a:lnTo>
                    <a:pt x="121906" y="105659"/>
                  </a:lnTo>
                  <a:cubicBezTo>
                    <a:pt x="118334" y="105659"/>
                    <a:pt x="115429" y="102730"/>
                    <a:pt x="115429" y="99134"/>
                  </a:cubicBezTo>
                  <a:lnTo>
                    <a:pt x="115429" y="93085"/>
                  </a:lnTo>
                  <a:close/>
                  <a:moveTo>
                    <a:pt x="174179" y="114637"/>
                  </a:moveTo>
                  <a:lnTo>
                    <a:pt x="174179" y="134379"/>
                  </a:lnTo>
                  <a:lnTo>
                    <a:pt x="162510" y="134379"/>
                  </a:lnTo>
                  <a:lnTo>
                    <a:pt x="162510" y="114637"/>
                  </a:lnTo>
                  <a:close/>
                  <a:moveTo>
                    <a:pt x="204261" y="128995"/>
                  </a:moveTo>
                  <a:cubicBezTo>
                    <a:pt x="206727" y="128995"/>
                    <a:pt x="208734" y="131006"/>
                    <a:pt x="208734" y="133498"/>
                  </a:cubicBezTo>
                  <a:lnTo>
                    <a:pt x="208734" y="134379"/>
                  </a:lnTo>
                  <a:lnTo>
                    <a:pt x="199780" y="134379"/>
                  </a:lnTo>
                  <a:lnTo>
                    <a:pt x="199780" y="133641"/>
                  </a:lnTo>
                  <a:cubicBezTo>
                    <a:pt x="199780" y="131402"/>
                    <a:pt x="201352" y="129378"/>
                    <a:pt x="203590" y="129045"/>
                  </a:cubicBezTo>
                  <a:cubicBezTo>
                    <a:pt x="203817" y="129011"/>
                    <a:pt x="204041" y="128995"/>
                    <a:pt x="204261" y="128995"/>
                  </a:cubicBezTo>
                  <a:close/>
                  <a:moveTo>
                    <a:pt x="52821" y="125877"/>
                  </a:moveTo>
                  <a:cubicBezTo>
                    <a:pt x="58655" y="125877"/>
                    <a:pt x="63656" y="129616"/>
                    <a:pt x="65490" y="134832"/>
                  </a:cubicBezTo>
                  <a:lnTo>
                    <a:pt x="10097" y="134832"/>
                  </a:lnTo>
                  <a:cubicBezTo>
                    <a:pt x="11955" y="129616"/>
                    <a:pt x="16956" y="125877"/>
                    <a:pt x="22791" y="125877"/>
                  </a:cubicBezTo>
                  <a:close/>
                  <a:moveTo>
                    <a:pt x="36460" y="165314"/>
                  </a:moveTo>
                  <a:lnTo>
                    <a:pt x="36460" y="220944"/>
                  </a:lnTo>
                  <a:lnTo>
                    <a:pt x="27482" y="220944"/>
                  </a:lnTo>
                  <a:lnTo>
                    <a:pt x="27482" y="165314"/>
                  </a:lnTo>
                  <a:close/>
                  <a:moveTo>
                    <a:pt x="203352" y="165314"/>
                  </a:moveTo>
                  <a:lnTo>
                    <a:pt x="203352" y="220944"/>
                  </a:lnTo>
                  <a:lnTo>
                    <a:pt x="194398" y="220944"/>
                  </a:lnTo>
                  <a:lnTo>
                    <a:pt x="194398" y="165314"/>
                  </a:lnTo>
                  <a:close/>
                  <a:moveTo>
                    <a:pt x="54568" y="1"/>
                  </a:moveTo>
                  <a:cubicBezTo>
                    <a:pt x="51922" y="1"/>
                    <a:pt x="49272" y="1007"/>
                    <a:pt x="47248" y="3019"/>
                  </a:cubicBezTo>
                  <a:lnTo>
                    <a:pt x="35436" y="14831"/>
                  </a:lnTo>
                  <a:cubicBezTo>
                    <a:pt x="31411" y="18856"/>
                    <a:pt x="31411" y="25405"/>
                    <a:pt x="35436" y="29453"/>
                  </a:cubicBezTo>
                  <a:lnTo>
                    <a:pt x="36365" y="30382"/>
                  </a:lnTo>
                  <a:lnTo>
                    <a:pt x="1739" y="64817"/>
                  </a:lnTo>
                  <a:cubicBezTo>
                    <a:pt x="333" y="66222"/>
                    <a:pt x="0" y="68366"/>
                    <a:pt x="929" y="70104"/>
                  </a:cubicBezTo>
                  <a:lnTo>
                    <a:pt x="25648" y="116852"/>
                  </a:lnTo>
                  <a:lnTo>
                    <a:pt x="18552" y="116852"/>
                  </a:lnTo>
                  <a:cubicBezTo>
                    <a:pt x="8645" y="116852"/>
                    <a:pt x="595" y="124877"/>
                    <a:pt x="595" y="134808"/>
                  </a:cubicBezTo>
                  <a:lnTo>
                    <a:pt x="595" y="161742"/>
                  </a:lnTo>
                  <a:cubicBezTo>
                    <a:pt x="595" y="163742"/>
                    <a:pt x="2215" y="165338"/>
                    <a:pt x="4215" y="165338"/>
                  </a:cubicBezTo>
                  <a:lnTo>
                    <a:pt x="18552" y="165338"/>
                  </a:lnTo>
                  <a:lnTo>
                    <a:pt x="18552" y="225445"/>
                  </a:lnTo>
                  <a:cubicBezTo>
                    <a:pt x="18552" y="227922"/>
                    <a:pt x="20552" y="229946"/>
                    <a:pt x="23052" y="229946"/>
                  </a:cubicBezTo>
                  <a:lnTo>
                    <a:pt x="41009" y="229946"/>
                  </a:lnTo>
                  <a:cubicBezTo>
                    <a:pt x="43462" y="229946"/>
                    <a:pt x="45486" y="227946"/>
                    <a:pt x="45486" y="225445"/>
                  </a:cubicBezTo>
                  <a:lnTo>
                    <a:pt x="45486" y="165338"/>
                  </a:lnTo>
                  <a:lnTo>
                    <a:pt x="96282" y="165338"/>
                  </a:lnTo>
                  <a:cubicBezTo>
                    <a:pt x="98544" y="165338"/>
                    <a:pt x="100545" y="163742"/>
                    <a:pt x="100854" y="161527"/>
                  </a:cubicBezTo>
                  <a:cubicBezTo>
                    <a:pt x="101259" y="158765"/>
                    <a:pt x="99116" y="156384"/>
                    <a:pt x="96425" y="156384"/>
                  </a:cubicBezTo>
                  <a:lnTo>
                    <a:pt x="9621" y="156384"/>
                  </a:lnTo>
                  <a:lnTo>
                    <a:pt x="9621" y="143810"/>
                  </a:lnTo>
                  <a:lnTo>
                    <a:pt x="221403" y="143810"/>
                  </a:lnTo>
                  <a:lnTo>
                    <a:pt x="221403" y="156384"/>
                  </a:lnTo>
                  <a:lnTo>
                    <a:pt x="136409" y="156384"/>
                  </a:lnTo>
                  <a:cubicBezTo>
                    <a:pt x="134147" y="156384"/>
                    <a:pt x="132147" y="157979"/>
                    <a:pt x="131813" y="160194"/>
                  </a:cubicBezTo>
                  <a:cubicBezTo>
                    <a:pt x="131432" y="162956"/>
                    <a:pt x="133576" y="165338"/>
                    <a:pt x="136267" y="165338"/>
                  </a:cubicBezTo>
                  <a:lnTo>
                    <a:pt x="185372" y="165338"/>
                  </a:lnTo>
                  <a:lnTo>
                    <a:pt x="185372" y="225445"/>
                  </a:lnTo>
                  <a:cubicBezTo>
                    <a:pt x="185372" y="227922"/>
                    <a:pt x="187372" y="229946"/>
                    <a:pt x="189873" y="229946"/>
                  </a:cubicBezTo>
                  <a:lnTo>
                    <a:pt x="207829" y="229946"/>
                  </a:lnTo>
                  <a:cubicBezTo>
                    <a:pt x="210306" y="229946"/>
                    <a:pt x="212330" y="227946"/>
                    <a:pt x="212330" y="225445"/>
                  </a:cubicBezTo>
                  <a:lnTo>
                    <a:pt x="212330" y="165338"/>
                  </a:lnTo>
                  <a:lnTo>
                    <a:pt x="225785" y="165338"/>
                  </a:lnTo>
                  <a:cubicBezTo>
                    <a:pt x="228238" y="165338"/>
                    <a:pt x="230262" y="163337"/>
                    <a:pt x="230262" y="160837"/>
                  </a:cubicBezTo>
                  <a:lnTo>
                    <a:pt x="230262" y="138880"/>
                  </a:lnTo>
                  <a:cubicBezTo>
                    <a:pt x="230262" y="136379"/>
                    <a:pt x="228262" y="134379"/>
                    <a:pt x="225761" y="134379"/>
                  </a:cubicBezTo>
                  <a:lnTo>
                    <a:pt x="217712" y="134379"/>
                  </a:lnTo>
                  <a:lnTo>
                    <a:pt x="217712" y="133569"/>
                  </a:lnTo>
                  <a:cubicBezTo>
                    <a:pt x="217712" y="126497"/>
                    <a:pt x="212354" y="120424"/>
                    <a:pt x="205281" y="119876"/>
                  </a:cubicBezTo>
                  <a:cubicBezTo>
                    <a:pt x="204933" y="119850"/>
                    <a:pt x="204587" y="119837"/>
                    <a:pt x="204245" y="119837"/>
                  </a:cubicBezTo>
                  <a:cubicBezTo>
                    <a:pt x="196829" y="119837"/>
                    <a:pt x="190802" y="125887"/>
                    <a:pt x="190802" y="133307"/>
                  </a:cubicBezTo>
                  <a:lnTo>
                    <a:pt x="190802" y="134379"/>
                  </a:lnTo>
                  <a:lnTo>
                    <a:pt x="183181" y="134379"/>
                  </a:lnTo>
                  <a:lnTo>
                    <a:pt x="183181" y="114637"/>
                  </a:lnTo>
                  <a:lnTo>
                    <a:pt x="214783" y="114637"/>
                  </a:lnTo>
                  <a:cubicBezTo>
                    <a:pt x="223332" y="114637"/>
                    <a:pt x="230262" y="107707"/>
                    <a:pt x="230262" y="99158"/>
                  </a:cubicBezTo>
                  <a:lnTo>
                    <a:pt x="230262" y="26000"/>
                  </a:lnTo>
                  <a:cubicBezTo>
                    <a:pt x="230262" y="23404"/>
                    <a:pt x="228190" y="21332"/>
                    <a:pt x="225595" y="21332"/>
                  </a:cubicBezTo>
                  <a:lnTo>
                    <a:pt x="120335" y="21332"/>
                  </a:lnTo>
                  <a:cubicBezTo>
                    <a:pt x="119954" y="21332"/>
                    <a:pt x="119596" y="21475"/>
                    <a:pt x="119311" y="21737"/>
                  </a:cubicBezTo>
                  <a:cubicBezTo>
                    <a:pt x="115453" y="25619"/>
                    <a:pt x="118168" y="30287"/>
                    <a:pt x="121930" y="30287"/>
                  </a:cubicBezTo>
                  <a:lnTo>
                    <a:pt x="164368" y="30287"/>
                  </a:lnTo>
                  <a:lnTo>
                    <a:pt x="143220" y="51410"/>
                  </a:lnTo>
                  <a:cubicBezTo>
                    <a:pt x="141649" y="53005"/>
                    <a:pt x="141339" y="55554"/>
                    <a:pt x="142720" y="57340"/>
                  </a:cubicBezTo>
                  <a:cubicBezTo>
                    <a:pt x="143625" y="58554"/>
                    <a:pt x="144983" y="59150"/>
                    <a:pt x="146316" y="59150"/>
                  </a:cubicBezTo>
                  <a:cubicBezTo>
                    <a:pt x="147483" y="59150"/>
                    <a:pt x="148626" y="58721"/>
                    <a:pt x="149507" y="57840"/>
                  </a:cubicBezTo>
                  <a:lnTo>
                    <a:pt x="177085" y="30287"/>
                  </a:lnTo>
                  <a:lnTo>
                    <a:pt x="214854" y="30287"/>
                  </a:lnTo>
                  <a:cubicBezTo>
                    <a:pt x="218450" y="30287"/>
                    <a:pt x="221356" y="33192"/>
                    <a:pt x="221356" y="36812"/>
                  </a:cubicBezTo>
                  <a:lnTo>
                    <a:pt x="221356" y="84131"/>
                  </a:lnTo>
                  <a:lnTo>
                    <a:pt x="176584" y="84131"/>
                  </a:lnTo>
                  <a:lnTo>
                    <a:pt x="202995" y="57744"/>
                  </a:lnTo>
                  <a:cubicBezTo>
                    <a:pt x="204757" y="55982"/>
                    <a:pt x="204757" y="53148"/>
                    <a:pt x="202995" y="51386"/>
                  </a:cubicBezTo>
                  <a:cubicBezTo>
                    <a:pt x="202114" y="50505"/>
                    <a:pt x="200971" y="50064"/>
                    <a:pt x="199827" y="50064"/>
                  </a:cubicBezTo>
                  <a:cubicBezTo>
                    <a:pt x="198684" y="50064"/>
                    <a:pt x="197541" y="50505"/>
                    <a:pt x="196660" y="51386"/>
                  </a:cubicBezTo>
                  <a:lnTo>
                    <a:pt x="164796" y="83250"/>
                  </a:lnTo>
                  <a:cubicBezTo>
                    <a:pt x="164534" y="83512"/>
                    <a:pt x="164296" y="83821"/>
                    <a:pt x="164130" y="84131"/>
                  </a:cubicBezTo>
                  <a:lnTo>
                    <a:pt x="115453" y="84131"/>
                  </a:lnTo>
                  <a:lnTo>
                    <a:pt x="115453" y="54815"/>
                  </a:lnTo>
                  <a:cubicBezTo>
                    <a:pt x="115453" y="52553"/>
                    <a:pt x="113833" y="50553"/>
                    <a:pt x="111642" y="50219"/>
                  </a:cubicBezTo>
                  <a:cubicBezTo>
                    <a:pt x="111427" y="50189"/>
                    <a:pt x="111215" y="50175"/>
                    <a:pt x="111005" y="50175"/>
                  </a:cubicBezTo>
                  <a:cubicBezTo>
                    <a:pt x="108524" y="50175"/>
                    <a:pt x="106498" y="52191"/>
                    <a:pt x="106498" y="54672"/>
                  </a:cubicBezTo>
                  <a:lnTo>
                    <a:pt x="106498" y="99134"/>
                  </a:lnTo>
                  <a:cubicBezTo>
                    <a:pt x="106498" y="107683"/>
                    <a:pt x="113428" y="114613"/>
                    <a:pt x="121978" y="114613"/>
                  </a:cubicBezTo>
                  <a:lnTo>
                    <a:pt x="153580" y="114613"/>
                  </a:lnTo>
                  <a:lnTo>
                    <a:pt x="153580" y="134808"/>
                  </a:lnTo>
                  <a:lnTo>
                    <a:pt x="75087" y="134808"/>
                  </a:lnTo>
                  <a:cubicBezTo>
                    <a:pt x="72991" y="124329"/>
                    <a:pt x="63942" y="116399"/>
                    <a:pt x="53106" y="116399"/>
                  </a:cubicBezTo>
                  <a:lnTo>
                    <a:pt x="49058" y="116399"/>
                  </a:lnTo>
                  <a:lnTo>
                    <a:pt x="49058" y="114923"/>
                  </a:lnTo>
                  <a:cubicBezTo>
                    <a:pt x="48867" y="112446"/>
                    <a:pt x="46843" y="110422"/>
                    <a:pt x="44366" y="110422"/>
                  </a:cubicBezTo>
                  <a:cubicBezTo>
                    <a:pt x="41890" y="110422"/>
                    <a:pt x="39866" y="112422"/>
                    <a:pt x="40104" y="114923"/>
                  </a:cubicBezTo>
                  <a:lnTo>
                    <a:pt x="40104" y="116399"/>
                  </a:lnTo>
                  <a:lnTo>
                    <a:pt x="35817" y="116399"/>
                  </a:lnTo>
                  <a:lnTo>
                    <a:pt x="10431" y="68842"/>
                  </a:lnTo>
                  <a:lnTo>
                    <a:pt x="42699" y="36716"/>
                  </a:lnTo>
                  <a:lnTo>
                    <a:pt x="44366" y="38383"/>
                  </a:lnTo>
                  <a:cubicBezTo>
                    <a:pt x="44128" y="39931"/>
                    <a:pt x="44009" y="41503"/>
                    <a:pt x="44009" y="43122"/>
                  </a:cubicBezTo>
                  <a:cubicBezTo>
                    <a:pt x="44009" y="51529"/>
                    <a:pt x="47272" y="59459"/>
                    <a:pt x="53225" y="65413"/>
                  </a:cubicBezTo>
                  <a:lnTo>
                    <a:pt x="61203" y="73391"/>
                  </a:lnTo>
                  <a:lnTo>
                    <a:pt x="71682" y="100515"/>
                  </a:lnTo>
                  <a:cubicBezTo>
                    <a:pt x="72372" y="102301"/>
                    <a:pt x="74063" y="103373"/>
                    <a:pt x="75897" y="103373"/>
                  </a:cubicBezTo>
                  <a:cubicBezTo>
                    <a:pt x="76421" y="103373"/>
                    <a:pt x="76968" y="103278"/>
                    <a:pt x="77492" y="103063"/>
                  </a:cubicBezTo>
                  <a:cubicBezTo>
                    <a:pt x="79826" y="102182"/>
                    <a:pt x="80946" y="99586"/>
                    <a:pt x="80064" y="97253"/>
                  </a:cubicBezTo>
                  <a:lnTo>
                    <a:pt x="70253" y="71962"/>
                  </a:lnTo>
                  <a:lnTo>
                    <a:pt x="104355" y="37883"/>
                  </a:lnTo>
                  <a:lnTo>
                    <a:pt x="129765" y="47671"/>
                  </a:lnTo>
                  <a:cubicBezTo>
                    <a:pt x="130313" y="47885"/>
                    <a:pt x="130837" y="47981"/>
                    <a:pt x="131385" y="47981"/>
                  </a:cubicBezTo>
                  <a:cubicBezTo>
                    <a:pt x="133194" y="47981"/>
                    <a:pt x="134885" y="46861"/>
                    <a:pt x="135576" y="45075"/>
                  </a:cubicBezTo>
                  <a:cubicBezTo>
                    <a:pt x="136457" y="42765"/>
                    <a:pt x="135314" y="40169"/>
                    <a:pt x="133004" y="39288"/>
                  </a:cubicBezTo>
                  <a:lnTo>
                    <a:pt x="105784" y="28786"/>
                  </a:lnTo>
                  <a:lnTo>
                    <a:pt x="97830" y="20856"/>
                  </a:lnTo>
                  <a:cubicBezTo>
                    <a:pt x="91671" y="14697"/>
                    <a:pt x="83592" y="11624"/>
                    <a:pt x="75523" y="11624"/>
                  </a:cubicBezTo>
                  <a:cubicBezTo>
                    <a:pt x="73952" y="11624"/>
                    <a:pt x="72381" y="11740"/>
                    <a:pt x="70824" y="11973"/>
                  </a:cubicBezTo>
                  <a:lnTo>
                    <a:pt x="61870" y="3019"/>
                  </a:lnTo>
                  <a:cubicBezTo>
                    <a:pt x="59858" y="1007"/>
                    <a:pt x="57214" y="1"/>
                    <a:pt x="545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58"/>
            <p:cNvSpPr/>
            <p:nvPr/>
          </p:nvSpPr>
          <p:spPr>
            <a:xfrm>
              <a:off x="889488" y="2317827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35"/>
                    <a:pt x="1310" y="7669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2" y="8978"/>
                    <a:pt x="6812" y="8502"/>
                    <a:pt x="7693" y="7669"/>
                  </a:cubicBezTo>
                  <a:cubicBezTo>
                    <a:pt x="8526" y="6859"/>
                    <a:pt x="9003" y="5692"/>
                    <a:pt x="9003" y="4501"/>
                  </a:cubicBezTo>
                  <a:cubicBezTo>
                    <a:pt x="9003" y="3311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6" name="Google Shape;746;p58"/>
          <p:cNvGrpSpPr/>
          <p:nvPr/>
        </p:nvGrpSpPr>
        <p:grpSpPr>
          <a:xfrm>
            <a:off x="1536690" y="2038750"/>
            <a:ext cx="369720" cy="430806"/>
            <a:chOff x="1536690" y="2038750"/>
            <a:chExt cx="369720" cy="430806"/>
          </a:xfrm>
        </p:grpSpPr>
        <p:sp>
          <p:nvSpPr>
            <p:cNvPr id="747" name="Google Shape;747;p58"/>
            <p:cNvSpPr/>
            <p:nvPr/>
          </p:nvSpPr>
          <p:spPr>
            <a:xfrm>
              <a:off x="1625411" y="2452452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311" y="7693"/>
                  </a:cubicBezTo>
                  <a:cubicBezTo>
                    <a:pt x="2144" y="8526"/>
                    <a:pt x="3311" y="9003"/>
                    <a:pt x="4502" y="9003"/>
                  </a:cubicBezTo>
                  <a:cubicBezTo>
                    <a:pt x="5693" y="9003"/>
                    <a:pt x="6836" y="8526"/>
                    <a:pt x="7669" y="7693"/>
                  </a:cubicBezTo>
                  <a:cubicBezTo>
                    <a:pt x="8503" y="6859"/>
                    <a:pt x="8979" y="5692"/>
                    <a:pt x="8979" y="4502"/>
                  </a:cubicBezTo>
                  <a:cubicBezTo>
                    <a:pt x="8979" y="3311"/>
                    <a:pt x="8503" y="2144"/>
                    <a:pt x="7669" y="1310"/>
                  </a:cubicBezTo>
                  <a:cubicBezTo>
                    <a:pt x="6836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58"/>
            <p:cNvSpPr/>
            <p:nvPr/>
          </p:nvSpPr>
          <p:spPr>
            <a:xfrm>
              <a:off x="1607545" y="2382796"/>
              <a:ext cx="50229" cy="16791"/>
            </a:xfrm>
            <a:custGeom>
              <a:avLst/>
              <a:gdLst/>
              <a:ahLst/>
              <a:cxnLst/>
              <a:rect l="l" t="t" r="r" b="b"/>
              <a:pathLst>
                <a:path w="31198" h="8955" extrusionOk="0">
                  <a:moveTo>
                    <a:pt x="4954" y="0"/>
                  </a:moveTo>
                  <a:cubicBezTo>
                    <a:pt x="2691" y="0"/>
                    <a:pt x="715" y="1596"/>
                    <a:pt x="381" y="3811"/>
                  </a:cubicBezTo>
                  <a:cubicBezTo>
                    <a:pt x="0" y="6573"/>
                    <a:pt x="2144" y="8955"/>
                    <a:pt x="4811" y="8955"/>
                  </a:cubicBezTo>
                  <a:lnTo>
                    <a:pt x="26220" y="8955"/>
                  </a:lnTo>
                  <a:cubicBezTo>
                    <a:pt x="28482" y="8955"/>
                    <a:pt x="30483" y="7359"/>
                    <a:pt x="30792" y="5144"/>
                  </a:cubicBezTo>
                  <a:cubicBezTo>
                    <a:pt x="31197" y="2382"/>
                    <a:pt x="29054" y="0"/>
                    <a:pt x="263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58"/>
            <p:cNvSpPr/>
            <p:nvPr/>
          </p:nvSpPr>
          <p:spPr>
            <a:xfrm>
              <a:off x="1785180" y="2382796"/>
              <a:ext cx="50229" cy="16791"/>
            </a:xfrm>
            <a:custGeom>
              <a:avLst/>
              <a:gdLst/>
              <a:ahLst/>
              <a:cxnLst/>
              <a:rect l="l" t="t" r="r" b="b"/>
              <a:pathLst>
                <a:path w="31198" h="8955" extrusionOk="0">
                  <a:moveTo>
                    <a:pt x="4978" y="0"/>
                  </a:moveTo>
                  <a:cubicBezTo>
                    <a:pt x="2716" y="0"/>
                    <a:pt x="715" y="1596"/>
                    <a:pt x="406" y="3811"/>
                  </a:cubicBezTo>
                  <a:cubicBezTo>
                    <a:pt x="1" y="6573"/>
                    <a:pt x="2144" y="8955"/>
                    <a:pt x="4835" y="8955"/>
                  </a:cubicBezTo>
                  <a:lnTo>
                    <a:pt x="26244" y="8955"/>
                  </a:lnTo>
                  <a:cubicBezTo>
                    <a:pt x="28507" y="8955"/>
                    <a:pt x="30483" y="7359"/>
                    <a:pt x="30817" y="5144"/>
                  </a:cubicBezTo>
                  <a:cubicBezTo>
                    <a:pt x="31198" y="2382"/>
                    <a:pt x="29102" y="0"/>
                    <a:pt x="2638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58"/>
            <p:cNvSpPr/>
            <p:nvPr/>
          </p:nvSpPr>
          <p:spPr>
            <a:xfrm>
              <a:off x="1693775" y="2181593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7" y="1"/>
                  </a:moveTo>
                  <a:cubicBezTo>
                    <a:pt x="3286" y="1"/>
                    <a:pt x="2143" y="477"/>
                    <a:pt x="1310" y="1311"/>
                  </a:cubicBezTo>
                  <a:cubicBezTo>
                    <a:pt x="453" y="2144"/>
                    <a:pt x="0" y="3287"/>
                    <a:pt x="0" y="4478"/>
                  </a:cubicBezTo>
                  <a:cubicBezTo>
                    <a:pt x="0" y="5669"/>
                    <a:pt x="476" y="6836"/>
                    <a:pt x="1310" y="7669"/>
                  </a:cubicBezTo>
                  <a:cubicBezTo>
                    <a:pt x="2143" y="8503"/>
                    <a:pt x="3286" y="8979"/>
                    <a:pt x="4477" y="8979"/>
                  </a:cubicBezTo>
                  <a:cubicBezTo>
                    <a:pt x="5668" y="8979"/>
                    <a:pt x="6811" y="8503"/>
                    <a:pt x="7668" y="7669"/>
                  </a:cubicBezTo>
                  <a:cubicBezTo>
                    <a:pt x="8502" y="6836"/>
                    <a:pt x="8978" y="5669"/>
                    <a:pt x="8978" y="4478"/>
                  </a:cubicBezTo>
                  <a:cubicBezTo>
                    <a:pt x="8978" y="3287"/>
                    <a:pt x="8502" y="2144"/>
                    <a:pt x="7668" y="1311"/>
                  </a:cubicBezTo>
                  <a:cubicBezTo>
                    <a:pt x="6835" y="477"/>
                    <a:pt x="5668" y="1"/>
                    <a:pt x="44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58"/>
            <p:cNvSpPr/>
            <p:nvPr/>
          </p:nvSpPr>
          <p:spPr>
            <a:xfrm>
              <a:off x="1536690" y="2038750"/>
              <a:ext cx="369720" cy="430806"/>
            </a:xfrm>
            <a:custGeom>
              <a:avLst/>
              <a:gdLst/>
              <a:ahLst/>
              <a:cxnLst/>
              <a:rect l="l" t="t" r="r" b="b"/>
              <a:pathLst>
                <a:path w="229640" h="229763" extrusionOk="0">
                  <a:moveTo>
                    <a:pt x="220665" y="24673"/>
                  </a:moveTo>
                  <a:lnTo>
                    <a:pt x="220665" y="40843"/>
                  </a:lnTo>
                  <a:lnTo>
                    <a:pt x="182991" y="40843"/>
                  </a:lnTo>
                  <a:lnTo>
                    <a:pt x="182991" y="24673"/>
                  </a:lnTo>
                  <a:close/>
                  <a:moveTo>
                    <a:pt x="43438" y="38581"/>
                  </a:moveTo>
                  <a:cubicBezTo>
                    <a:pt x="47153" y="38581"/>
                    <a:pt x="50153" y="41582"/>
                    <a:pt x="50153" y="45297"/>
                  </a:cubicBezTo>
                  <a:lnTo>
                    <a:pt x="50153" y="47988"/>
                  </a:lnTo>
                  <a:cubicBezTo>
                    <a:pt x="50153" y="51703"/>
                    <a:pt x="47153" y="54703"/>
                    <a:pt x="43438" y="54703"/>
                  </a:cubicBezTo>
                  <a:lnTo>
                    <a:pt x="15622" y="54703"/>
                  </a:lnTo>
                  <a:cubicBezTo>
                    <a:pt x="11907" y="54703"/>
                    <a:pt x="8907" y="51703"/>
                    <a:pt x="8907" y="47988"/>
                  </a:cubicBezTo>
                  <a:lnTo>
                    <a:pt x="8907" y="45297"/>
                  </a:lnTo>
                  <a:cubicBezTo>
                    <a:pt x="8907" y="41605"/>
                    <a:pt x="11931" y="38581"/>
                    <a:pt x="15622" y="38581"/>
                  </a:cubicBezTo>
                  <a:close/>
                  <a:moveTo>
                    <a:pt x="220665" y="50250"/>
                  </a:moveTo>
                  <a:lnTo>
                    <a:pt x="220665" y="66420"/>
                  </a:lnTo>
                  <a:lnTo>
                    <a:pt x="182991" y="66420"/>
                  </a:lnTo>
                  <a:lnTo>
                    <a:pt x="182991" y="50250"/>
                  </a:lnTo>
                  <a:close/>
                  <a:moveTo>
                    <a:pt x="220665" y="75374"/>
                  </a:moveTo>
                  <a:lnTo>
                    <a:pt x="220665" y="91544"/>
                  </a:lnTo>
                  <a:lnTo>
                    <a:pt x="182991" y="91544"/>
                  </a:lnTo>
                  <a:lnTo>
                    <a:pt x="182991" y="75374"/>
                  </a:lnTo>
                  <a:close/>
                  <a:moveTo>
                    <a:pt x="220665" y="100498"/>
                  </a:moveTo>
                  <a:lnTo>
                    <a:pt x="220665" y="116668"/>
                  </a:lnTo>
                  <a:lnTo>
                    <a:pt x="182991" y="116668"/>
                  </a:lnTo>
                  <a:lnTo>
                    <a:pt x="182991" y="100498"/>
                  </a:lnTo>
                  <a:close/>
                  <a:moveTo>
                    <a:pt x="43438" y="125622"/>
                  </a:moveTo>
                  <a:cubicBezTo>
                    <a:pt x="47153" y="125622"/>
                    <a:pt x="50153" y="128623"/>
                    <a:pt x="50153" y="132338"/>
                  </a:cubicBezTo>
                  <a:lnTo>
                    <a:pt x="50153" y="135029"/>
                  </a:lnTo>
                  <a:cubicBezTo>
                    <a:pt x="50153" y="138744"/>
                    <a:pt x="47153" y="141745"/>
                    <a:pt x="43438" y="141745"/>
                  </a:cubicBezTo>
                  <a:lnTo>
                    <a:pt x="15622" y="141745"/>
                  </a:lnTo>
                  <a:cubicBezTo>
                    <a:pt x="11907" y="141745"/>
                    <a:pt x="8907" y="138744"/>
                    <a:pt x="8907" y="135029"/>
                  </a:cubicBezTo>
                  <a:lnTo>
                    <a:pt x="8907" y="132338"/>
                  </a:lnTo>
                  <a:cubicBezTo>
                    <a:pt x="8907" y="128623"/>
                    <a:pt x="11931" y="125622"/>
                    <a:pt x="15622" y="125622"/>
                  </a:cubicBezTo>
                  <a:close/>
                  <a:moveTo>
                    <a:pt x="173989" y="63705"/>
                  </a:moveTo>
                  <a:lnTo>
                    <a:pt x="173989" y="76255"/>
                  </a:lnTo>
                  <a:lnTo>
                    <a:pt x="121930" y="76255"/>
                  </a:lnTo>
                  <a:cubicBezTo>
                    <a:pt x="119668" y="76255"/>
                    <a:pt x="117668" y="77875"/>
                    <a:pt x="117358" y="80066"/>
                  </a:cubicBezTo>
                  <a:cubicBezTo>
                    <a:pt x="116977" y="82852"/>
                    <a:pt x="119120" y="85233"/>
                    <a:pt x="121787" y="85233"/>
                  </a:cubicBezTo>
                  <a:lnTo>
                    <a:pt x="173965" y="85233"/>
                  </a:lnTo>
                  <a:lnTo>
                    <a:pt x="173965" y="141745"/>
                  </a:lnTo>
                  <a:lnTo>
                    <a:pt x="57607" y="141745"/>
                  </a:lnTo>
                  <a:cubicBezTo>
                    <a:pt x="58584" y="139697"/>
                    <a:pt x="59132" y="137434"/>
                    <a:pt x="59132" y="135029"/>
                  </a:cubicBezTo>
                  <a:lnTo>
                    <a:pt x="59132" y="132338"/>
                  </a:lnTo>
                  <a:cubicBezTo>
                    <a:pt x="59132" y="123693"/>
                    <a:pt x="52106" y="116668"/>
                    <a:pt x="43438" y="116668"/>
                  </a:cubicBezTo>
                  <a:lnTo>
                    <a:pt x="15646" y="116668"/>
                  </a:lnTo>
                  <a:cubicBezTo>
                    <a:pt x="13217" y="116668"/>
                    <a:pt x="10931" y="117192"/>
                    <a:pt x="8907" y="118169"/>
                  </a:cubicBezTo>
                  <a:lnTo>
                    <a:pt x="8907" y="85257"/>
                  </a:lnTo>
                  <a:lnTo>
                    <a:pt x="83089" y="85257"/>
                  </a:lnTo>
                  <a:cubicBezTo>
                    <a:pt x="85351" y="85257"/>
                    <a:pt x="87352" y="83638"/>
                    <a:pt x="87685" y="81447"/>
                  </a:cubicBezTo>
                  <a:cubicBezTo>
                    <a:pt x="88066" y="78684"/>
                    <a:pt x="85923" y="76303"/>
                    <a:pt x="83232" y="76303"/>
                  </a:cubicBezTo>
                  <a:lnTo>
                    <a:pt x="8907" y="76303"/>
                  </a:lnTo>
                  <a:lnTo>
                    <a:pt x="8907" y="68206"/>
                  </a:lnTo>
                  <a:cubicBezTo>
                    <a:pt x="8907" y="65729"/>
                    <a:pt x="10907" y="63705"/>
                    <a:pt x="13408" y="63705"/>
                  </a:cubicBezTo>
                  <a:close/>
                  <a:moveTo>
                    <a:pt x="220641" y="125622"/>
                  </a:moveTo>
                  <a:lnTo>
                    <a:pt x="220641" y="142673"/>
                  </a:lnTo>
                  <a:cubicBezTo>
                    <a:pt x="219236" y="141935"/>
                    <a:pt x="216140" y="141792"/>
                    <a:pt x="216140" y="141792"/>
                  </a:cubicBezTo>
                  <a:lnTo>
                    <a:pt x="182967" y="141792"/>
                  </a:lnTo>
                  <a:lnTo>
                    <a:pt x="182967" y="125622"/>
                  </a:lnTo>
                  <a:close/>
                  <a:moveTo>
                    <a:pt x="216140" y="150747"/>
                  </a:moveTo>
                  <a:cubicBezTo>
                    <a:pt x="218617" y="150747"/>
                    <a:pt x="220641" y="152747"/>
                    <a:pt x="220641" y="155247"/>
                  </a:cubicBezTo>
                  <a:lnTo>
                    <a:pt x="220641" y="163297"/>
                  </a:lnTo>
                  <a:lnTo>
                    <a:pt x="8907" y="163297"/>
                  </a:lnTo>
                  <a:lnTo>
                    <a:pt x="8907" y="155247"/>
                  </a:lnTo>
                  <a:cubicBezTo>
                    <a:pt x="8907" y="152771"/>
                    <a:pt x="10907" y="150747"/>
                    <a:pt x="13408" y="150747"/>
                  </a:cubicBezTo>
                  <a:close/>
                  <a:moveTo>
                    <a:pt x="220665" y="172275"/>
                  </a:moveTo>
                  <a:lnTo>
                    <a:pt x="220665" y="220737"/>
                  </a:lnTo>
                  <a:lnTo>
                    <a:pt x="119287" y="220737"/>
                  </a:lnTo>
                  <a:lnTo>
                    <a:pt x="119287" y="172275"/>
                  </a:lnTo>
                  <a:close/>
                  <a:moveTo>
                    <a:pt x="225152" y="0"/>
                  </a:moveTo>
                  <a:cubicBezTo>
                    <a:pt x="224930" y="0"/>
                    <a:pt x="224704" y="16"/>
                    <a:pt x="224475" y="49"/>
                  </a:cubicBezTo>
                  <a:cubicBezTo>
                    <a:pt x="222261" y="383"/>
                    <a:pt x="220665" y="2383"/>
                    <a:pt x="220665" y="4645"/>
                  </a:cubicBezTo>
                  <a:lnTo>
                    <a:pt x="220665" y="16172"/>
                  </a:lnTo>
                  <a:lnTo>
                    <a:pt x="182991" y="16172"/>
                  </a:lnTo>
                  <a:lnTo>
                    <a:pt x="182991" y="4836"/>
                  </a:lnTo>
                  <a:cubicBezTo>
                    <a:pt x="182991" y="2574"/>
                    <a:pt x="181371" y="573"/>
                    <a:pt x="179180" y="240"/>
                  </a:cubicBezTo>
                  <a:cubicBezTo>
                    <a:pt x="178963" y="210"/>
                    <a:pt x="178749" y="195"/>
                    <a:pt x="178537" y="195"/>
                  </a:cubicBezTo>
                  <a:cubicBezTo>
                    <a:pt x="176058" y="195"/>
                    <a:pt x="174036" y="2190"/>
                    <a:pt x="174036" y="4669"/>
                  </a:cubicBezTo>
                  <a:lnTo>
                    <a:pt x="174036" y="54751"/>
                  </a:lnTo>
                  <a:lnTo>
                    <a:pt x="57655" y="54751"/>
                  </a:lnTo>
                  <a:cubicBezTo>
                    <a:pt x="58655" y="52703"/>
                    <a:pt x="59179" y="50440"/>
                    <a:pt x="59179" y="48011"/>
                  </a:cubicBezTo>
                  <a:lnTo>
                    <a:pt x="59179" y="45344"/>
                  </a:lnTo>
                  <a:cubicBezTo>
                    <a:pt x="59179" y="36676"/>
                    <a:pt x="52154" y="29651"/>
                    <a:pt x="43485" y="29651"/>
                  </a:cubicBezTo>
                  <a:lnTo>
                    <a:pt x="15694" y="29651"/>
                  </a:lnTo>
                  <a:cubicBezTo>
                    <a:pt x="13289" y="29651"/>
                    <a:pt x="10979" y="30198"/>
                    <a:pt x="8954" y="31175"/>
                  </a:cubicBezTo>
                  <a:lnTo>
                    <a:pt x="8954" y="4669"/>
                  </a:lnTo>
                  <a:cubicBezTo>
                    <a:pt x="8954" y="2407"/>
                    <a:pt x="7359" y="430"/>
                    <a:pt x="5144" y="97"/>
                  </a:cubicBezTo>
                  <a:cubicBezTo>
                    <a:pt x="4929" y="67"/>
                    <a:pt x="4716" y="53"/>
                    <a:pt x="4507" y="53"/>
                  </a:cubicBezTo>
                  <a:cubicBezTo>
                    <a:pt x="2025" y="53"/>
                    <a:pt x="0" y="2067"/>
                    <a:pt x="0" y="4526"/>
                  </a:cubicBezTo>
                  <a:lnTo>
                    <a:pt x="0" y="225262"/>
                  </a:lnTo>
                  <a:cubicBezTo>
                    <a:pt x="0" y="227738"/>
                    <a:pt x="2001" y="229763"/>
                    <a:pt x="4501" y="229763"/>
                  </a:cubicBezTo>
                  <a:lnTo>
                    <a:pt x="39056" y="229763"/>
                  </a:lnTo>
                  <a:cubicBezTo>
                    <a:pt x="41318" y="229763"/>
                    <a:pt x="43319" y="228143"/>
                    <a:pt x="43652" y="225952"/>
                  </a:cubicBezTo>
                  <a:cubicBezTo>
                    <a:pt x="44033" y="223166"/>
                    <a:pt x="41890" y="220785"/>
                    <a:pt x="39199" y="220785"/>
                  </a:cubicBezTo>
                  <a:lnTo>
                    <a:pt x="8907" y="220785"/>
                  </a:lnTo>
                  <a:lnTo>
                    <a:pt x="8907" y="172322"/>
                  </a:lnTo>
                  <a:lnTo>
                    <a:pt x="110285" y="172322"/>
                  </a:lnTo>
                  <a:lnTo>
                    <a:pt x="110285" y="220785"/>
                  </a:lnTo>
                  <a:lnTo>
                    <a:pt x="78683" y="220785"/>
                  </a:lnTo>
                  <a:cubicBezTo>
                    <a:pt x="76421" y="220785"/>
                    <a:pt x="74420" y="222404"/>
                    <a:pt x="74111" y="224595"/>
                  </a:cubicBezTo>
                  <a:cubicBezTo>
                    <a:pt x="73706" y="227381"/>
                    <a:pt x="75849" y="229763"/>
                    <a:pt x="78540" y="229763"/>
                  </a:cubicBezTo>
                  <a:lnTo>
                    <a:pt x="225118" y="229763"/>
                  </a:lnTo>
                  <a:cubicBezTo>
                    <a:pt x="227571" y="229763"/>
                    <a:pt x="229596" y="227762"/>
                    <a:pt x="229596" y="225262"/>
                  </a:cubicBezTo>
                  <a:lnTo>
                    <a:pt x="229596" y="4526"/>
                  </a:lnTo>
                  <a:cubicBezTo>
                    <a:pt x="229639" y="2012"/>
                    <a:pt x="227636" y="0"/>
                    <a:pt x="2251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2" name="Google Shape;752;p58"/>
          <p:cNvSpPr/>
          <p:nvPr/>
        </p:nvSpPr>
        <p:spPr>
          <a:xfrm>
            <a:off x="2709896" y="2295366"/>
            <a:ext cx="14456" cy="16881"/>
          </a:xfrm>
          <a:custGeom>
            <a:avLst/>
            <a:gdLst/>
            <a:ahLst/>
            <a:cxnLst/>
            <a:rect l="l" t="t" r="r" b="b"/>
            <a:pathLst>
              <a:path w="8979" h="9003" extrusionOk="0">
                <a:moveTo>
                  <a:pt x="4501" y="1"/>
                </a:moveTo>
                <a:cubicBezTo>
                  <a:pt x="3311" y="1"/>
                  <a:pt x="2144" y="501"/>
                  <a:pt x="1310" y="1311"/>
                </a:cubicBezTo>
                <a:cubicBezTo>
                  <a:pt x="477" y="2144"/>
                  <a:pt x="1" y="3311"/>
                  <a:pt x="1" y="4502"/>
                </a:cubicBezTo>
                <a:cubicBezTo>
                  <a:pt x="1" y="5692"/>
                  <a:pt x="477" y="6859"/>
                  <a:pt x="1310" y="7693"/>
                </a:cubicBezTo>
                <a:cubicBezTo>
                  <a:pt x="2144" y="8526"/>
                  <a:pt x="3311" y="9003"/>
                  <a:pt x="4501" y="9003"/>
                </a:cubicBezTo>
                <a:cubicBezTo>
                  <a:pt x="5692" y="9003"/>
                  <a:pt x="6859" y="8526"/>
                  <a:pt x="7669" y="7693"/>
                </a:cubicBezTo>
                <a:cubicBezTo>
                  <a:pt x="8526" y="6859"/>
                  <a:pt x="8979" y="5692"/>
                  <a:pt x="8979" y="4502"/>
                </a:cubicBezTo>
                <a:cubicBezTo>
                  <a:pt x="8979" y="3311"/>
                  <a:pt x="8502" y="2144"/>
                  <a:pt x="7669" y="1311"/>
                </a:cubicBezTo>
                <a:cubicBezTo>
                  <a:pt x="6835" y="501"/>
                  <a:pt x="5692" y="1"/>
                  <a:pt x="4501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3" name="Google Shape;753;p58"/>
          <p:cNvSpPr/>
          <p:nvPr/>
        </p:nvSpPr>
        <p:spPr>
          <a:xfrm>
            <a:off x="2403357" y="2347744"/>
            <a:ext cx="37730" cy="16791"/>
          </a:xfrm>
          <a:custGeom>
            <a:avLst/>
            <a:gdLst/>
            <a:ahLst/>
            <a:cxnLst/>
            <a:rect l="l" t="t" r="r" b="b"/>
            <a:pathLst>
              <a:path w="23435" h="8955" extrusionOk="0">
                <a:moveTo>
                  <a:pt x="4978" y="0"/>
                </a:moveTo>
                <a:cubicBezTo>
                  <a:pt x="2716" y="0"/>
                  <a:pt x="715" y="1596"/>
                  <a:pt x="382" y="3810"/>
                </a:cubicBezTo>
                <a:cubicBezTo>
                  <a:pt x="1" y="6573"/>
                  <a:pt x="2144" y="8954"/>
                  <a:pt x="4835" y="8954"/>
                </a:cubicBezTo>
                <a:lnTo>
                  <a:pt x="18433" y="8954"/>
                </a:lnTo>
                <a:cubicBezTo>
                  <a:pt x="20696" y="8954"/>
                  <a:pt x="22696" y="7359"/>
                  <a:pt x="23006" y="5144"/>
                </a:cubicBezTo>
                <a:cubicBezTo>
                  <a:pt x="23434" y="2381"/>
                  <a:pt x="21291" y="0"/>
                  <a:pt x="185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754;p58"/>
          <p:cNvSpPr/>
          <p:nvPr/>
        </p:nvSpPr>
        <p:spPr>
          <a:xfrm>
            <a:off x="2403357" y="2219012"/>
            <a:ext cx="37730" cy="16836"/>
          </a:xfrm>
          <a:custGeom>
            <a:avLst/>
            <a:gdLst/>
            <a:ahLst/>
            <a:cxnLst/>
            <a:rect l="l" t="t" r="r" b="b"/>
            <a:pathLst>
              <a:path w="23435" h="8979" extrusionOk="0">
                <a:moveTo>
                  <a:pt x="4978" y="0"/>
                </a:moveTo>
                <a:cubicBezTo>
                  <a:pt x="2716" y="0"/>
                  <a:pt x="715" y="1620"/>
                  <a:pt x="382" y="3811"/>
                </a:cubicBezTo>
                <a:cubicBezTo>
                  <a:pt x="1" y="6597"/>
                  <a:pt x="2144" y="8978"/>
                  <a:pt x="4835" y="8978"/>
                </a:cubicBezTo>
                <a:lnTo>
                  <a:pt x="18433" y="8978"/>
                </a:lnTo>
                <a:cubicBezTo>
                  <a:pt x="20696" y="8978"/>
                  <a:pt x="22696" y="7359"/>
                  <a:pt x="23006" y="5168"/>
                </a:cubicBezTo>
                <a:cubicBezTo>
                  <a:pt x="23434" y="2382"/>
                  <a:pt x="21291" y="0"/>
                  <a:pt x="185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5" name="Google Shape;755;p58"/>
          <p:cNvSpPr/>
          <p:nvPr/>
        </p:nvSpPr>
        <p:spPr>
          <a:xfrm>
            <a:off x="2496872" y="2259211"/>
            <a:ext cx="56554" cy="64200"/>
          </a:xfrm>
          <a:custGeom>
            <a:avLst/>
            <a:gdLst/>
            <a:ahLst/>
            <a:cxnLst/>
            <a:rect l="l" t="t" r="r" b="b"/>
            <a:pathLst>
              <a:path w="35127" h="34240" extrusionOk="0">
                <a:moveTo>
                  <a:pt x="30188" y="0"/>
                </a:moveTo>
                <a:cubicBezTo>
                  <a:pt x="29042" y="0"/>
                  <a:pt x="27899" y="435"/>
                  <a:pt x="27030" y="1304"/>
                </a:cubicBezTo>
                <a:lnTo>
                  <a:pt x="1739" y="26595"/>
                </a:lnTo>
                <a:cubicBezTo>
                  <a:pt x="0" y="28333"/>
                  <a:pt x="0" y="31167"/>
                  <a:pt x="1739" y="32929"/>
                </a:cubicBezTo>
                <a:cubicBezTo>
                  <a:pt x="2620" y="33787"/>
                  <a:pt x="3763" y="34239"/>
                  <a:pt x="4930" y="34239"/>
                </a:cubicBezTo>
                <a:cubicBezTo>
                  <a:pt x="6097" y="34239"/>
                  <a:pt x="7216" y="33787"/>
                  <a:pt x="8121" y="32929"/>
                </a:cubicBezTo>
                <a:lnTo>
                  <a:pt x="33388" y="7662"/>
                </a:lnTo>
                <a:cubicBezTo>
                  <a:pt x="35127" y="5900"/>
                  <a:pt x="35127" y="3042"/>
                  <a:pt x="33364" y="1304"/>
                </a:cubicBezTo>
                <a:cubicBezTo>
                  <a:pt x="32483" y="435"/>
                  <a:pt x="31334" y="0"/>
                  <a:pt x="3018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6" name="Google Shape;756;p58"/>
          <p:cNvSpPr/>
          <p:nvPr/>
        </p:nvSpPr>
        <p:spPr>
          <a:xfrm>
            <a:off x="2563049" y="2292464"/>
            <a:ext cx="14456" cy="16881"/>
          </a:xfrm>
          <a:custGeom>
            <a:avLst/>
            <a:gdLst/>
            <a:ahLst/>
            <a:cxnLst/>
            <a:rect l="l" t="t" r="r" b="b"/>
            <a:pathLst>
              <a:path w="8979" h="9003" extrusionOk="0">
                <a:moveTo>
                  <a:pt x="4501" y="1"/>
                </a:moveTo>
                <a:cubicBezTo>
                  <a:pt x="3310" y="1"/>
                  <a:pt x="2143" y="477"/>
                  <a:pt x="1310" y="1311"/>
                </a:cubicBezTo>
                <a:cubicBezTo>
                  <a:pt x="476" y="2144"/>
                  <a:pt x="0" y="3311"/>
                  <a:pt x="0" y="4502"/>
                </a:cubicBezTo>
                <a:cubicBezTo>
                  <a:pt x="0" y="5692"/>
                  <a:pt x="476" y="6859"/>
                  <a:pt x="1310" y="7693"/>
                </a:cubicBezTo>
                <a:cubicBezTo>
                  <a:pt x="2143" y="8526"/>
                  <a:pt x="3310" y="9003"/>
                  <a:pt x="4501" y="9003"/>
                </a:cubicBezTo>
                <a:cubicBezTo>
                  <a:pt x="5692" y="9003"/>
                  <a:pt x="6859" y="8526"/>
                  <a:pt x="7668" y="7693"/>
                </a:cubicBezTo>
                <a:cubicBezTo>
                  <a:pt x="8502" y="6859"/>
                  <a:pt x="8978" y="5692"/>
                  <a:pt x="8978" y="4502"/>
                </a:cubicBezTo>
                <a:cubicBezTo>
                  <a:pt x="8978" y="3311"/>
                  <a:pt x="8549" y="2144"/>
                  <a:pt x="7668" y="1311"/>
                </a:cubicBezTo>
                <a:cubicBezTo>
                  <a:pt x="6835" y="477"/>
                  <a:pt x="5692" y="1"/>
                  <a:pt x="4501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7" name="Google Shape;757;p58"/>
          <p:cNvSpPr/>
          <p:nvPr/>
        </p:nvSpPr>
        <p:spPr>
          <a:xfrm>
            <a:off x="2532184" y="2401862"/>
            <a:ext cx="14456" cy="16879"/>
          </a:xfrm>
          <a:custGeom>
            <a:avLst/>
            <a:gdLst/>
            <a:ahLst/>
            <a:cxnLst/>
            <a:rect l="l" t="t" r="r" b="b"/>
            <a:pathLst>
              <a:path w="8979" h="9002" extrusionOk="0">
                <a:moveTo>
                  <a:pt x="4501" y="0"/>
                </a:moveTo>
                <a:cubicBezTo>
                  <a:pt x="3311" y="0"/>
                  <a:pt x="2144" y="500"/>
                  <a:pt x="1310" y="1310"/>
                </a:cubicBezTo>
                <a:cubicBezTo>
                  <a:pt x="477" y="2143"/>
                  <a:pt x="0" y="3310"/>
                  <a:pt x="0" y="4501"/>
                </a:cubicBezTo>
                <a:cubicBezTo>
                  <a:pt x="0" y="5692"/>
                  <a:pt x="477" y="6859"/>
                  <a:pt x="1310" y="7692"/>
                </a:cubicBezTo>
                <a:cubicBezTo>
                  <a:pt x="2144" y="8526"/>
                  <a:pt x="3311" y="9002"/>
                  <a:pt x="4501" y="9002"/>
                </a:cubicBezTo>
                <a:cubicBezTo>
                  <a:pt x="5692" y="9002"/>
                  <a:pt x="6835" y="8526"/>
                  <a:pt x="7669" y="7692"/>
                </a:cubicBezTo>
                <a:cubicBezTo>
                  <a:pt x="8502" y="6859"/>
                  <a:pt x="8978" y="5692"/>
                  <a:pt x="8978" y="4501"/>
                </a:cubicBezTo>
                <a:cubicBezTo>
                  <a:pt x="8978" y="3310"/>
                  <a:pt x="8502" y="2143"/>
                  <a:pt x="7669" y="1310"/>
                </a:cubicBezTo>
                <a:cubicBezTo>
                  <a:pt x="6835" y="500"/>
                  <a:pt x="5692" y="0"/>
                  <a:pt x="45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8" name="Google Shape;758;p58"/>
          <p:cNvSpPr/>
          <p:nvPr/>
        </p:nvSpPr>
        <p:spPr>
          <a:xfrm>
            <a:off x="2621174" y="2282896"/>
            <a:ext cx="14456" cy="49179"/>
          </a:xfrm>
          <a:custGeom>
            <a:avLst/>
            <a:gdLst/>
            <a:ahLst/>
            <a:cxnLst/>
            <a:rect l="l" t="t" r="r" b="b"/>
            <a:pathLst>
              <a:path w="8979" h="26229" extrusionOk="0">
                <a:moveTo>
                  <a:pt x="4522" y="0"/>
                </a:moveTo>
                <a:cubicBezTo>
                  <a:pt x="4289" y="0"/>
                  <a:pt x="4051" y="18"/>
                  <a:pt x="3811" y="55"/>
                </a:cubicBezTo>
                <a:cubicBezTo>
                  <a:pt x="1573" y="341"/>
                  <a:pt x="1" y="2365"/>
                  <a:pt x="1" y="4604"/>
                </a:cubicBezTo>
                <a:lnTo>
                  <a:pt x="1" y="21607"/>
                </a:lnTo>
                <a:cubicBezTo>
                  <a:pt x="1" y="23870"/>
                  <a:pt x="1620" y="25870"/>
                  <a:pt x="3811" y="26180"/>
                </a:cubicBezTo>
                <a:cubicBezTo>
                  <a:pt x="4040" y="26213"/>
                  <a:pt x="4266" y="26229"/>
                  <a:pt x="4488" y="26229"/>
                </a:cubicBezTo>
                <a:cubicBezTo>
                  <a:pt x="6972" y="26229"/>
                  <a:pt x="8979" y="24220"/>
                  <a:pt x="8979" y="21750"/>
                </a:cubicBezTo>
                <a:lnTo>
                  <a:pt x="8979" y="4485"/>
                </a:lnTo>
                <a:cubicBezTo>
                  <a:pt x="8979" y="2004"/>
                  <a:pt x="6990" y="0"/>
                  <a:pt x="452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9" name="Google Shape;759;p58"/>
          <p:cNvSpPr/>
          <p:nvPr/>
        </p:nvSpPr>
        <p:spPr>
          <a:xfrm>
            <a:off x="2354625" y="2066671"/>
            <a:ext cx="369880" cy="385337"/>
          </a:xfrm>
          <a:custGeom>
            <a:avLst/>
            <a:gdLst/>
            <a:ahLst/>
            <a:cxnLst/>
            <a:rect l="l" t="t" r="r" b="b"/>
            <a:pathLst>
              <a:path w="229739" h="205513" extrusionOk="0">
                <a:moveTo>
                  <a:pt x="94544" y="42241"/>
                </a:moveTo>
                <a:cubicBezTo>
                  <a:pt x="92425" y="52720"/>
                  <a:pt x="83137" y="60626"/>
                  <a:pt x="72063" y="60626"/>
                </a:cubicBezTo>
                <a:lnTo>
                  <a:pt x="55726" y="60626"/>
                </a:lnTo>
                <a:cubicBezTo>
                  <a:pt x="44629" y="60626"/>
                  <a:pt x="35317" y="52720"/>
                  <a:pt x="33222" y="42241"/>
                </a:cubicBezTo>
                <a:close/>
                <a:moveTo>
                  <a:pt x="147174" y="69152"/>
                </a:moveTo>
                <a:lnTo>
                  <a:pt x="147174" y="86203"/>
                </a:lnTo>
                <a:lnTo>
                  <a:pt x="82565" y="86203"/>
                </a:lnTo>
                <a:lnTo>
                  <a:pt x="82565" y="69152"/>
                </a:lnTo>
                <a:close/>
                <a:moveTo>
                  <a:pt x="73587" y="69152"/>
                </a:moveTo>
                <a:lnTo>
                  <a:pt x="73587" y="128354"/>
                </a:lnTo>
                <a:lnTo>
                  <a:pt x="8979" y="128354"/>
                </a:lnTo>
                <a:lnTo>
                  <a:pt x="8979" y="69152"/>
                </a:lnTo>
                <a:close/>
                <a:moveTo>
                  <a:pt x="147198" y="95157"/>
                </a:moveTo>
                <a:lnTo>
                  <a:pt x="147198" y="159765"/>
                </a:lnTo>
                <a:lnTo>
                  <a:pt x="105380" y="159765"/>
                </a:lnTo>
                <a:lnTo>
                  <a:pt x="125908" y="139213"/>
                </a:lnTo>
                <a:cubicBezTo>
                  <a:pt x="127670" y="137451"/>
                  <a:pt x="127670" y="134641"/>
                  <a:pt x="125908" y="132879"/>
                </a:cubicBezTo>
                <a:cubicBezTo>
                  <a:pt x="125027" y="131998"/>
                  <a:pt x="123883" y="131557"/>
                  <a:pt x="122740" y="131557"/>
                </a:cubicBezTo>
                <a:cubicBezTo>
                  <a:pt x="121597" y="131557"/>
                  <a:pt x="120454" y="131998"/>
                  <a:pt x="119573" y="132879"/>
                </a:cubicBezTo>
                <a:lnTo>
                  <a:pt x="92687" y="159765"/>
                </a:lnTo>
                <a:lnTo>
                  <a:pt x="82589" y="159765"/>
                </a:lnTo>
                <a:lnTo>
                  <a:pt x="82589" y="95157"/>
                </a:lnTo>
                <a:close/>
                <a:moveTo>
                  <a:pt x="73587" y="137332"/>
                </a:moveTo>
                <a:lnTo>
                  <a:pt x="73587" y="196558"/>
                </a:lnTo>
                <a:lnTo>
                  <a:pt x="8979" y="196558"/>
                </a:lnTo>
                <a:lnTo>
                  <a:pt x="8979" y="137332"/>
                </a:lnTo>
                <a:close/>
                <a:moveTo>
                  <a:pt x="147174" y="168743"/>
                </a:moveTo>
                <a:lnTo>
                  <a:pt x="147174" y="196558"/>
                </a:lnTo>
                <a:lnTo>
                  <a:pt x="82565" y="196558"/>
                </a:lnTo>
                <a:lnTo>
                  <a:pt x="82565" y="168743"/>
                </a:lnTo>
                <a:close/>
                <a:moveTo>
                  <a:pt x="205490" y="0"/>
                </a:moveTo>
                <a:cubicBezTo>
                  <a:pt x="191476" y="0"/>
                  <a:pt x="180209" y="12053"/>
                  <a:pt x="181348" y="26405"/>
                </a:cubicBezTo>
                <a:cubicBezTo>
                  <a:pt x="181372" y="26619"/>
                  <a:pt x="181419" y="26786"/>
                  <a:pt x="181586" y="26929"/>
                </a:cubicBezTo>
                <a:cubicBezTo>
                  <a:pt x="182942" y="28343"/>
                  <a:pt x="184407" y="28929"/>
                  <a:pt x="185737" y="28929"/>
                </a:cubicBezTo>
                <a:cubicBezTo>
                  <a:pt x="188215" y="28929"/>
                  <a:pt x="190231" y="26899"/>
                  <a:pt x="190231" y="24404"/>
                </a:cubicBezTo>
                <a:cubicBezTo>
                  <a:pt x="190231" y="15918"/>
                  <a:pt x="197074" y="9024"/>
                  <a:pt x="205484" y="9024"/>
                </a:cubicBezTo>
                <a:cubicBezTo>
                  <a:pt x="210125" y="9024"/>
                  <a:pt x="215243" y="11123"/>
                  <a:pt x="219951" y="16212"/>
                </a:cubicBezTo>
                <a:cubicBezTo>
                  <a:pt x="220404" y="16689"/>
                  <a:pt x="220761" y="17593"/>
                  <a:pt x="220761" y="18236"/>
                </a:cubicBezTo>
                <a:lnTo>
                  <a:pt x="220761" y="60602"/>
                </a:lnTo>
                <a:lnTo>
                  <a:pt x="94068" y="60602"/>
                </a:lnTo>
                <a:cubicBezTo>
                  <a:pt x="100783" y="53982"/>
                  <a:pt x="104618" y="44408"/>
                  <a:pt x="103427" y="33978"/>
                </a:cubicBezTo>
                <a:cubicBezTo>
                  <a:pt x="103379" y="33573"/>
                  <a:pt x="103022" y="33239"/>
                  <a:pt x="102570" y="33239"/>
                </a:cubicBezTo>
                <a:lnTo>
                  <a:pt x="25292" y="33239"/>
                </a:lnTo>
                <a:cubicBezTo>
                  <a:pt x="24887" y="33239"/>
                  <a:pt x="24482" y="33573"/>
                  <a:pt x="24434" y="33978"/>
                </a:cubicBezTo>
                <a:cubicBezTo>
                  <a:pt x="23243" y="44408"/>
                  <a:pt x="27078" y="53982"/>
                  <a:pt x="33817" y="60602"/>
                </a:cubicBezTo>
                <a:lnTo>
                  <a:pt x="4478" y="60602"/>
                </a:lnTo>
                <a:cubicBezTo>
                  <a:pt x="2025" y="60602"/>
                  <a:pt x="1" y="62603"/>
                  <a:pt x="1" y="65103"/>
                </a:cubicBezTo>
                <a:lnTo>
                  <a:pt x="1" y="201012"/>
                </a:lnTo>
                <a:cubicBezTo>
                  <a:pt x="1" y="203488"/>
                  <a:pt x="1977" y="205513"/>
                  <a:pt x="4478" y="205513"/>
                </a:cubicBezTo>
                <a:lnTo>
                  <a:pt x="225214" y="205513"/>
                </a:lnTo>
                <a:cubicBezTo>
                  <a:pt x="227691" y="205513"/>
                  <a:pt x="229715" y="203512"/>
                  <a:pt x="229715" y="201012"/>
                </a:cubicBezTo>
                <a:lnTo>
                  <a:pt x="229715" y="143762"/>
                </a:lnTo>
                <a:cubicBezTo>
                  <a:pt x="229715" y="141500"/>
                  <a:pt x="228096" y="139523"/>
                  <a:pt x="225905" y="139190"/>
                </a:cubicBezTo>
                <a:cubicBezTo>
                  <a:pt x="225690" y="139160"/>
                  <a:pt x="225477" y="139146"/>
                  <a:pt x="225267" y="139146"/>
                </a:cubicBezTo>
                <a:cubicBezTo>
                  <a:pt x="222786" y="139146"/>
                  <a:pt x="220761" y="141160"/>
                  <a:pt x="220761" y="143619"/>
                </a:cubicBezTo>
                <a:lnTo>
                  <a:pt x="220761" y="196558"/>
                </a:lnTo>
                <a:lnTo>
                  <a:pt x="156152" y="196558"/>
                </a:lnTo>
                <a:lnTo>
                  <a:pt x="156152" y="69152"/>
                </a:lnTo>
                <a:lnTo>
                  <a:pt x="220761" y="69152"/>
                </a:lnTo>
                <a:lnTo>
                  <a:pt x="220761" y="111732"/>
                </a:lnTo>
                <a:cubicBezTo>
                  <a:pt x="220761" y="111946"/>
                  <a:pt x="220832" y="112184"/>
                  <a:pt x="220999" y="112327"/>
                </a:cubicBezTo>
                <a:cubicBezTo>
                  <a:pt x="222391" y="113804"/>
                  <a:pt x="223894" y="114413"/>
                  <a:pt x="225254" y="114413"/>
                </a:cubicBezTo>
                <a:cubicBezTo>
                  <a:pt x="227733" y="114413"/>
                  <a:pt x="229739" y="112389"/>
                  <a:pt x="229739" y="109898"/>
                </a:cubicBezTo>
                <a:lnTo>
                  <a:pt x="229739" y="65127"/>
                </a:lnTo>
                <a:lnTo>
                  <a:pt x="229739" y="14617"/>
                </a:lnTo>
                <a:cubicBezTo>
                  <a:pt x="229715" y="13450"/>
                  <a:pt x="229286" y="12330"/>
                  <a:pt x="228501" y="11449"/>
                </a:cubicBezTo>
                <a:cubicBezTo>
                  <a:pt x="221009" y="3342"/>
                  <a:pt x="212869" y="0"/>
                  <a:pt x="20549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0" name="Google Shape;760;p58"/>
          <p:cNvSpPr/>
          <p:nvPr/>
        </p:nvSpPr>
        <p:spPr>
          <a:xfrm>
            <a:off x="2665075" y="2128937"/>
            <a:ext cx="18367" cy="20419"/>
          </a:xfrm>
          <a:custGeom>
            <a:avLst/>
            <a:gdLst/>
            <a:ahLst/>
            <a:cxnLst/>
            <a:rect l="l" t="t" r="r" b="b"/>
            <a:pathLst>
              <a:path w="11408" h="10890" extrusionOk="0">
                <a:moveTo>
                  <a:pt x="5121" y="0"/>
                </a:moveTo>
                <a:cubicBezTo>
                  <a:pt x="4343" y="0"/>
                  <a:pt x="3555" y="201"/>
                  <a:pt x="2834" y="626"/>
                </a:cubicBezTo>
                <a:cubicBezTo>
                  <a:pt x="715" y="1912"/>
                  <a:pt x="0" y="4650"/>
                  <a:pt x="1286" y="6794"/>
                </a:cubicBezTo>
                <a:lnTo>
                  <a:pt x="2453" y="8723"/>
                </a:lnTo>
                <a:cubicBezTo>
                  <a:pt x="3287" y="10128"/>
                  <a:pt x="4763" y="10890"/>
                  <a:pt x="6287" y="10890"/>
                </a:cubicBezTo>
                <a:cubicBezTo>
                  <a:pt x="7050" y="10890"/>
                  <a:pt x="7859" y="10699"/>
                  <a:pt x="8574" y="10271"/>
                </a:cubicBezTo>
                <a:cubicBezTo>
                  <a:pt x="10717" y="8985"/>
                  <a:pt x="11408" y="6222"/>
                  <a:pt x="10145" y="4127"/>
                </a:cubicBezTo>
                <a:lnTo>
                  <a:pt x="9002" y="2174"/>
                </a:lnTo>
                <a:cubicBezTo>
                  <a:pt x="8149" y="783"/>
                  <a:pt x="6655" y="0"/>
                  <a:pt x="512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1" name="Google Shape;761;p58"/>
          <p:cNvSpPr/>
          <p:nvPr/>
        </p:nvSpPr>
        <p:spPr>
          <a:xfrm>
            <a:off x="2678073" y="2154136"/>
            <a:ext cx="18406" cy="20449"/>
          </a:xfrm>
          <a:custGeom>
            <a:avLst/>
            <a:gdLst/>
            <a:ahLst/>
            <a:cxnLst/>
            <a:rect l="l" t="t" r="r" b="b"/>
            <a:pathLst>
              <a:path w="11432" h="10906" extrusionOk="0">
                <a:moveTo>
                  <a:pt x="5135" y="1"/>
                </a:moveTo>
                <a:cubicBezTo>
                  <a:pt x="4354" y="1"/>
                  <a:pt x="3560" y="207"/>
                  <a:pt x="2834" y="642"/>
                </a:cubicBezTo>
                <a:cubicBezTo>
                  <a:pt x="715" y="1928"/>
                  <a:pt x="1" y="4667"/>
                  <a:pt x="1287" y="6810"/>
                </a:cubicBezTo>
                <a:lnTo>
                  <a:pt x="2430" y="8739"/>
                </a:lnTo>
                <a:cubicBezTo>
                  <a:pt x="3287" y="10144"/>
                  <a:pt x="4763" y="10906"/>
                  <a:pt x="6288" y="10906"/>
                </a:cubicBezTo>
                <a:cubicBezTo>
                  <a:pt x="7050" y="10906"/>
                  <a:pt x="7859" y="10715"/>
                  <a:pt x="8574" y="10287"/>
                </a:cubicBezTo>
                <a:cubicBezTo>
                  <a:pt x="10717" y="9001"/>
                  <a:pt x="11431" y="6262"/>
                  <a:pt x="10145" y="4119"/>
                </a:cubicBezTo>
                <a:lnTo>
                  <a:pt x="8979" y="2190"/>
                </a:lnTo>
                <a:cubicBezTo>
                  <a:pt x="8144" y="788"/>
                  <a:pt x="6663" y="1"/>
                  <a:pt x="5135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2" name="Google Shape;762;p58"/>
          <p:cNvSpPr/>
          <p:nvPr/>
        </p:nvSpPr>
        <p:spPr>
          <a:xfrm>
            <a:off x="2647937" y="2158416"/>
            <a:ext cx="14418" cy="21030"/>
          </a:xfrm>
          <a:custGeom>
            <a:avLst/>
            <a:gdLst/>
            <a:ahLst/>
            <a:cxnLst/>
            <a:rect l="l" t="t" r="r" b="b"/>
            <a:pathLst>
              <a:path w="8955" h="11216" extrusionOk="0">
                <a:moveTo>
                  <a:pt x="4482" y="1"/>
                </a:moveTo>
                <a:cubicBezTo>
                  <a:pt x="4261" y="1"/>
                  <a:pt x="4037" y="17"/>
                  <a:pt x="3811" y="50"/>
                </a:cubicBezTo>
                <a:cubicBezTo>
                  <a:pt x="1572" y="359"/>
                  <a:pt x="0" y="2360"/>
                  <a:pt x="0" y="4622"/>
                </a:cubicBezTo>
                <a:lnTo>
                  <a:pt x="0" y="6575"/>
                </a:lnTo>
                <a:cubicBezTo>
                  <a:pt x="0" y="8837"/>
                  <a:pt x="1596" y="10838"/>
                  <a:pt x="3811" y="11171"/>
                </a:cubicBezTo>
                <a:cubicBezTo>
                  <a:pt x="4026" y="11201"/>
                  <a:pt x="4238" y="11215"/>
                  <a:pt x="4448" y="11215"/>
                </a:cubicBezTo>
                <a:cubicBezTo>
                  <a:pt x="6929" y="11215"/>
                  <a:pt x="8955" y="9199"/>
                  <a:pt x="8955" y="6718"/>
                </a:cubicBezTo>
                <a:lnTo>
                  <a:pt x="8955" y="4503"/>
                </a:lnTo>
                <a:cubicBezTo>
                  <a:pt x="8955" y="2011"/>
                  <a:pt x="6948" y="1"/>
                  <a:pt x="448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3" name="Google Shape;763;p58"/>
          <p:cNvSpPr/>
          <p:nvPr/>
        </p:nvSpPr>
        <p:spPr>
          <a:xfrm>
            <a:off x="2647937" y="2128947"/>
            <a:ext cx="14418" cy="21028"/>
          </a:xfrm>
          <a:custGeom>
            <a:avLst/>
            <a:gdLst/>
            <a:ahLst/>
            <a:cxnLst/>
            <a:rect l="l" t="t" r="r" b="b"/>
            <a:pathLst>
              <a:path w="8955" h="11215" extrusionOk="0">
                <a:moveTo>
                  <a:pt x="4482" y="0"/>
                </a:moveTo>
                <a:cubicBezTo>
                  <a:pt x="4261" y="0"/>
                  <a:pt x="4037" y="16"/>
                  <a:pt x="3811" y="49"/>
                </a:cubicBezTo>
                <a:cubicBezTo>
                  <a:pt x="1572" y="359"/>
                  <a:pt x="0" y="2383"/>
                  <a:pt x="0" y="4622"/>
                </a:cubicBezTo>
                <a:lnTo>
                  <a:pt x="0" y="6574"/>
                </a:lnTo>
                <a:cubicBezTo>
                  <a:pt x="0" y="8837"/>
                  <a:pt x="1596" y="10837"/>
                  <a:pt x="3811" y="11171"/>
                </a:cubicBezTo>
                <a:cubicBezTo>
                  <a:pt x="4026" y="11200"/>
                  <a:pt x="4238" y="11215"/>
                  <a:pt x="4448" y="11215"/>
                </a:cubicBezTo>
                <a:cubicBezTo>
                  <a:pt x="6929" y="11215"/>
                  <a:pt x="8955" y="9199"/>
                  <a:pt x="8955" y="6717"/>
                </a:cubicBezTo>
                <a:lnTo>
                  <a:pt x="8955" y="4503"/>
                </a:lnTo>
                <a:cubicBezTo>
                  <a:pt x="8955" y="2011"/>
                  <a:pt x="6948" y="0"/>
                  <a:pt x="448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4" name="Google Shape;764;p58"/>
          <p:cNvSpPr/>
          <p:nvPr/>
        </p:nvSpPr>
        <p:spPr>
          <a:xfrm>
            <a:off x="2613083" y="2154190"/>
            <a:ext cx="18406" cy="20484"/>
          </a:xfrm>
          <a:custGeom>
            <a:avLst/>
            <a:gdLst/>
            <a:ahLst/>
            <a:cxnLst/>
            <a:rect l="l" t="t" r="r" b="b"/>
            <a:pathLst>
              <a:path w="11432" h="10925" extrusionOk="0">
                <a:moveTo>
                  <a:pt x="6291" y="1"/>
                </a:moveTo>
                <a:cubicBezTo>
                  <a:pt x="4767" y="1"/>
                  <a:pt x="3278" y="772"/>
                  <a:pt x="2430" y="2185"/>
                </a:cubicBezTo>
                <a:lnTo>
                  <a:pt x="1287" y="4137"/>
                </a:lnTo>
                <a:cubicBezTo>
                  <a:pt x="1" y="6233"/>
                  <a:pt x="692" y="9019"/>
                  <a:pt x="2835" y="10305"/>
                </a:cubicBezTo>
                <a:cubicBezTo>
                  <a:pt x="3549" y="10734"/>
                  <a:pt x="4335" y="10925"/>
                  <a:pt x="5121" y="10925"/>
                </a:cubicBezTo>
                <a:cubicBezTo>
                  <a:pt x="6645" y="10925"/>
                  <a:pt x="8122" y="10139"/>
                  <a:pt x="8955" y="8734"/>
                </a:cubicBezTo>
                <a:lnTo>
                  <a:pt x="10122" y="6805"/>
                </a:lnTo>
                <a:cubicBezTo>
                  <a:pt x="11432" y="4661"/>
                  <a:pt x="10717" y="1923"/>
                  <a:pt x="8598" y="637"/>
                </a:cubicBezTo>
                <a:cubicBezTo>
                  <a:pt x="7876" y="207"/>
                  <a:pt x="7079" y="1"/>
                  <a:pt x="6291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5" name="Google Shape;765;p58"/>
          <p:cNvSpPr/>
          <p:nvPr/>
        </p:nvSpPr>
        <p:spPr>
          <a:xfrm>
            <a:off x="2626083" y="2128917"/>
            <a:ext cx="18404" cy="20439"/>
          </a:xfrm>
          <a:custGeom>
            <a:avLst/>
            <a:gdLst/>
            <a:ahLst/>
            <a:cxnLst/>
            <a:rect l="l" t="t" r="r" b="b"/>
            <a:pathLst>
              <a:path w="11431" h="10901" extrusionOk="0">
                <a:moveTo>
                  <a:pt x="6290" y="1"/>
                </a:moveTo>
                <a:cubicBezTo>
                  <a:pt x="4766" y="1"/>
                  <a:pt x="3277" y="772"/>
                  <a:pt x="2429" y="2185"/>
                </a:cubicBezTo>
                <a:lnTo>
                  <a:pt x="1262" y="4138"/>
                </a:lnTo>
                <a:cubicBezTo>
                  <a:pt x="0" y="6233"/>
                  <a:pt x="667" y="9020"/>
                  <a:pt x="2810" y="10282"/>
                </a:cubicBezTo>
                <a:cubicBezTo>
                  <a:pt x="3525" y="10734"/>
                  <a:pt x="4334" y="10901"/>
                  <a:pt x="5120" y="10901"/>
                </a:cubicBezTo>
                <a:cubicBezTo>
                  <a:pt x="6621" y="10901"/>
                  <a:pt x="8121" y="10139"/>
                  <a:pt x="8954" y="8734"/>
                </a:cubicBezTo>
                <a:lnTo>
                  <a:pt x="10121" y="6805"/>
                </a:lnTo>
                <a:cubicBezTo>
                  <a:pt x="11431" y="4685"/>
                  <a:pt x="10740" y="1923"/>
                  <a:pt x="8597" y="637"/>
                </a:cubicBezTo>
                <a:cubicBezTo>
                  <a:pt x="7875" y="207"/>
                  <a:pt x="7078" y="1"/>
                  <a:pt x="629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6" name="Google Shape;766;p58"/>
          <p:cNvSpPr/>
          <p:nvPr/>
        </p:nvSpPr>
        <p:spPr>
          <a:xfrm>
            <a:off x="2503045" y="2206287"/>
            <a:ext cx="14456" cy="16879"/>
          </a:xfrm>
          <a:custGeom>
            <a:avLst/>
            <a:gdLst/>
            <a:ahLst/>
            <a:cxnLst/>
            <a:rect l="l" t="t" r="r" b="b"/>
            <a:pathLst>
              <a:path w="8979" h="9002" extrusionOk="0">
                <a:moveTo>
                  <a:pt x="4501" y="0"/>
                </a:moveTo>
                <a:cubicBezTo>
                  <a:pt x="3311" y="0"/>
                  <a:pt x="2144" y="476"/>
                  <a:pt x="1310" y="1310"/>
                </a:cubicBezTo>
                <a:cubicBezTo>
                  <a:pt x="477" y="2143"/>
                  <a:pt x="0" y="3310"/>
                  <a:pt x="0" y="4501"/>
                </a:cubicBezTo>
                <a:cubicBezTo>
                  <a:pt x="0" y="5692"/>
                  <a:pt x="477" y="6859"/>
                  <a:pt x="1310" y="7692"/>
                </a:cubicBezTo>
                <a:cubicBezTo>
                  <a:pt x="2144" y="8526"/>
                  <a:pt x="3311" y="9002"/>
                  <a:pt x="4501" y="9002"/>
                </a:cubicBezTo>
                <a:cubicBezTo>
                  <a:pt x="5692" y="9002"/>
                  <a:pt x="6835" y="8526"/>
                  <a:pt x="7669" y="7692"/>
                </a:cubicBezTo>
                <a:cubicBezTo>
                  <a:pt x="8502" y="6859"/>
                  <a:pt x="8978" y="5692"/>
                  <a:pt x="8978" y="4501"/>
                </a:cubicBezTo>
                <a:cubicBezTo>
                  <a:pt x="8978" y="3310"/>
                  <a:pt x="8502" y="2143"/>
                  <a:pt x="7669" y="1310"/>
                </a:cubicBezTo>
                <a:cubicBezTo>
                  <a:pt x="6835" y="476"/>
                  <a:pt x="5692" y="0"/>
                  <a:pt x="45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7" name="Google Shape;767;p58"/>
          <p:cNvSpPr/>
          <p:nvPr/>
        </p:nvSpPr>
        <p:spPr>
          <a:xfrm>
            <a:off x="2561323" y="2206287"/>
            <a:ext cx="14456" cy="16879"/>
          </a:xfrm>
          <a:custGeom>
            <a:avLst/>
            <a:gdLst/>
            <a:ahLst/>
            <a:cxnLst/>
            <a:rect l="l" t="t" r="r" b="b"/>
            <a:pathLst>
              <a:path w="8979" h="9002" extrusionOk="0">
                <a:moveTo>
                  <a:pt x="4501" y="0"/>
                </a:moveTo>
                <a:cubicBezTo>
                  <a:pt x="3311" y="0"/>
                  <a:pt x="2168" y="476"/>
                  <a:pt x="1310" y="1310"/>
                </a:cubicBezTo>
                <a:cubicBezTo>
                  <a:pt x="477" y="2143"/>
                  <a:pt x="0" y="3310"/>
                  <a:pt x="0" y="4501"/>
                </a:cubicBezTo>
                <a:cubicBezTo>
                  <a:pt x="0" y="5692"/>
                  <a:pt x="477" y="6859"/>
                  <a:pt x="1310" y="7692"/>
                </a:cubicBezTo>
                <a:cubicBezTo>
                  <a:pt x="2144" y="8526"/>
                  <a:pt x="3311" y="9002"/>
                  <a:pt x="4501" y="9002"/>
                </a:cubicBezTo>
                <a:cubicBezTo>
                  <a:pt x="5692" y="9002"/>
                  <a:pt x="6859" y="8526"/>
                  <a:pt x="7669" y="7692"/>
                </a:cubicBezTo>
                <a:cubicBezTo>
                  <a:pt x="8526" y="6859"/>
                  <a:pt x="8978" y="5692"/>
                  <a:pt x="8978" y="4501"/>
                </a:cubicBezTo>
                <a:cubicBezTo>
                  <a:pt x="8978" y="3310"/>
                  <a:pt x="8502" y="2143"/>
                  <a:pt x="7669" y="1310"/>
                </a:cubicBezTo>
                <a:cubicBezTo>
                  <a:pt x="6835" y="476"/>
                  <a:pt x="5692" y="0"/>
                  <a:pt x="45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8" name="Google Shape;768;p58"/>
          <p:cNvSpPr/>
          <p:nvPr/>
        </p:nvSpPr>
        <p:spPr>
          <a:xfrm>
            <a:off x="2532184" y="2206287"/>
            <a:ext cx="14456" cy="16879"/>
          </a:xfrm>
          <a:custGeom>
            <a:avLst/>
            <a:gdLst/>
            <a:ahLst/>
            <a:cxnLst/>
            <a:rect l="l" t="t" r="r" b="b"/>
            <a:pathLst>
              <a:path w="8979" h="9002" extrusionOk="0">
                <a:moveTo>
                  <a:pt x="4501" y="0"/>
                </a:moveTo>
                <a:cubicBezTo>
                  <a:pt x="3311" y="0"/>
                  <a:pt x="2144" y="476"/>
                  <a:pt x="1310" y="1310"/>
                </a:cubicBezTo>
                <a:cubicBezTo>
                  <a:pt x="477" y="2143"/>
                  <a:pt x="0" y="3310"/>
                  <a:pt x="0" y="4501"/>
                </a:cubicBezTo>
                <a:cubicBezTo>
                  <a:pt x="0" y="5692"/>
                  <a:pt x="477" y="6859"/>
                  <a:pt x="1310" y="7692"/>
                </a:cubicBezTo>
                <a:cubicBezTo>
                  <a:pt x="2144" y="8526"/>
                  <a:pt x="3311" y="9002"/>
                  <a:pt x="4501" y="9002"/>
                </a:cubicBezTo>
                <a:cubicBezTo>
                  <a:pt x="5692" y="9002"/>
                  <a:pt x="6811" y="8526"/>
                  <a:pt x="7669" y="7692"/>
                </a:cubicBezTo>
                <a:cubicBezTo>
                  <a:pt x="8502" y="6859"/>
                  <a:pt x="8978" y="5692"/>
                  <a:pt x="8978" y="4501"/>
                </a:cubicBezTo>
                <a:cubicBezTo>
                  <a:pt x="8978" y="3310"/>
                  <a:pt x="8502" y="2143"/>
                  <a:pt x="7669" y="1310"/>
                </a:cubicBezTo>
                <a:cubicBezTo>
                  <a:pt x="6835" y="476"/>
                  <a:pt x="5692" y="0"/>
                  <a:pt x="45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769;p58"/>
          <p:cNvSpPr/>
          <p:nvPr/>
        </p:nvSpPr>
        <p:spPr>
          <a:xfrm>
            <a:off x="3427454" y="2315326"/>
            <a:ext cx="14456" cy="16836"/>
          </a:xfrm>
          <a:custGeom>
            <a:avLst/>
            <a:gdLst/>
            <a:ahLst/>
            <a:cxnLst/>
            <a:rect l="l" t="t" r="r" b="b"/>
            <a:pathLst>
              <a:path w="8979" h="8979" extrusionOk="0">
                <a:moveTo>
                  <a:pt x="4502" y="1"/>
                </a:moveTo>
                <a:cubicBezTo>
                  <a:pt x="3311" y="1"/>
                  <a:pt x="2144" y="477"/>
                  <a:pt x="1310" y="1311"/>
                </a:cubicBezTo>
                <a:cubicBezTo>
                  <a:pt x="477" y="2144"/>
                  <a:pt x="1" y="3287"/>
                  <a:pt x="1" y="4478"/>
                </a:cubicBezTo>
                <a:cubicBezTo>
                  <a:pt x="1" y="5669"/>
                  <a:pt x="477" y="6836"/>
                  <a:pt x="1310" y="7669"/>
                </a:cubicBezTo>
                <a:cubicBezTo>
                  <a:pt x="2144" y="8503"/>
                  <a:pt x="3311" y="8979"/>
                  <a:pt x="4502" y="8979"/>
                </a:cubicBezTo>
                <a:cubicBezTo>
                  <a:pt x="5692" y="8979"/>
                  <a:pt x="6859" y="8503"/>
                  <a:pt x="7669" y="7669"/>
                </a:cubicBezTo>
                <a:cubicBezTo>
                  <a:pt x="8526" y="6836"/>
                  <a:pt x="8979" y="5669"/>
                  <a:pt x="8979" y="4478"/>
                </a:cubicBezTo>
                <a:cubicBezTo>
                  <a:pt x="8979" y="3287"/>
                  <a:pt x="8526" y="2144"/>
                  <a:pt x="7669" y="1311"/>
                </a:cubicBezTo>
                <a:cubicBezTo>
                  <a:pt x="6835" y="477"/>
                  <a:pt x="5692" y="1"/>
                  <a:pt x="450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0" name="Google Shape;770;p58"/>
          <p:cNvSpPr/>
          <p:nvPr/>
        </p:nvSpPr>
        <p:spPr>
          <a:xfrm>
            <a:off x="3291496" y="2290902"/>
            <a:ext cx="14456" cy="16881"/>
          </a:xfrm>
          <a:custGeom>
            <a:avLst/>
            <a:gdLst/>
            <a:ahLst/>
            <a:cxnLst/>
            <a:rect l="l" t="t" r="r" b="b"/>
            <a:pathLst>
              <a:path w="8979" h="9003" extrusionOk="0">
                <a:moveTo>
                  <a:pt x="4501" y="0"/>
                </a:moveTo>
                <a:cubicBezTo>
                  <a:pt x="3311" y="0"/>
                  <a:pt x="2144" y="500"/>
                  <a:pt x="1310" y="1310"/>
                </a:cubicBezTo>
                <a:cubicBezTo>
                  <a:pt x="477" y="2144"/>
                  <a:pt x="0" y="3311"/>
                  <a:pt x="0" y="4501"/>
                </a:cubicBezTo>
                <a:cubicBezTo>
                  <a:pt x="0" y="5692"/>
                  <a:pt x="477" y="6859"/>
                  <a:pt x="1310" y="7692"/>
                </a:cubicBezTo>
                <a:cubicBezTo>
                  <a:pt x="2144" y="8526"/>
                  <a:pt x="3311" y="9002"/>
                  <a:pt x="4501" y="9002"/>
                </a:cubicBezTo>
                <a:cubicBezTo>
                  <a:pt x="5692" y="9002"/>
                  <a:pt x="6835" y="8526"/>
                  <a:pt x="7669" y="7692"/>
                </a:cubicBezTo>
                <a:cubicBezTo>
                  <a:pt x="8502" y="6859"/>
                  <a:pt x="8978" y="5692"/>
                  <a:pt x="8978" y="4501"/>
                </a:cubicBezTo>
                <a:cubicBezTo>
                  <a:pt x="8978" y="3311"/>
                  <a:pt x="8502" y="2144"/>
                  <a:pt x="7669" y="1310"/>
                </a:cubicBezTo>
                <a:cubicBezTo>
                  <a:pt x="6835" y="500"/>
                  <a:pt x="5692" y="0"/>
                  <a:pt x="45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58"/>
          <p:cNvSpPr/>
          <p:nvPr/>
        </p:nvSpPr>
        <p:spPr>
          <a:xfrm>
            <a:off x="3319331" y="2290902"/>
            <a:ext cx="14495" cy="16881"/>
          </a:xfrm>
          <a:custGeom>
            <a:avLst/>
            <a:gdLst/>
            <a:ahLst/>
            <a:cxnLst/>
            <a:rect l="l" t="t" r="r" b="b"/>
            <a:pathLst>
              <a:path w="9003" h="9003" extrusionOk="0">
                <a:moveTo>
                  <a:pt x="4502" y="0"/>
                </a:moveTo>
                <a:cubicBezTo>
                  <a:pt x="3311" y="0"/>
                  <a:pt x="2144" y="500"/>
                  <a:pt x="1311" y="1310"/>
                </a:cubicBezTo>
                <a:cubicBezTo>
                  <a:pt x="477" y="2144"/>
                  <a:pt x="1" y="3311"/>
                  <a:pt x="1" y="4501"/>
                </a:cubicBezTo>
                <a:cubicBezTo>
                  <a:pt x="1" y="5692"/>
                  <a:pt x="477" y="6859"/>
                  <a:pt x="1311" y="7692"/>
                </a:cubicBezTo>
                <a:cubicBezTo>
                  <a:pt x="2144" y="8526"/>
                  <a:pt x="3311" y="9002"/>
                  <a:pt x="4502" y="9002"/>
                </a:cubicBezTo>
                <a:cubicBezTo>
                  <a:pt x="5692" y="9002"/>
                  <a:pt x="6859" y="8526"/>
                  <a:pt x="7669" y="7692"/>
                </a:cubicBezTo>
                <a:cubicBezTo>
                  <a:pt x="8526" y="6859"/>
                  <a:pt x="9003" y="5692"/>
                  <a:pt x="9003" y="4501"/>
                </a:cubicBezTo>
                <a:cubicBezTo>
                  <a:pt x="9003" y="3311"/>
                  <a:pt x="8503" y="2144"/>
                  <a:pt x="7669" y="1310"/>
                </a:cubicBezTo>
                <a:cubicBezTo>
                  <a:pt x="6836" y="500"/>
                  <a:pt x="5692" y="0"/>
                  <a:pt x="450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2" name="Google Shape;772;p58"/>
          <p:cNvSpPr/>
          <p:nvPr/>
        </p:nvSpPr>
        <p:spPr>
          <a:xfrm>
            <a:off x="3347168" y="2290902"/>
            <a:ext cx="14493" cy="16881"/>
          </a:xfrm>
          <a:custGeom>
            <a:avLst/>
            <a:gdLst/>
            <a:ahLst/>
            <a:cxnLst/>
            <a:rect l="l" t="t" r="r" b="b"/>
            <a:pathLst>
              <a:path w="9002" h="9003" extrusionOk="0">
                <a:moveTo>
                  <a:pt x="4501" y="0"/>
                </a:moveTo>
                <a:cubicBezTo>
                  <a:pt x="3310" y="0"/>
                  <a:pt x="2143" y="500"/>
                  <a:pt x="1310" y="1310"/>
                </a:cubicBezTo>
                <a:cubicBezTo>
                  <a:pt x="476" y="2144"/>
                  <a:pt x="0" y="3311"/>
                  <a:pt x="0" y="4501"/>
                </a:cubicBezTo>
                <a:cubicBezTo>
                  <a:pt x="0" y="5692"/>
                  <a:pt x="476" y="6859"/>
                  <a:pt x="1310" y="7692"/>
                </a:cubicBezTo>
                <a:cubicBezTo>
                  <a:pt x="2143" y="8526"/>
                  <a:pt x="3310" y="9002"/>
                  <a:pt x="4501" y="9002"/>
                </a:cubicBezTo>
                <a:cubicBezTo>
                  <a:pt x="5692" y="9002"/>
                  <a:pt x="6859" y="8526"/>
                  <a:pt x="7692" y="7692"/>
                </a:cubicBezTo>
                <a:cubicBezTo>
                  <a:pt x="8526" y="6859"/>
                  <a:pt x="9002" y="5692"/>
                  <a:pt x="9002" y="4501"/>
                </a:cubicBezTo>
                <a:cubicBezTo>
                  <a:pt x="9002" y="3311"/>
                  <a:pt x="8526" y="2144"/>
                  <a:pt x="7692" y="1310"/>
                </a:cubicBezTo>
                <a:cubicBezTo>
                  <a:pt x="6859" y="500"/>
                  <a:pt x="5692" y="0"/>
                  <a:pt x="45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3" name="Google Shape;773;p58"/>
          <p:cNvSpPr/>
          <p:nvPr/>
        </p:nvSpPr>
        <p:spPr>
          <a:xfrm>
            <a:off x="3202620" y="2057864"/>
            <a:ext cx="369804" cy="274253"/>
          </a:xfrm>
          <a:custGeom>
            <a:avLst/>
            <a:gdLst/>
            <a:ahLst/>
            <a:cxnLst/>
            <a:rect l="l" t="t" r="r" b="b"/>
            <a:pathLst>
              <a:path w="229692" h="146268" extrusionOk="0">
                <a:moveTo>
                  <a:pt x="220737" y="8978"/>
                </a:moveTo>
                <a:lnTo>
                  <a:pt x="220737" y="57440"/>
                </a:lnTo>
                <a:lnTo>
                  <a:pt x="142673" y="57440"/>
                </a:lnTo>
                <a:lnTo>
                  <a:pt x="142673" y="8978"/>
                </a:lnTo>
                <a:close/>
                <a:moveTo>
                  <a:pt x="133695" y="9002"/>
                </a:moveTo>
                <a:lnTo>
                  <a:pt x="133695" y="70919"/>
                </a:lnTo>
                <a:lnTo>
                  <a:pt x="95997" y="70919"/>
                </a:lnTo>
                <a:lnTo>
                  <a:pt x="95997" y="9002"/>
                </a:lnTo>
                <a:close/>
                <a:moveTo>
                  <a:pt x="87042" y="8978"/>
                </a:moveTo>
                <a:lnTo>
                  <a:pt x="87042" y="57440"/>
                </a:lnTo>
                <a:lnTo>
                  <a:pt x="38961" y="57440"/>
                </a:lnTo>
                <a:cubicBezTo>
                  <a:pt x="36699" y="57440"/>
                  <a:pt x="34722" y="59060"/>
                  <a:pt x="34389" y="61251"/>
                </a:cubicBezTo>
                <a:cubicBezTo>
                  <a:pt x="34008" y="64013"/>
                  <a:pt x="36151" y="66395"/>
                  <a:pt x="38818" y="66395"/>
                </a:cubicBezTo>
                <a:lnTo>
                  <a:pt x="87042" y="66395"/>
                </a:lnTo>
                <a:lnTo>
                  <a:pt x="87042" y="73277"/>
                </a:lnTo>
                <a:lnTo>
                  <a:pt x="41438" y="111285"/>
                </a:lnTo>
                <a:cubicBezTo>
                  <a:pt x="41342" y="111285"/>
                  <a:pt x="41247" y="111261"/>
                  <a:pt x="41152" y="111261"/>
                </a:cubicBezTo>
                <a:lnTo>
                  <a:pt x="9002" y="111261"/>
                </a:lnTo>
                <a:lnTo>
                  <a:pt x="9002" y="8978"/>
                </a:lnTo>
                <a:close/>
                <a:moveTo>
                  <a:pt x="136457" y="79874"/>
                </a:moveTo>
                <a:lnTo>
                  <a:pt x="174156" y="111285"/>
                </a:lnTo>
                <a:lnTo>
                  <a:pt x="55369" y="111285"/>
                </a:lnTo>
                <a:lnTo>
                  <a:pt x="93067" y="79874"/>
                </a:lnTo>
                <a:close/>
                <a:moveTo>
                  <a:pt x="220713" y="66442"/>
                </a:moveTo>
                <a:lnTo>
                  <a:pt x="220713" y="111285"/>
                </a:lnTo>
                <a:lnTo>
                  <a:pt x="188254" y="111285"/>
                </a:lnTo>
                <a:lnTo>
                  <a:pt x="142649" y="73301"/>
                </a:lnTo>
                <a:lnTo>
                  <a:pt x="142649" y="66442"/>
                </a:lnTo>
                <a:close/>
                <a:moveTo>
                  <a:pt x="4501" y="0"/>
                </a:moveTo>
                <a:cubicBezTo>
                  <a:pt x="2025" y="0"/>
                  <a:pt x="0" y="1977"/>
                  <a:pt x="0" y="4477"/>
                </a:cubicBezTo>
                <a:lnTo>
                  <a:pt x="0" y="115762"/>
                </a:lnTo>
                <a:cubicBezTo>
                  <a:pt x="0" y="118239"/>
                  <a:pt x="2001" y="120263"/>
                  <a:pt x="4501" y="120263"/>
                </a:cubicBezTo>
                <a:lnTo>
                  <a:pt x="38580" y="120263"/>
                </a:lnTo>
                <a:lnTo>
                  <a:pt x="38580" y="141767"/>
                </a:lnTo>
                <a:cubicBezTo>
                  <a:pt x="38580" y="144244"/>
                  <a:pt x="40580" y="146268"/>
                  <a:pt x="43081" y="146268"/>
                </a:cubicBezTo>
                <a:lnTo>
                  <a:pt x="124812" y="146268"/>
                </a:lnTo>
                <a:cubicBezTo>
                  <a:pt x="127075" y="146268"/>
                  <a:pt x="129075" y="144672"/>
                  <a:pt x="129408" y="142458"/>
                </a:cubicBezTo>
                <a:cubicBezTo>
                  <a:pt x="129789" y="139695"/>
                  <a:pt x="127646" y="137314"/>
                  <a:pt x="124979" y="137314"/>
                </a:cubicBezTo>
                <a:lnTo>
                  <a:pt x="47582" y="137314"/>
                </a:lnTo>
                <a:lnTo>
                  <a:pt x="47582" y="120263"/>
                </a:lnTo>
                <a:lnTo>
                  <a:pt x="182157" y="120263"/>
                </a:lnTo>
                <a:lnTo>
                  <a:pt x="182157" y="137314"/>
                </a:lnTo>
                <a:lnTo>
                  <a:pt x="163130" y="137314"/>
                </a:lnTo>
                <a:cubicBezTo>
                  <a:pt x="160867" y="137314"/>
                  <a:pt x="158867" y="138909"/>
                  <a:pt x="158557" y="141124"/>
                </a:cubicBezTo>
                <a:cubicBezTo>
                  <a:pt x="158152" y="143887"/>
                  <a:pt x="160296" y="146268"/>
                  <a:pt x="162987" y="146268"/>
                </a:cubicBezTo>
                <a:lnTo>
                  <a:pt x="186658" y="146268"/>
                </a:lnTo>
                <a:cubicBezTo>
                  <a:pt x="189111" y="146268"/>
                  <a:pt x="191136" y="144268"/>
                  <a:pt x="191136" y="141767"/>
                </a:cubicBezTo>
                <a:lnTo>
                  <a:pt x="191136" y="120263"/>
                </a:lnTo>
                <a:lnTo>
                  <a:pt x="225166" y="120263"/>
                </a:lnTo>
                <a:cubicBezTo>
                  <a:pt x="225166" y="120263"/>
                  <a:pt x="229667" y="118239"/>
                  <a:pt x="229286" y="115762"/>
                </a:cubicBezTo>
                <a:lnTo>
                  <a:pt x="229286" y="62037"/>
                </a:lnTo>
                <a:cubicBezTo>
                  <a:pt x="229644" y="61989"/>
                  <a:pt x="229667" y="61965"/>
                  <a:pt x="229667" y="61941"/>
                </a:cubicBezTo>
                <a:cubicBezTo>
                  <a:pt x="229667" y="61918"/>
                  <a:pt x="229596" y="61870"/>
                  <a:pt x="229691" y="61822"/>
                </a:cubicBezTo>
                <a:lnTo>
                  <a:pt x="229691" y="4477"/>
                </a:lnTo>
                <a:cubicBezTo>
                  <a:pt x="229596" y="2024"/>
                  <a:pt x="227619" y="0"/>
                  <a:pt x="22514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4" name="Google Shape;774;p58"/>
          <p:cNvSpPr/>
          <p:nvPr/>
        </p:nvSpPr>
        <p:spPr>
          <a:xfrm>
            <a:off x="3231913" y="2165564"/>
            <a:ext cx="14456" cy="16881"/>
          </a:xfrm>
          <a:custGeom>
            <a:avLst/>
            <a:gdLst/>
            <a:ahLst/>
            <a:cxnLst/>
            <a:rect l="l" t="t" r="r" b="b"/>
            <a:pathLst>
              <a:path w="8979" h="9003" extrusionOk="0">
                <a:moveTo>
                  <a:pt x="4502" y="0"/>
                </a:moveTo>
                <a:cubicBezTo>
                  <a:pt x="3311" y="0"/>
                  <a:pt x="2144" y="477"/>
                  <a:pt x="1311" y="1310"/>
                </a:cubicBezTo>
                <a:cubicBezTo>
                  <a:pt x="477" y="2144"/>
                  <a:pt x="1" y="3311"/>
                  <a:pt x="1" y="4501"/>
                </a:cubicBezTo>
                <a:cubicBezTo>
                  <a:pt x="1" y="5692"/>
                  <a:pt x="477" y="6835"/>
                  <a:pt x="1311" y="7669"/>
                </a:cubicBezTo>
                <a:cubicBezTo>
                  <a:pt x="2144" y="8502"/>
                  <a:pt x="3311" y="9002"/>
                  <a:pt x="4502" y="9002"/>
                </a:cubicBezTo>
                <a:cubicBezTo>
                  <a:pt x="5692" y="9002"/>
                  <a:pt x="6859" y="8526"/>
                  <a:pt x="7669" y="7669"/>
                </a:cubicBezTo>
                <a:cubicBezTo>
                  <a:pt x="8526" y="6835"/>
                  <a:pt x="8979" y="5692"/>
                  <a:pt x="8979" y="4501"/>
                </a:cubicBezTo>
                <a:cubicBezTo>
                  <a:pt x="8979" y="3311"/>
                  <a:pt x="8526" y="2144"/>
                  <a:pt x="7669" y="1310"/>
                </a:cubicBezTo>
                <a:cubicBezTo>
                  <a:pt x="6835" y="477"/>
                  <a:pt x="5692" y="0"/>
                  <a:pt x="450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5" name="Google Shape;775;p58"/>
          <p:cNvSpPr/>
          <p:nvPr/>
        </p:nvSpPr>
        <p:spPr>
          <a:xfrm>
            <a:off x="3473271" y="2110062"/>
            <a:ext cx="43520" cy="16836"/>
          </a:xfrm>
          <a:custGeom>
            <a:avLst/>
            <a:gdLst/>
            <a:ahLst/>
            <a:cxnLst/>
            <a:rect l="l" t="t" r="r" b="b"/>
            <a:pathLst>
              <a:path w="27031" h="8979" extrusionOk="0">
                <a:moveTo>
                  <a:pt x="4978" y="0"/>
                </a:moveTo>
                <a:cubicBezTo>
                  <a:pt x="2716" y="0"/>
                  <a:pt x="715" y="1620"/>
                  <a:pt x="382" y="3811"/>
                </a:cubicBezTo>
                <a:cubicBezTo>
                  <a:pt x="1" y="6597"/>
                  <a:pt x="2144" y="8978"/>
                  <a:pt x="4811" y="8978"/>
                </a:cubicBezTo>
                <a:lnTo>
                  <a:pt x="22029" y="8978"/>
                </a:lnTo>
                <a:cubicBezTo>
                  <a:pt x="24292" y="8978"/>
                  <a:pt x="26292" y="7359"/>
                  <a:pt x="26602" y="5168"/>
                </a:cubicBezTo>
                <a:cubicBezTo>
                  <a:pt x="27030" y="2358"/>
                  <a:pt x="24887" y="0"/>
                  <a:pt x="2217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6" name="Google Shape;776;p58"/>
          <p:cNvSpPr/>
          <p:nvPr/>
        </p:nvSpPr>
        <p:spPr>
          <a:xfrm>
            <a:off x="3258024" y="2110062"/>
            <a:ext cx="43518" cy="16836"/>
          </a:xfrm>
          <a:custGeom>
            <a:avLst/>
            <a:gdLst/>
            <a:ahLst/>
            <a:cxnLst/>
            <a:rect l="l" t="t" r="r" b="b"/>
            <a:pathLst>
              <a:path w="27030" h="8979" extrusionOk="0">
                <a:moveTo>
                  <a:pt x="4978" y="0"/>
                </a:moveTo>
                <a:cubicBezTo>
                  <a:pt x="2715" y="0"/>
                  <a:pt x="715" y="1620"/>
                  <a:pt x="381" y="3811"/>
                </a:cubicBezTo>
                <a:cubicBezTo>
                  <a:pt x="0" y="6597"/>
                  <a:pt x="2144" y="8978"/>
                  <a:pt x="4835" y="8978"/>
                </a:cubicBezTo>
                <a:lnTo>
                  <a:pt x="22029" y="8978"/>
                </a:lnTo>
                <a:cubicBezTo>
                  <a:pt x="24291" y="8978"/>
                  <a:pt x="26292" y="7359"/>
                  <a:pt x="26625" y="5168"/>
                </a:cubicBezTo>
                <a:cubicBezTo>
                  <a:pt x="27030" y="2358"/>
                  <a:pt x="24887" y="0"/>
                  <a:pt x="2217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p58"/>
          <p:cNvSpPr/>
          <p:nvPr/>
        </p:nvSpPr>
        <p:spPr>
          <a:xfrm>
            <a:off x="3473271" y="2216020"/>
            <a:ext cx="43520" cy="16791"/>
          </a:xfrm>
          <a:custGeom>
            <a:avLst/>
            <a:gdLst/>
            <a:ahLst/>
            <a:cxnLst/>
            <a:rect l="l" t="t" r="r" b="b"/>
            <a:pathLst>
              <a:path w="27031" h="8955" extrusionOk="0">
                <a:moveTo>
                  <a:pt x="4978" y="1"/>
                </a:moveTo>
                <a:cubicBezTo>
                  <a:pt x="2716" y="1"/>
                  <a:pt x="715" y="1596"/>
                  <a:pt x="382" y="3811"/>
                </a:cubicBezTo>
                <a:cubicBezTo>
                  <a:pt x="1" y="6573"/>
                  <a:pt x="2144" y="8955"/>
                  <a:pt x="4811" y="8955"/>
                </a:cubicBezTo>
                <a:lnTo>
                  <a:pt x="22029" y="8955"/>
                </a:lnTo>
                <a:cubicBezTo>
                  <a:pt x="24292" y="8955"/>
                  <a:pt x="26292" y="7359"/>
                  <a:pt x="26602" y="5145"/>
                </a:cubicBezTo>
                <a:cubicBezTo>
                  <a:pt x="27030" y="2382"/>
                  <a:pt x="24887" y="1"/>
                  <a:pt x="2217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8" name="Google Shape;778;p58"/>
          <p:cNvSpPr/>
          <p:nvPr/>
        </p:nvSpPr>
        <p:spPr>
          <a:xfrm>
            <a:off x="3258024" y="2216020"/>
            <a:ext cx="43518" cy="16791"/>
          </a:xfrm>
          <a:custGeom>
            <a:avLst/>
            <a:gdLst/>
            <a:ahLst/>
            <a:cxnLst/>
            <a:rect l="l" t="t" r="r" b="b"/>
            <a:pathLst>
              <a:path w="27030" h="8955" extrusionOk="0">
                <a:moveTo>
                  <a:pt x="4978" y="1"/>
                </a:moveTo>
                <a:cubicBezTo>
                  <a:pt x="2715" y="1"/>
                  <a:pt x="715" y="1596"/>
                  <a:pt x="381" y="3811"/>
                </a:cubicBezTo>
                <a:cubicBezTo>
                  <a:pt x="0" y="6573"/>
                  <a:pt x="2144" y="8955"/>
                  <a:pt x="4835" y="8955"/>
                </a:cubicBezTo>
                <a:lnTo>
                  <a:pt x="22029" y="8955"/>
                </a:lnTo>
                <a:cubicBezTo>
                  <a:pt x="24291" y="8955"/>
                  <a:pt x="26292" y="7359"/>
                  <a:pt x="26625" y="5145"/>
                </a:cubicBezTo>
                <a:cubicBezTo>
                  <a:pt x="27030" y="2382"/>
                  <a:pt x="24887" y="1"/>
                  <a:pt x="2217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9" name="Google Shape;779;p58"/>
          <p:cNvSpPr/>
          <p:nvPr/>
        </p:nvSpPr>
        <p:spPr>
          <a:xfrm>
            <a:off x="3240961" y="2365804"/>
            <a:ext cx="294079" cy="122863"/>
          </a:xfrm>
          <a:custGeom>
            <a:avLst/>
            <a:gdLst/>
            <a:ahLst/>
            <a:cxnLst/>
            <a:rect l="l" t="t" r="r" b="b"/>
            <a:pathLst>
              <a:path w="182658" h="65527" extrusionOk="0">
                <a:moveTo>
                  <a:pt x="139066" y="1"/>
                </a:moveTo>
                <a:cubicBezTo>
                  <a:pt x="137917" y="1"/>
                  <a:pt x="136768" y="442"/>
                  <a:pt x="135886" y="1323"/>
                </a:cubicBezTo>
                <a:lnTo>
                  <a:pt x="131433" y="5776"/>
                </a:lnTo>
                <a:cubicBezTo>
                  <a:pt x="129671" y="7538"/>
                  <a:pt x="129671" y="10372"/>
                  <a:pt x="131433" y="12134"/>
                </a:cubicBezTo>
                <a:cubicBezTo>
                  <a:pt x="131719" y="12420"/>
                  <a:pt x="132076" y="12682"/>
                  <a:pt x="132481" y="12896"/>
                </a:cubicBezTo>
                <a:cubicBezTo>
                  <a:pt x="129385" y="21112"/>
                  <a:pt x="131100" y="30757"/>
                  <a:pt x="137720" y="37378"/>
                </a:cubicBezTo>
                <a:cubicBezTo>
                  <a:pt x="140364" y="40021"/>
                  <a:pt x="141816" y="43569"/>
                  <a:pt x="141816" y="47308"/>
                </a:cubicBezTo>
                <a:cubicBezTo>
                  <a:pt x="141816" y="50737"/>
                  <a:pt x="140602" y="53976"/>
                  <a:pt x="138363" y="56096"/>
                </a:cubicBezTo>
                <a:lnTo>
                  <a:pt x="101236" y="56096"/>
                </a:lnTo>
                <a:cubicBezTo>
                  <a:pt x="104904" y="48118"/>
                  <a:pt x="103332" y="37901"/>
                  <a:pt x="96426" y="31019"/>
                </a:cubicBezTo>
                <a:cubicBezTo>
                  <a:pt x="91591" y="26209"/>
                  <a:pt x="91044" y="18731"/>
                  <a:pt x="94664" y="13277"/>
                </a:cubicBezTo>
                <a:lnTo>
                  <a:pt x="94664" y="13277"/>
                </a:lnTo>
                <a:cubicBezTo>
                  <a:pt x="95079" y="13401"/>
                  <a:pt x="95507" y="13462"/>
                  <a:pt x="95933" y="13462"/>
                </a:cubicBezTo>
                <a:cubicBezTo>
                  <a:pt x="97072" y="13462"/>
                  <a:pt x="98203" y="13024"/>
                  <a:pt x="99069" y="12158"/>
                </a:cubicBezTo>
                <a:cubicBezTo>
                  <a:pt x="100831" y="10396"/>
                  <a:pt x="100831" y="7562"/>
                  <a:pt x="99069" y="5824"/>
                </a:cubicBezTo>
                <a:lnTo>
                  <a:pt x="94616" y="1346"/>
                </a:lnTo>
                <a:cubicBezTo>
                  <a:pt x="93735" y="465"/>
                  <a:pt x="92586" y="25"/>
                  <a:pt x="91437" y="25"/>
                </a:cubicBezTo>
                <a:cubicBezTo>
                  <a:pt x="90288" y="25"/>
                  <a:pt x="89139" y="465"/>
                  <a:pt x="88257" y="1346"/>
                </a:cubicBezTo>
                <a:lnTo>
                  <a:pt x="83804" y="5824"/>
                </a:lnTo>
                <a:cubicBezTo>
                  <a:pt x="82042" y="7562"/>
                  <a:pt x="82042" y="10396"/>
                  <a:pt x="83804" y="12158"/>
                </a:cubicBezTo>
                <a:cubicBezTo>
                  <a:pt x="84090" y="12444"/>
                  <a:pt x="84447" y="12730"/>
                  <a:pt x="84852" y="12920"/>
                </a:cubicBezTo>
                <a:cubicBezTo>
                  <a:pt x="81756" y="21136"/>
                  <a:pt x="83471" y="30781"/>
                  <a:pt x="90091" y="37401"/>
                </a:cubicBezTo>
                <a:cubicBezTo>
                  <a:pt x="95330" y="42641"/>
                  <a:pt x="90734" y="56572"/>
                  <a:pt x="90734" y="56572"/>
                </a:cubicBezTo>
                <a:lnTo>
                  <a:pt x="53607" y="56572"/>
                </a:lnTo>
                <a:cubicBezTo>
                  <a:pt x="53607" y="56572"/>
                  <a:pt x="55703" y="37925"/>
                  <a:pt x="48797" y="31067"/>
                </a:cubicBezTo>
                <a:cubicBezTo>
                  <a:pt x="46153" y="28400"/>
                  <a:pt x="44677" y="24875"/>
                  <a:pt x="44677" y="21112"/>
                </a:cubicBezTo>
                <a:cubicBezTo>
                  <a:pt x="44677" y="18278"/>
                  <a:pt x="45510" y="15611"/>
                  <a:pt x="47035" y="13325"/>
                </a:cubicBezTo>
                <a:cubicBezTo>
                  <a:pt x="47463" y="13444"/>
                  <a:pt x="47868" y="13492"/>
                  <a:pt x="48297" y="13492"/>
                </a:cubicBezTo>
                <a:cubicBezTo>
                  <a:pt x="49440" y="13492"/>
                  <a:pt x="50583" y="13039"/>
                  <a:pt x="51464" y="12182"/>
                </a:cubicBezTo>
                <a:cubicBezTo>
                  <a:pt x="53226" y="10420"/>
                  <a:pt x="53226" y="7610"/>
                  <a:pt x="51464" y="5847"/>
                </a:cubicBezTo>
                <a:lnTo>
                  <a:pt x="47011" y="1370"/>
                </a:lnTo>
                <a:cubicBezTo>
                  <a:pt x="46130" y="501"/>
                  <a:pt x="44981" y="66"/>
                  <a:pt x="43834" y="66"/>
                </a:cubicBezTo>
                <a:cubicBezTo>
                  <a:pt x="42688" y="66"/>
                  <a:pt x="41545" y="501"/>
                  <a:pt x="40676" y="1370"/>
                </a:cubicBezTo>
                <a:lnTo>
                  <a:pt x="36199" y="5847"/>
                </a:lnTo>
                <a:cubicBezTo>
                  <a:pt x="34437" y="7610"/>
                  <a:pt x="34437" y="10420"/>
                  <a:pt x="36199" y="12182"/>
                </a:cubicBezTo>
                <a:cubicBezTo>
                  <a:pt x="36509" y="12492"/>
                  <a:pt x="36866" y="12754"/>
                  <a:pt x="37223" y="12920"/>
                </a:cubicBezTo>
                <a:cubicBezTo>
                  <a:pt x="36223" y="15516"/>
                  <a:pt x="35723" y="18255"/>
                  <a:pt x="35723" y="21112"/>
                </a:cubicBezTo>
                <a:cubicBezTo>
                  <a:pt x="35723" y="27280"/>
                  <a:pt x="38128" y="33043"/>
                  <a:pt x="42486" y="37401"/>
                </a:cubicBezTo>
                <a:cubicBezTo>
                  <a:pt x="47725" y="42641"/>
                  <a:pt x="43129" y="56572"/>
                  <a:pt x="43129" y="56572"/>
                </a:cubicBezTo>
                <a:lnTo>
                  <a:pt x="4978" y="56572"/>
                </a:lnTo>
                <a:cubicBezTo>
                  <a:pt x="2716" y="56572"/>
                  <a:pt x="715" y="58168"/>
                  <a:pt x="382" y="60382"/>
                </a:cubicBezTo>
                <a:cubicBezTo>
                  <a:pt x="1" y="63145"/>
                  <a:pt x="2144" y="65526"/>
                  <a:pt x="4835" y="65526"/>
                </a:cubicBezTo>
                <a:lnTo>
                  <a:pt x="177038" y="65526"/>
                </a:lnTo>
                <a:cubicBezTo>
                  <a:pt x="178919" y="65526"/>
                  <a:pt x="180634" y="64431"/>
                  <a:pt x="181324" y="62692"/>
                </a:cubicBezTo>
                <a:cubicBezTo>
                  <a:pt x="182658" y="59239"/>
                  <a:pt x="180181" y="56072"/>
                  <a:pt x="176966" y="56072"/>
                </a:cubicBezTo>
                <a:lnTo>
                  <a:pt x="148865" y="56072"/>
                </a:lnTo>
                <a:cubicBezTo>
                  <a:pt x="148865" y="56072"/>
                  <a:pt x="150818" y="50499"/>
                  <a:pt x="150818" y="47284"/>
                </a:cubicBezTo>
                <a:cubicBezTo>
                  <a:pt x="150818" y="41116"/>
                  <a:pt x="148389" y="35353"/>
                  <a:pt x="144055" y="30995"/>
                </a:cubicBezTo>
                <a:cubicBezTo>
                  <a:pt x="139220" y="26185"/>
                  <a:pt x="138673" y="18707"/>
                  <a:pt x="142292" y="13254"/>
                </a:cubicBezTo>
                <a:lnTo>
                  <a:pt x="142292" y="13254"/>
                </a:lnTo>
                <a:cubicBezTo>
                  <a:pt x="142708" y="13377"/>
                  <a:pt x="143135" y="13438"/>
                  <a:pt x="143562" y="13438"/>
                </a:cubicBezTo>
                <a:cubicBezTo>
                  <a:pt x="144701" y="13438"/>
                  <a:pt x="145832" y="13001"/>
                  <a:pt x="146698" y="12134"/>
                </a:cubicBezTo>
                <a:cubicBezTo>
                  <a:pt x="148460" y="10372"/>
                  <a:pt x="148460" y="7538"/>
                  <a:pt x="146698" y="5776"/>
                </a:cubicBezTo>
                <a:lnTo>
                  <a:pt x="142245" y="1323"/>
                </a:lnTo>
                <a:cubicBezTo>
                  <a:pt x="141364" y="442"/>
                  <a:pt x="140215" y="1"/>
                  <a:pt x="13906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0" name="Google Shape;780;p58"/>
          <p:cNvSpPr/>
          <p:nvPr/>
        </p:nvSpPr>
        <p:spPr>
          <a:xfrm>
            <a:off x="4121892" y="2068669"/>
            <a:ext cx="241743" cy="430669"/>
          </a:xfrm>
          <a:custGeom>
            <a:avLst/>
            <a:gdLst/>
            <a:ahLst/>
            <a:cxnLst/>
            <a:rect l="l" t="t" r="r" b="b"/>
            <a:pathLst>
              <a:path w="150151" h="229690" extrusionOk="0">
                <a:moveTo>
                  <a:pt x="92567" y="8954"/>
                </a:moveTo>
                <a:lnTo>
                  <a:pt x="105618" y="47534"/>
                </a:lnTo>
                <a:lnTo>
                  <a:pt x="44581" y="47534"/>
                </a:lnTo>
                <a:lnTo>
                  <a:pt x="57632" y="8954"/>
                </a:lnTo>
                <a:close/>
                <a:moveTo>
                  <a:pt x="78707" y="56512"/>
                </a:moveTo>
                <a:lnTo>
                  <a:pt x="78707" y="73992"/>
                </a:lnTo>
                <a:lnTo>
                  <a:pt x="71539" y="73992"/>
                </a:lnTo>
                <a:lnTo>
                  <a:pt x="71539" y="56512"/>
                </a:lnTo>
                <a:close/>
                <a:moveTo>
                  <a:pt x="82160" y="82970"/>
                </a:moveTo>
                <a:cubicBezTo>
                  <a:pt x="85090" y="82970"/>
                  <a:pt x="87733" y="84446"/>
                  <a:pt x="89257" y="86923"/>
                </a:cubicBezTo>
                <a:lnTo>
                  <a:pt x="92353" y="91924"/>
                </a:lnTo>
                <a:lnTo>
                  <a:pt x="57870" y="91924"/>
                </a:lnTo>
                <a:lnTo>
                  <a:pt x="60966" y="86923"/>
                </a:lnTo>
                <a:cubicBezTo>
                  <a:pt x="62490" y="84446"/>
                  <a:pt x="65181" y="82970"/>
                  <a:pt x="68062" y="82970"/>
                </a:cubicBezTo>
                <a:close/>
                <a:moveTo>
                  <a:pt x="135981" y="101378"/>
                </a:moveTo>
                <a:cubicBezTo>
                  <a:pt x="138220" y="101378"/>
                  <a:pt x="140244" y="102974"/>
                  <a:pt x="140577" y="105188"/>
                </a:cubicBezTo>
                <a:cubicBezTo>
                  <a:pt x="140982" y="107927"/>
                  <a:pt x="138815" y="110356"/>
                  <a:pt x="136148" y="110356"/>
                </a:cubicBezTo>
                <a:lnTo>
                  <a:pt x="94544" y="110356"/>
                </a:lnTo>
                <a:cubicBezTo>
                  <a:pt x="92282" y="110356"/>
                  <a:pt x="90305" y="111952"/>
                  <a:pt x="89972" y="114166"/>
                </a:cubicBezTo>
                <a:cubicBezTo>
                  <a:pt x="89591" y="116929"/>
                  <a:pt x="91734" y="119310"/>
                  <a:pt x="94401" y="119310"/>
                </a:cubicBezTo>
                <a:lnTo>
                  <a:pt x="124479" y="119310"/>
                </a:lnTo>
                <a:lnTo>
                  <a:pt x="124479" y="178513"/>
                </a:lnTo>
                <a:lnTo>
                  <a:pt x="25792" y="178513"/>
                </a:lnTo>
                <a:lnTo>
                  <a:pt x="25792" y="119310"/>
                </a:lnTo>
                <a:lnTo>
                  <a:pt x="57036" y="119310"/>
                </a:lnTo>
                <a:cubicBezTo>
                  <a:pt x="59299" y="119310"/>
                  <a:pt x="61299" y="117691"/>
                  <a:pt x="61632" y="115500"/>
                </a:cubicBezTo>
                <a:cubicBezTo>
                  <a:pt x="62013" y="112737"/>
                  <a:pt x="59870" y="110356"/>
                  <a:pt x="57203" y="110356"/>
                </a:cubicBezTo>
                <a:lnTo>
                  <a:pt x="14242" y="110356"/>
                </a:lnTo>
                <a:cubicBezTo>
                  <a:pt x="12003" y="110356"/>
                  <a:pt x="9979" y="108760"/>
                  <a:pt x="9645" y="106546"/>
                </a:cubicBezTo>
                <a:cubicBezTo>
                  <a:pt x="9241" y="103759"/>
                  <a:pt x="11384" y="101378"/>
                  <a:pt x="14099" y="101378"/>
                </a:cubicBezTo>
                <a:close/>
                <a:moveTo>
                  <a:pt x="34746" y="187515"/>
                </a:moveTo>
                <a:lnTo>
                  <a:pt x="34746" y="220688"/>
                </a:lnTo>
                <a:lnTo>
                  <a:pt x="25792" y="220688"/>
                </a:lnTo>
                <a:lnTo>
                  <a:pt x="25792" y="187515"/>
                </a:lnTo>
                <a:close/>
                <a:moveTo>
                  <a:pt x="124479" y="187515"/>
                </a:moveTo>
                <a:lnTo>
                  <a:pt x="124479" y="220688"/>
                </a:lnTo>
                <a:lnTo>
                  <a:pt x="115501" y="220688"/>
                </a:lnTo>
                <a:lnTo>
                  <a:pt x="115501" y="187515"/>
                </a:lnTo>
                <a:close/>
                <a:moveTo>
                  <a:pt x="54417" y="0"/>
                </a:moveTo>
                <a:cubicBezTo>
                  <a:pt x="52488" y="0"/>
                  <a:pt x="50797" y="1215"/>
                  <a:pt x="50178" y="3049"/>
                </a:cubicBezTo>
                <a:lnTo>
                  <a:pt x="34055" y="50606"/>
                </a:lnTo>
                <a:cubicBezTo>
                  <a:pt x="33579" y="51963"/>
                  <a:pt x="33817" y="53487"/>
                  <a:pt x="34651" y="54654"/>
                </a:cubicBezTo>
                <a:cubicBezTo>
                  <a:pt x="35484" y="55821"/>
                  <a:pt x="36865" y="56536"/>
                  <a:pt x="38294" y="56536"/>
                </a:cubicBezTo>
                <a:lnTo>
                  <a:pt x="38294" y="65252"/>
                </a:lnTo>
                <a:cubicBezTo>
                  <a:pt x="38294" y="67514"/>
                  <a:pt x="39890" y="69514"/>
                  <a:pt x="42105" y="69824"/>
                </a:cubicBezTo>
                <a:cubicBezTo>
                  <a:pt x="42331" y="69857"/>
                  <a:pt x="42555" y="69873"/>
                  <a:pt x="42776" y="69873"/>
                </a:cubicBezTo>
                <a:cubicBezTo>
                  <a:pt x="45242" y="69873"/>
                  <a:pt x="47248" y="67865"/>
                  <a:pt x="47248" y="65395"/>
                </a:cubicBezTo>
                <a:lnTo>
                  <a:pt x="47248" y="56536"/>
                </a:lnTo>
                <a:lnTo>
                  <a:pt x="62490" y="56536"/>
                </a:lnTo>
                <a:lnTo>
                  <a:pt x="62490" y="75135"/>
                </a:lnTo>
                <a:cubicBezTo>
                  <a:pt x="58703" y="76373"/>
                  <a:pt x="55441" y="78945"/>
                  <a:pt x="53274" y="82446"/>
                </a:cubicBezTo>
                <a:lnTo>
                  <a:pt x="47129" y="92400"/>
                </a:lnTo>
                <a:lnTo>
                  <a:pt x="14289" y="92400"/>
                </a:lnTo>
                <a:cubicBezTo>
                  <a:pt x="7216" y="92400"/>
                  <a:pt x="1144" y="97758"/>
                  <a:pt x="596" y="104807"/>
                </a:cubicBezTo>
                <a:cubicBezTo>
                  <a:pt x="1" y="112690"/>
                  <a:pt x="6264" y="119310"/>
                  <a:pt x="14027" y="119310"/>
                </a:cubicBezTo>
                <a:lnTo>
                  <a:pt x="16718" y="119310"/>
                </a:lnTo>
                <a:lnTo>
                  <a:pt x="16718" y="225189"/>
                </a:lnTo>
                <a:cubicBezTo>
                  <a:pt x="16718" y="227666"/>
                  <a:pt x="18695" y="229690"/>
                  <a:pt x="21195" y="229690"/>
                </a:cubicBezTo>
                <a:lnTo>
                  <a:pt x="39152" y="229690"/>
                </a:lnTo>
                <a:cubicBezTo>
                  <a:pt x="41628" y="229690"/>
                  <a:pt x="43652" y="227689"/>
                  <a:pt x="43652" y="225189"/>
                </a:cubicBezTo>
                <a:lnTo>
                  <a:pt x="43652" y="187515"/>
                </a:lnTo>
                <a:lnTo>
                  <a:pt x="106451" y="187515"/>
                </a:lnTo>
                <a:lnTo>
                  <a:pt x="106451" y="225189"/>
                </a:lnTo>
                <a:cubicBezTo>
                  <a:pt x="106451" y="227666"/>
                  <a:pt x="108452" y="229690"/>
                  <a:pt x="110952" y="229690"/>
                </a:cubicBezTo>
                <a:lnTo>
                  <a:pt x="128908" y="229690"/>
                </a:lnTo>
                <a:cubicBezTo>
                  <a:pt x="131385" y="229690"/>
                  <a:pt x="133409" y="227689"/>
                  <a:pt x="133409" y="225189"/>
                </a:cubicBezTo>
                <a:lnTo>
                  <a:pt x="133409" y="119310"/>
                </a:lnTo>
                <a:lnTo>
                  <a:pt x="135815" y="119310"/>
                </a:lnTo>
                <a:cubicBezTo>
                  <a:pt x="142887" y="119310"/>
                  <a:pt x="148960" y="113952"/>
                  <a:pt x="149508" y="106903"/>
                </a:cubicBezTo>
                <a:cubicBezTo>
                  <a:pt x="150151" y="98997"/>
                  <a:pt x="143911" y="92400"/>
                  <a:pt x="136148" y="92400"/>
                </a:cubicBezTo>
                <a:lnTo>
                  <a:pt x="103046" y="92400"/>
                </a:lnTo>
                <a:lnTo>
                  <a:pt x="96902" y="82446"/>
                </a:lnTo>
                <a:cubicBezTo>
                  <a:pt x="94735" y="78945"/>
                  <a:pt x="91448" y="76373"/>
                  <a:pt x="87685" y="75135"/>
                </a:cubicBezTo>
                <a:lnTo>
                  <a:pt x="87685" y="56536"/>
                </a:lnTo>
                <a:lnTo>
                  <a:pt x="111810" y="56536"/>
                </a:lnTo>
                <a:cubicBezTo>
                  <a:pt x="112691" y="56536"/>
                  <a:pt x="113572" y="56321"/>
                  <a:pt x="114286" y="55845"/>
                </a:cubicBezTo>
                <a:cubicBezTo>
                  <a:pt x="116096" y="54678"/>
                  <a:pt x="116787" y="52511"/>
                  <a:pt x="116144" y="50606"/>
                </a:cubicBezTo>
                <a:lnTo>
                  <a:pt x="100021" y="3049"/>
                </a:lnTo>
                <a:cubicBezTo>
                  <a:pt x="99402" y="1215"/>
                  <a:pt x="97711" y="0"/>
                  <a:pt x="9578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781;p58"/>
          <p:cNvSpPr/>
          <p:nvPr/>
        </p:nvSpPr>
        <p:spPr>
          <a:xfrm>
            <a:off x="4235574" y="2275587"/>
            <a:ext cx="14495" cy="16836"/>
          </a:xfrm>
          <a:custGeom>
            <a:avLst/>
            <a:gdLst/>
            <a:ahLst/>
            <a:cxnLst/>
            <a:rect l="l" t="t" r="r" b="b"/>
            <a:pathLst>
              <a:path w="9003" h="8979" extrusionOk="0">
                <a:moveTo>
                  <a:pt x="4501" y="0"/>
                </a:moveTo>
                <a:cubicBezTo>
                  <a:pt x="3311" y="0"/>
                  <a:pt x="2144" y="476"/>
                  <a:pt x="1310" y="1310"/>
                </a:cubicBezTo>
                <a:cubicBezTo>
                  <a:pt x="477" y="2143"/>
                  <a:pt x="0" y="3310"/>
                  <a:pt x="0" y="4501"/>
                </a:cubicBezTo>
                <a:cubicBezTo>
                  <a:pt x="0" y="5692"/>
                  <a:pt x="501" y="6835"/>
                  <a:pt x="1310" y="7668"/>
                </a:cubicBezTo>
                <a:cubicBezTo>
                  <a:pt x="2144" y="8502"/>
                  <a:pt x="3311" y="8978"/>
                  <a:pt x="4501" y="8978"/>
                </a:cubicBezTo>
                <a:cubicBezTo>
                  <a:pt x="5692" y="8978"/>
                  <a:pt x="6859" y="8502"/>
                  <a:pt x="7693" y="7668"/>
                </a:cubicBezTo>
                <a:cubicBezTo>
                  <a:pt x="8526" y="6835"/>
                  <a:pt x="9002" y="5692"/>
                  <a:pt x="9002" y="4501"/>
                </a:cubicBezTo>
                <a:cubicBezTo>
                  <a:pt x="9002" y="3263"/>
                  <a:pt x="8526" y="2143"/>
                  <a:pt x="7693" y="1310"/>
                </a:cubicBezTo>
                <a:cubicBezTo>
                  <a:pt x="6859" y="476"/>
                  <a:pt x="5692" y="0"/>
                  <a:pt x="45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2" name="Google Shape;782;p58"/>
          <p:cNvSpPr/>
          <p:nvPr/>
        </p:nvSpPr>
        <p:spPr>
          <a:xfrm>
            <a:off x="4222038" y="2322694"/>
            <a:ext cx="41602" cy="16791"/>
          </a:xfrm>
          <a:custGeom>
            <a:avLst/>
            <a:gdLst/>
            <a:ahLst/>
            <a:cxnLst/>
            <a:rect l="l" t="t" r="r" b="b"/>
            <a:pathLst>
              <a:path w="25840" h="8955" extrusionOk="0">
                <a:moveTo>
                  <a:pt x="4954" y="0"/>
                </a:moveTo>
                <a:cubicBezTo>
                  <a:pt x="2692" y="0"/>
                  <a:pt x="715" y="1596"/>
                  <a:pt x="382" y="3810"/>
                </a:cubicBezTo>
                <a:cubicBezTo>
                  <a:pt x="1" y="6573"/>
                  <a:pt x="2144" y="8954"/>
                  <a:pt x="4811" y="8954"/>
                </a:cubicBezTo>
                <a:lnTo>
                  <a:pt x="20839" y="8954"/>
                </a:lnTo>
                <a:cubicBezTo>
                  <a:pt x="23101" y="8954"/>
                  <a:pt x="25078" y="7335"/>
                  <a:pt x="25411" y="5144"/>
                </a:cubicBezTo>
                <a:cubicBezTo>
                  <a:pt x="25840" y="2382"/>
                  <a:pt x="23696" y="0"/>
                  <a:pt x="2098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3" name="Google Shape;783;p58"/>
          <p:cNvSpPr/>
          <p:nvPr/>
        </p:nvSpPr>
        <p:spPr>
          <a:xfrm>
            <a:off x="3992797" y="2113896"/>
            <a:ext cx="124649" cy="385309"/>
          </a:xfrm>
          <a:custGeom>
            <a:avLst/>
            <a:gdLst/>
            <a:ahLst/>
            <a:cxnLst/>
            <a:rect l="l" t="t" r="r" b="b"/>
            <a:pathLst>
              <a:path w="77422" h="205498" extrusionOk="0">
                <a:moveTo>
                  <a:pt x="38682" y="8954"/>
                </a:moveTo>
                <a:cubicBezTo>
                  <a:pt x="49804" y="8954"/>
                  <a:pt x="58870" y="18024"/>
                  <a:pt x="58870" y="29176"/>
                </a:cubicBezTo>
                <a:cubicBezTo>
                  <a:pt x="58870" y="33534"/>
                  <a:pt x="57512" y="37678"/>
                  <a:pt x="54916" y="41202"/>
                </a:cubicBezTo>
                <a:cubicBezTo>
                  <a:pt x="54583" y="41631"/>
                  <a:pt x="54321" y="42107"/>
                  <a:pt x="54154" y="42655"/>
                </a:cubicBezTo>
                <a:cubicBezTo>
                  <a:pt x="53583" y="44584"/>
                  <a:pt x="54321" y="46560"/>
                  <a:pt x="55845" y="47632"/>
                </a:cubicBezTo>
                <a:cubicBezTo>
                  <a:pt x="63609" y="53181"/>
                  <a:pt x="68252" y="62183"/>
                  <a:pt x="68252" y="71708"/>
                </a:cubicBezTo>
                <a:cubicBezTo>
                  <a:pt x="68252" y="86497"/>
                  <a:pt x="57369" y="98785"/>
                  <a:pt x="43176" y="100976"/>
                </a:cubicBezTo>
                <a:lnTo>
                  <a:pt x="43176" y="70494"/>
                </a:lnTo>
                <a:cubicBezTo>
                  <a:pt x="43176" y="68002"/>
                  <a:pt x="41169" y="65991"/>
                  <a:pt x="38685" y="65991"/>
                </a:cubicBezTo>
                <a:cubicBezTo>
                  <a:pt x="38463" y="65991"/>
                  <a:pt x="38237" y="66007"/>
                  <a:pt x="38008" y="66040"/>
                </a:cubicBezTo>
                <a:cubicBezTo>
                  <a:pt x="35770" y="66398"/>
                  <a:pt x="34174" y="68398"/>
                  <a:pt x="34174" y="70660"/>
                </a:cubicBezTo>
                <a:lnTo>
                  <a:pt x="34174" y="101000"/>
                </a:lnTo>
                <a:cubicBezTo>
                  <a:pt x="19981" y="98809"/>
                  <a:pt x="9073" y="86521"/>
                  <a:pt x="9073" y="71732"/>
                </a:cubicBezTo>
                <a:cubicBezTo>
                  <a:pt x="9073" y="62230"/>
                  <a:pt x="13693" y="53252"/>
                  <a:pt x="21433" y="47703"/>
                </a:cubicBezTo>
                <a:cubicBezTo>
                  <a:pt x="21886" y="47370"/>
                  <a:pt x="22291" y="47013"/>
                  <a:pt x="22600" y="46536"/>
                </a:cubicBezTo>
                <a:cubicBezTo>
                  <a:pt x="23719" y="44869"/>
                  <a:pt x="23600" y="42798"/>
                  <a:pt x="22481" y="41321"/>
                </a:cubicBezTo>
                <a:cubicBezTo>
                  <a:pt x="19885" y="37868"/>
                  <a:pt x="18480" y="33724"/>
                  <a:pt x="18456" y="29366"/>
                </a:cubicBezTo>
                <a:cubicBezTo>
                  <a:pt x="18361" y="18626"/>
                  <a:pt x="26887" y="9553"/>
                  <a:pt x="37627" y="8981"/>
                </a:cubicBezTo>
                <a:cubicBezTo>
                  <a:pt x="37981" y="8963"/>
                  <a:pt x="38332" y="8954"/>
                  <a:pt x="38682" y="8954"/>
                </a:cubicBezTo>
                <a:close/>
                <a:moveTo>
                  <a:pt x="67848" y="126600"/>
                </a:moveTo>
                <a:lnTo>
                  <a:pt x="66847" y="138269"/>
                </a:lnTo>
                <a:lnTo>
                  <a:pt x="42842" y="138269"/>
                </a:lnTo>
                <a:cubicBezTo>
                  <a:pt x="40580" y="138269"/>
                  <a:pt x="38580" y="139865"/>
                  <a:pt x="38246" y="142080"/>
                </a:cubicBezTo>
                <a:cubicBezTo>
                  <a:pt x="37865" y="144842"/>
                  <a:pt x="40008" y="147224"/>
                  <a:pt x="42676" y="147224"/>
                </a:cubicBezTo>
                <a:lnTo>
                  <a:pt x="66085" y="147224"/>
                </a:lnTo>
                <a:lnTo>
                  <a:pt x="61894" y="196567"/>
                </a:lnTo>
                <a:lnTo>
                  <a:pt x="15384" y="196567"/>
                </a:lnTo>
                <a:lnTo>
                  <a:pt x="9431" y="126600"/>
                </a:lnTo>
                <a:close/>
                <a:moveTo>
                  <a:pt x="38689" y="1"/>
                </a:moveTo>
                <a:cubicBezTo>
                  <a:pt x="22606" y="1"/>
                  <a:pt x="9502" y="13101"/>
                  <a:pt x="9502" y="29200"/>
                </a:cubicBezTo>
                <a:cubicBezTo>
                  <a:pt x="9502" y="34082"/>
                  <a:pt x="10693" y="38773"/>
                  <a:pt x="12979" y="43012"/>
                </a:cubicBezTo>
                <a:cubicBezTo>
                  <a:pt x="4882" y="50275"/>
                  <a:pt x="143" y="60754"/>
                  <a:pt x="143" y="71732"/>
                </a:cubicBezTo>
                <a:cubicBezTo>
                  <a:pt x="143" y="91474"/>
                  <a:pt x="15075" y="107787"/>
                  <a:pt x="34222" y="110002"/>
                </a:cubicBezTo>
                <a:lnTo>
                  <a:pt x="34222" y="117599"/>
                </a:lnTo>
                <a:lnTo>
                  <a:pt x="4668" y="117599"/>
                </a:lnTo>
                <a:cubicBezTo>
                  <a:pt x="4120" y="117599"/>
                  <a:pt x="3525" y="117694"/>
                  <a:pt x="2977" y="117908"/>
                </a:cubicBezTo>
                <a:cubicBezTo>
                  <a:pt x="1048" y="118718"/>
                  <a:pt x="0" y="120552"/>
                  <a:pt x="143" y="122457"/>
                </a:cubicBezTo>
                <a:lnTo>
                  <a:pt x="6883" y="201401"/>
                </a:lnTo>
                <a:cubicBezTo>
                  <a:pt x="7097" y="203711"/>
                  <a:pt x="9026" y="205497"/>
                  <a:pt x="11336" y="205497"/>
                </a:cubicBezTo>
                <a:lnTo>
                  <a:pt x="66085" y="205497"/>
                </a:lnTo>
                <a:cubicBezTo>
                  <a:pt x="68395" y="205497"/>
                  <a:pt x="70372" y="203711"/>
                  <a:pt x="70539" y="201401"/>
                </a:cubicBezTo>
                <a:lnTo>
                  <a:pt x="77278" y="122457"/>
                </a:lnTo>
                <a:cubicBezTo>
                  <a:pt x="77421" y="120552"/>
                  <a:pt x="76397" y="118670"/>
                  <a:pt x="74444" y="117908"/>
                </a:cubicBezTo>
                <a:cubicBezTo>
                  <a:pt x="73849" y="117694"/>
                  <a:pt x="73277" y="117622"/>
                  <a:pt x="72682" y="117622"/>
                </a:cubicBezTo>
                <a:lnTo>
                  <a:pt x="43128" y="117622"/>
                </a:lnTo>
                <a:lnTo>
                  <a:pt x="43128" y="110049"/>
                </a:lnTo>
                <a:cubicBezTo>
                  <a:pt x="62299" y="107811"/>
                  <a:pt x="77207" y="91498"/>
                  <a:pt x="77207" y="71756"/>
                </a:cubicBezTo>
                <a:cubicBezTo>
                  <a:pt x="77207" y="60777"/>
                  <a:pt x="72491" y="50323"/>
                  <a:pt x="64395" y="43036"/>
                </a:cubicBezTo>
                <a:cubicBezTo>
                  <a:pt x="66681" y="38773"/>
                  <a:pt x="67871" y="34034"/>
                  <a:pt x="67871" y="29104"/>
                </a:cubicBezTo>
                <a:cubicBezTo>
                  <a:pt x="67800" y="13768"/>
                  <a:pt x="55702" y="932"/>
                  <a:pt x="40413" y="51"/>
                </a:cubicBezTo>
                <a:cubicBezTo>
                  <a:pt x="39835" y="17"/>
                  <a:pt x="39260" y="1"/>
                  <a:pt x="3868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4" name="Google Shape;784;p58"/>
          <p:cNvSpPr/>
          <p:nvPr/>
        </p:nvSpPr>
        <p:spPr>
          <a:xfrm>
            <a:off x="4028301" y="2373151"/>
            <a:ext cx="14495" cy="16836"/>
          </a:xfrm>
          <a:custGeom>
            <a:avLst/>
            <a:gdLst/>
            <a:ahLst/>
            <a:cxnLst/>
            <a:rect l="l" t="t" r="r" b="b"/>
            <a:pathLst>
              <a:path w="9003" h="8979" extrusionOk="0">
                <a:moveTo>
                  <a:pt x="4501" y="0"/>
                </a:moveTo>
                <a:cubicBezTo>
                  <a:pt x="3311" y="0"/>
                  <a:pt x="2144" y="477"/>
                  <a:pt x="1310" y="1310"/>
                </a:cubicBezTo>
                <a:cubicBezTo>
                  <a:pt x="477" y="2144"/>
                  <a:pt x="0" y="3287"/>
                  <a:pt x="0" y="4478"/>
                </a:cubicBezTo>
                <a:cubicBezTo>
                  <a:pt x="0" y="5668"/>
                  <a:pt x="477" y="6835"/>
                  <a:pt x="1310" y="7669"/>
                </a:cubicBezTo>
                <a:cubicBezTo>
                  <a:pt x="2144" y="8502"/>
                  <a:pt x="3311" y="8978"/>
                  <a:pt x="4501" y="8978"/>
                </a:cubicBezTo>
                <a:cubicBezTo>
                  <a:pt x="5692" y="8978"/>
                  <a:pt x="6859" y="8502"/>
                  <a:pt x="7692" y="7669"/>
                </a:cubicBezTo>
                <a:cubicBezTo>
                  <a:pt x="8526" y="6835"/>
                  <a:pt x="9002" y="5668"/>
                  <a:pt x="9002" y="4478"/>
                </a:cubicBezTo>
                <a:cubicBezTo>
                  <a:pt x="9002" y="3287"/>
                  <a:pt x="8526" y="2144"/>
                  <a:pt x="7692" y="1310"/>
                </a:cubicBezTo>
                <a:cubicBezTo>
                  <a:pt x="6859" y="477"/>
                  <a:pt x="5692" y="0"/>
                  <a:pt x="45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5" name="Google Shape;785;p58"/>
          <p:cNvSpPr/>
          <p:nvPr/>
        </p:nvSpPr>
        <p:spPr>
          <a:xfrm>
            <a:off x="4871234" y="2073447"/>
            <a:ext cx="291895" cy="430714"/>
          </a:xfrm>
          <a:custGeom>
            <a:avLst/>
            <a:gdLst/>
            <a:ahLst/>
            <a:cxnLst/>
            <a:rect l="l" t="t" r="r" b="b"/>
            <a:pathLst>
              <a:path w="181301" h="229714" extrusionOk="0">
                <a:moveTo>
                  <a:pt x="142697" y="35912"/>
                </a:moveTo>
                <a:lnTo>
                  <a:pt x="142697" y="50249"/>
                </a:lnTo>
                <a:lnTo>
                  <a:pt x="110119" y="50249"/>
                </a:lnTo>
                <a:cubicBezTo>
                  <a:pt x="106428" y="50249"/>
                  <a:pt x="103213" y="47582"/>
                  <a:pt x="102808" y="43914"/>
                </a:cubicBezTo>
                <a:cubicBezTo>
                  <a:pt x="102284" y="39604"/>
                  <a:pt x="105689" y="35912"/>
                  <a:pt x="109952" y="35912"/>
                </a:cubicBezTo>
                <a:close/>
                <a:moveTo>
                  <a:pt x="21434" y="28697"/>
                </a:moveTo>
                <a:cubicBezTo>
                  <a:pt x="22482" y="28697"/>
                  <a:pt x="23339" y="29530"/>
                  <a:pt x="23339" y="30602"/>
                </a:cubicBezTo>
                <a:lnTo>
                  <a:pt x="23339" y="71682"/>
                </a:lnTo>
                <a:cubicBezTo>
                  <a:pt x="23339" y="72729"/>
                  <a:pt x="22482" y="73587"/>
                  <a:pt x="21434" y="73587"/>
                </a:cubicBezTo>
                <a:lnTo>
                  <a:pt x="10884" y="73587"/>
                </a:lnTo>
                <a:cubicBezTo>
                  <a:pt x="9836" y="73587"/>
                  <a:pt x="8979" y="72753"/>
                  <a:pt x="8979" y="71682"/>
                </a:cubicBezTo>
                <a:lnTo>
                  <a:pt x="8979" y="30602"/>
                </a:lnTo>
                <a:cubicBezTo>
                  <a:pt x="8979" y="29578"/>
                  <a:pt x="9812" y="28697"/>
                  <a:pt x="10884" y="28697"/>
                </a:cubicBezTo>
                <a:close/>
                <a:moveTo>
                  <a:pt x="44772" y="28697"/>
                </a:moveTo>
                <a:cubicBezTo>
                  <a:pt x="45820" y="28697"/>
                  <a:pt x="46677" y="29530"/>
                  <a:pt x="46677" y="30602"/>
                </a:cubicBezTo>
                <a:lnTo>
                  <a:pt x="46677" y="71682"/>
                </a:lnTo>
                <a:cubicBezTo>
                  <a:pt x="46677" y="72729"/>
                  <a:pt x="45820" y="73587"/>
                  <a:pt x="44772" y="73587"/>
                </a:cubicBezTo>
                <a:lnTo>
                  <a:pt x="34198" y="73587"/>
                </a:lnTo>
                <a:cubicBezTo>
                  <a:pt x="33174" y="73587"/>
                  <a:pt x="32317" y="72753"/>
                  <a:pt x="32317" y="71682"/>
                </a:cubicBezTo>
                <a:lnTo>
                  <a:pt x="32317" y="30602"/>
                </a:lnTo>
                <a:cubicBezTo>
                  <a:pt x="32317" y="29578"/>
                  <a:pt x="33127" y="28697"/>
                  <a:pt x="34198" y="28697"/>
                </a:cubicBezTo>
                <a:close/>
                <a:moveTo>
                  <a:pt x="135481" y="59251"/>
                </a:moveTo>
                <a:cubicBezTo>
                  <a:pt x="139720" y="59251"/>
                  <a:pt x="143102" y="62942"/>
                  <a:pt x="142626" y="67252"/>
                </a:cubicBezTo>
                <a:cubicBezTo>
                  <a:pt x="142221" y="70896"/>
                  <a:pt x="139006" y="73587"/>
                  <a:pt x="135315" y="73587"/>
                </a:cubicBezTo>
                <a:lnTo>
                  <a:pt x="102736" y="73587"/>
                </a:lnTo>
                <a:lnTo>
                  <a:pt x="102736" y="59251"/>
                </a:lnTo>
                <a:close/>
                <a:moveTo>
                  <a:pt x="172299" y="9002"/>
                </a:moveTo>
                <a:lnTo>
                  <a:pt x="172299" y="73587"/>
                </a:lnTo>
                <a:lnTo>
                  <a:pt x="149961" y="73587"/>
                </a:lnTo>
                <a:cubicBezTo>
                  <a:pt x="151032" y="71420"/>
                  <a:pt x="151651" y="68991"/>
                  <a:pt x="151651" y="66419"/>
                </a:cubicBezTo>
                <a:cubicBezTo>
                  <a:pt x="151651" y="63561"/>
                  <a:pt x="150913" y="60846"/>
                  <a:pt x="149603" y="58536"/>
                </a:cubicBezTo>
                <a:cubicBezTo>
                  <a:pt x="150842" y="57726"/>
                  <a:pt x="151651" y="56321"/>
                  <a:pt x="151651" y="54750"/>
                </a:cubicBezTo>
                <a:lnTo>
                  <a:pt x="151651" y="31412"/>
                </a:lnTo>
                <a:cubicBezTo>
                  <a:pt x="151651" y="28935"/>
                  <a:pt x="149651" y="26911"/>
                  <a:pt x="147151" y="26911"/>
                </a:cubicBezTo>
                <a:lnTo>
                  <a:pt x="110214" y="26911"/>
                </a:lnTo>
                <a:cubicBezTo>
                  <a:pt x="101808" y="26911"/>
                  <a:pt x="94592" y="33221"/>
                  <a:pt x="93830" y="41604"/>
                </a:cubicBezTo>
                <a:cubicBezTo>
                  <a:pt x="93544" y="45010"/>
                  <a:pt x="94282" y="48225"/>
                  <a:pt x="95830" y="50963"/>
                </a:cubicBezTo>
                <a:cubicBezTo>
                  <a:pt x="94592" y="51773"/>
                  <a:pt x="93782" y="53178"/>
                  <a:pt x="93782" y="54750"/>
                </a:cubicBezTo>
                <a:lnTo>
                  <a:pt x="93782" y="73587"/>
                </a:lnTo>
                <a:lnTo>
                  <a:pt x="55465" y="73587"/>
                </a:lnTo>
                <a:cubicBezTo>
                  <a:pt x="55584" y="72968"/>
                  <a:pt x="55631" y="72348"/>
                  <a:pt x="55631" y="71682"/>
                </a:cubicBezTo>
                <a:lnTo>
                  <a:pt x="55631" y="30602"/>
                </a:lnTo>
                <a:cubicBezTo>
                  <a:pt x="55631" y="24601"/>
                  <a:pt x="50797" y="19743"/>
                  <a:pt x="44772" y="19743"/>
                </a:cubicBezTo>
                <a:lnTo>
                  <a:pt x="34198" y="19743"/>
                </a:lnTo>
                <a:cubicBezTo>
                  <a:pt x="31817" y="19743"/>
                  <a:pt x="29626" y="20528"/>
                  <a:pt x="27840" y="21838"/>
                </a:cubicBezTo>
                <a:cubicBezTo>
                  <a:pt x="26054" y="20528"/>
                  <a:pt x="23863" y="19743"/>
                  <a:pt x="21481" y="19743"/>
                </a:cubicBezTo>
                <a:lnTo>
                  <a:pt x="10908" y="19743"/>
                </a:lnTo>
                <a:cubicBezTo>
                  <a:pt x="10241" y="19743"/>
                  <a:pt x="9622" y="19814"/>
                  <a:pt x="9003" y="19933"/>
                </a:cubicBezTo>
                <a:lnTo>
                  <a:pt x="9003" y="9002"/>
                </a:lnTo>
                <a:close/>
                <a:moveTo>
                  <a:pt x="90259" y="99517"/>
                </a:moveTo>
                <a:cubicBezTo>
                  <a:pt x="90419" y="99517"/>
                  <a:pt x="90594" y="99538"/>
                  <a:pt x="90782" y="99592"/>
                </a:cubicBezTo>
                <a:lnTo>
                  <a:pt x="100974" y="102331"/>
                </a:lnTo>
                <a:cubicBezTo>
                  <a:pt x="101641" y="102497"/>
                  <a:pt x="101998" y="102950"/>
                  <a:pt x="102141" y="103212"/>
                </a:cubicBezTo>
                <a:cubicBezTo>
                  <a:pt x="102213" y="103307"/>
                  <a:pt x="102260" y="103474"/>
                  <a:pt x="102332" y="103664"/>
                </a:cubicBezTo>
                <a:lnTo>
                  <a:pt x="102332" y="104188"/>
                </a:lnTo>
                <a:lnTo>
                  <a:pt x="102332" y="104736"/>
                </a:lnTo>
                <a:lnTo>
                  <a:pt x="91687" y="144315"/>
                </a:lnTo>
                <a:cubicBezTo>
                  <a:pt x="91466" y="145177"/>
                  <a:pt x="90690" y="145735"/>
                  <a:pt x="89854" y="145735"/>
                </a:cubicBezTo>
                <a:cubicBezTo>
                  <a:pt x="89696" y="145735"/>
                  <a:pt x="89536" y="145715"/>
                  <a:pt x="89377" y="145673"/>
                </a:cubicBezTo>
                <a:lnTo>
                  <a:pt x="79160" y="142934"/>
                </a:lnTo>
                <a:cubicBezTo>
                  <a:pt x="78160" y="142648"/>
                  <a:pt x="77565" y="141624"/>
                  <a:pt x="77827" y="140600"/>
                </a:cubicBezTo>
                <a:lnTo>
                  <a:pt x="88448" y="100926"/>
                </a:lnTo>
                <a:cubicBezTo>
                  <a:pt x="88638" y="100259"/>
                  <a:pt x="89067" y="99902"/>
                  <a:pt x="89353" y="99759"/>
                </a:cubicBezTo>
                <a:cubicBezTo>
                  <a:pt x="89541" y="99656"/>
                  <a:pt x="89852" y="99517"/>
                  <a:pt x="90259" y="99517"/>
                </a:cubicBezTo>
                <a:close/>
                <a:moveTo>
                  <a:pt x="102284" y="139386"/>
                </a:moveTo>
                <a:lnTo>
                  <a:pt x="102284" y="145268"/>
                </a:lnTo>
                <a:cubicBezTo>
                  <a:pt x="102284" y="145911"/>
                  <a:pt x="102355" y="146554"/>
                  <a:pt x="102475" y="147149"/>
                </a:cubicBezTo>
                <a:lnTo>
                  <a:pt x="100212" y="147149"/>
                </a:lnTo>
                <a:cubicBezTo>
                  <a:pt x="100260" y="146983"/>
                  <a:pt x="100331" y="146816"/>
                  <a:pt x="100355" y="146649"/>
                </a:cubicBezTo>
                <a:lnTo>
                  <a:pt x="102284" y="139386"/>
                </a:lnTo>
                <a:close/>
                <a:moveTo>
                  <a:pt x="123741" y="102283"/>
                </a:moveTo>
                <a:cubicBezTo>
                  <a:pt x="124789" y="102283"/>
                  <a:pt x="125670" y="103117"/>
                  <a:pt x="125670" y="104188"/>
                </a:cubicBezTo>
                <a:lnTo>
                  <a:pt x="125670" y="145268"/>
                </a:lnTo>
                <a:cubicBezTo>
                  <a:pt x="125670" y="146316"/>
                  <a:pt x="124836" y="147173"/>
                  <a:pt x="123741" y="147173"/>
                </a:cubicBezTo>
                <a:lnTo>
                  <a:pt x="113191" y="147173"/>
                </a:lnTo>
                <a:cubicBezTo>
                  <a:pt x="112143" y="147173"/>
                  <a:pt x="111286" y="146340"/>
                  <a:pt x="111286" y="145268"/>
                </a:cubicBezTo>
                <a:lnTo>
                  <a:pt x="111286" y="105498"/>
                </a:lnTo>
                <a:cubicBezTo>
                  <a:pt x="111381" y="104903"/>
                  <a:pt x="111381" y="104284"/>
                  <a:pt x="111381" y="103688"/>
                </a:cubicBezTo>
                <a:cubicBezTo>
                  <a:pt x="111572" y="102878"/>
                  <a:pt x="112334" y="102283"/>
                  <a:pt x="113191" y="102283"/>
                </a:cubicBezTo>
                <a:close/>
                <a:moveTo>
                  <a:pt x="147055" y="102283"/>
                </a:moveTo>
                <a:cubicBezTo>
                  <a:pt x="148103" y="102283"/>
                  <a:pt x="148960" y="103117"/>
                  <a:pt x="148960" y="104188"/>
                </a:cubicBezTo>
                <a:lnTo>
                  <a:pt x="148960" y="145268"/>
                </a:lnTo>
                <a:cubicBezTo>
                  <a:pt x="148960" y="146316"/>
                  <a:pt x="148127" y="147173"/>
                  <a:pt x="147055" y="147173"/>
                </a:cubicBezTo>
                <a:lnTo>
                  <a:pt x="136505" y="147173"/>
                </a:lnTo>
                <a:cubicBezTo>
                  <a:pt x="135458" y="147173"/>
                  <a:pt x="134600" y="146340"/>
                  <a:pt x="134600" y="145268"/>
                </a:cubicBezTo>
                <a:lnTo>
                  <a:pt x="134600" y="104188"/>
                </a:lnTo>
                <a:cubicBezTo>
                  <a:pt x="134600" y="103164"/>
                  <a:pt x="135458" y="102283"/>
                  <a:pt x="136505" y="102283"/>
                </a:cubicBezTo>
                <a:close/>
                <a:moveTo>
                  <a:pt x="170393" y="102283"/>
                </a:moveTo>
                <a:cubicBezTo>
                  <a:pt x="171441" y="102283"/>
                  <a:pt x="172299" y="103117"/>
                  <a:pt x="172299" y="104188"/>
                </a:cubicBezTo>
                <a:lnTo>
                  <a:pt x="172299" y="145268"/>
                </a:lnTo>
                <a:cubicBezTo>
                  <a:pt x="172299" y="146316"/>
                  <a:pt x="171465" y="147173"/>
                  <a:pt x="170393" y="147173"/>
                </a:cubicBezTo>
                <a:lnTo>
                  <a:pt x="159844" y="147173"/>
                </a:lnTo>
                <a:cubicBezTo>
                  <a:pt x="158796" y="147173"/>
                  <a:pt x="157915" y="146340"/>
                  <a:pt x="157915" y="145268"/>
                </a:cubicBezTo>
                <a:lnTo>
                  <a:pt x="157915" y="104188"/>
                </a:lnTo>
                <a:cubicBezTo>
                  <a:pt x="157938" y="103164"/>
                  <a:pt x="158796" y="102283"/>
                  <a:pt x="159844" y="102283"/>
                </a:cubicBezTo>
                <a:close/>
                <a:moveTo>
                  <a:pt x="86162" y="156151"/>
                </a:moveTo>
                <a:lnTo>
                  <a:pt x="86162" y="220736"/>
                </a:lnTo>
                <a:lnTo>
                  <a:pt x="9003" y="220736"/>
                </a:lnTo>
                <a:lnTo>
                  <a:pt x="9003" y="156151"/>
                </a:lnTo>
                <a:close/>
                <a:moveTo>
                  <a:pt x="172275" y="156151"/>
                </a:moveTo>
                <a:lnTo>
                  <a:pt x="172275" y="220736"/>
                </a:lnTo>
                <a:lnTo>
                  <a:pt x="163321" y="220736"/>
                </a:lnTo>
                <a:lnTo>
                  <a:pt x="163321" y="195111"/>
                </a:lnTo>
                <a:cubicBezTo>
                  <a:pt x="163321" y="192635"/>
                  <a:pt x="161320" y="190611"/>
                  <a:pt x="158820" y="190611"/>
                </a:cubicBezTo>
                <a:cubicBezTo>
                  <a:pt x="156319" y="190611"/>
                  <a:pt x="154319" y="192611"/>
                  <a:pt x="154319" y="195111"/>
                </a:cubicBezTo>
                <a:lnTo>
                  <a:pt x="154319" y="220736"/>
                </a:lnTo>
                <a:lnTo>
                  <a:pt x="95116" y="220736"/>
                </a:lnTo>
                <a:lnTo>
                  <a:pt x="95116" y="156151"/>
                </a:lnTo>
                <a:close/>
                <a:moveTo>
                  <a:pt x="4502" y="0"/>
                </a:moveTo>
                <a:cubicBezTo>
                  <a:pt x="2025" y="0"/>
                  <a:pt x="1" y="2001"/>
                  <a:pt x="1" y="4501"/>
                </a:cubicBezTo>
                <a:lnTo>
                  <a:pt x="1" y="99616"/>
                </a:lnTo>
                <a:cubicBezTo>
                  <a:pt x="1" y="101878"/>
                  <a:pt x="1620" y="103879"/>
                  <a:pt x="3811" y="104188"/>
                </a:cubicBezTo>
                <a:cubicBezTo>
                  <a:pt x="4038" y="104221"/>
                  <a:pt x="4262" y="104238"/>
                  <a:pt x="4483" y="104238"/>
                </a:cubicBezTo>
                <a:cubicBezTo>
                  <a:pt x="6949" y="104238"/>
                  <a:pt x="8955" y="102229"/>
                  <a:pt x="8955" y="99759"/>
                </a:cubicBezTo>
                <a:lnTo>
                  <a:pt x="8955" y="82565"/>
                </a:lnTo>
                <a:lnTo>
                  <a:pt x="172275" y="82565"/>
                </a:lnTo>
                <a:lnTo>
                  <a:pt x="172275" y="93472"/>
                </a:lnTo>
                <a:cubicBezTo>
                  <a:pt x="171656" y="93353"/>
                  <a:pt x="171013" y="93305"/>
                  <a:pt x="170370" y="93305"/>
                </a:cubicBezTo>
                <a:lnTo>
                  <a:pt x="159796" y="93305"/>
                </a:lnTo>
                <a:cubicBezTo>
                  <a:pt x="157415" y="93305"/>
                  <a:pt x="155224" y="94067"/>
                  <a:pt x="153438" y="95377"/>
                </a:cubicBezTo>
                <a:cubicBezTo>
                  <a:pt x="151651" y="94067"/>
                  <a:pt x="149437" y="93305"/>
                  <a:pt x="147055" y="93305"/>
                </a:cubicBezTo>
                <a:lnTo>
                  <a:pt x="136482" y="93305"/>
                </a:lnTo>
                <a:cubicBezTo>
                  <a:pt x="134100" y="93305"/>
                  <a:pt x="131909" y="94067"/>
                  <a:pt x="130123" y="95377"/>
                </a:cubicBezTo>
                <a:cubicBezTo>
                  <a:pt x="128337" y="94067"/>
                  <a:pt x="126122" y="93305"/>
                  <a:pt x="123741" y="93305"/>
                </a:cubicBezTo>
                <a:lnTo>
                  <a:pt x="113191" y="93305"/>
                </a:lnTo>
                <a:cubicBezTo>
                  <a:pt x="110833" y="93305"/>
                  <a:pt x="108666" y="94043"/>
                  <a:pt x="106880" y="95329"/>
                </a:cubicBezTo>
                <a:cubicBezTo>
                  <a:pt x="105809" y="94543"/>
                  <a:pt x="104618" y="93996"/>
                  <a:pt x="103332" y="93638"/>
                </a:cubicBezTo>
                <a:lnTo>
                  <a:pt x="93115" y="90900"/>
                </a:lnTo>
                <a:cubicBezTo>
                  <a:pt x="92187" y="90646"/>
                  <a:pt x="91239" y="90521"/>
                  <a:pt x="90297" y="90521"/>
                </a:cubicBezTo>
                <a:cubicBezTo>
                  <a:pt x="88411" y="90521"/>
                  <a:pt x="86543" y="91019"/>
                  <a:pt x="84876" y="91971"/>
                </a:cubicBezTo>
                <a:cubicBezTo>
                  <a:pt x="82375" y="93424"/>
                  <a:pt x="80565" y="95734"/>
                  <a:pt x="79803" y="98568"/>
                </a:cubicBezTo>
                <a:lnTo>
                  <a:pt x="69158" y="138290"/>
                </a:lnTo>
                <a:cubicBezTo>
                  <a:pt x="68325" y="141434"/>
                  <a:pt x="68944" y="144649"/>
                  <a:pt x="70658" y="147149"/>
                </a:cubicBezTo>
                <a:lnTo>
                  <a:pt x="9003" y="147149"/>
                </a:lnTo>
                <a:lnTo>
                  <a:pt x="9003" y="132765"/>
                </a:lnTo>
                <a:cubicBezTo>
                  <a:pt x="9003" y="130503"/>
                  <a:pt x="7383" y="128527"/>
                  <a:pt x="5192" y="128193"/>
                </a:cubicBezTo>
                <a:cubicBezTo>
                  <a:pt x="4977" y="128163"/>
                  <a:pt x="4764" y="128149"/>
                  <a:pt x="4555" y="128149"/>
                </a:cubicBezTo>
                <a:cubicBezTo>
                  <a:pt x="2073" y="128149"/>
                  <a:pt x="48" y="130163"/>
                  <a:pt x="48" y="132623"/>
                </a:cubicBezTo>
                <a:lnTo>
                  <a:pt x="48" y="225213"/>
                </a:lnTo>
                <a:cubicBezTo>
                  <a:pt x="48" y="227690"/>
                  <a:pt x="2025" y="229714"/>
                  <a:pt x="4526" y="229714"/>
                </a:cubicBezTo>
                <a:lnTo>
                  <a:pt x="176800" y="229714"/>
                </a:lnTo>
                <a:cubicBezTo>
                  <a:pt x="179276" y="229714"/>
                  <a:pt x="181300" y="227713"/>
                  <a:pt x="181300" y="225213"/>
                </a:cubicBezTo>
                <a:lnTo>
                  <a:pt x="181300" y="4478"/>
                </a:lnTo>
                <a:cubicBezTo>
                  <a:pt x="181277" y="2001"/>
                  <a:pt x="179252" y="0"/>
                  <a:pt x="1767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6" name="Google Shape;786;p58"/>
          <p:cNvSpPr/>
          <p:nvPr/>
        </p:nvSpPr>
        <p:spPr>
          <a:xfrm>
            <a:off x="5119686" y="2396459"/>
            <a:ext cx="14495" cy="16881"/>
          </a:xfrm>
          <a:custGeom>
            <a:avLst/>
            <a:gdLst/>
            <a:ahLst/>
            <a:cxnLst/>
            <a:rect l="l" t="t" r="r" b="b"/>
            <a:pathLst>
              <a:path w="9003" h="9003" extrusionOk="0">
                <a:moveTo>
                  <a:pt x="4502" y="0"/>
                </a:moveTo>
                <a:cubicBezTo>
                  <a:pt x="3311" y="0"/>
                  <a:pt x="2144" y="477"/>
                  <a:pt x="1310" y="1310"/>
                </a:cubicBezTo>
                <a:cubicBezTo>
                  <a:pt x="477" y="2144"/>
                  <a:pt x="1" y="3311"/>
                  <a:pt x="1" y="4501"/>
                </a:cubicBezTo>
                <a:cubicBezTo>
                  <a:pt x="1" y="5692"/>
                  <a:pt x="477" y="6859"/>
                  <a:pt x="1310" y="7693"/>
                </a:cubicBezTo>
                <a:cubicBezTo>
                  <a:pt x="2144" y="8526"/>
                  <a:pt x="3311" y="9002"/>
                  <a:pt x="4502" y="9002"/>
                </a:cubicBezTo>
                <a:cubicBezTo>
                  <a:pt x="5692" y="9002"/>
                  <a:pt x="6859" y="8526"/>
                  <a:pt x="7693" y="7693"/>
                </a:cubicBezTo>
                <a:cubicBezTo>
                  <a:pt x="8526" y="6859"/>
                  <a:pt x="9003" y="5692"/>
                  <a:pt x="9003" y="4501"/>
                </a:cubicBezTo>
                <a:cubicBezTo>
                  <a:pt x="9003" y="3311"/>
                  <a:pt x="8526" y="2144"/>
                  <a:pt x="7693" y="1310"/>
                </a:cubicBezTo>
                <a:cubicBezTo>
                  <a:pt x="6859" y="477"/>
                  <a:pt x="5692" y="0"/>
                  <a:pt x="450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7" name="Google Shape;787;p58"/>
          <p:cNvSpPr/>
          <p:nvPr/>
        </p:nvSpPr>
        <p:spPr>
          <a:xfrm>
            <a:off x="4871195" y="2282954"/>
            <a:ext cx="14533" cy="16836"/>
          </a:xfrm>
          <a:custGeom>
            <a:avLst/>
            <a:gdLst/>
            <a:ahLst/>
            <a:cxnLst/>
            <a:rect l="l" t="t" r="r" b="b"/>
            <a:pathLst>
              <a:path w="9027" h="8979" extrusionOk="0">
                <a:moveTo>
                  <a:pt x="4502" y="0"/>
                </a:moveTo>
                <a:cubicBezTo>
                  <a:pt x="3311" y="0"/>
                  <a:pt x="2144" y="477"/>
                  <a:pt x="1311" y="1310"/>
                </a:cubicBezTo>
                <a:cubicBezTo>
                  <a:pt x="477" y="2144"/>
                  <a:pt x="1" y="3287"/>
                  <a:pt x="1" y="4477"/>
                </a:cubicBezTo>
                <a:cubicBezTo>
                  <a:pt x="1" y="5668"/>
                  <a:pt x="477" y="6835"/>
                  <a:pt x="1311" y="7669"/>
                </a:cubicBezTo>
                <a:cubicBezTo>
                  <a:pt x="2144" y="8502"/>
                  <a:pt x="3311" y="8978"/>
                  <a:pt x="4502" y="8978"/>
                </a:cubicBezTo>
                <a:cubicBezTo>
                  <a:pt x="5693" y="8978"/>
                  <a:pt x="6836" y="8502"/>
                  <a:pt x="7693" y="7669"/>
                </a:cubicBezTo>
                <a:cubicBezTo>
                  <a:pt x="8527" y="6835"/>
                  <a:pt x="9003" y="5668"/>
                  <a:pt x="9003" y="4477"/>
                </a:cubicBezTo>
                <a:cubicBezTo>
                  <a:pt x="9027" y="3287"/>
                  <a:pt x="8550" y="2144"/>
                  <a:pt x="7693" y="1310"/>
                </a:cubicBezTo>
                <a:cubicBezTo>
                  <a:pt x="6860" y="477"/>
                  <a:pt x="5693" y="0"/>
                  <a:pt x="450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8" name="Google Shape;788;p58"/>
          <p:cNvSpPr/>
          <p:nvPr/>
        </p:nvSpPr>
        <p:spPr>
          <a:xfrm>
            <a:off x="4975254" y="2403027"/>
            <a:ext cx="14418" cy="44642"/>
          </a:xfrm>
          <a:custGeom>
            <a:avLst/>
            <a:gdLst/>
            <a:ahLst/>
            <a:cxnLst/>
            <a:rect l="l" t="t" r="r" b="b"/>
            <a:pathLst>
              <a:path w="8955" h="23809" extrusionOk="0">
                <a:moveTo>
                  <a:pt x="4460" y="1"/>
                </a:moveTo>
                <a:cubicBezTo>
                  <a:pt x="4246" y="1"/>
                  <a:pt x="4030" y="16"/>
                  <a:pt x="3811" y="46"/>
                </a:cubicBezTo>
                <a:cubicBezTo>
                  <a:pt x="1596" y="379"/>
                  <a:pt x="1" y="2356"/>
                  <a:pt x="1" y="4642"/>
                </a:cubicBezTo>
                <a:lnTo>
                  <a:pt x="1" y="19193"/>
                </a:lnTo>
                <a:cubicBezTo>
                  <a:pt x="1" y="21455"/>
                  <a:pt x="1596" y="23432"/>
                  <a:pt x="3811" y="23765"/>
                </a:cubicBezTo>
                <a:cubicBezTo>
                  <a:pt x="4026" y="23795"/>
                  <a:pt x="4239" y="23809"/>
                  <a:pt x="4448" y="23809"/>
                </a:cubicBezTo>
                <a:cubicBezTo>
                  <a:pt x="6930" y="23809"/>
                  <a:pt x="8955" y="21795"/>
                  <a:pt x="8955" y="19335"/>
                </a:cubicBezTo>
                <a:lnTo>
                  <a:pt x="8955" y="4475"/>
                </a:lnTo>
                <a:cubicBezTo>
                  <a:pt x="8955" y="1976"/>
                  <a:pt x="6936" y="1"/>
                  <a:pt x="446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9" name="Google Shape;789;p58"/>
          <p:cNvSpPr/>
          <p:nvPr/>
        </p:nvSpPr>
        <p:spPr>
          <a:xfrm>
            <a:off x="5044613" y="2403027"/>
            <a:ext cx="14419" cy="44642"/>
          </a:xfrm>
          <a:custGeom>
            <a:avLst/>
            <a:gdLst/>
            <a:ahLst/>
            <a:cxnLst/>
            <a:rect l="l" t="t" r="r" b="b"/>
            <a:pathLst>
              <a:path w="8956" h="23809" extrusionOk="0">
                <a:moveTo>
                  <a:pt x="4460" y="1"/>
                </a:moveTo>
                <a:cubicBezTo>
                  <a:pt x="4247" y="1"/>
                  <a:pt x="4030" y="16"/>
                  <a:pt x="3811" y="46"/>
                </a:cubicBezTo>
                <a:cubicBezTo>
                  <a:pt x="1596" y="379"/>
                  <a:pt x="1" y="2356"/>
                  <a:pt x="1" y="4642"/>
                </a:cubicBezTo>
                <a:lnTo>
                  <a:pt x="1" y="19193"/>
                </a:lnTo>
                <a:cubicBezTo>
                  <a:pt x="1" y="21455"/>
                  <a:pt x="1596" y="23432"/>
                  <a:pt x="3811" y="23765"/>
                </a:cubicBezTo>
                <a:cubicBezTo>
                  <a:pt x="4026" y="23795"/>
                  <a:pt x="4239" y="23809"/>
                  <a:pt x="4449" y="23809"/>
                </a:cubicBezTo>
                <a:cubicBezTo>
                  <a:pt x="6930" y="23809"/>
                  <a:pt x="8955" y="21795"/>
                  <a:pt x="8955" y="19335"/>
                </a:cubicBezTo>
                <a:lnTo>
                  <a:pt x="8955" y="4475"/>
                </a:lnTo>
                <a:cubicBezTo>
                  <a:pt x="8955" y="1976"/>
                  <a:pt x="6936" y="1"/>
                  <a:pt x="446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90" name="Google Shape;790;p58"/>
          <p:cNvGrpSpPr/>
          <p:nvPr/>
        </p:nvGrpSpPr>
        <p:grpSpPr>
          <a:xfrm>
            <a:off x="5598300" y="2078631"/>
            <a:ext cx="374942" cy="430888"/>
            <a:chOff x="5598300" y="2078631"/>
            <a:chExt cx="374942" cy="430888"/>
          </a:xfrm>
        </p:grpSpPr>
        <p:sp>
          <p:nvSpPr>
            <p:cNvPr id="791" name="Google Shape;791;p58"/>
            <p:cNvSpPr/>
            <p:nvPr/>
          </p:nvSpPr>
          <p:spPr>
            <a:xfrm>
              <a:off x="5681425" y="2107433"/>
              <a:ext cx="39340" cy="79074"/>
            </a:xfrm>
            <a:custGeom>
              <a:avLst/>
              <a:gdLst/>
              <a:ahLst/>
              <a:cxnLst/>
              <a:rect l="l" t="t" r="r" b="b"/>
              <a:pathLst>
                <a:path w="24435" h="42173" extrusionOk="0">
                  <a:moveTo>
                    <a:pt x="4526" y="1"/>
                  </a:moveTo>
                  <a:cubicBezTo>
                    <a:pt x="2026" y="1"/>
                    <a:pt x="1" y="2015"/>
                    <a:pt x="1" y="4474"/>
                  </a:cubicBezTo>
                  <a:lnTo>
                    <a:pt x="1" y="37671"/>
                  </a:lnTo>
                  <a:cubicBezTo>
                    <a:pt x="1" y="40148"/>
                    <a:pt x="2001" y="42172"/>
                    <a:pt x="4502" y="42172"/>
                  </a:cubicBezTo>
                  <a:lnTo>
                    <a:pt x="19576" y="42172"/>
                  </a:lnTo>
                  <a:cubicBezTo>
                    <a:pt x="22267" y="42172"/>
                    <a:pt x="24434" y="39791"/>
                    <a:pt x="24006" y="37005"/>
                  </a:cubicBezTo>
                  <a:cubicBezTo>
                    <a:pt x="23648" y="34790"/>
                    <a:pt x="21624" y="33194"/>
                    <a:pt x="19386" y="33194"/>
                  </a:cubicBezTo>
                  <a:lnTo>
                    <a:pt x="8979" y="33194"/>
                  </a:lnTo>
                  <a:lnTo>
                    <a:pt x="8979" y="4617"/>
                  </a:lnTo>
                  <a:cubicBezTo>
                    <a:pt x="8979" y="2355"/>
                    <a:pt x="7359" y="378"/>
                    <a:pt x="5168" y="45"/>
                  </a:cubicBezTo>
                  <a:cubicBezTo>
                    <a:pt x="4951" y="15"/>
                    <a:pt x="4737" y="1"/>
                    <a:pt x="452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58"/>
            <p:cNvSpPr/>
            <p:nvPr/>
          </p:nvSpPr>
          <p:spPr>
            <a:xfrm>
              <a:off x="5681386" y="2231611"/>
              <a:ext cx="14456" cy="22447"/>
            </a:xfrm>
            <a:custGeom>
              <a:avLst/>
              <a:gdLst/>
              <a:ahLst/>
              <a:cxnLst/>
              <a:rect l="l" t="t" r="r" b="b"/>
              <a:pathLst>
                <a:path w="8979" h="11972" extrusionOk="0">
                  <a:moveTo>
                    <a:pt x="4460" y="0"/>
                  </a:moveTo>
                  <a:cubicBezTo>
                    <a:pt x="4247" y="0"/>
                    <a:pt x="4030" y="15"/>
                    <a:pt x="3811" y="45"/>
                  </a:cubicBezTo>
                  <a:cubicBezTo>
                    <a:pt x="1620" y="354"/>
                    <a:pt x="1" y="2378"/>
                    <a:pt x="1" y="4593"/>
                  </a:cubicBezTo>
                  <a:lnTo>
                    <a:pt x="1" y="7332"/>
                  </a:lnTo>
                  <a:cubicBezTo>
                    <a:pt x="1" y="9594"/>
                    <a:pt x="1620" y="11594"/>
                    <a:pt x="3811" y="11928"/>
                  </a:cubicBezTo>
                  <a:cubicBezTo>
                    <a:pt x="4028" y="11958"/>
                    <a:pt x="4243" y="11972"/>
                    <a:pt x="4454" y="11972"/>
                  </a:cubicBezTo>
                  <a:cubicBezTo>
                    <a:pt x="6954" y="11972"/>
                    <a:pt x="8979" y="9958"/>
                    <a:pt x="8979" y="7498"/>
                  </a:cubicBezTo>
                  <a:lnTo>
                    <a:pt x="8979" y="4474"/>
                  </a:lnTo>
                  <a:cubicBezTo>
                    <a:pt x="8979" y="1994"/>
                    <a:pt x="6957" y="0"/>
                    <a:pt x="44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58"/>
            <p:cNvSpPr/>
            <p:nvPr/>
          </p:nvSpPr>
          <p:spPr>
            <a:xfrm>
              <a:off x="5734452" y="2169672"/>
              <a:ext cx="20437" cy="16836"/>
            </a:xfrm>
            <a:custGeom>
              <a:avLst/>
              <a:gdLst/>
              <a:ahLst/>
              <a:cxnLst/>
              <a:rect l="l" t="t" r="r" b="b"/>
              <a:pathLst>
                <a:path w="12694" h="8979" extrusionOk="0">
                  <a:moveTo>
                    <a:pt x="4977" y="0"/>
                  </a:moveTo>
                  <a:cubicBezTo>
                    <a:pt x="2715" y="0"/>
                    <a:pt x="715" y="1620"/>
                    <a:pt x="381" y="3811"/>
                  </a:cubicBezTo>
                  <a:cubicBezTo>
                    <a:pt x="0" y="6597"/>
                    <a:pt x="2143" y="8978"/>
                    <a:pt x="4834" y="8978"/>
                  </a:cubicBezTo>
                  <a:lnTo>
                    <a:pt x="7692" y="8978"/>
                  </a:lnTo>
                  <a:cubicBezTo>
                    <a:pt x="9955" y="8978"/>
                    <a:pt x="11931" y="7359"/>
                    <a:pt x="12265" y="5168"/>
                  </a:cubicBezTo>
                  <a:cubicBezTo>
                    <a:pt x="12693" y="2382"/>
                    <a:pt x="10550" y="0"/>
                    <a:pt x="78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58"/>
            <p:cNvSpPr/>
            <p:nvPr/>
          </p:nvSpPr>
          <p:spPr>
            <a:xfrm>
              <a:off x="5623031" y="2169672"/>
              <a:ext cx="20360" cy="16836"/>
            </a:xfrm>
            <a:custGeom>
              <a:avLst/>
              <a:gdLst/>
              <a:ahLst/>
              <a:cxnLst/>
              <a:rect l="l" t="t" r="r" b="b"/>
              <a:pathLst>
                <a:path w="12646" h="8979" extrusionOk="0">
                  <a:moveTo>
                    <a:pt x="4977" y="0"/>
                  </a:moveTo>
                  <a:cubicBezTo>
                    <a:pt x="2715" y="0"/>
                    <a:pt x="715" y="1620"/>
                    <a:pt x="381" y="3811"/>
                  </a:cubicBezTo>
                  <a:cubicBezTo>
                    <a:pt x="0" y="6597"/>
                    <a:pt x="2144" y="8978"/>
                    <a:pt x="4811" y="8978"/>
                  </a:cubicBezTo>
                  <a:lnTo>
                    <a:pt x="7669" y="8978"/>
                  </a:lnTo>
                  <a:cubicBezTo>
                    <a:pt x="9931" y="8978"/>
                    <a:pt x="11931" y="7359"/>
                    <a:pt x="12265" y="5168"/>
                  </a:cubicBezTo>
                  <a:cubicBezTo>
                    <a:pt x="12646" y="2382"/>
                    <a:pt x="10502" y="0"/>
                    <a:pt x="78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58"/>
            <p:cNvSpPr/>
            <p:nvPr/>
          </p:nvSpPr>
          <p:spPr>
            <a:xfrm>
              <a:off x="5924356" y="2348682"/>
              <a:ext cx="14456" cy="16879"/>
            </a:xfrm>
            <a:custGeom>
              <a:avLst/>
              <a:gdLst/>
              <a:ahLst/>
              <a:cxnLst/>
              <a:rect l="l" t="t" r="r" b="b"/>
              <a:pathLst>
                <a:path w="8979" h="9002" extrusionOk="0">
                  <a:moveTo>
                    <a:pt x="4477" y="0"/>
                  </a:moveTo>
                  <a:cubicBezTo>
                    <a:pt x="3287" y="0"/>
                    <a:pt x="2144" y="476"/>
                    <a:pt x="1310" y="1310"/>
                  </a:cubicBezTo>
                  <a:cubicBezTo>
                    <a:pt x="477" y="2143"/>
                    <a:pt x="0" y="3310"/>
                    <a:pt x="0" y="4501"/>
                  </a:cubicBezTo>
                  <a:cubicBezTo>
                    <a:pt x="0" y="5692"/>
                    <a:pt x="477" y="6859"/>
                    <a:pt x="1310" y="7692"/>
                  </a:cubicBezTo>
                  <a:cubicBezTo>
                    <a:pt x="2144" y="8526"/>
                    <a:pt x="3287" y="9002"/>
                    <a:pt x="4477" y="9002"/>
                  </a:cubicBezTo>
                  <a:cubicBezTo>
                    <a:pt x="5668" y="9002"/>
                    <a:pt x="6835" y="8526"/>
                    <a:pt x="7669" y="7692"/>
                  </a:cubicBezTo>
                  <a:cubicBezTo>
                    <a:pt x="8502" y="6859"/>
                    <a:pt x="8978" y="5692"/>
                    <a:pt x="8978" y="4501"/>
                  </a:cubicBezTo>
                  <a:cubicBezTo>
                    <a:pt x="8978" y="3310"/>
                    <a:pt x="8502" y="2143"/>
                    <a:pt x="7669" y="1310"/>
                  </a:cubicBezTo>
                  <a:cubicBezTo>
                    <a:pt x="6835" y="476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58"/>
            <p:cNvSpPr/>
            <p:nvPr/>
          </p:nvSpPr>
          <p:spPr>
            <a:xfrm>
              <a:off x="5604014" y="2107433"/>
              <a:ext cx="369228" cy="402086"/>
            </a:xfrm>
            <a:custGeom>
              <a:avLst/>
              <a:gdLst/>
              <a:ahLst/>
              <a:cxnLst/>
              <a:rect l="l" t="t" r="r" b="b"/>
              <a:pathLst>
                <a:path w="229334" h="214446" extrusionOk="0">
                  <a:moveTo>
                    <a:pt x="204400" y="4284"/>
                  </a:moveTo>
                  <a:lnTo>
                    <a:pt x="204400" y="4284"/>
                  </a:lnTo>
                  <a:cubicBezTo>
                    <a:pt x="204519" y="4308"/>
                    <a:pt x="204686" y="4331"/>
                    <a:pt x="204805" y="4355"/>
                  </a:cubicBezTo>
                  <a:cubicBezTo>
                    <a:pt x="204710" y="4331"/>
                    <a:pt x="204567" y="4308"/>
                    <a:pt x="204400" y="4284"/>
                  </a:cubicBezTo>
                  <a:close/>
                  <a:moveTo>
                    <a:pt x="146753" y="12414"/>
                  </a:moveTo>
                  <a:cubicBezTo>
                    <a:pt x="150669" y="12414"/>
                    <a:pt x="156184" y="13556"/>
                    <a:pt x="161296" y="18668"/>
                  </a:cubicBezTo>
                  <a:cubicBezTo>
                    <a:pt x="166154" y="23526"/>
                    <a:pt x="167440" y="28717"/>
                    <a:pt x="167559" y="32528"/>
                  </a:cubicBezTo>
                  <a:lnTo>
                    <a:pt x="167559" y="33980"/>
                  </a:lnTo>
                  <a:cubicBezTo>
                    <a:pt x="167535" y="34647"/>
                    <a:pt x="167488" y="35195"/>
                    <a:pt x="167416" y="35743"/>
                  </a:cubicBezTo>
                  <a:cubicBezTo>
                    <a:pt x="166940" y="35790"/>
                    <a:pt x="166416" y="35862"/>
                    <a:pt x="165868" y="35862"/>
                  </a:cubicBezTo>
                  <a:lnTo>
                    <a:pt x="164082" y="35862"/>
                  </a:lnTo>
                  <a:cubicBezTo>
                    <a:pt x="160296" y="35671"/>
                    <a:pt x="155152" y="34361"/>
                    <a:pt x="150341" y="29598"/>
                  </a:cubicBezTo>
                  <a:cubicBezTo>
                    <a:pt x="143983" y="23192"/>
                    <a:pt x="143792" y="16143"/>
                    <a:pt x="144245" y="12571"/>
                  </a:cubicBezTo>
                  <a:cubicBezTo>
                    <a:pt x="144971" y="12479"/>
                    <a:pt x="145816" y="12414"/>
                    <a:pt x="146753" y="12414"/>
                  </a:cubicBezTo>
                  <a:close/>
                  <a:moveTo>
                    <a:pt x="197262" y="12403"/>
                  </a:moveTo>
                  <a:cubicBezTo>
                    <a:pt x="198221" y="12403"/>
                    <a:pt x="199086" y="12473"/>
                    <a:pt x="199828" y="12571"/>
                  </a:cubicBezTo>
                  <a:cubicBezTo>
                    <a:pt x="200280" y="16167"/>
                    <a:pt x="200090" y="23240"/>
                    <a:pt x="193683" y="29622"/>
                  </a:cubicBezTo>
                  <a:cubicBezTo>
                    <a:pt x="188921" y="34433"/>
                    <a:pt x="183753" y="35743"/>
                    <a:pt x="179943" y="35885"/>
                  </a:cubicBezTo>
                  <a:lnTo>
                    <a:pt x="178323" y="35885"/>
                  </a:lnTo>
                  <a:cubicBezTo>
                    <a:pt x="177728" y="35862"/>
                    <a:pt x="177180" y="35814"/>
                    <a:pt x="176656" y="35743"/>
                  </a:cubicBezTo>
                  <a:cubicBezTo>
                    <a:pt x="176608" y="35219"/>
                    <a:pt x="176537" y="34671"/>
                    <a:pt x="176513" y="34028"/>
                  </a:cubicBezTo>
                  <a:cubicBezTo>
                    <a:pt x="176513" y="33528"/>
                    <a:pt x="176537" y="33004"/>
                    <a:pt x="176513" y="32456"/>
                  </a:cubicBezTo>
                  <a:cubicBezTo>
                    <a:pt x="176656" y="28670"/>
                    <a:pt x="177966" y="23502"/>
                    <a:pt x="182776" y="18668"/>
                  </a:cubicBezTo>
                  <a:cubicBezTo>
                    <a:pt x="187882" y="13562"/>
                    <a:pt x="193355" y="12403"/>
                    <a:pt x="197262" y="12403"/>
                  </a:cubicBezTo>
                  <a:close/>
                  <a:moveTo>
                    <a:pt x="192445" y="44840"/>
                  </a:moveTo>
                  <a:lnTo>
                    <a:pt x="185182" y="73560"/>
                  </a:lnTo>
                  <a:lnTo>
                    <a:pt x="158962" y="73560"/>
                  </a:lnTo>
                  <a:lnTo>
                    <a:pt x="151699" y="44840"/>
                  </a:lnTo>
                  <a:close/>
                  <a:moveTo>
                    <a:pt x="80374" y="142669"/>
                  </a:moveTo>
                  <a:cubicBezTo>
                    <a:pt x="80970" y="142669"/>
                    <a:pt x="81470" y="143026"/>
                    <a:pt x="81708" y="143502"/>
                  </a:cubicBezTo>
                  <a:cubicBezTo>
                    <a:pt x="81708" y="143693"/>
                    <a:pt x="81684" y="143931"/>
                    <a:pt x="81684" y="144145"/>
                  </a:cubicBezTo>
                  <a:lnTo>
                    <a:pt x="81684" y="182439"/>
                  </a:lnTo>
                  <a:cubicBezTo>
                    <a:pt x="81684" y="182629"/>
                    <a:pt x="81684" y="182868"/>
                    <a:pt x="81708" y="183082"/>
                  </a:cubicBezTo>
                  <a:cubicBezTo>
                    <a:pt x="81470" y="183606"/>
                    <a:pt x="80970" y="183915"/>
                    <a:pt x="80374" y="183915"/>
                  </a:cubicBezTo>
                  <a:lnTo>
                    <a:pt x="63466" y="183915"/>
                  </a:lnTo>
                  <a:cubicBezTo>
                    <a:pt x="62632" y="183915"/>
                    <a:pt x="61966" y="183272"/>
                    <a:pt x="61966" y="182439"/>
                  </a:cubicBezTo>
                  <a:lnTo>
                    <a:pt x="61966" y="144145"/>
                  </a:lnTo>
                  <a:cubicBezTo>
                    <a:pt x="61966" y="143312"/>
                    <a:pt x="62632" y="142669"/>
                    <a:pt x="63466" y="142669"/>
                  </a:cubicBezTo>
                  <a:close/>
                  <a:moveTo>
                    <a:pt x="108904" y="142669"/>
                  </a:moveTo>
                  <a:cubicBezTo>
                    <a:pt x="109737" y="142669"/>
                    <a:pt x="110404" y="143312"/>
                    <a:pt x="110404" y="144145"/>
                  </a:cubicBezTo>
                  <a:lnTo>
                    <a:pt x="110404" y="182439"/>
                  </a:lnTo>
                  <a:cubicBezTo>
                    <a:pt x="110404" y="183272"/>
                    <a:pt x="109737" y="183915"/>
                    <a:pt x="108904" y="183915"/>
                  </a:cubicBezTo>
                  <a:lnTo>
                    <a:pt x="91996" y="183915"/>
                  </a:lnTo>
                  <a:cubicBezTo>
                    <a:pt x="91400" y="183915"/>
                    <a:pt x="90900" y="183558"/>
                    <a:pt x="90662" y="183082"/>
                  </a:cubicBezTo>
                  <a:cubicBezTo>
                    <a:pt x="90662" y="182891"/>
                    <a:pt x="90686" y="182653"/>
                    <a:pt x="90686" y="182439"/>
                  </a:cubicBezTo>
                  <a:lnTo>
                    <a:pt x="90686" y="144145"/>
                  </a:lnTo>
                  <a:cubicBezTo>
                    <a:pt x="90686" y="143931"/>
                    <a:pt x="90662" y="143693"/>
                    <a:pt x="90662" y="143502"/>
                  </a:cubicBezTo>
                  <a:cubicBezTo>
                    <a:pt x="90900" y="142979"/>
                    <a:pt x="91400" y="142669"/>
                    <a:pt x="91996" y="142669"/>
                  </a:cubicBezTo>
                  <a:close/>
                  <a:moveTo>
                    <a:pt x="137196" y="124713"/>
                  </a:moveTo>
                  <a:cubicBezTo>
                    <a:pt x="138029" y="124713"/>
                    <a:pt x="138672" y="125356"/>
                    <a:pt x="138672" y="126189"/>
                  </a:cubicBezTo>
                  <a:lnTo>
                    <a:pt x="138672" y="182439"/>
                  </a:lnTo>
                  <a:cubicBezTo>
                    <a:pt x="138672" y="183272"/>
                    <a:pt x="138029" y="183915"/>
                    <a:pt x="137196" y="183915"/>
                  </a:cubicBezTo>
                  <a:lnTo>
                    <a:pt x="120430" y="183915"/>
                  </a:lnTo>
                  <a:cubicBezTo>
                    <a:pt x="119597" y="183915"/>
                    <a:pt x="118954" y="183272"/>
                    <a:pt x="118954" y="182439"/>
                  </a:cubicBezTo>
                  <a:lnTo>
                    <a:pt x="118954" y="144265"/>
                  </a:lnTo>
                  <a:lnTo>
                    <a:pt x="118954" y="126189"/>
                  </a:lnTo>
                  <a:cubicBezTo>
                    <a:pt x="118954" y="125356"/>
                    <a:pt x="119620" y="124713"/>
                    <a:pt x="120430" y="124713"/>
                  </a:cubicBezTo>
                  <a:close/>
                  <a:moveTo>
                    <a:pt x="165916" y="124713"/>
                  </a:moveTo>
                  <a:cubicBezTo>
                    <a:pt x="166749" y="124713"/>
                    <a:pt x="167416" y="125356"/>
                    <a:pt x="167416" y="126189"/>
                  </a:cubicBezTo>
                  <a:lnTo>
                    <a:pt x="167416" y="182439"/>
                  </a:lnTo>
                  <a:cubicBezTo>
                    <a:pt x="167416" y="183272"/>
                    <a:pt x="166749" y="183915"/>
                    <a:pt x="165916" y="183915"/>
                  </a:cubicBezTo>
                  <a:lnTo>
                    <a:pt x="149150" y="183915"/>
                  </a:lnTo>
                  <a:cubicBezTo>
                    <a:pt x="148317" y="183915"/>
                    <a:pt x="147674" y="183272"/>
                    <a:pt x="147674" y="182439"/>
                  </a:cubicBezTo>
                  <a:lnTo>
                    <a:pt x="147674" y="126189"/>
                  </a:lnTo>
                  <a:cubicBezTo>
                    <a:pt x="147674" y="125404"/>
                    <a:pt x="148317" y="124713"/>
                    <a:pt x="149150" y="124713"/>
                  </a:cubicBezTo>
                  <a:close/>
                  <a:moveTo>
                    <a:pt x="171894" y="1"/>
                  </a:moveTo>
                  <a:cubicBezTo>
                    <a:pt x="169393" y="1"/>
                    <a:pt x="167368" y="2015"/>
                    <a:pt x="167368" y="4474"/>
                  </a:cubicBezTo>
                  <a:lnTo>
                    <a:pt x="167368" y="12238"/>
                  </a:lnTo>
                  <a:cubicBezTo>
                    <a:pt x="160163" y="5076"/>
                    <a:pt x="152266" y="3444"/>
                    <a:pt x="146576" y="3444"/>
                  </a:cubicBezTo>
                  <a:cubicBezTo>
                    <a:pt x="142938" y="3444"/>
                    <a:pt x="140202" y="4111"/>
                    <a:pt x="139124" y="4427"/>
                  </a:cubicBezTo>
                  <a:cubicBezTo>
                    <a:pt x="137696" y="4808"/>
                    <a:pt x="136505" y="5879"/>
                    <a:pt x="136029" y="7332"/>
                  </a:cubicBezTo>
                  <a:cubicBezTo>
                    <a:pt x="135814" y="7951"/>
                    <a:pt x="130932" y="23049"/>
                    <a:pt x="143816" y="35933"/>
                  </a:cubicBezTo>
                  <a:cubicBezTo>
                    <a:pt x="143911" y="36028"/>
                    <a:pt x="144006" y="36100"/>
                    <a:pt x="144054" y="36171"/>
                  </a:cubicBezTo>
                  <a:cubicBezTo>
                    <a:pt x="142744" y="36719"/>
                    <a:pt x="141673" y="37838"/>
                    <a:pt x="141315" y="39434"/>
                  </a:cubicBezTo>
                  <a:cubicBezTo>
                    <a:pt x="141173" y="40148"/>
                    <a:pt x="141196" y="40863"/>
                    <a:pt x="141387" y="41577"/>
                  </a:cubicBezTo>
                  <a:lnTo>
                    <a:pt x="149460" y="73536"/>
                  </a:lnTo>
                  <a:lnTo>
                    <a:pt x="114381" y="73536"/>
                  </a:lnTo>
                  <a:cubicBezTo>
                    <a:pt x="111905" y="73536"/>
                    <a:pt x="109880" y="75536"/>
                    <a:pt x="109880" y="78037"/>
                  </a:cubicBezTo>
                  <a:lnTo>
                    <a:pt x="109880" y="99565"/>
                  </a:lnTo>
                  <a:cubicBezTo>
                    <a:pt x="109880" y="102018"/>
                    <a:pt x="111881" y="104042"/>
                    <a:pt x="114381" y="104042"/>
                  </a:cubicBezTo>
                  <a:lnTo>
                    <a:pt x="198708" y="104042"/>
                  </a:lnTo>
                  <a:lnTo>
                    <a:pt x="198708" y="114925"/>
                  </a:lnTo>
                  <a:cubicBezTo>
                    <a:pt x="198708" y="117188"/>
                    <a:pt x="200328" y="119164"/>
                    <a:pt x="202519" y="119498"/>
                  </a:cubicBezTo>
                  <a:cubicBezTo>
                    <a:pt x="202736" y="119527"/>
                    <a:pt x="202950" y="119542"/>
                    <a:pt x="203161" y="119542"/>
                  </a:cubicBezTo>
                  <a:cubicBezTo>
                    <a:pt x="205661" y="119542"/>
                    <a:pt x="207686" y="117528"/>
                    <a:pt x="207686" y="115068"/>
                  </a:cubicBezTo>
                  <a:lnTo>
                    <a:pt x="207686" y="99589"/>
                  </a:lnTo>
                  <a:cubicBezTo>
                    <a:pt x="207686" y="97112"/>
                    <a:pt x="205686" y="95088"/>
                    <a:pt x="203185" y="95088"/>
                  </a:cubicBezTo>
                  <a:lnTo>
                    <a:pt x="118858" y="95088"/>
                  </a:lnTo>
                  <a:lnTo>
                    <a:pt x="118858" y="82538"/>
                  </a:lnTo>
                  <a:lnTo>
                    <a:pt x="220237" y="82538"/>
                  </a:lnTo>
                  <a:lnTo>
                    <a:pt x="220237" y="205444"/>
                  </a:lnTo>
                  <a:lnTo>
                    <a:pt x="8502" y="205444"/>
                  </a:lnTo>
                  <a:lnTo>
                    <a:pt x="8502" y="192870"/>
                  </a:lnTo>
                  <a:lnTo>
                    <a:pt x="203209" y="192870"/>
                  </a:lnTo>
                  <a:cubicBezTo>
                    <a:pt x="205686" y="192870"/>
                    <a:pt x="207710" y="190893"/>
                    <a:pt x="207710" y="188393"/>
                  </a:cubicBezTo>
                  <a:lnTo>
                    <a:pt x="207710" y="150837"/>
                  </a:lnTo>
                  <a:cubicBezTo>
                    <a:pt x="207710" y="148575"/>
                    <a:pt x="206091" y="146598"/>
                    <a:pt x="203900" y="146265"/>
                  </a:cubicBezTo>
                  <a:cubicBezTo>
                    <a:pt x="203685" y="146235"/>
                    <a:pt x="203472" y="146221"/>
                    <a:pt x="203262" y="146221"/>
                  </a:cubicBezTo>
                  <a:cubicBezTo>
                    <a:pt x="200781" y="146221"/>
                    <a:pt x="198756" y="148235"/>
                    <a:pt x="198756" y="150694"/>
                  </a:cubicBezTo>
                  <a:lnTo>
                    <a:pt x="198756" y="183892"/>
                  </a:lnTo>
                  <a:lnTo>
                    <a:pt x="176204" y="183892"/>
                  </a:lnTo>
                  <a:cubicBezTo>
                    <a:pt x="176275" y="183415"/>
                    <a:pt x="176323" y="182915"/>
                    <a:pt x="176323" y="182391"/>
                  </a:cubicBezTo>
                  <a:lnTo>
                    <a:pt x="176323" y="126189"/>
                  </a:lnTo>
                  <a:cubicBezTo>
                    <a:pt x="176323" y="120426"/>
                    <a:pt x="171655" y="115711"/>
                    <a:pt x="165868" y="115711"/>
                  </a:cubicBezTo>
                  <a:lnTo>
                    <a:pt x="149103" y="115711"/>
                  </a:lnTo>
                  <a:cubicBezTo>
                    <a:pt x="146864" y="115711"/>
                    <a:pt x="144816" y="116402"/>
                    <a:pt x="143101" y="117592"/>
                  </a:cubicBezTo>
                  <a:cubicBezTo>
                    <a:pt x="141411" y="116426"/>
                    <a:pt x="139363" y="115711"/>
                    <a:pt x="137124" y="115711"/>
                  </a:cubicBezTo>
                  <a:lnTo>
                    <a:pt x="120359" y="115711"/>
                  </a:lnTo>
                  <a:cubicBezTo>
                    <a:pt x="114596" y="115711"/>
                    <a:pt x="109904" y="120403"/>
                    <a:pt x="109904" y="126189"/>
                  </a:cubicBezTo>
                  <a:lnTo>
                    <a:pt x="109904" y="133786"/>
                  </a:lnTo>
                  <a:cubicBezTo>
                    <a:pt x="109428" y="133739"/>
                    <a:pt x="108904" y="133667"/>
                    <a:pt x="108404" y="133667"/>
                  </a:cubicBezTo>
                  <a:lnTo>
                    <a:pt x="91781" y="133667"/>
                  </a:lnTo>
                  <a:cubicBezTo>
                    <a:pt x="89614" y="133667"/>
                    <a:pt x="87590" y="134358"/>
                    <a:pt x="85923" y="135477"/>
                  </a:cubicBezTo>
                  <a:cubicBezTo>
                    <a:pt x="84256" y="134334"/>
                    <a:pt x="82232" y="133667"/>
                    <a:pt x="80065" y="133667"/>
                  </a:cubicBezTo>
                  <a:lnTo>
                    <a:pt x="63394" y="133667"/>
                  </a:lnTo>
                  <a:cubicBezTo>
                    <a:pt x="57607" y="133667"/>
                    <a:pt x="52916" y="138335"/>
                    <a:pt x="52916" y="144145"/>
                  </a:cubicBezTo>
                  <a:lnTo>
                    <a:pt x="52916" y="182439"/>
                  </a:lnTo>
                  <a:cubicBezTo>
                    <a:pt x="52916" y="182939"/>
                    <a:pt x="52940" y="183439"/>
                    <a:pt x="53035" y="183915"/>
                  </a:cubicBezTo>
                  <a:lnTo>
                    <a:pt x="4477" y="183915"/>
                  </a:lnTo>
                  <a:cubicBezTo>
                    <a:pt x="2024" y="183915"/>
                    <a:pt x="0" y="185916"/>
                    <a:pt x="0" y="188416"/>
                  </a:cubicBezTo>
                  <a:lnTo>
                    <a:pt x="0" y="209945"/>
                  </a:lnTo>
                  <a:cubicBezTo>
                    <a:pt x="0" y="212421"/>
                    <a:pt x="1977" y="214445"/>
                    <a:pt x="4477" y="214445"/>
                  </a:cubicBezTo>
                  <a:lnTo>
                    <a:pt x="224761" y="214445"/>
                  </a:lnTo>
                  <a:cubicBezTo>
                    <a:pt x="227238" y="214445"/>
                    <a:pt x="229262" y="212445"/>
                    <a:pt x="229262" y="209945"/>
                  </a:cubicBezTo>
                  <a:lnTo>
                    <a:pt x="229262" y="78037"/>
                  </a:lnTo>
                  <a:cubicBezTo>
                    <a:pt x="229334" y="75560"/>
                    <a:pt x="227310" y="73560"/>
                    <a:pt x="224833" y="73560"/>
                  </a:cubicBezTo>
                  <a:lnTo>
                    <a:pt x="194255" y="73560"/>
                  </a:lnTo>
                  <a:lnTo>
                    <a:pt x="202328" y="41577"/>
                  </a:lnTo>
                  <a:cubicBezTo>
                    <a:pt x="202495" y="40886"/>
                    <a:pt x="202542" y="40148"/>
                    <a:pt x="202376" y="39434"/>
                  </a:cubicBezTo>
                  <a:cubicBezTo>
                    <a:pt x="202019" y="37838"/>
                    <a:pt x="200947" y="36719"/>
                    <a:pt x="199637" y="36171"/>
                  </a:cubicBezTo>
                  <a:cubicBezTo>
                    <a:pt x="199732" y="36100"/>
                    <a:pt x="199828" y="36028"/>
                    <a:pt x="199875" y="35933"/>
                  </a:cubicBezTo>
                  <a:cubicBezTo>
                    <a:pt x="212806" y="23026"/>
                    <a:pt x="207925" y="7951"/>
                    <a:pt x="207686" y="7332"/>
                  </a:cubicBezTo>
                  <a:cubicBezTo>
                    <a:pt x="207210" y="5903"/>
                    <a:pt x="206019" y="4808"/>
                    <a:pt x="204590" y="4450"/>
                  </a:cubicBezTo>
                  <a:cubicBezTo>
                    <a:pt x="203538" y="4152"/>
                    <a:pt x="200800" y="3483"/>
                    <a:pt x="197148" y="3483"/>
                  </a:cubicBezTo>
                  <a:cubicBezTo>
                    <a:pt x="191460" y="3483"/>
                    <a:pt x="183554" y="5107"/>
                    <a:pt x="176347" y="12285"/>
                  </a:cubicBezTo>
                  <a:lnTo>
                    <a:pt x="176347" y="4617"/>
                  </a:lnTo>
                  <a:cubicBezTo>
                    <a:pt x="176347" y="2355"/>
                    <a:pt x="174727" y="378"/>
                    <a:pt x="172536" y="45"/>
                  </a:cubicBezTo>
                  <a:cubicBezTo>
                    <a:pt x="172319" y="15"/>
                    <a:pt x="172105" y="1"/>
                    <a:pt x="1718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58"/>
            <p:cNvSpPr/>
            <p:nvPr/>
          </p:nvSpPr>
          <p:spPr>
            <a:xfrm>
              <a:off x="5598300" y="2078631"/>
              <a:ext cx="184116" cy="198429"/>
            </a:xfrm>
            <a:custGeom>
              <a:avLst/>
              <a:gdLst/>
              <a:ahLst/>
              <a:cxnLst/>
              <a:rect l="l" t="t" r="r" b="b"/>
              <a:pathLst>
                <a:path w="114358" h="105829" extrusionOk="0">
                  <a:moveTo>
                    <a:pt x="56364" y="1"/>
                  </a:moveTo>
                  <a:cubicBezTo>
                    <a:pt x="50948" y="1"/>
                    <a:pt x="45477" y="835"/>
                    <a:pt x="40128" y="2546"/>
                  </a:cubicBezTo>
                  <a:cubicBezTo>
                    <a:pt x="37771" y="3284"/>
                    <a:pt x="36461" y="5809"/>
                    <a:pt x="37199" y="8166"/>
                  </a:cubicBezTo>
                  <a:cubicBezTo>
                    <a:pt x="37798" y="10078"/>
                    <a:pt x="39587" y="11301"/>
                    <a:pt x="41500" y="11301"/>
                  </a:cubicBezTo>
                  <a:cubicBezTo>
                    <a:pt x="41945" y="11301"/>
                    <a:pt x="42398" y="11235"/>
                    <a:pt x="42843" y="11095"/>
                  </a:cubicBezTo>
                  <a:cubicBezTo>
                    <a:pt x="47279" y="9673"/>
                    <a:pt x="51819" y="8980"/>
                    <a:pt x="56314" y="8980"/>
                  </a:cubicBezTo>
                  <a:cubicBezTo>
                    <a:pt x="67769" y="8980"/>
                    <a:pt x="78931" y="13479"/>
                    <a:pt x="87329" y="21859"/>
                  </a:cubicBezTo>
                  <a:cubicBezTo>
                    <a:pt x="104475" y="39006"/>
                    <a:pt x="104475" y="66892"/>
                    <a:pt x="87329" y="84015"/>
                  </a:cubicBezTo>
                  <a:cubicBezTo>
                    <a:pt x="78755" y="92588"/>
                    <a:pt x="67497" y="96875"/>
                    <a:pt x="56242" y="96875"/>
                  </a:cubicBezTo>
                  <a:cubicBezTo>
                    <a:pt x="44986" y="96875"/>
                    <a:pt x="33734" y="92588"/>
                    <a:pt x="25173" y="84015"/>
                  </a:cubicBezTo>
                  <a:cubicBezTo>
                    <a:pt x="13766" y="72632"/>
                    <a:pt x="9527" y="55890"/>
                    <a:pt x="14099" y="40411"/>
                  </a:cubicBezTo>
                  <a:cubicBezTo>
                    <a:pt x="14814" y="38029"/>
                    <a:pt x="13456" y="35529"/>
                    <a:pt x="11075" y="34838"/>
                  </a:cubicBezTo>
                  <a:cubicBezTo>
                    <a:pt x="10649" y="34711"/>
                    <a:pt x="10219" y="34650"/>
                    <a:pt x="9797" y="34650"/>
                  </a:cubicBezTo>
                  <a:cubicBezTo>
                    <a:pt x="7857" y="34650"/>
                    <a:pt x="6069" y="35931"/>
                    <a:pt x="5502" y="37887"/>
                  </a:cubicBezTo>
                  <a:cubicBezTo>
                    <a:pt x="1" y="56509"/>
                    <a:pt x="5097" y="76632"/>
                    <a:pt x="18838" y="90350"/>
                  </a:cubicBezTo>
                  <a:cubicBezTo>
                    <a:pt x="29174" y="100685"/>
                    <a:pt x="42724" y="105829"/>
                    <a:pt x="56251" y="105829"/>
                  </a:cubicBezTo>
                  <a:cubicBezTo>
                    <a:pt x="69801" y="105829"/>
                    <a:pt x="83375" y="100685"/>
                    <a:pt x="93687" y="90350"/>
                  </a:cubicBezTo>
                  <a:cubicBezTo>
                    <a:pt x="114358" y="69726"/>
                    <a:pt x="114358" y="36148"/>
                    <a:pt x="93711" y="15525"/>
                  </a:cubicBezTo>
                  <a:cubicBezTo>
                    <a:pt x="83603" y="5417"/>
                    <a:pt x="70166" y="1"/>
                    <a:pt x="5636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58"/>
            <p:cNvSpPr/>
            <p:nvPr/>
          </p:nvSpPr>
          <p:spPr>
            <a:xfrm>
              <a:off x="5625791" y="2104669"/>
              <a:ext cx="16451" cy="17406"/>
            </a:xfrm>
            <a:custGeom>
              <a:avLst/>
              <a:gdLst/>
              <a:ahLst/>
              <a:cxnLst/>
              <a:rect l="l" t="t" r="r" b="b"/>
              <a:pathLst>
                <a:path w="10218" h="9283" extrusionOk="0">
                  <a:moveTo>
                    <a:pt x="5258" y="0"/>
                  </a:moveTo>
                  <a:cubicBezTo>
                    <a:pt x="4125" y="0"/>
                    <a:pt x="2989" y="423"/>
                    <a:pt x="2120" y="1281"/>
                  </a:cubicBezTo>
                  <a:lnTo>
                    <a:pt x="1763" y="1638"/>
                  </a:lnTo>
                  <a:cubicBezTo>
                    <a:pt x="1" y="3400"/>
                    <a:pt x="1" y="6210"/>
                    <a:pt x="1763" y="7972"/>
                  </a:cubicBezTo>
                  <a:cubicBezTo>
                    <a:pt x="2620" y="8830"/>
                    <a:pt x="3787" y="9282"/>
                    <a:pt x="4930" y="9282"/>
                  </a:cubicBezTo>
                  <a:cubicBezTo>
                    <a:pt x="6074" y="9282"/>
                    <a:pt x="7217" y="8830"/>
                    <a:pt x="8098" y="7972"/>
                  </a:cubicBezTo>
                  <a:lnTo>
                    <a:pt x="8407" y="7687"/>
                  </a:lnTo>
                  <a:cubicBezTo>
                    <a:pt x="10193" y="5948"/>
                    <a:pt x="10217" y="3114"/>
                    <a:pt x="8455" y="1328"/>
                  </a:cubicBezTo>
                  <a:cubicBezTo>
                    <a:pt x="7586" y="447"/>
                    <a:pt x="6423" y="0"/>
                    <a:pt x="525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58"/>
            <p:cNvSpPr/>
            <p:nvPr/>
          </p:nvSpPr>
          <p:spPr>
            <a:xfrm>
              <a:off x="5873783" y="2078671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3" y="8979"/>
                    <a:pt x="6812" y="8502"/>
                    <a:pt x="7669" y="7669"/>
                  </a:cubicBezTo>
                  <a:cubicBezTo>
                    <a:pt x="8503" y="6835"/>
                    <a:pt x="8979" y="5692"/>
                    <a:pt x="8979" y="4502"/>
                  </a:cubicBezTo>
                  <a:cubicBezTo>
                    <a:pt x="8979" y="3311"/>
                    <a:pt x="8503" y="2144"/>
                    <a:pt x="7669" y="1310"/>
                  </a:cubicBezTo>
                  <a:cubicBezTo>
                    <a:pt x="6836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" name="Google Shape;800;p58"/>
          <p:cNvGrpSpPr/>
          <p:nvPr/>
        </p:nvGrpSpPr>
        <p:grpSpPr>
          <a:xfrm>
            <a:off x="6411213" y="2062381"/>
            <a:ext cx="370149" cy="430661"/>
            <a:chOff x="6411213" y="2062381"/>
            <a:chExt cx="370149" cy="430661"/>
          </a:xfrm>
        </p:grpSpPr>
        <p:sp>
          <p:nvSpPr>
            <p:cNvPr id="801" name="Google Shape;801;p58"/>
            <p:cNvSpPr/>
            <p:nvPr/>
          </p:nvSpPr>
          <p:spPr>
            <a:xfrm>
              <a:off x="6766906" y="2381903"/>
              <a:ext cx="14456" cy="16879"/>
            </a:xfrm>
            <a:custGeom>
              <a:avLst/>
              <a:gdLst/>
              <a:ahLst/>
              <a:cxnLst/>
              <a:rect l="l" t="t" r="r" b="b"/>
              <a:pathLst>
                <a:path w="8979" h="9002" extrusionOk="0">
                  <a:moveTo>
                    <a:pt x="4478" y="0"/>
                  </a:moveTo>
                  <a:cubicBezTo>
                    <a:pt x="3287" y="0"/>
                    <a:pt x="2144" y="476"/>
                    <a:pt x="1310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35"/>
                    <a:pt x="1310" y="7692"/>
                  </a:cubicBezTo>
                  <a:cubicBezTo>
                    <a:pt x="2144" y="8526"/>
                    <a:pt x="3287" y="9002"/>
                    <a:pt x="4478" y="9002"/>
                  </a:cubicBezTo>
                  <a:cubicBezTo>
                    <a:pt x="5668" y="9002"/>
                    <a:pt x="6835" y="8526"/>
                    <a:pt x="7669" y="7692"/>
                  </a:cubicBezTo>
                  <a:cubicBezTo>
                    <a:pt x="8502" y="6859"/>
                    <a:pt x="8979" y="5692"/>
                    <a:pt x="8979" y="4501"/>
                  </a:cubicBezTo>
                  <a:cubicBezTo>
                    <a:pt x="8979" y="3310"/>
                    <a:pt x="8502" y="2143"/>
                    <a:pt x="7669" y="1310"/>
                  </a:cubicBezTo>
                  <a:cubicBezTo>
                    <a:pt x="6835" y="476"/>
                    <a:pt x="5668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58"/>
            <p:cNvSpPr/>
            <p:nvPr/>
          </p:nvSpPr>
          <p:spPr>
            <a:xfrm>
              <a:off x="6681481" y="2372219"/>
              <a:ext cx="14419" cy="36158"/>
            </a:xfrm>
            <a:custGeom>
              <a:avLst/>
              <a:gdLst/>
              <a:ahLst/>
              <a:cxnLst/>
              <a:rect l="l" t="t" r="r" b="b"/>
              <a:pathLst>
                <a:path w="8956" h="19284" extrusionOk="0">
                  <a:moveTo>
                    <a:pt x="4460" y="0"/>
                  </a:moveTo>
                  <a:cubicBezTo>
                    <a:pt x="4247" y="0"/>
                    <a:pt x="4030" y="15"/>
                    <a:pt x="3811" y="45"/>
                  </a:cubicBezTo>
                  <a:cubicBezTo>
                    <a:pt x="1573" y="378"/>
                    <a:pt x="1" y="2355"/>
                    <a:pt x="1" y="4617"/>
                  </a:cubicBezTo>
                  <a:lnTo>
                    <a:pt x="1" y="14667"/>
                  </a:lnTo>
                  <a:cubicBezTo>
                    <a:pt x="1" y="16929"/>
                    <a:pt x="1620" y="18906"/>
                    <a:pt x="3811" y="19239"/>
                  </a:cubicBezTo>
                  <a:cubicBezTo>
                    <a:pt x="4028" y="19269"/>
                    <a:pt x="4243" y="19284"/>
                    <a:pt x="4454" y="19284"/>
                  </a:cubicBezTo>
                  <a:cubicBezTo>
                    <a:pt x="6933" y="19284"/>
                    <a:pt x="8955" y="17289"/>
                    <a:pt x="8955" y="14810"/>
                  </a:cubicBezTo>
                  <a:lnTo>
                    <a:pt x="8955" y="4474"/>
                  </a:lnTo>
                  <a:cubicBezTo>
                    <a:pt x="8955" y="1975"/>
                    <a:pt x="6936" y="0"/>
                    <a:pt x="44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58"/>
            <p:cNvSpPr/>
            <p:nvPr/>
          </p:nvSpPr>
          <p:spPr>
            <a:xfrm>
              <a:off x="6496600" y="2372219"/>
              <a:ext cx="14418" cy="36158"/>
            </a:xfrm>
            <a:custGeom>
              <a:avLst/>
              <a:gdLst/>
              <a:ahLst/>
              <a:cxnLst/>
              <a:rect l="l" t="t" r="r" b="b"/>
              <a:pathLst>
                <a:path w="8955" h="19284" extrusionOk="0">
                  <a:moveTo>
                    <a:pt x="4460" y="0"/>
                  </a:moveTo>
                  <a:cubicBezTo>
                    <a:pt x="4246" y="0"/>
                    <a:pt x="4030" y="15"/>
                    <a:pt x="3811" y="45"/>
                  </a:cubicBezTo>
                  <a:cubicBezTo>
                    <a:pt x="1572" y="378"/>
                    <a:pt x="0" y="2355"/>
                    <a:pt x="0" y="4617"/>
                  </a:cubicBezTo>
                  <a:lnTo>
                    <a:pt x="0" y="14667"/>
                  </a:lnTo>
                  <a:cubicBezTo>
                    <a:pt x="0" y="16929"/>
                    <a:pt x="1596" y="18906"/>
                    <a:pt x="3811" y="19239"/>
                  </a:cubicBezTo>
                  <a:cubicBezTo>
                    <a:pt x="4028" y="19269"/>
                    <a:pt x="4243" y="19284"/>
                    <a:pt x="4454" y="19284"/>
                  </a:cubicBezTo>
                  <a:cubicBezTo>
                    <a:pt x="6933" y="19284"/>
                    <a:pt x="8955" y="17289"/>
                    <a:pt x="8955" y="14810"/>
                  </a:cubicBezTo>
                  <a:lnTo>
                    <a:pt x="8955" y="4474"/>
                  </a:lnTo>
                  <a:cubicBezTo>
                    <a:pt x="8955" y="1975"/>
                    <a:pt x="6936" y="0"/>
                    <a:pt x="44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58"/>
            <p:cNvSpPr/>
            <p:nvPr/>
          </p:nvSpPr>
          <p:spPr>
            <a:xfrm>
              <a:off x="6411213" y="2159804"/>
              <a:ext cx="369957" cy="333238"/>
            </a:xfrm>
            <a:custGeom>
              <a:avLst/>
              <a:gdLst/>
              <a:ahLst/>
              <a:cxnLst/>
              <a:rect l="l" t="t" r="r" b="b"/>
              <a:pathLst>
                <a:path w="229787" h="177727" extrusionOk="0">
                  <a:moveTo>
                    <a:pt x="134672" y="30507"/>
                  </a:moveTo>
                  <a:lnTo>
                    <a:pt x="134672" y="44867"/>
                  </a:lnTo>
                  <a:lnTo>
                    <a:pt x="101927" y="44867"/>
                  </a:lnTo>
                  <a:cubicBezTo>
                    <a:pt x="97711" y="44867"/>
                    <a:pt x="94306" y="41175"/>
                    <a:pt x="94782" y="36865"/>
                  </a:cubicBezTo>
                  <a:cubicBezTo>
                    <a:pt x="95211" y="33198"/>
                    <a:pt x="98426" y="30507"/>
                    <a:pt x="102117" y="30507"/>
                  </a:cubicBezTo>
                  <a:close/>
                  <a:moveTo>
                    <a:pt x="127289" y="53845"/>
                  </a:moveTo>
                  <a:cubicBezTo>
                    <a:pt x="130980" y="53845"/>
                    <a:pt x="134195" y="56536"/>
                    <a:pt x="134624" y="60203"/>
                  </a:cubicBezTo>
                  <a:cubicBezTo>
                    <a:pt x="135124" y="64513"/>
                    <a:pt x="131742" y="68205"/>
                    <a:pt x="127480" y="68205"/>
                  </a:cubicBezTo>
                  <a:lnTo>
                    <a:pt x="94735" y="68205"/>
                  </a:lnTo>
                  <a:lnTo>
                    <a:pt x="94735" y="53845"/>
                  </a:lnTo>
                  <a:close/>
                  <a:moveTo>
                    <a:pt x="161891" y="26958"/>
                  </a:moveTo>
                  <a:cubicBezTo>
                    <a:pt x="162725" y="26958"/>
                    <a:pt x="163368" y="27601"/>
                    <a:pt x="163368" y="28435"/>
                  </a:cubicBezTo>
                  <a:lnTo>
                    <a:pt x="163368" y="66704"/>
                  </a:lnTo>
                  <a:cubicBezTo>
                    <a:pt x="163368" y="67538"/>
                    <a:pt x="162725" y="68205"/>
                    <a:pt x="161891" y="68205"/>
                  </a:cubicBezTo>
                  <a:lnTo>
                    <a:pt x="145126" y="68205"/>
                  </a:lnTo>
                  <a:cubicBezTo>
                    <a:pt x="144293" y="68205"/>
                    <a:pt x="143626" y="67538"/>
                    <a:pt x="143626" y="66704"/>
                  </a:cubicBezTo>
                  <a:lnTo>
                    <a:pt x="143626" y="49368"/>
                  </a:lnTo>
                  <a:lnTo>
                    <a:pt x="143626" y="28435"/>
                  </a:lnTo>
                  <a:cubicBezTo>
                    <a:pt x="143626" y="27601"/>
                    <a:pt x="144293" y="26958"/>
                    <a:pt x="145126" y="26958"/>
                  </a:cubicBezTo>
                  <a:close/>
                  <a:moveTo>
                    <a:pt x="190588" y="9002"/>
                  </a:moveTo>
                  <a:cubicBezTo>
                    <a:pt x="191421" y="9002"/>
                    <a:pt x="192064" y="9645"/>
                    <a:pt x="192064" y="10479"/>
                  </a:cubicBezTo>
                  <a:lnTo>
                    <a:pt x="192064" y="66704"/>
                  </a:lnTo>
                  <a:cubicBezTo>
                    <a:pt x="192112" y="67538"/>
                    <a:pt x="191421" y="68205"/>
                    <a:pt x="190588" y="68205"/>
                  </a:cubicBezTo>
                  <a:lnTo>
                    <a:pt x="173823" y="68205"/>
                  </a:lnTo>
                  <a:cubicBezTo>
                    <a:pt x="172989" y="68205"/>
                    <a:pt x="172346" y="67538"/>
                    <a:pt x="172346" y="66704"/>
                  </a:cubicBezTo>
                  <a:lnTo>
                    <a:pt x="172346" y="28554"/>
                  </a:lnTo>
                  <a:lnTo>
                    <a:pt x="172346" y="10479"/>
                  </a:lnTo>
                  <a:cubicBezTo>
                    <a:pt x="172346" y="9645"/>
                    <a:pt x="173013" y="9002"/>
                    <a:pt x="173823" y="9002"/>
                  </a:cubicBezTo>
                  <a:close/>
                  <a:moveTo>
                    <a:pt x="219308" y="9002"/>
                  </a:moveTo>
                  <a:cubicBezTo>
                    <a:pt x="220142" y="9002"/>
                    <a:pt x="220809" y="9645"/>
                    <a:pt x="220809" y="10479"/>
                  </a:cubicBezTo>
                  <a:lnTo>
                    <a:pt x="220809" y="66704"/>
                  </a:lnTo>
                  <a:cubicBezTo>
                    <a:pt x="220809" y="67538"/>
                    <a:pt x="220142" y="68205"/>
                    <a:pt x="219308" y="68205"/>
                  </a:cubicBezTo>
                  <a:lnTo>
                    <a:pt x="202543" y="68205"/>
                  </a:lnTo>
                  <a:cubicBezTo>
                    <a:pt x="201709" y="68205"/>
                    <a:pt x="201066" y="67538"/>
                    <a:pt x="201066" y="66704"/>
                  </a:cubicBezTo>
                  <a:lnTo>
                    <a:pt x="201066" y="10479"/>
                  </a:lnTo>
                  <a:cubicBezTo>
                    <a:pt x="201066" y="9645"/>
                    <a:pt x="201757" y="9002"/>
                    <a:pt x="202543" y="9002"/>
                  </a:cubicBezTo>
                  <a:close/>
                  <a:moveTo>
                    <a:pt x="147246" y="77159"/>
                  </a:moveTo>
                  <a:lnTo>
                    <a:pt x="147246" y="101831"/>
                  </a:lnTo>
                  <a:lnTo>
                    <a:pt x="82637" y="101831"/>
                  </a:lnTo>
                  <a:lnTo>
                    <a:pt x="82637" y="77159"/>
                  </a:lnTo>
                  <a:close/>
                  <a:moveTo>
                    <a:pt x="147246" y="110380"/>
                  </a:moveTo>
                  <a:lnTo>
                    <a:pt x="147246" y="135052"/>
                  </a:lnTo>
                  <a:lnTo>
                    <a:pt x="82637" y="135052"/>
                  </a:lnTo>
                  <a:lnTo>
                    <a:pt x="82637" y="110380"/>
                  </a:lnTo>
                  <a:close/>
                  <a:moveTo>
                    <a:pt x="73659" y="77183"/>
                  </a:moveTo>
                  <a:lnTo>
                    <a:pt x="73659" y="168701"/>
                  </a:lnTo>
                  <a:lnTo>
                    <a:pt x="9050" y="168701"/>
                  </a:lnTo>
                  <a:lnTo>
                    <a:pt x="9050" y="77183"/>
                  </a:lnTo>
                  <a:close/>
                  <a:moveTo>
                    <a:pt x="147246" y="144030"/>
                  </a:moveTo>
                  <a:lnTo>
                    <a:pt x="147246" y="168701"/>
                  </a:lnTo>
                  <a:lnTo>
                    <a:pt x="82637" y="168701"/>
                  </a:lnTo>
                  <a:lnTo>
                    <a:pt x="82637" y="144030"/>
                  </a:lnTo>
                  <a:close/>
                  <a:moveTo>
                    <a:pt x="173823" y="0"/>
                  </a:moveTo>
                  <a:cubicBezTo>
                    <a:pt x="168036" y="0"/>
                    <a:pt x="163344" y="4668"/>
                    <a:pt x="163344" y="10479"/>
                  </a:cubicBezTo>
                  <a:lnTo>
                    <a:pt x="163344" y="18075"/>
                  </a:lnTo>
                  <a:cubicBezTo>
                    <a:pt x="162868" y="18004"/>
                    <a:pt x="162368" y="17956"/>
                    <a:pt x="161844" y="17956"/>
                  </a:cubicBezTo>
                  <a:lnTo>
                    <a:pt x="145102" y="17956"/>
                  </a:lnTo>
                  <a:cubicBezTo>
                    <a:pt x="141959" y="17956"/>
                    <a:pt x="139149" y="19361"/>
                    <a:pt x="137196" y="21552"/>
                  </a:cubicBezTo>
                  <a:lnTo>
                    <a:pt x="102141" y="21552"/>
                  </a:lnTo>
                  <a:cubicBezTo>
                    <a:pt x="93734" y="21552"/>
                    <a:pt x="86519" y="27863"/>
                    <a:pt x="85757" y="36222"/>
                  </a:cubicBezTo>
                  <a:cubicBezTo>
                    <a:pt x="85471" y="39651"/>
                    <a:pt x="86209" y="42866"/>
                    <a:pt x="87757" y="45605"/>
                  </a:cubicBezTo>
                  <a:cubicBezTo>
                    <a:pt x="86519" y="46415"/>
                    <a:pt x="85709" y="47820"/>
                    <a:pt x="85709" y="49391"/>
                  </a:cubicBezTo>
                  <a:lnTo>
                    <a:pt x="85709" y="68229"/>
                  </a:lnTo>
                  <a:lnTo>
                    <a:pt x="4502" y="68229"/>
                  </a:lnTo>
                  <a:cubicBezTo>
                    <a:pt x="2025" y="68229"/>
                    <a:pt x="1" y="70229"/>
                    <a:pt x="1" y="72729"/>
                  </a:cubicBezTo>
                  <a:lnTo>
                    <a:pt x="1" y="173226"/>
                  </a:lnTo>
                  <a:cubicBezTo>
                    <a:pt x="1" y="175703"/>
                    <a:pt x="2001" y="177727"/>
                    <a:pt x="4502" y="177727"/>
                  </a:cubicBezTo>
                  <a:lnTo>
                    <a:pt x="225238" y="177727"/>
                  </a:lnTo>
                  <a:cubicBezTo>
                    <a:pt x="227691" y="177727"/>
                    <a:pt x="229715" y="175727"/>
                    <a:pt x="229715" y="173226"/>
                  </a:cubicBezTo>
                  <a:lnTo>
                    <a:pt x="229715" y="142863"/>
                  </a:lnTo>
                  <a:cubicBezTo>
                    <a:pt x="229715" y="140600"/>
                    <a:pt x="228120" y="138600"/>
                    <a:pt x="225905" y="138267"/>
                  </a:cubicBezTo>
                  <a:cubicBezTo>
                    <a:pt x="225690" y="138237"/>
                    <a:pt x="225477" y="138223"/>
                    <a:pt x="225268" y="138223"/>
                  </a:cubicBezTo>
                  <a:cubicBezTo>
                    <a:pt x="222786" y="138223"/>
                    <a:pt x="220761" y="140238"/>
                    <a:pt x="220761" y="142720"/>
                  </a:cubicBezTo>
                  <a:lnTo>
                    <a:pt x="220761" y="168725"/>
                  </a:lnTo>
                  <a:lnTo>
                    <a:pt x="156176" y="168725"/>
                  </a:lnTo>
                  <a:lnTo>
                    <a:pt x="156176" y="77230"/>
                  </a:lnTo>
                  <a:lnTo>
                    <a:pt x="220761" y="77230"/>
                  </a:lnTo>
                  <a:lnTo>
                    <a:pt x="220761" y="103474"/>
                  </a:lnTo>
                  <a:cubicBezTo>
                    <a:pt x="220761" y="105736"/>
                    <a:pt x="222380" y="107737"/>
                    <a:pt x="224571" y="108070"/>
                  </a:cubicBezTo>
                  <a:cubicBezTo>
                    <a:pt x="224788" y="108100"/>
                    <a:pt x="225003" y="108114"/>
                    <a:pt x="225214" y="108114"/>
                  </a:cubicBezTo>
                  <a:cubicBezTo>
                    <a:pt x="227693" y="108114"/>
                    <a:pt x="229715" y="106118"/>
                    <a:pt x="229715" y="103617"/>
                  </a:cubicBezTo>
                  <a:lnTo>
                    <a:pt x="229715" y="72753"/>
                  </a:lnTo>
                  <a:cubicBezTo>
                    <a:pt x="229715" y="71896"/>
                    <a:pt x="229477" y="71110"/>
                    <a:pt x="229072" y="70443"/>
                  </a:cubicBezTo>
                  <a:cubicBezTo>
                    <a:pt x="229477" y="69300"/>
                    <a:pt x="229715" y="68086"/>
                    <a:pt x="229715" y="66800"/>
                  </a:cubicBezTo>
                  <a:lnTo>
                    <a:pt x="229715" y="10479"/>
                  </a:lnTo>
                  <a:lnTo>
                    <a:pt x="229787" y="10479"/>
                  </a:lnTo>
                  <a:cubicBezTo>
                    <a:pt x="229787" y="4716"/>
                    <a:pt x="225119" y="0"/>
                    <a:pt x="219308" y="0"/>
                  </a:cubicBezTo>
                  <a:lnTo>
                    <a:pt x="202543" y="0"/>
                  </a:lnTo>
                  <a:cubicBezTo>
                    <a:pt x="200328" y="0"/>
                    <a:pt x="198256" y="691"/>
                    <a:pt x="196565" y="1882"/>
                  </a:cubicBezTo>
                  <a:cubicBezTo>
                    <a:pt x="194875" y="691"/>
                    <a:pt x="192803" y="0"/>
                    <a:pt x="1905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58"/>
            <p:cNvSpPr/>
            <p:nvPr/>
          </p:nvSpPr>
          <p:spPr>
            <a:xfrm>
              <a:off x="6425784" y="2062381"/>
              <a:ext cx="89605" cy="159669"/>
            </a:xfrm>
            <a:custGeom>
              <a:avLst/>
              <a:gdLst/>
              <a:ahLst/>
              <a:cxnLst/>
              <a:rect l="l" t="t" r="r" b="b"/>
              <a:pathLst>
                <a:path w="55655" h="85157" extrusionOk="0">
                  <a:moveTo>
                    <a:pt x="27958" y="50078"/>
                  </a:moveTo>
                  <a:cubicBezTo>
                    <a:pt x="38341" y="50078"/>
                    <a:pt x="46796" y="58532"/>
                    <a:pt x="46796" y="68939"/>
                  </a:cubicBezTo>
                  <a:cubicBezTo>
                    <a:pt x="46796" y="71440"/>
                    <a:pt x="46295" y="73892"/>
                    <a:pt x="45343" y="76202"/>
                  </a:cubicBezTo>
                  <a:lnTo>
                    <a:pt x="10574" y="76202"/>
                  </a:lnTo>
                  <a:cubicBezTo>
                    <a:pt x="9621" y="73892"/>
                    <a:pt x="9121" y="71440"/>
                    <a:pt x="9121" y="68939"/>
                  </a:cubicBezTo>
                  <a:cubicBezTo>
                    <a:pt x="9121" y="58532"/>
                    <a:pt x="17575" y="50078"/>
                    <a:pt x="27958" y="50078"/>
                  </a:cubicBezTo>
                  <a:close/>
                  <a:moveTo>
                    <a:pt x="27864" y="0"/>
                  </a:moveTo>
                  <a:cubicBezTo>
                    <a:pt x="25363" y="0"/>
                    <a:pt x="23338" y="2016"/>
                    <a:pt x="23338" y="4497"/>
                  </a:cubicBezTo>
                  <a:lnTo>
                    <a:pt x="23338" y="41481"/>
                  </a:lnTo>
                  <a:cubicBezTo>
                    <a:pt x="10121" y="43624"/>
                    <a:pt x="0" y="55127"/>
                    <a:pt x="0" y="68939"/>
                  </a:cubicBezTo>
                  <a:cubicBezTo>
                    <a:pt x="0" y="73869"/>
                    <a:pt x="1310" y="78751"/>
                    <a:pt x="3810" y="83013"/>
                  </a:cubicBezTo>
                  <a:cubicBezTo>
                    <a:pt x="4620" y="84347"/>
                    <a:pt x="6073" y="85157"/>
                    <a:pt x="7668" y="85157"/>
                  </a:cubicBezTo>
                  <a:lnTo>
                    <a:pt x="47963" y="85157"/>
                  </a:lnTo>
                  <a:cubicBezTo>
                    <a:pt x="49558" y="85157"/>
                    <a:pt x="51035" y="84323"/>
                    <a:pt x="51820" y="82918"/>
                  </a:cubicBezTo>
                  <a:cubicBezTo>
                    <a:pt x="54297" y="78703"/>
                    <a:pt x="55607" y="73845"/>
                    <a:pt x="55607" y="68939"/>
                  </a:cubicBezTo>
                  <a:cubicBezTo>
                    <a:pt x="55655" y="55151"/>
                    <a:pt x="45533" y="43648"/>
                    <a:pt x="32316" y="41481"/>
                  </a:cubicBezTo>
                  <a:lnTo>
                    <a:pt x="32316" y="4640"/>
                  </a:lnTo>
                  <a:cubicBezTo>
                    <a:pt x="32316" y="2378"/>
                    <a:pt x="30697" y="377"/>
                    <a:pt x="28506" y="44"/>
                  </a:cubicBezTo>
                  <a:cubicBezTo>
                    <a:pt x="28289" y="14"/>
                    <a:pt x="28075" y="0"/>
                    <a:pt x="278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58"/>
            <p:cNvSpPr/>
            <p:nvPr/>
          </p:nvSpPr>
          <p:spPr>
            <a:xfrm>
              <a:off x="6440200" y="2361895"/>
              <a:ext cx="14456" cy="81533"/>
            </a:xfrm>
            <a:custGeom>
              <a:avLst/>
              <a:gdLst/>
              <a:ahLst/>
              <a:cxnLst/>
              <a:rect l="l" t="t" r="r" b="b"/>
              <a:pathLst>
                <a:path w="8979" h="43484" extrusionOk="0">
                  <a:moveTo>
                    <a:pt x="4512" y="0"/>
                  </a:moveTo>
                  <a:cubicBezTo>
                    <a:pt x="4289" y="0"/>
                    <a:pt x="4063" y="16"/>
                    <a:pt x="3835" y="50"/>
                  </a:cubicBezTo>
                  <a:cubicBezTo>
                    <a:pt x="1620" y="312"/>
                    <a:pt x="0" y="2336"/>
                    <a:pt x="0" y="4598"/>
                  </a:cubicBezTo>
                  <a:lnTo>
                    <a:pt x="0" y="38867"/>
                  </a:lnTo>
                  <a:cubicBezTo>
                    <a:pt x="0" y="41130"/>
                    <a:pt x="1620" y="43106"/>
                    <a:pt x="3835" y="43440"/>
                  </a:cubicBezTo>
                  <a:cubicBezTo>
                    <a:pt x="4050" y="43469"/>
                    <a:pt x="4262" y="43484"/>
                    <a:pt x="4472" y="43484"/>
                  </a:cubicBezTo>
                  <a:cubicBezTo>
                    <a:pt x="6953" y="43484"/>
                    <a:pt x="8978" y="41470"/>
                    <a:pt x="8978" y="39010"/>
                  </a:cubicBezTo>
                  <a:lnTo>
                    <a:pt x="8978" y="4479"/>
                  </a:lnTo>
                  <a:cubicBezTo>
                    <a:pt x="8978" y="1989"/>
                    <a:pt x="6975" y="0"/>
                    <a:pt x="45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58"/>
            <p:cNvSpPr/>
            <p:nvPr/>
          </p:nvSpPr>
          <p:spPr>
            <a:xfrm>
              <a:off x="6440430" y="2327517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7" y="0"/>
                  </a:moveTo>
                  <a:cubicBezTo>
                    <a:pt x="3287" y="0"/>
                    <a:pt x="2144" y="476"/>
                    <a:pt x="1310" y="1310"/>
                  </a:cubicBezTo>
                  <a:cubicBezTo>
                    <a:pt x="477" y="2143"/>
                    <a:pt x="0" y="3310"/>
                    <a:pt x="0" y="4501"/>
                  </a:cubicBezTo>
                  <a:cubicBezTo>
                    <a:pt x="0" y="5692"/>
                    <a:pt x="477" y="6835"/>
                    <a:pt x="1310" y="7668"/>
                  </a:cubicBezTo>
                  <a:cubicBezTo>
                    <a:pt x="2144" y="8502"/>
                    <a:pt x="3287" y="8978"/>
                    <a:pt x="4477" y="8978"/>
                  </a:cubicBezTo>
                  <a:cubicBezTo>
                    <a:pt x="5668" y="8978"/>
                    <a:pt x="6835" y="8502"/>
                    <a:pt x="7669" y="7668"/>
                  </a:cubicBezTo>
                  <a:cubicBezTo>
                    <a:pt x="8502" y="6835"/>
                    <a:pt x="8978" y="5668"/>
                    <a:pt x="8978" y="4501"/>
                  </a:cubicBezTo>
                  <a:cubicBezTo>
                    <a:pt x="8978" y="3334"/>
                    <a:pt x="8502" y="2143"/>
                    <a:pt x="7669" y="1310"/>
                  </a:cubicBezTo>
                  <a:cubicBezTo>
                    <a:pt x="6835" y="476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" name="Google Shape;808;p58"/>
          <p:cNvGrpSpPr/>
          <p:nvPr/>
        </p:nvGrpSpPr>
        <p:grpSpPr>
          <a:xfrm>
            <a:off x="7227002" y="2079921"/>
            <a:ext cx="369996" cy="430759"/>
            <a:chOff x="7227002" y="2079921"/>
            <a:chExt cx="369996" cy="430759"/>
          </a:xfrm>
        </p:grpSpPr>
        <p:sp>
          <p:nvSpPr>
            <p:cNvPr id="809" name="Google Shape;809;p58"/>
            <p:cNvSpPr/>
            <p:nvPr/>
          </p:nvSpPr>
          <p:spPr>
            <a:xfrm>
              <a:off x="7227002" y="2079921"/>
              <a:ext cx="369996" cy="430759"/>
            </a:xfrm>
            <a:custGeom>
              <a:avLst/>
              <a:gdLst/>
              <a:ahLst/>
              <a:cxnLst/>
              <a:rect l="l" t="t" r="r" b="b"/>
              <a:pathLst>
                <a:path w="229811" h="229738" extrusionOk="0">
                  <a:moveTo>
                    <a:pt x="44486" y="25577"/>
                  </a:moveTo>
                  <a:lnTo>
                    <a:pt x="44486" y="31936"/>
                  </a:lnTo>
                  <a:cubicBezTo>
                    <a:pt x="44486" y="38818"/>
                    <a:pt x="46867" y="45581"/>
                    <a:pt x="51440" y="50725"/>
                  </a:cubicBezTo>
                  <a:cubicBezTo>
                    <a:pt x="54488" y="54178"/>
                    <a:pt x="56155" y="58655"/>
                    <a:pt x="56155" y="63275"/>
                  </a:cubicBezTo>
                  <a:lnTo>
                    <a:pt x="56155" y="73611"/>
                  </a:lnTo>
                  <a:lnTo>
                    <a:pt x="26101" y="73611"/>
                  </a:lnTo>
                  <a:lnTo>
                    <a:pt x="26101" y="63275"/>
                  </a:lnTo>
                  <a:cubicBezTo>
                    <a:pt x="26101" y="58655"/>
                    <a:pt x="27768" y="54226"/>
                    <a:pt x="30793" y="50773"/>
                  </a:cubicBezTo>
                  <a:cubicBezTo>
                    <a:pt x="35293" y="45676"/>
                    <a:pt x="37770" y="39128"/>
                    <a:pt x="37770" y="32317"/>
                  </a:cubicBezTo>
                  <a:lnTo>
                    <a:pt x="37770" y="25577"/>
                  </a:lnTo>
                  <a:close/>
                  <a:moveTo>
                    <a:pt x="73659" y="9026"/>
                  </a:moveTo>
                  <a:lnTo>
                    <a:pt x="73659" y="73587"/>
                  </a:lnTo>
                  <a:lnTo>
                    <a:pt x="65157" y="73587"/>
                  </a:lnTo>
                  <a:lnTo>
                    <a:pt x="65157" y="54631"/>
                  </a:lnTo>
                  <a:cubicBezTo>
                    <a:pt x="65157" y="51916"/>
                    <a:pt x="63823" y="49391"/>
                    <a:pt x="61608" y="47867"/>
                  </a:cubicBezTo>
                  <a:cubicBezTo>
                    <a:pt x="56441" y="44271"/>
                    <a:pt x="53488" y="38437"/>
                    <a:pt x="53488" y="32340"/>
                  </a:cubicBezTo>
                  <a:lnTo>
                    <a:pt x="53488" y="17933"/>
                  </a:lnTo>
                  <a:cubicBezTo>
                    <a:pt x="53488" y="17218"/>
                    <a:pt x="52916" y="16647"/>
                    <a:pt x="52202" y="16647"/>
                  </a:cubicBezTo>
                  <a:lnTo>
                    <a:pt x="33293" y="16647"/>
                  </a:lnTo>
                  <a:cubicBezTo>
                    <a:pt x="30840" y="16647"/>
                    <a:pt x="28792" y="18647"/>
                    <a:pt x="28792" y="21148"/>
                  </a:cubicBezTo>
                  <a:lnTo>
                    <a:pt x="28792" y="32364"/>
                  </a:lnTo>
                  <a:cubicBezTo>
                    <a:pt x="28792" y="36984"/>
                    <a:pt x="27077" y="41414"/>
                    <a:pt x="24029" y="44891"/>
                  </a:cubicBezTo>
                  <a:cubicBezTo>
                    <a:pt x="19576" y="49987"/>
                    <a:pt x="17147" y="56512"/>
                    <a:pt x="17147" y="63299"/>
                  </a:cubicBezTo>
                  <a:lnTo>
                    <a:pt x="17147" y="73635"/>
                  </a:lnTo>
                  <a:lnTo>
                    <a:pt x="9074" y="73635"/>
                  </a:lnTo>
                  <a:lnTo>
                    <a:pt x="9074" y="9026"/>
                  </a:lnTo>
                  <a:close/>
                  <a:moveTo>
                    <a:pt x="218879" y="94639"/>
                  </a:moveTo>
                  <a:cubicBezTo>
                    <a:pt x="217570" y="99354"/>
                    <a:pt x="215331" y="105117"/>
                    <a:pt x="211687" y="110499"/>
                  </a:cubicBezTo>
                  <a:cubicBezTo>
                    <a:pt x="211211" y="111214"/>
                    <a:pt x="210711" y="111928"/>
                    <a:pt x="210187" y="112619"/>
                  </a:cubicBezTo>
                  <a:lnTo>
                    <a:pt x="204734" y="112619"/>
                  </a:lnTo>
                  <a:cubicBezTo>
                    <a:pt x="204948" y="111380"/>
                    <a:pt x="205115" y="110094"/>
                    <a:pt x="205305" y="108808"/>
                  </a:cubicBezTo>
                  <a:cubicBezTo>
                    <a:pt x="205472" y="108642"/>
                    <a:pt x="205662" y="108427"/>
                    <a:pt x="205805" y="108189"/>
                  </a:cubicBezTo>
                  <a:cubicBezTo>
                    <a:pt x="209639" y="102498"/>
                    <a:pt x="214640" y="97925"/>
                    <a:pt x="218879" y="94639"/>
                  </a:cubicBezTo>
                  <a:close/>
                  <a:moveTo>
                    <a:pt x="166988" y="94472"/>
                  </a:moveTo>
                  <a:cubicBezTo>
                    <a:pt x="171250" y="97687"/>
                    <a:pt x="176299" y="102259"/>
                    <a:pt x="180181" y="107975"/>
                  </a:cubicBezTo>
                  <a:cubicBezTo>
                    <a:pt x="180300" y="108165"/>
                    <a:pt x="180443" y="108308"/>
                    <a:pt x="180562" y="108475"/>
                  </a:cubicBezTo>
                  <a:cubicBezTo>
                    <a:pt x="180752" y="109880"/>
                    <a:pt x="180943" y="111261"/>
                    <a:pt x="181229" y="112642"/>
                  </a:cubicBezTo>
                  <a:lnTo>
                    <a:pt x="175751" y="112642"/>
                  </a:lnTo>
                  <a:cubicBezTo>
                    <a:pt x="175204" y="111976"/>
                    <a:pt x="174703" y="111261"/>
                    <a:pt x="174227" y="110547"/>
                  </a:cubicBezTo>
                  <a:cubicBezTo>
                    <a:pt x="170512" y="105069"/>
                    <a:pt x="168297" y="99187"/>
                    <a:pt x="166988" y="94472"/>
                  </a:cubicBezTo>
                  <a:close/>
                  <a:moveTo>
                    <a:pt x="192945" y="80112"/>
                  </a:moveTo>
                  <a:cubicBezTo>
                    <a:pt x="194874" y="85446"/>
                    <a:pt x="196851" y="92805"/>
                    <a:pt x="196851" y="100902"/>
                  </a:cubicBezTo>
                  <a:cubicBezTo>
                    <a:pt x="196851" y="104712"/>
                    <a:pt x="196422" y="108642"/>
                    <a:pt x="195565" y="112642"/>
                  </a:cubicBezTo>
                  <a:lnTo>
                    <a:pt x="190350" y="112642"/>
                  </a:lnTo>
                  <a:cubicBezTo>
                    <a:pt x="189492" y="108642"/>
                    <a:pt x="189087" y="104712"/>
                    <a:pt x="189087" y="100902"/>
                  </a:cubicBezTo>
                  <a:cubicBezTo>
                    <a:pt x="189040" y="92829"/>
                    <a:pt x="191016" y="85470"/>
                    <a:pt x="192945" y="80112"/>
                  </a:cubicBezTo>
                  <a:close/>
                  <a:moveTo>
                    <a:pt x="60203" y="106808"/>
                  </a:moveTo>
                  <a:lnTo>
                    <a:pt x="60203" y="119382"/>
                  </a:lnTo>
                  <a:lnTo>
                    <a:pt x="22529" y="119382"/>
                  </a:lnTo>
                  <a:lnTo>
                    <a:pt x="22529" y="106808"/>
                  </a:lnTo>
                  <a:close/>
                  <a:moveTo>
                    <a:pt x="54821" y="128336"/>
                  </a:moveTo>
                  <a:lnTo>
                    <a:pt x="54821" y="147173"/>
                  </a:lnTo>
                  <a:lnTo>
                    <a:pt x="27911" y="147173"/>
                  </a:lnTo>
                  <a:lnTo>
                    <a:pt x="27911" y="128336"/>
                  </a:lnTo>
                  <a:close/>
                  <a:moveTo>
                    <a:pt x="73635" y="82589"/>
                  </a:moveTo>
                  <a:lnTo>
                    <a:pt x="73635" y="147173"/>
                  </a:lnTo>
                  <a:lnTo>
                    <a:pt x="63776" y="147173"/>
                  </a:lnTo>
                  <a:lnTo>
                    <a:pt x="63776" y="128336"/>
                  </a:lnTo>
                  <a:lnTo>
                    <a:pt x="64681" y="128336"/>
                  </a:lnTo>
                  <a:cubicBezTo>
                    <a:pt x="67157" y="128336"/>
                    <a:pt x="69181" y="126336"/>
                    <a:pt x="69181" y="123835"/>
                  </a:cubicBezTo>
                  <a:lnTo>
                    <a:pt x="69181" y="102331"/>
                  </a:lnTo>
                  <a:cubicBezTo>
                    <a:pt x="69181" y="99854"/>
                    <a:pt x="67181" y="97830"/>
                    <a:pt x="64681" y="97830"/>
                  </a:cubicBezTo>
                  <a:lnTo>
                    <a:pt x="18028" y="97830"/>
                  </a:lnTo>
                  <a:cubicBezTo>
                    <a:pt x="15551" y="97830"/>
                    <a:pt x="13527" y="99830"/>
                    <a:pt x="13527" y="102331"/>
                  </a:cubicBezTo>
                  <a:lnTo>
                    <a:pt x="13527" y="123835"/>
                  </a:lnTo>
                  <a:cubicBezTo>
                    <a:pt x="13527" y="126312"/>
                    <a:pt x="15527" y="128336"/>
                    <a:pt x="18028" y="128336"/>
                  </a:cubicBezTo>
                  <a:lnTo>
                    <a:pt x="18933" y="128336"/>
                  </a:lnTo>
                  <a:lnTo>
                    <a:pt x="18933" y="147173"/>
                  </a:lnTo>
                  <a:lnTo>
                    <a:pt x="9050" y="147173"/>
                  </a:lnTo>
                  <a:lnTo>
                    <a:pt x="9050" y="82589"/>
                  </a:lnTo>
                  <a:close/>
                  <a:moveTo>
                    <a:pt x="209020" y="122049"/>
                  </a:moveTo>
                  <a:lnTo>
                    <a:pt x="205162" y="147173"/>
                  </a:lnTo>
                  <a:lnTo>
                    <a:pt x="180752" y="147173"/>
                  </a:lnTo>
                  <a:lnTo>
                    <a:pt x="176871" y="122049"/>
                  </a:lnTo>
                  <a:close/>
                  <a:moveTo>
                    <a:pt x="39342" y="188944"/>
                  </a:moveTo>
                  <a:cubicBezTo>
                    <a:pt x="39461" y="188944"/>
                    <a:pt x="39556" y="189039"/>
                    <a:pt x="39556" y="189158"/>
                  </a:cubicBezTo>
                  <a:lnTo>
                    <a:pt x="39556" y="197660"/>
                  </a:lnTo>
                  <a:cubicBezTo>
                    <a:pt x="39556" y="197779"/>
                    <a:pt x="39461" y="197874"/>
                    <a:pt x="39342" y="197874"/>
                  </a:cubicBezTo>
                  <a:lnTo>
                    <a:pt x="9288" y="197874"/>
                  </a:lnTo>
                  <a:cubicBezTo>
                    <a:pt x="9169" y="197874"/>
                    <a:pt x="9074" y="197803"/>
                    <a:pt x="9074" y="197660"/>
                  </a:cubicBezTo>
                  <a:lnTo>
                    <a:pt x="9074" y="189158"/>
                  </a:lnTo>
                  <a:cubicBezTo>
                    <a:pt x="9074" y="189039"/>
                    <a:pt x="9169" y="188944"/>
                    <a:pt x="9288" y="188944"/>
                  </a:cubicBezTo>
                  <a:close/>
                  <a:moveTo>
                    <a:pt x="53702" y="207352"/>
                  </a:moveTo>
                  <a:cubicBezTo>
                    <a:pt x="53797" y="207352"/>
                    <a:pt x="53893" y="207424"/>
                    <a:pt x="53893" y="207543"/>
                  </a:cubicBezTo>
                  <a:lnTo>
                    <a:pt x="53893" y="220569"/>
                  </a:lnTo>
                  <a:cubicBezTo>
                    <a:pt x="53940" y="220641"/>
                    <a:pt x="53845" y="220760"/>
                    <a:pt x="53702" y="220760"/>
                  </a:cubicBezTo>
                  <a:lnTo>
                    <a:pt x="9288" y="220760"/>
                  </a:lnTo>
                  <a:cubicBezTo>
                    <a:pt x="9169" y="220760"/>
                    <a:pt x="9074" y="220688"/>
                    <a:pt x="9074" y="220569"/>
                  </a:cubicBezTo>
                  <a:lnTo>
                    <a:pt x="9074" y="207543"/>
                  </a:lnTo>
                  <a:cubicBezTo>
                    <a:pt x="9074" y="207424"/>
                    <a:pt x="9169" y="207352"/>
                    <a:pt x="9288" y="207352"/>
                  </a:cubicBezTo>
                  <a:close/>
                  <a:moveTo>
                    <a:pt x="73635" y="156175"/>
                  </a:moveTo>
                  <a:lnTo>
                    <a:pt x="73635" y="220760"/>
                  </a:lnTo>
                  <a:lnTo>
                    <a:pt x="62894" y="220760"/>
                  </a:lnTo>
                  <a:lnTo>
                    <a:pt x="62894" y="220569"/>
                  </a:lnTo>
                  <a:lnTo>
                    <a:pt x="62894" y="207543"/>
                  </a:lnTo>
                  <a:cubicBezTo>
                    <a:pt x="62894" y="202470"/>
                    <a:pt x="58775" y="198350"/>
                    <a:pt x="53702" y="198350"/>
                  </a:cubicBezTo>
                  <a:lnTo>
                    <a:pt x="48511" y="198350"/>
                  </a:lnTo>
                  <a:lnTo>
                    <a:pt x="48511" y="198112"/>
                  </a:lnTo>
                  <a:lnTo>
                    <a:pt x="48511" y="189158"/>
                  </a:lnTo>
                  <a:cubicBezTo>
                    <a:pt x="48511" y="184062"/>
                    <a:pt x="44414" y="179966"/>
                    <a:pt x="39318" y="179966"/>
                  </a:cubicBezTo>
                  <a:lnTo>
                    <a:pt x="9050" y="179966"/>
                  </a:lnTo>
                  <a:lnTo>
                    <a:pt x="9050" y="156175"/>
                  </a:lnTo>
                  <a:close/>
                  <a:moveTo>
                    <a:pt x="147222" y="156175"/>
                  </a:moveTo>
                  <a:lnTo>
                    <a:pt x="147222" y="166939"/>
                  </a:lnTo>
                  <a:lnTo>
                    <a:pt x="133838" y="166939"/>
                  </a:lnTo>
                  <a:cubicBezTo>
                    <a:pt x="132099" y="166939"/>
                    <a:pt x="130504" y="167415"/>
                    <a:pt x="129123" y="168249"/>
                  </a:cubicBezTo>
                  <a:cubicBezTo>
                    <a:pt x="127765" y="167392"/>
                    <a:pt x="126146" y="166915"/>
                    <a:pt x="124431" y="166915"/>
                  </a:cubicBezTo>
                  <a:lnTo>
                    <a:pt x="115620" y="166915"/>
                  </a:lnTo>
                  <a:cubicBezTo>
                    <a:pt x="110523" y="166915"/>
                    <a:pt x="106404" y="171035"/>
                    <a:pt x="106404" y="176108"/>
                  </a:cubicBezTo>
                  <a:lnTo>
                    <a:pt x="106404" y="181299"/>
                  </a:lnTo>
                  <a:lnTo>
                    <a:pt x="97664" y="181299"/>
                  </a:lnTo>
                  <a:cubicBezTo>
                    <a:pt x="92567" y="181299"/>
                    <a:pt x="88471" y="185395"/>
                    <a:pt x="88471" y="190492"/>
                  </a:cubicBezTo>
                  <a:lnTo>
                    <a:pt x="88471" y="220569"/>
                  </a:lnTo>
                  <a:lnTo>
                    <a:pt x="88471" y="220760"/>
                  </a:lnTo>
                  <a:lnTo>
                    <a:pt x="82637" y="220760"/>
                  </a:lnTo>
                  <a:lnTo>
                    <a:pt x="82637" y="156175"/>
                  </a:lnTo>
                  <a:close/>
                  <a:moveTo>
                    <a:pt x="106213" y="190277"/>
                  </a:moveTo>
                  <a:cubicBezTo>
                    <a:pt x="106332" y="190277"/>
                    <a:pt x="106404" y="190372"/>
                    <a:pt x="106404" y="190492"/>
                  </a:cubicBezTo>
                  <a:lnTo>
                    <a:pt x="106404" y="220569"/>
                  </a:lnTo>
                  <a:cubicBezTo>
                    <a:pt x="106404" y="220641"/>
                    <a:pt x="106332" y="220760"/>
                    <a:pt x="106213" y="220760"/>
                  </a:cubicBezTo>
                  <a:lnTo>
                    <a:pt x="97687" y="220760"/>
                  </a:lnTo>
                  <a:cubicBezTo>
                    <a:pt x="97568" y="220760"/>
                    <a:pt x="97473" y="220688"/>
                    <a:pt x="97473" y="220569"/>
                  </a:cubicBezTo>
                  <a:lnTo>
                    <a:pt x="97473" y="190492"/>
                  </a:lnTo>
                  <a:cubicBezTo>
                    <a:pt x="97473" y="190372"/>
                    <a:pt x="97568" y="190277"/>
                    <a:pt x="97687" y="190277"/>
                  </a:cubicBezTo>
                  <a:close/>
                  <a:moveTo>
                    <a:pt x="124145" y="175941"/>
                  </a:moveTo>
                  <a:cubicBezTo>
                    <a:pt x="124264" y="175941"/>
                    <a:pt x="124360" y="176036"/>
                    <a:pt x="124360" y="176155"/>
                  </a:cubicBezTo>
                  <a:lnTo>
                    <a:pt x="124360" y="220569"/>
                  </a:lnTo>
                  <a:cubicBezTo>
                    <a:pt x="124360" y="220641"/>
                    <a:pt x="124264" y="220760"/>
                    <a:pt x="124145" y="220760"/>
                  </a:cubicBezTo>
                  <a:lnTo>
                    <a:pt x="115644" y="220760"/>
                  </a:lnTo>
                  <a:cubicBezTo>
                    <a:pt x="115524" y="220760"/>
                    <a:pt x="115429" y="220688"/>
                    <a:pt x="115429" y="220569"/>
                  </a:cubicBezTo>
                  <a:lnTo>
                    <a:pt x="115429" y="190444"/>
                  </a:lnTo>
                  <a:lnTo>
                    <a:pt x="115429" y="176155"/>
                  </a:lnTo>
                  <a:cubicBezTo>
                    <a:pt x="115429" y="176036"/>
                    <a:pt x="115524" y="175941"/>
                    <a:pt x="115644" y="175941"/>
                  </a:cubicBezTo>
                  <a:close/>
                  <a:moveTo>
                    <a:pt x="147055" y="175941"/>
                  </a:moveTo>
                  <a:cubicBezTo>
                    <a:pt x="147174" y="175941"/>
                    <a:pt x="147245" y="176036"/>
                    <a:pt x="147245" y="176155"/>
                  </a:cubicBezTo>
                  <a:lnTo>
                    <a:pt x="147245" y="220569"/>
                  </a:lnTo>
                  <a:cubicBezTo>
                    <a:pt x="147245" y="220688"/>
                    <a:pt x="147174" y="220760"/>
                    <a:pt x="147055" y="220760"/>
                  </a:cubicBezTo>
                  <a:lnTo>
                    <a:pt x="134028" y="220760"/>
                  </a:lnTo>
                  <a:cubicBezTo>
                    <a:pt x="133909" y="220760"/>
                    <a:pt x="133838" y="220688"/>
                    <a:pt x="133838" y="220569"/>
                  </a:cubicBezTo>
                  <a:lnTo>
                    <a:pt x="133838" y="176155"/>
                  </a:lnTo>
                  <a:cubicBezTo>
                    <a:pt x="133838" y="176036"/>
                    <a:pt x="133909" y="175941"/>
                    <a:pt x="134028" y="175941"/>
                  </a:cubicBezTo>
                  <a:close/>
                  <a:moveTo>
                    <a:pt x="220832" y="156175"/>
                  </a:moveTo>
                  <a:lnTo>
                    <a:pt x="220832" y="220760"/>
                  </a:lnTo>
                  <a:lnTo>
                    <a:pt x="180443" y="220760"/>
                  </a:lnTo>
                  <a:lnTo>
                    <a:pt x="180443" y="190849"/>
                  </a:lnTo>
                  <a:cubicBezTo>
                    <a:pt x="180443" y="188586"/>
                    <a:pt x="178847" y="186586"/>
                    <a:pt x="176632" y="186276"/>
                  </a:cubicBezTo>
                  <a:cubicBezTo>
                    <a:pt x="176415" y="186246"/>
                    <a:pt x="176201" y="186232"/>
                    <a:pt x="175989" y="186232"/>
                  </a:cubicBezTo>
                  <a:cubicBezTo>
                    <a:pt x="173510" y="186232"/>
                    <a:pt x="171489" y="188226"/>
                    <a:pt x="171489" y="190706"/>
                  </a:cubicBezTo>
                  <a:lnTo>
                    <a:pt x="171489" y="220760"/>
                  </a:lnTo>
                  <a:lnTo>
                    <a:pt x="156247" y="220760"/>
                  </a:lnTo>
                  <a:lnTo>
                    <a:pt x="156247" y="220569"/>
                  </a:lnTo>
                  <a:lnTo>
                    <a:pt x="156247" y="176155"/>
                  </a:lnTo>
                  <a:lnTo>
                    <a:pt x="156247" y="156175"/>
                  </a:lnTo>
                  <a:close/>
                  <a:moveTo>
                    <a:pt x="4478" y="1"/>
                  </a:moveTo>
                  <a:cubicBezTo>
                    <a:pt x="2025" y="1"/>
                    <a:pt x="0" y="2001"/>
                    <a:pt x="0" y="4501"/>
                  </a:cubicBezTo>
                  <a:lnTo>
                    <a:pt x="0" y="78159"/>
                  </a:lnTo>
                  <a:lnTo>
                    <a:pt x="0" y="78207"/>
                  </a:lnTo>
                  <a:lnTo>
                    <a:pt x="0" y="225237"/>
                  </a:lnTo>
                  <a:cubicBezTo>
                    <a:pt x="0" y="227713"/>
                    <a:pt x="1977" y="229738"/>
                    <a:pt x="4478" y="229738"/>
                  </a:cubicBezTo>
                  <a:lnTo>
                    <a:pt x="225214" y="229738"/>
                  </a:lnTo>
                  <a:cubicBezTo>
                    <a:pt x="227691" y="229738"/>
                    <a:pt x="229715" y="227737"/>
                    <a:pt x="229715" y="225237"/>
                  </a:cubicBezTo>
                  <a:lnTo>
                    <a:pt x="229715" y="151650"/>
                  </a:lnTo>
                  <a:cubicBezTo>
                    <a:pt x="229810" y="149174"/>
                    <a:pt x="227786" y="147173"/>
                    <a:pt x="225309" y="147173"/>
                  </a:cubicBezTo>
                  <a:lnTo>
                    <a:pt x="214331" y="147173"/>
                  </a:lnTo>
                  <a:lnTo>
                    <a:pt x="218784" y="118072"/>
                  </a:lnTo>
                  <a:cubicBezTo>
                    <a:pt x="218879" y="117501"/>
                    <a:pt x="218856" y="116905"/>
                    <a:pt x="218736" y="116381"/>
                  </a:cubicBezTo>
                  <a:lnTo>
                    <a:pt x="219094" y="115834"/>
                  </a:lnTo>
                  <a:cubicBezTo>
                    <a:pt x="228572" y="101878"/>
                    <a:pt x="229643" y="86256"/>
                    <a:pt x="229691" y="85589"/>
                  </a:cubicBezTo>
                  <a:cubicBezTo>
                    <a:pt x="229763" y="83994"/>
                    <a:pt x="229001" y="82446"/>
                    <a:pt x="227619" y="81541"/>
                  </a:cubicBezTo>
                  <a:cubicBezTo>
                    <a:pt x="226892" y="81069"/>
                    <a:pt x="226056" y="80829"/>
                    <a:pt x="225216" y="80829"/>
                  </a:cubicBezTo>
                  <a:cubicBezTo>
                    <a:pt x="224488" y="80829"/>
                    <a:pt x="223758" y="81009"/>
                    <a:pt x="223095" y="81374"/>
                  </a:cubicBezTo>
                  <a:cubicBezTo>
                    <a:pt x="222618" y="81636"/>
                    <a:pt x="213783" y="86375"/>
                    <a:pt x="205448" y="94877"/>
                  </a:cubicBezTo>
                  <a:cubicBezTo>
                    <a:pt x="203876" y="79469"/>
                    <a:pt x="197089" y="67824"/>
                    <a:pt x="196756" y="67276"/>
                  </a:cubicBezTo>
                  <a:cubicBezTo>
                    <a:pt x="195946" y="65919"/>
                    <a:pt x="194493" y="65085"/>
                    <a:pt x="192898" y="65085"/>
                  </a:cubicBezTo>
                  <a:lnTo>
                    <a:pt x="192850" y="65085"/>
                  </a:lnTo>
                  <a:cubicBezTo>
                    <a:pt x="191278" y="65085"/>
                    <a:pt x="189826" y="65919"/>
                    <a:pt x="188992" y="67276"/>
                  </a:cubicBezTo>
                  <a:cubicBezTo>
                    <a:pt x="188659" y="67824"/>
                    <a:pt x="181991" y="79302"/>
                    <a:pt x="180395" y="94615"/>
                  </a:cubicBezTo>
                  <a:cubicBezTo>
                    <a:pt x="172012" y="86161"/>
                    <a:pt x="163153" y="81565"/>
                    <a:pt x="162677" y="81327"/>
                  </a:cubicBezTo>
                  <a:cubicBezTo>
                    <a:pt x="162042" y="80999"/>
                    <a:pt x="161346" y="80840"/>
                    <a:pt x="160652" y="80840"/>
                  </a:cubicBezTo>
                  <a:cubicBezTo>
                    <a:pt x="159784" y="80840"/>
                    <a:pt x="158917" y="81088"/>
                    <a:pt x="158176" y="81565"/>
                  </a:cubicBezTo>
                  <a:cubicBezTo>
                    <a:pt x="156843" y="82470"/>
                    <a:pt x="156057" y="83994"/>
                    <a:pt x="156152" y="85589"/>
                  </a:cubicBezTo>
                  <a:cubicBezTo>
                    <a:pt x="156176" y="86256"/>
                    <a:pt x="157295" y="101878"/>
                    <a:pt x="166749" y="115834"/>
                  </a:cubicBezTo>
                  <a:lnTo>
                    <a:pt x="167107" y="116381"/>
                  </a:lnTo>
                  <a:cubicBezTo>
                    <a:pt x="166988" y="116929"/>
                    <a:pt x="166964" y="117501"/>
                    <a:pt x="167059" y="118072"/>
                  </a:cubicBezTo>
                  <a:lnTo>
                    <a:pt x="171512" y="147173"/>
                  </a:lnTo>
                  <a:lnTo>
                    <a:pt x="156128" y="147173"/>
                  </a:lnTo>
                  <a:lnTo>
                    <a:pt x="156128" y="78088"/>
                  </a:lnTo>
                  <a:cubicBezTo>
                    <a:pt x="156128" y="75611"/>
                    <a:pt x="154128" y="73587"/>
                    <a:pt x="151627" y="73587"/>
                  </a:cubicBezTo>
                  <a:lnTo>
                    <a:pt x="132790" y="73587"/>
                  </a:lnTo>
                  <a:cubicBezTo>
                    <a:pt x="130528" y="73587"/>
                    <a:pt x="128527" y="75206"/>
                    <a:pt x="128194" y="77397"/>
                  </a:cubicBezTo>
                  <a:cubicBezTo>
                    <a:pt x="127813" y="80183"/>
                    <a:pt x="129932" y="82565"/>
                    <a:pt x="132647" y="82565"/>
                  </a:cubicBezTo>
                  <a:lnTo>
                    <a:pt x="147126" y="82565"/>
                  </a:lnTo>
                  <a:lnTo>
                    <a:pt x="147126" y="147149"/>
                  </a:lnTo>
                  <a:lnTo>
                    <a:pt x="82541" y="147149"/>
                  </a:lnTo>
                  <a:lnTo>
                    <a:pt x="82541" y="82565"/>
                  </a:lnTo>
                  <a:lnTo>
                    <a:pt x="94830" y="82565"/>
                  </a:lnTo>
                  <a:cubicBezTo>
                    <a:pt x="97092" y="82565"/>
                    <a:pt x="99092" y="80946"/>
                    <a:pt x="99426" y="78755"/>
                  </a:cubicBezTo>
                  <a:cubicBezTo>
                    <a:pt x="99807" y="75968"/>
                    <a:pt x="97664" y="73587"/>
                    <a:pt x="94973" y="73587"/>
                  </a:cubicBezTo>
                  <a:lnTo>
                    <a:pt x="82565" y="73587"/>
                  </a:lnTo>
                  <a:lnTo>
                    <a:pt x="82565" y="4501"/>
                  </a:lnTo>
                  <a:cubicBezTo>
                    <a:pt x="82565" y="2025"/>
                    <a:pt x="80565" y="1"/>
                    <a:pt x="7806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58"/>
            <p:cNvSpPr/>
            <p:nvPr/>
          </p:nvSpPr>
          <p:spPr>
            <a:xfrm>
              <a:off x="7404714" y="2217895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478" y="1"/>
                  </a:moveTo>
                  <a:cubicBezTo>
                    <a:pt x="3287" y="1"/>
                    <a:pt x="2144" y="477"/>
                    <a:pt x="1310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3"/>
                    <a:pt x="477" y="6859"/>
                    <a:pt x="1310" y="7693"/>
                  </a:cubicBezTo>
                  <a:cubicBezTo>
                    <a:pt x="2144" y="8526"/>
                    <a:pt x="3287" y="9003"/>
                    <a:pt x="4478" y="9003"/>
                  </a:cubicBezTo>
                  <a:cubicBezTo>
                    <a:pt x="5668" y="9003"/>
                    <a:pt x="6835" y="8526"/>
                    <a:pt x="7669" y="7693"/>
                  </a:cubicBezTo>
                  <a:cubicBezTo>
                    <a:pt x="8502" y="6859"/>
                    <a:pt x="8979" y="5693"/>
                    <a:pt x="8979" y="4502"/>
                  </a:cubicBezTo>
                  <a:cubicBezTo>
                    <a:pt x="9002" y="3311"/>
                    <a:pt x="8502" y="2144"/>
                    <a:pt x="7669" y="1311"/>
                  </a:cubicBezTo>
                  <a:cubicBezTo>
                    <a:pt x="6835" y="477"/>
                    <a:pt x="5668" y="1"/>
                    <a:pt x="4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58"/>
            <p:cNvSpPr/>
            <p:nvPr/>
          </p:nvSpPr>
          <p:spPr>
            <a:xfrm>
              <a:off x="7502945" y="2394672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1" y="1"/>
                  </a:moveTo>
                  <a:cubicBezTo>
                    <a:pt x="3310" y="1"/>
                    <a:pt x="2144" y="477"/>
                    <a:pt x="1310" y="1311"/>
                  </a:cubicBezTo>
                  <a:cubicBezTo>
                    <a:pt x="477" y="2144"/>
                    <a:pt x="0" y="3311"/>
                    <a:pt x="0" y="4502"/>
                  </a:cubicBezTo>
                  <a:cubicBezTo>
                    <a:pt x="0" y="5693"/>
                    <a:pt x="477" y="6859"/>
                    <a:pt x="1310" y="7693"/>
                  </a:cubicBezTo>
                  <a:cubicBezTo>
                    <a:pt x="2144" y="8526"/>
                    <a:pt x="3310" y="9003"/>
                    <a:pt x="4501" y="9003"/>
                  </a:cubicBezTo>
                  <a:cubicBezTo>
                    <a:pt x="5692" y="9003"/>
                    <a:pt x="6859" y="8526"/>
                    <a:pt x="7692" y="7693"/>
                  </a:cubicBezTo>
                  <a:cubicBezTo>
                    <a:pt x="8526" y="6859"/>
                    <a:pt x="9002" y="5693"/>
                    <a:pt x="9002" y="4502"/>
                  </a:cubicBezTo>
                  <a:cubicBezTo>
                    <a:pt x="9002" y="3311"/>
                    <a:pt x="8526" y="2144"/>
                    <a:pt x="7692" y="1311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" name="Google Shape;812;p58"/>
          <p:cNvGrpSpPr/>
          <p:nvPr/>
        </p:nvGrpSpPr>
        <p:grpSpPr>
          <a:xfrm>
            <a:off x="8045206" y="2080011"/>
            <a:ext cx="369880" cy="430669"/>
            <a:chOff x="8045206" y="2080011"/>
            <a:chExt cx="369880" cy="430669"/>
          </a:xfrm>
        </p:grpSpPr>
        <p:sp>
          <p:nvSpPr>
            <p:cNvPr id="813" name="Google Shape;813;p58"/>
            <p:cNvSpPr/>
            <p:nvPr/>
          </p:nvSpPr>
          <p:spPr>
            <a:xfrm>
              <a:off x="8045206" y="2096800"/>
              <a:ext cx="369880" cy="413880"/>
            </a:xfrm>
            <a:custGeom>
              <a:avLst/>
              <a:gdLst/>
              <a:ahLst/>
              <a:cxnLst/>
              <a:rect l="l" t="t" r="r" b="b"/>
              <a:pathLst>
                <a:path w="229739" h="220736" extrusionOk="0">
                  <a:moveTo>
                    <a:pt x="90210" y="8978"/>
                  </a:moveTo>
                  <a:lnTo>
                    <a:pt x="90210" y="19766"/>
                  </a:lnTo>
                  <a:lnTo>
                    <a:pt x="42795" y="19766"/>
                  </a:lnTo>
                  <a:cubicBezTo>
                    <a:pt x="40533" y="19766"/>
                    <a:pt x="38532" y="21386"/>
                    <a:pt x="38223" y="23577"/>
                  </a:cubicBezTo>
                  <a:cubicBezTo>
                    <a:pt x="37818" y="26339"/>
                    <a:pt x="39961" y="28720"/>
                    <a:pt x="42652" y="28720"/>
                  </a:cubicBezTo>
                  <a:lnTo>
                    <a:pt x="90210" y="28720"/>
                  </a:lnTo>
                  <a:lnTo>
                    <a:pt x="90210" y="53845"/>
                  </a:lnTo>
                  <a:lnTo>
                    <a:pt x="29197" y="53845"/>
                  </a:lnTo>
                  <a:lnTo>
                    <a:pt x="29197" y="8978"/>
                  </a:lnTo>
                  <a:close/>
                  <a:moveTo>
                    <a:pt x="64204" y="62799"/>
                  </a:moveTo>
                  <a:lnTo>
                    <a:pt x="64204" y="111261"/>
                  </a:lnTo>
                  <a:lnTo>
                    <a:pt x="55226" y="111261"/>
                  </a:lnTo>
                  <a:lnTo>
                    <a:pt x="55226" y="62799"/>
                  </a:lnTo>
                  <a:close/>
                  <a:moveTo>
                    <a:pt x="24053" y="166915"/>
                  </a:moveTo>
                  <a:cubicBezTo>
                    <a:pt x="28626" y="166915"/>
                    <a:pt x="32341" y="170630"/>
                    <a:pt x="32341" y="175203"/>
                  </a:cubicBezTo>
                  <a:lnTo>
                    <a:pt x="32341" y="211758"/>
                  </a:lnTo>
                  <a:lnTo>
                    <a:pt x="9002" y="211758"/>
                  </a:lnTo>
                  <a:lnTo>
                    <a:pt x="9002" y="175203"/>
                  </a:lnTo>
                  <a:cubicBezTo>
                    <a:pt x="9002" y="170630"/>
                    <a:pt x="12741" y="166915"/>
                    <a:pt x="17314" y="166915"/>
                  </a:cubicBezTo>
                  <a:close/>
                  <a:moveTo>
                    <a:pt x="177466" y="186633"/>
                  </a:moveTo>
                  <a:cubicBezTo>
                    <a:pt x="183539" y="186633"/>
                    <a:pt x="188445" y="191563"/>
                    <a:pt x="188445" y="197636"/>
                  </a:cubicBezTo>
                  <a:lnTo>
                    <a:pt x="188445" y="211758"/>
                  </a:lnTo>
                  <a:lnTo>
                    <a:pt x="41319" y="211758"/>
                  </a:lnTo>
                  <a:lnTo>
                    <a:pt x="41319" y="197636"/>
                  </a:lnTo>
                  <a:cubicBezTo>
                    <a:pt x="41319" y="191563"/>
                    <a:pt x="46224" y="186633"/>
                    <a:pt x="52297" y="186633"/>
                  </a:cubicBezTo>
                  <a:close/>
                  <a:moveTo>
                    <a:pt x="212473" y="166915"/>
                  </a:moveTo>
                  <a:cubicBezTo>
                    <a:pt x="217070" y="166915"/>
                    <a:pt x="220785" y="170630"/>
                    <a:pt x="220785" y="175203"/>
                  </a:cubicBezTo>
                  <a:lnTo>
                    <a:pt x="220785" y="211758"/>
                  </a:lnTo>
                  <a:lnTo>
                    <a:pt x="197446" y="211758"/>
                  </a:lnTo>
                  <a:lnTo>
                    <a:pt x="197446" y="175203"/>
                  </a:lnTo>
                  <a:cubicBezTo>
                    <a:pt x="197446" y="170630"/>
                    <a:pt x="201162" y="166915"/>
                    <a:pt x="205758" y="166915"/>
                  </a:cubicBezTo>
                  <a:close/>
                  <a:moveTo>
                    <a:pt x="24696" y="0"/>
                  </a:moveTo>
                  <a:cubicBezTo>
                    <a:pt x="22219" y="0"/>
                    <a:pt x="20195" y="2001"/>
                    <a:pt x="20195" y="4501"/>
                  </a:cubicBezTo>
                  <a:lnTo>
                    <a:pt x="20195" y="58322"/>
                  </a:lnTo>
                  <a:cubicBezTo>
                    <a:pt x="20195" y="60775"/>
                    <a:pt x="22196" y="62799"/>
                    <a:pt x="24696" y="62799"/>
                  </a:cubicBezTo>
                  <a:lnTo>
                    <a:pt x="28745" y="62799"/>
                  </a:lnTo>
                  <a:lnTo>
                    <a:pt x="28745" y="73587"/>
                  </a:lnTo>
                  <a:cubicBezTo>
                    <a:pt x="28745" y="75849"/>
                    <a:pt x="30364" y="77849"/>
                    <a:pt x="32555" y="78159"/>
                  </a:cubicBezTo>
                  <a:cubicBezTo>
                    <a:pt x="32782" y="78192"/>
                    <a:pt x="33006" y="78208"/>
                    <a:pt x="33226" y="78208"/>
                  </a:cubicBezTo>
                  <a:cubicBezTo>
                    <a:pt x="35692" y="78208"/>
                    <a:pt x="37699" y="76200"/>
                    <a:pt x="37699" y="73730"/>
                  </a:cubicBezTo>
                  <a:lnTo>
                    <a:pt x="37699" y="62799"/>
                  </a:lnTo>
                  <a:lnTo>
                    <a:pt x="46224" y="62799"/>
                  </a:lnTo>
                  <a:lnTo>
                    <a:pt x="46224" y="111618"/>
                  </a:lnTo>
                  <a:cubicBezTo>
                    <a:pt x="29245" y="114119"/>
                    <a:pt x="16147" y="128812"/>
                    <a:pt x="16147" y="146459"/>
                  </a:cubicBezTo>
                  <a:lnTo>
                    <a:pt x="16147" y="157937"/>
                  </a:lnTo>
                  <a:cubicBezTo>
                    <a:pt x="7169" y="158533"/>
                    <a:pt x="1" y="166058"/>
                    <a:pt x="1" y="175179"/>
                  </a:cubicBezTo>
                  <a:lnTo>
                    <a:pt x="1" y="216235"/>
                  </a:lnTo>
                  <a:cubicBezTo>
                    <a:pt x="1" y="218711"/>
                    <a:pt x="1977" y="220736"/>
                    <a:pt x="4478" y="220736"/>
                  </a:cubicBezTo>
                  <a:lnTo>
                    <a:pt x="226024" y="220736"/>
                  </a:lnTo>
                  <a:cubicBezTo>
                    <a:pt x="228048" y="220736"/>
                    <a:pt x="229715" y="219092"/>
                    <a:pt x="229715" y="217044"/>
                  </a:cubicBezTo>
                  <a:lnTo>
                    <a:pt x="229715" y="175179"/>
                  </a:lnTo>
                  <a:cubicBezTo>
                    <a:pt x="229739" y="166034"/>
                    <a:pt x="222595" y="158533"/>
                    <a:pt x="213569" y="157937"/>
                  </a:cubicBezTo>
                  <a:lnTo>
                    <a:pt x="213569" y="140124"/>
                  </a:lnTo>
                  <a:cubicBezTo>
                    <a:pt x="213569" y="124168"/>
                    <a:pt x="200661" y="111237"/>
                    <a:pt x="184706" y="111237"/>
                  </a:cubicBezTo>
                  <a:lnTo>
                    <a:pt x="140149" y="111237"/>
                  </a:lnTo>
                  <a:cubicBezTo>
                    <a:pt x="137886" y="111237"/>
                    <a:pt x="135886" y="112857"/>
                    <a:pt x="135553" y="115048"/>
                  </a:cubicBezTo>
                  <a:cubicBezTo>
                    <a:pt x="135172" y="117810"/>
                    <a:pt x="137315" y="120191"/>
                    <a:pt x="139982" y="120191"/>
                  </a:cubicBezTo>
                  <a:lnTo>
                    <a:pt x="178371" y="120191"/>
                  </a:lnTo>
                  <a:cubicBezTo>
                    <a:pt x="192850" y="120191"/>
                    <a:pt x="204615" y="131956"/>
                    <a:pt x="204615" y="146459"/>
                  </a:cubicBezTo>
                  <a:lnTo>
                    <a:pt x="204615" y="157937"/>
                  </a:lnTo>
                  <a:cubicBezTo>
                    <a:pt x="195637" y="158533"/>
                    <a:pt x="188445" y="166058"/>
                    <a:pt x="188445" y="175179"/>
                  </a:cubicBezTo>
                  <a:lnTo>
                    <a:pt x="188445" y="180966"/>
                  </a:lnTo>
                  <a:cubicBezTo>
                    <a:pt x="185301" y="178870"/>
                    <a:pt x="181515" y="177655"/>
                    <a:pt x="177466" y="177655"/>
                  </a:cubicBezTo>
                  <a:lnTo>
                    <a:pt x="52297" y="177655"/>
                  </a:lnTo>
                  <a:cubicBezTo>
                    <a:pt x="48249" y="177655"/>
                    <a:pt x="44462" y="178870"/>
                    <a:pt x="41319" y="180966"/>
                  </a:cubicBezTo>
                  <a:lnTo>
                    <a:pt x="41319" y="175179"/>
                  </a:lnTo>
                  <a:cubicBezTo>
                    <a:pt x="41319" y="166034"/>
                    <a:pt x="34174" y="158533"/>
                    <a:pt x="25149" y="157937"/>
                  </a:cubicBezTo>
                  <a:lnTo>
                    <a:pt x="25149" y="124907"/>
                  </a:lnTo>
                  <a:cubicBezTo>
                    <a:pt x="25149" y="122311"/>
                    <a:pt x="27221" y="120239"/>
                    <a:pt x="29816" y="120239"/>
                  </a:cubicBezTo>
                  <a:lnTo>
                    <a:pt x="102331" y="120239"/>
                  </a:lnTo>
                  <a:cubicBezTo>
                    <a:pt x="102546" y="120239"/>
                    <a:pt x="102760" y="120144"/>
                    <a:pt x="102903" y="120025"/>
                  </a:cubicBezTo>
                  <a:cubicBezTo>
                    <a:pt x="107071" y="116095"/>
                    <a:pt x="104356" y="111261"/>
                    <a:pt x="100498" y="111261"/>
                  </a:cubicBezTo>
                  <a:lnTo>
                    <a:pt x="73159" y="111261"/>
                  </a:lnTo>
                  <a:lnTo>
                    <a:pt x="73159" y="62799"/>
                  </a:lnTo>
                  <a:lnTo>
                    <a:pt x="94687" y="62799"/>
                  </a:lnTo>
                  <a:cubicBezTo>
                    <a:pt x="97164" y="62799"/>
                    <a:pt x="99188" y="60822"/>
                    <a:pt x="99188" y="58322"/>
                  </a:cubicBezTo>
                  <a:lnTo>
                    <a:pt x="99188" y="4501"/>
                  </a:lnTo>
                  <a:cubicBezTo>
                    <a:pt x="99188" y="2025"/>
                    <a:pt x="97187" y="0"/>
                    <a:pt x="9468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58"/>
            <p:cNvSpPr/>
            <p:nvPr/>
          </p:nvSpPr>
          <p:spPr>
            <a:xfrm>
              <a:off x="8233078" y="2305414"/>
              <a:ext cx="14456" cy="16879"/>
            </a:xfrm>
            <a:custGeom>
              <a:avLst/>
              <a:gdLst/>
              <a:ahLst/>
              <a:cxnLst/>
              <a:rect l="l" t="t" r="r" b="b"/>
              <a:pathLst>
                <a:path w="8979" h="9002" extrusionOk="0">
                  <a:moveTo>
                    <a:pt x="4478" y="0"/>
                  </a:moveTo>
                  <a:cubicBezTo>
                    <a:pt x="3287" y="0"/>
                    <a:pt x="2144" y="500"/>
                    <a:pt x="1310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287" y="9002"/>
                    <a:pt x="4478" y="9002"/>
                  </a:cubicBezTo>
                  <a:cubicBezTo>
                    <a:pt x="5668" y="9002"/>
                    <a:pt x="6835" y="8526"/>
                    <a:pt x="7669" y="7692"/>
                  </a:cubicBezTo>
                  <a:cubicBezTo>
                    <a:pt x="8502" y="6859"/>
                    <a:pt x="8979" y="5692"/>
                    <a:pt x="8979" y="4501"/>
                  </a:cubicBezTo>
                  <a:cubicBezTo>
                    <a:pt x="8979" y="3310"/>
                    <a:pt x="8502" y="2143"/>
                    <a:pt x="7669" y="1310"/>
                  </a:cubicBezTo>
                  <a:cubicBezTo>
                    <a:pt x="6835" y="500"/>
                    <a:pt x="5668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58"/>
            <p:cNvSpPr/>
            <p:nvPr/>
          </p:nvSpPr>
          <p:spPr>
            <a:xfrm>
              <a:off x="8091483" y="2259154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3" y="5692"/>
                    <a:pt x="9003" y="4501"/>
                  </a:cubicBezTo>
                  <a:cubicBezTo>
                    <a:pt x="9003" y="3311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58"/>
            <p:cNvSpPr/>
            <p:nvPr/>
          </p:nvSpPr>
          <p:spPr>
            <a:xfrm>
              <a:off x="8135538" y="2367659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501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0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1" y="9002"/>
                  </a:cubicBezTo>
                  <a:cubicBezTo>
                    <a:pt x="5692" y="9002"/>
                    <a:pt x="6835" y="8526"/>
                    <a:pt x="7669" y="7692"/>
                  </a:cubicBezTo>
                  <a:cubicBezTo>
                    <a:pt x="8502" y="6859"/>
                    <a:pt x="8979" y="5692"/>
                    <a:pt x="8979" y="4501"/>
                  </a:cubicBezTo>
                  <a:cubicBezTo>
                    <a:pt x="8979" y="3310"/>
                    <a:pt x="8502" y="2144"/>
                    <a:pt x="7669" y="1310"/>
                  </a:cubicBezTo>
                  <a:cubicBezTo>
                    <a:pt x="6835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58"/>
            <p:cNvSpPr/>
            <p:nvPr/>
          </p:nvSpPr>
          <p:spPr>
            <a:xfrm>
              <a:off x="8157431" y="2367659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0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0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58"/>
            <p:cNvSpPr/>
            <p:nvPr/>
          </p:nvSpPr>
          <p:spPr>
            <a:xfrm>
              <a:off x="8179323" y="2367659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0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3" y="5692"/>
                    <a:pt x="9003" y="4501"/>
                  </a:cubicBezTo>
                  <a:cubicBezTo>
                    <a:pt x="9003" y="3310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58"/>
            <p:cNvSpPr/>
            <p:nvPr/>
          </p:nvSpPr>
          <p:spPr>
            <a:xfrm>
              <a:off x="8157431" y="2342162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0"/>
                    <a:pt x="1" y="4501"/>
                  </a:cubicBezTo>
                  <a:cubicBezTo>
                    <a:pt x="1" y="5692"/>
                    <a:pt x="477" y="6835"/>
                    <a:pt x="1310" y="7692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2" y="8978"/>
                    <a:pt x="6812" y="8502"/>
                    <a:pt x="7693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0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58"/>
            <p:cNvSpPr/>
            <p:nvPr/>
          </p:nvSpPr>
          <p:spPr>
            <a:xfrm>
              <a:off x="8157431" y="2393155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0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0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58"/>
            <p:cNvSpPr/>
            <p:nvPr/>
          </p:nvSpPr>
          <p:spPr>
            <a:xfrm>
              <a:off x="8252326" y="2367659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1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0" y="3310"/>
                    <a:pt x="0" y="4501"/>
                  </a:cubicBezTo>
                  <a:cubicBezTo>
                    <a:pt x="0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1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0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58"/>
            <p:cNvSpPr/>
            <p:nvPr/>
          </p:nvSpPr>
          <p:spPr>
            <a:xfrm>
              <a:off x="8274218" y="2367659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1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0" y="3310"/>
                    <a:pt x="0" y="4501"/>
                  </a:cubicBezTo>
                  <a:cubicBezTo>
                    <a:pt x="0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1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0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58"/>
            <p:cNvSpPr/>
            <p:nvPr/>
          </p:nvSpPr>
          <p:spPr>
            <a:xfrm>
              <a:off x="8296150" y="2367659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478" y="0"/>
                  </a:moveTo>
                  <a:cubicBezTo>
                    <a:pt x="3287" y="0"/>
                    <a:pt x="2144" y="477"/>
                    <a:pt x="1310" y="1310"/>
                  </a:cubicBezTo>
                  <a:cubicBezTo>
                    <a:pt x="477" y="2144"/>
                    <a:pt x="0" y="3310"/>
                    <a:pt x="0" y="4501"/>
                  </a:cubicBezTo>
                  <a:cubicBezTo>
                    <a:pt x="0" y="5692"/>
                    <a:pt x="477" y="6859"/>
                    <a:pt x="1310" y="7692"/>
                  </a:cubicBezTo>
                  <a:cubicBezTo>
                    <a:pt x="2144" y="8526"/>
                    <a:pt x="3287" y="9002"/>
                    <a:pt x="4478" y="9002"/>
                  </a:cubicBezTo>
                  <a:cubicBezTo>
                    <a:pt x="5668" y="9002"/>
                    <a:pt x="6835" y="8526"/>
                    <a:pt x="7669" y="7692"/>
                  </a:cubicBezTo>
                  <a:cubicBezTo>
                    <a:pt x="8502" y="6859"/>
                    <a:pt x="8978" y="5692"/>
                    <a:pt x="8978" y="4501"/>
                  </a:cubicBezTo>
                  <a:cubicBezTo>
                    <a:pt x="8978" y="3310"/>
                    <a:pt x="8502" y="2144"/>
                    <a:pt x="7669" y="1310"/>
                  </a:cubicBezTo>
                  <a:cubicBezTo>
                    <a:pt x="6835" y="477"/>
                    <a:pt x="5668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58"/>
            <p:cNvSpPr/>
            <p:nvPr/>
          </p:nvSpPr>
          <p:spPr>
            <a:xfrm>
              <a:off x="8274218" y="2342162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1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0" y="3310"/>
                    <a:pt x="0" y="4501"/>
                  </a:cubicBezTo>
                  <a:cubicBezTo>
                    <a:pt x="0" y="5692"/>
                    <a:pt x="477" y="6835"/>
                    <a:pt x="1310" y="7692"/>
                  </a:cubicBezTo>
                  <a:cubicBezTo>
                    <a:pt x="2144" y="8502"/>
                    <a:pt x="3311" y="8978"/>
                    <a:pt x="4501" y="8978"/>
                  </a:cubicBezTo>
                  <a:cubicBezTo>
                    <a:pt x="5692" y="8978"/>
                    <a:pt x="6859" y="8502"/>
                    <a:pt x="7693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0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58"/>
            <p:cNvSpPr/>
            <p:nvPr/>
          </p:nvSpPr>
          <p:spPr>
            <a:xfrm>
              <a:off x="8274218" y="2393155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1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0" y="3310"/>
                    <a:pt x="0" y="4501"/>
                  </a:cubicBezTo>
                  <a:cubicBezTo>
                    <a:pt x="0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1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0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58"/>
            <p:cNvSpPr/>
            <p:nvPr/>
          </p:nvSpPr>
          <p:spPr>
            <a:xfrm>
              <a:off x="8261912" y="2080011"/>
              <a:ext cx="153174" cy="124491"/>
            </a:xfrm>
            <a:custGeom>
              <a:avLst/>
              <a:gdLst/>
              <a:ahLst/>
              <a:cxnLst/>
              <a:rect l="l" t="t" r="r" b="b"/>
              <a:pathLst>
                <a:path w="95139" h="66395" extrusionOk="0">
                  <a:moveTo>
                    <a:pt x="86185" y="8954"/>
                  </a:moveTo>
                  <a:lnTo>
                    <a:pt x="86185" y="37412"/>
                  </a:lnTo>
                  <a:lnTo>
                    <a:pt x="68205" y="19433"/>
                  </a:lnTo>
                  <a:cubicBezTo>
                    <a:pt x="67895" y="19123"/>
                    <a:pt x="67586" y="18861"/>
                    <a:pt x="67181" y="18647"/>
                  </a:cubicBezTo>
                  <a:cubicBezTo>
                    <a:pt x="66487" y="18277"/>
                    <a:pt x="65748" y="18102"/>
                    <a:pt x="65024" y="18102"/>
                  </a:cubicBezTo>
                  <a:cubicBezTo>
                    <a:pt x="63834" y="18102"/>
                    <a:pt x="62681" y="18574"/>
                    <a:pt x="61822" y="19433"/>
                  </a:cubicBezTo>
                  <a:lnTo>
                    <a:pt x="40556" y="40723"/>
                  </a:lnTo>
                  <a:lnTo>
                    <a:pt x="33340" y="33507"/>
                  </a:lnTo>
                  <a:cubicBezTo>
                    <a:pt x="33055" y="33221"/>
                    <a:pt x="32721" y="32935"/>
                    <a:pt x="32340" y="32745"/>
                  </a:cubicBezTo>
                  <a:cubicBezTo>
                    <a:pt x="31636" y="32366"/>
                    <a:pt x="30891" y="32188"/>
                    <a:pt x="30163" y="32188"/>
                  </a:cubicBezTo>
                  <a:cubicBezTo>
                    <a:pt x="28971" y="32188"/>
                    <a:pt x="27825" y="32664"/>
                    <a:pt x="26982" y="33507"/>
                  </a:cubicBezTo>
                  <a:lnTo>
                    <a:pt x="9026" y="51463"/>
                  </a:lnTo>
                  <a:lnTo>
                    <a:pt x="9026" y="8954"/>
                  </a:lnTo>
                  <a:close/>
                  <a:moveTo>
                    <a:pt x="65014" y="28935"/>
                  </a:moveTo>
                  <a:lnTo>
                    <a:pt x="86208" y="50129"/>
                  </a:lnTo>
                  <a:lnTo>
                    <a:pt x="86208" y="57417"/>
                  </a:lnTo>
                  <a:lnTo>
                    <a:pt x="15718" y="57417"/>
                  </a:lnTo>
                  <a:lnTo>
                    <a:pt x="30149" y="42985"/>
                  </a:lnTo>
                  <a:lnTo>
                    <a:pt x="37389" y="50201"/>
                  </a:lnTo>
                  <a:cubicBezTo>
                    <a:pt x="38270" y="51082"/>
                    <a:pt x="39419" y="51523"/>
                    <a:pt x="40565" y="51523"/>
                  </a:cubicBezTo>
                  <a:cubicBezTo>
                    <a:pt x="41711" y="51523"/>
                    <a:pt x="42854" y="51082"/>
                    <a:pt x="43723" y="50201"/>
                  </a:cubicBezTo>
                  <a:lnTo>
                    <a:pt x="65014" y="28935"/>
                  </a:lnTo>
                  <a:close/>
                  <a:moveTo>
                    <a:pt x="4501" y="0"/>
                  </a:moveTo>
                  <a:cubicBezTo>
                    <a:pt x="2024" y="0"/>
                    <a:pt x="0" y="2001"/>
                    <a:pt x="0" y="4477"/>
                  </a:cubicBezTo>
                  <a:lnTo>
                    <a:pt x="0" y="61917"/>
                  </a:lnTo>
                  <a:cubicBezTo>
                    <a:pt x="0" y="64370"/>
                    <a:pt x="2000" y="66395"/>
                    <a:pt x="4501" y="66395"/>
                  </a:cubicBezTo>
                  <a:lnTo>
                    <a:pt x="90638" y="66395"/>
                  </a:lnTo>
                  <a:cubicBezTo>
                    <a:pt x="93115" y="66395"/>
                    <a:pt x="95139" y="64418"/>
                    <a:pt x="95139" y="61917"/>
                  </a:cubicBezTo>
                  <a:lnTo>
                    <a:pt x="95139" y="4477"/>
                  </a:lnTo>
                  <a:cubicBezTo>
                    <a:pt x="95139" y="1977"/>
                    <a:pt x="93115" y="0"/>
                    <a:pt x="90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58"/>
            <p:cNvSpPr/>
            <p:nvPr/>
          </p:nvSpPr>
          <p:spPr>
            <a:xfrm>
              <a:off x="8314554" y="2116156"/>
              <a:ext cx="16028" cy="17038"/>
            </a:xfrm>
            <a:custGeom>
              <a:avLst/>
              <a:gdLst/>
              <a:ahLst/>
              <a:cxnLst/>
              <a:rect l="l" t="t" r="r" b="b"/>
              <a:pathLst>
                <a:path w="9955" h="9087" extrusionOk="0">
                  <a:moveTo>
                    <a:pt x="5037" y="1"/>
                  </a:moveTo>
                  <a:cubicBezTo>
                    <a:pt x="3888" y="1"/>
                    <a:pt x="2739" y="441"/>
                    <a:pt x="1858" y="1323"/>
                  </a:cubicBezTo>
                  <a:lnTo>
                    <a:pt x="1739" y="1442"/>
                  </a:lnTo>
                  <a:cubicBezTo>
                    <a:pt x="0" y="3204"/>
                    <a:pt x="0" y="6014"/>
                    <a:pt x="1739" y="7776"/>
                  </a:cubicBezTo>
                  <a:cubicBezTo>
                    <a:pt x="2620" y="8634"/>
                    <a:pt x="3763" y="9086"/>
                    <a:pt x="4930" y="9086"/>
                  </a:cubicBezTo>
                  <a:cubicBezTo>
                    <a:pt x="6097" y="9086"/>
                    <a:pt x="7216" y="8634"/>
                    <a:pt x="8121" y="7776"/>
                  </a:cubicBezTo>
                  <a:lnTo>
                    <a:pt x="8240" y="7657"/>
                  </a:lnTo>
                  <a:cubicBezTo>
                    <a:pt x="9955" y="5895"/>
                    <a:pt x="9955" y="3061"/>
                    <a:pt x="8216" y="1323"/>
                  </a:cubicBezTo>
                  <a:cubicBezTo>
                    <a:pt x="7335" y="441"/>
                    <a:pt x="6186" y="1"/>
                    <a:pt x="50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8" name="Google Shape;828;p58"/>
          <p:cNvGrpSpPr/>
          <p:nvPr/>
        </p:nvGrpSpPr>
        <p:grpSpPr>
          <a:xfrm>
            <a:off x="709245" y="2764971"/>
            <a:ext cx="369843" cy="430714"/>
            <a:chOff x="709245" y="2764971"/>
            <a:chExt cx="369843" cy="430714"/>
          </a:xfrm>
        </p:grpSpPr>
        <p:sp>
          <p:nvSpPr>
            <p:cNvPr id="829" name="Google Shape;829;p58"/>
            <p:cNvSpPr/>
            <p:nvPr/>
          </p:nvSpPr>
          <p:spPr>
            <a:xfrm>
              <a:off x="709245" y="2764971"/>
              <a:ext cx="369843" cy="430714"/>
            </a:xfrm>
            <a:custGeom>
              <a:avLst/>
              <a:gdLst/>
              <a:ahLst/>
              <a:cxnLst/>
              <a:rect l="l" t="t" r="r" b="b"/>
              <a:pathLst>
                <a:path w="229716" h="229714" extrusionOk="0">
                  <a:moveTo>
                    <a:pt x="220761" y="8978"/>
                  </a:moveTo>
                  <a:lnTo>
                    <a:pt x="220761" y="21552"/>
                  </a:lnTo>
                  <a:lnTo>
                    <a:pt x="137720" y="21552"/>
                  </a:lnTo>
                  <a:cubicBezTo>
                    <a:pt x="135434" y="21552"/>
                    <a:pt x="133457" y="23148"/>
                    <a:pt x="133124" y="25363"/>
                  </a:cubicBezTo>
                  <a:cubicBezTo>
                    <a:pt x="132743" y="28125"/>
                    <a:pt x="134886" y="30507"/>
                    <a:pt x="137553" y="30507"/>
                  </a:cubicBezTo>
                  <a:lnTo>
                    <a:pt x="217427" y="30507"/>
                  </a:lnTo>
                  <a:lnTo>
                    <a:pt x="212474" y="39461"/>
                  </a:lnTo>
                  <a:lnTo>
                    <a:pt x="67134" y="39461"/>
                  </a:lnTo>
                  <a:lnTo>
                    <a:pt x="67134" y="39508"/>
                  </a:lnTo>
                  <a:lnTo>
                    <a:pt x="16861" y="39508"/>
                  </a:lnTo>
                  <a:lnTo>
                    <a:pt x="11908" y="30530"/>
                  </a:lnTo>
                  <a:lnTo>
                    <a:pt x="94949" y="30530"/>
                  </a:lnTo>
                  <a:cubicBezTo>
                    <a:pt x="97235" y="30530"/>
                    <a:pt x="99212" y="28935"/>
                    <a:pt x="99545" y="26720"/>
                  </a:cubicBezTo>
                  <a:cubicBezTo>
                    <a:pt x="99926" y="23958"/>
                    <a:pt x="97783" y="21576"/>
                    <a:pt x="95116" y="21576"/>
                  </a:cubicBezTo>
                  <a:lnTo>
                    <a:pt x="9026" y="21576"/>
                  </a:lnTo>
                  <a:lnTo>
                    <a:pt x="9026" y="8978"/>
                  </a:lnTo>
                  <a:close/>
                  <a:moveTo>
                    <a:pt x="62847" y="48463"/>
                  </a:moveTo>
                  <a:lnTo>
                    <a:pt x="62847" y="66419"/>
                  </a:lnTo>
                  <a:lnTo>
                    <a:pt x="18862" y="66419"/>
                  </a:lnTo>
                  <a:lnTo>
                    <a:pt x="18862" y="48463"/>
                  </a:lnTo>
                  <a:close/>
                  <a:moveTo>
                    <a:pt x="210878" y="48463"/>
                  </a:moveTo>
                  <a:lnTo>
                    <a:pt x="210878" y="66419"/>
                  </a:lnTo>
                  <a:lnTo>
                    <a:pt x="166917" y="66419"/>
                  </a:lnTo>
                  <a:lnTo>
                    <a:pt x="166917" y="48463"/>
                  </a:lnTo>
                  <a:close/>
                  <a:moveTo>
                    <a:pt x="210878" y="92424"/>
                  </a:moveTo>
                  <a:lnTo>
                    <a:pt x="210878" y="110380"/>
                  </a:lnTo>
                  <a:lnTo>
                    <a:pt x="193374" y="110380"/>
                  </a:lnTo>
                  <a:lnTo>
                    <a:pt x="193374" y="92424"/>
                  </a:lnTo>
                  <a:close/>
                  <a:moveTo>
                    <a:pt x="29174" y="124288"/>
                  </a:moveTo>
                  <a:lnTo>
                    <a:pt x="29174" y="142220"/>
                  </a:lnTo>
                  <a:lnTo>
                    <a:pt x="18838" y="142220"/>
                  </a:lnTo>
                  <a:lnTo>
                    <a:pt x="18838" y="124288"/>
                  </a:lnTo>
                  <a:close/>
                  <a:moveTo>
                    <a:pt x="192469" y="158842"/>
                  </a:moveTo>
                  <a:lnTo>
                    <a:pt x="192469" y="176798"/>
                  </a:lnTo>
                  <a:lnTo>
                    <a:pt x="182158" y="176798"/>
                  </a:lnTo>
                  <a:lnTo>
                    <a:pt x="182158" y="158842"/>
                  </a:lnTo>
                  <a:close/>
                  <a:moveTo>
                    <a:pt x="114878" y="98708"/>
                  </a:moveTo>
                  <a:cubicBezTo>
                    <a:pt x="137156" y="98708"/>
                    <a:pt x="155271" y="116830"/>
                    <a:pt x="155271" y="139076"/>
                  </a:cubicBezTo>
                  <a:lnTo>
                    <a:pt x="155271" y="199184"/>
                  </a:lnTo>
                  <a:lnTo>
                    <a:pt x="146460" y="199184"/>
                  </a:lnTo>
                  <a:cubicBezTo>
                    <a:pt x="146865" y="197064"/>
                    <a:pt x="147103" y="194921"/>
                    <a:pt x="147103" y="192706"/>
                  </a:cubicBezTo>
                  <a:cubicBezTo>
                    <a:pt x="147079" y="188372"/>
                    <a:pt x="146222" y="184133"/>
                    <a:pt x="144531" y="180156"/>
                  </a:cubicBezTo>
                  <a:cubicBezTo>
                    <a:pt x="144531" y="180108"/>
                    <a:pt x="144483" y="180085"/>
                    <a:pt x="144483" y="180085"/>
                  </a:cubicBezTo>
                  <a:cubicBezTo>
                    <a:pt x="143697" y="178203"/>
                    <a:pt x="142697" y="176417"/>
                    <a:pt x="141554" y="174703"/>
                  </a:cubicBezTo>
                  <a:cubicBezTo>
                    <a:pt x="140554" y="173012"/>
                    <a:pt x="139530" y="171273"/>
                    <a:pt x="138506" y="169630"/>
                  </a:cubicBezTo>
                  <a:cubicBezTo>
                    <a:pt x="132600" y="159866"/>
                    <a:pt x="127003" y="150674"/>
                    <a:pt x="129194" y="141029"/>
                  </a:cubicBezTo>
                  <a:cubicBezTo>
                    <a:pt x="129456" y="139910"/>
                    <a:pt x="129313" y="138719"/>
                    <a:pt x="128718" y="137695"/>
                  </a:cubicBezTo>
                  <a:cubicBezTo>
                    <a:pt x="127841" y="136257"/>
                    <a:pt x="126345" y="135491"/>
                    <a:pt x="124827" y="135491"/>
                  </a:cubicBezTo>
                  <a:cubicBezTo>
                    <a:pt x="124284" y="135491"/>
                    <a:pt x="123738" y="135589"/>
                    <a:pt x="123217" y="135790"/>
                  </a:cubicBezTo>
                  <a:cubicBezTo>
                    <a:pt x="116692" y="138362"/>
                    <a:pt x="110881" y="143434"/>
                    <a:pt x="106833" y="150174"/>
                  </a:cubicBezTo>
                  <a:cubicBezTo>
                    <a:pt x="106023" y="151507"/>
                    <a:pt x="105308" y="152889"/>
                    <a:pt x="104713" y="154222"/>
                  </a:cubicBezTo>
                  <a:cubicBezTo>
                    <a:pt x="99355" y="149197"/>
                    <a:pt x="93568" y="148507"/>
                    <a:pt x="93211" y="148435"/>
                  </a:cubicBezTo>
                  <a:cubicBezTo>
                    <a:pt x="93053" y="148419"/>
                    <a:pt x="92895" y="148411"/>
                    <a:pt x="92739" y="148411"/>
                  </a:cubicBezTo>
                  <a:cubicBezTo>
                    <a:pt x="91310" y="148411"/>
                    <a:pt x="89949" y="149084"/>
                    <a:pt x="89091" y="150221"/>
                  </a:cubicBezTo>
                  <a:cubicBezTo>
                    <a:pt x="88138" y="151507"/>
                    <a:pt x="87972" y="153198"/>
                    <a:pt x="88591" y="154675"/>
                  </a:cubicBezTo>
                  <a:cubicBezTo>
                    <a:pt x="88615" y="154746"/>
                    <a:pt x="92782" y="164629"/>
                    <a:pt x="87567" y="175560"/>
                  </a:cubicBezTo>
                  <a:cubicBezTo>
                    <a:pt x="86924" y="176632"/>
                    <a:pt x="86305" y="177703"/>
                    <a:pt x="85781" y="178799"/>
                  </a:cubicBezTo>
                  <a:cubicBezTo>
                    <a:pt x="85733" y="178894"/>
                    <a:pt x="85709" y="178989"/>
                    <a:pt x="85662" y="179084"/>
                  </a:cubicBezTo>
                  <a:cubicBezTo>
                    <a:pt x="83685" y="183371"/>
                    <a:pt x="82661" y="187920"/>
                    <a:pt x="82661" y="192682"/>
                  </a:cubicBezTo>
                  <a:cubicBezTo>
                    <a:pt x="82661" y="194897"/>
                    <a:pt x="82875" y="197040"/>
                    <a:pt x="83328" y="199136"/>
                  </a:cubicBezTo>
                  <a:lnTo>
                    <a:pt x="74516" y="199136"/>
                  </a:lnTo>
                  <a:lnTo>
                    <a:pt x="74516" y="139576"/>
                  </a:lnTo>
                  <a:cubicBezTo>
                    <a:pt x="74516" y="117786"/>
                    <a:pt x="91591" y="99521"/>
                    <a:pt x="113382" y="98735"/>
                  </a:cubicBezTo>
                  <a:cubicBezTo>
                    <a:pt x="113882" y="98717"/>
                    <a:pt x="114381" y="98708"/>
                    <a:pt x="114878" y="98708"/>
                  </a:cubicBezTo>
                  <a:close/>
                  <a:moveTo>
                    <a:pt x="114887" y="80801"/>
                  </a:moveTo>
                  <a:cubicBezTo>
                    <a:pt x="147040" y="80801"/>
                    <a:pt x="173180" y="106951"/>
                    <a:pt x="173180" y="139100"/>
                  </a:cubicBezTo>
                  <a:lnTo>
                    <a:pt x="173180" y="199208"/>
                  </a:lnTo>
                  <a:lnTo>
                    <a:pt x="164225" y="199208"/>
                  </a:lnTo>
                  <a:lnTo>
                    <a:pt x="164225" y="139600"/>
                  </a:lnTo>
                  <a:cubicBezTo>
                    <a:pt x="164225" y="112809"/>
                    <a:pt x="143102" y="90519"/>
                    <a:pt x="116311" y="89757"/>
                  </a:cubicBezTo>
                  <a:cubicBezTo>
                    <a:pt x="115822" y="89743"/>
                    <a:pt x="115335" y="89735"/>
                    <a:pt x="114850" y="89735"/>
                  </a:cubicBezTo>
                  <a:cubicBezTo>
                    <a:pt x="87650" y="89735"/>
                    <a:pt x="65514" y="111866"/>
                    <a:pt x="65514" y="139076"/>
                  </a:cubicBezTo>
                  <a:lnTo>
                    <a:pt x="65514" y="199184"/>
                  </a:lnTo>
                  <a:lnTo>
                    <a:pt x="56560" y="199184"/>
                  </a:lnTo>
                  <a:lnTo>
                    <a:pt x="56560" y="139719"/>
                  </a:lnTo>
                  <a:cubicBezTo>
                    <a:pt x="56560" y="108094"/>
                    <a:pt x="81542" y="81707"/>
                    <a:pt x="113167" y="80826"/>
                  </a:cubicBezTo>
                  <a:cubicBezTo>
                    <a:pt x="113742" y="80810"/>
                    <a:pt x="114316" y="80801"/>
                    <a:pt x="114887" y="80801"/>
                  </a:cubicBezTo>
                  <a:close/>
                  <a:moveTo>
                    <a:pt x="119692" y="148316"/>
                  </a:moveTo>
                  <a:cubicBezTo>
                    <a:pt x="120621" y="157794"/>
                    <a:pt x="125884" y="166463"/>
                    <a:pt x="130647" y="174322"/>
                  </a:cubicBezTo>
                  <a:cubicBezTo>
                    <a:pt x="131671" y="175989"/>
                    <a:pt x="132695" y="177703"/>
                    <a:pt x="133695" y="179370"/>
                  </a:cubicBezTo>
                  <a:cubicBezTo>
                    <a:pt x="133743" y="179465"/>
                    <a:pt x="133814" y="179561"/>
                    <a:pt x="133862" y="179680"/>
                  </a:cubicBezTo>
                  <a:cubicBezTo>
                    <a:pt x="134719" y="180942"/>
                    <a:pt x="135481" y="182299"/>
                    <a:pt x="136077" y="183681"/>
                  </a:cubicBezTo>
                  <a:cubicBezTo>
                    <a:pt x="136077" y="183728"/>
                    <a:pt x="136077" y="183728"/>
                    <a:pt x="136101" y="183752"/>
                  </a:cubicBezTo>
                  <a:cubicBezTo>
                    <a:pt x="137315" y="186610"/>
                    <a:pt x="137910" y="189634"/>
                    <a:pt x="137910" y="192801"/>
                  </a:cubicBezTo>
                  <a:cubicBezTo>
                    <a:pt x="137910" y="195016"/>
                    <a:pt x="137625" y="197183"/>
                    <a:pt x="136982" y="199255"/>
                  </a:cubicBezTo>
                  <a:lnTo>
                    <a:pt x="92306" y="199255"/>
                  </a:lnTo>
                  <a:cubicBezTo>
                    <a:pt x="91710" y="197183"/>
                    <a:pt x="91377" y="195016"/>
                    <a:pt x="91377" y="192801"/>
                  </a:cubicBezTo>
                  <a:cubicBezTo>
                    <a:pt x="91377" y="189348"/>
                    <a:pt x="92139" y="186038"/>
                    <a:pt x="93592" y="182942"/>
                  </a:cubicBezTo>
                  <a:cubicBezTo>
                    <a:pt x="93592" y="182919"/>
                    <a:pt x="93616" y="182919"/>
                    <a:pt x="93616" y="182895"/>
                  </a:cubicBezTo>
                  <a:cubicBezTo>
                    <a:pt x="94044" y="182014"/>
                    <a:pt x="94520" y="181156"/>
                    <a:pt x="95044" y="180323"/>
                  </a:cubicBezTo>
                  <a:cubicBezTo>
                    <a:pt x="95140" y="180180"/>
                    <a:pt x="95259" y="179989"/>
                    <a:pt x="95306" y="179846"/>
                  </a:cubicBezTo>
                  <a:cubicBezTo>
                    <a:pt x="98688" y="172940"/>
                    <a:pt x="99236" y="166391"/>
                    <a:pt x="98855" y="161271"/>
                  </a:cubicBezTo>
                  <a:lnTo>
                    <a:pt x="98855" y="161271"/>
                  </a:lnTo>
                  <a:cubicBezTo>
                    <a:pt x="100284" y="162724"/>
                    <a:pt x="101665" y="164772"/>
                    <a:pt x="102689" y="167534"/>
                  </a:cubicBezTo>
                  <a:cubicBezTo>
                    <a:pt x="103363" y="169288"/>
                    <a:pt x="105036" y="170597"/>
                    <a:pt x="106885" y="170597"/>
                  </a:cubicBezTo>
                  <a:cubicBezTo>
                    <a:pt x="106994" y="170597"/>
                    <a:pt x="107103" y="170592"/>
                    <a:pt x="107214" y="170583"/>
                  </a:cubicBezTo>
                  <a:cubicBezTo>
                    <a:pt x="110167" y="170392"/>
                    <a:pt x="112024" y="167582"/>
                    <a:pt x="111262" y="164915"/>
                  </a:cubicBezTo>
                  <a:cubicBezTo>
                    <a:pt x="110476" y="162009"/>
                    <a:pt x="113572" y="153865"/>
                    <a:pt x="119692" y="148316"/>
                  </a:cubicBezTo>
                  <a:close/>
                  <a:moveTo>
                    <a:pt x="220761" y="208186"/>
                  </a:moveTo>
                  <a:lnTo>
                    <a:pt x="220761" y="220760"/>
                  </a:lnTo>
                  <a:lnTo>
                    <a:pt x="9026" y="220760"/>
                  </a:lnTo>
                  <a:lnTo>
                    <a:pt x="9026" y="208186"/>
                  </a:lnTo>
                  <a:close/>
                  <a:moveTo>
                    <a:pt x="4502" y="0"/>
                  </a:moveTo>
                  <a:cubicBezTo>
                    <a:pt x="2025" y="0"/>
                    <a:pt x="1" y="2001"/>
                    <a:pt x="1" y="4501"/>
                  </a:cubicBezTo>
                  <a:lnTo>
                    <a:pt x="1" y="26006"/>
                  </a:lnTo>
                  <a:cubicBezTo>
                    <a:pt x="1" y="26792"/>
                    <a:pt x="215" y="27530"/>
                    <a:pt x="572" y="28197"/>
                  </a:cubicBezTo>
                  <a:lnTo>
                    <a:pt x="9884" y="45129"/>
                  </a:lnTo>
                  <a:lnTo>
                    <a:pt x="9884" y="70896"/>
                  </a:lnTo>
                  <a:lnTo>
                    <a:pt x="9884" y="199208"/>
                  </a:lnTo>
                  <a:lnTo>
                    <a:pt x="4502" y="199208"/>
                  </a:lnTo>
                  <a:cubicBezTo>
                    <a:pt x="2025" y="199208"/>
                    <a:pt x="1" y="201208"/>
                    <a:pt x="1" y="203708"/>
                  </a:cubicBezTo>
                  <a:lnTo>
                    <a:pt x="1" y="225213"/>
                  </a:lnTo>
                  <a:cubicBezTo>
                    <a:pt x="1" y="227690"/>
                    <a:pt x="2001" y="229714"/>
                    <a:pt x="4502" y="229714"/>
                  </a:cubicBezTo>
                  <a:lnTo>
                    <a:pt x="225214" y="229714"/>
                  </a:lnTo>
                  <a:cubicBezTo>
                    <a:pt x="227691" y="229714"/>
                    <a:pt x="229715" y="227713"/>
                    <a:pt x="229715" y="225213"/>
                  </a:cubicBezTo>
                  <a:lnTo>
                    <a:pt x="229715" y="203708"/>
                  </a:lnTo>
                  <a:cubicBezTo>
                    <a:pt x="229715" y="201232"/>
                    <a:pt x="227715" y="199208"/>
                    <a:pt x="225214" y="199208"/>
                  </a:cubicBezTo>
                  <a:lnTo>
                    <a:pt x="219832" y="199208"/>
                  </a:lnTo>
                  <a:lnTo>
                    <a:pt x="219832" y="165915"/>
                  </a:lnTo>
                  <a:cubicBezTo>
                    <a:pt x="219832" y="163653"/>
                    <a:pt x="218237" y="161676"/>
                    <a:pt x="216022" y="161343"/>
                  </a:cubicBezTo>
                  <a:cubicBezTo>
                    <a:pt x="215807" y="161313"/>
                    <a:pt x="215594" y="161299"/>
                    <a:pt x="215384" y="161299"/>
                  </a:cubicBezTo>
                  <a:cubicBezTo>
                    <a:pt x="212903" y="161299"/>
                    <a:pt x="210878" y="163313"/>
                    <a:pt x="210878" y="165772"/>
                  </a:cubicBezTo>
                  <a:lnTo>
                    <a:pt x="210878" y="199208"/>
                  </a:lnTo>
                  <a:lnTo>
                    <a:pt x="182158" y="199208"/>
                  </a:lnTo>
                  <a:lnTo>
                    <a:pt x="182158" y="185752"/>
                  </a:lnTo>
                  <a:lnTo>
                    <a:pt x="196947" y="185752"/>
                  </a:lnTo>
                  <a:cubicBezTo>
                    <a:pt x="199423" y="185752"/>
                    <a:pt x="201448" y="183752"/>
                    <a:pt x="201448" y="181252"/>
                  </a:cubicBezTo>
                  <a:lnTo>
                    <a:pt x="201448" y="154341"/>
                  </a:lnTo>
                  <a:cubicBezTo>
                    <a:pt x="201448" y="151865"/>
                    <a:pt x="199447" y="149840"/>
                    <a:pt x="196947" y="149840"/>
                  </a:cubicBezTo>
                  <a:lnTo>
                    <a:pt x="182158" y="149840"/>
                  </a:lnTo>
                  <a:lnTo>
                    <a:pt x="182158" y="139719"/>
                  </a:lnTo>
                  <a:cubicBezTo>
                    <a:pt x="182158" y="103045"/>
                    <a:pt x="153057" y="72658"/>
                    <a:pt x="116430" y="71825"/>
                  </a:cubicBezTo>
                  <a:cubicBezTo>
                    <a:pt x="115910" y="71813"/>
                    <a:pt x="115392" y="71807"/>
                    <a:pt x="114875" y="71807"/>
                  </a:cubicBezTo>
                  <a:cubicBezTo>
                    <a:pt x="77765" y="71807"/>
                    <a:pt x="47558" y="101990"/>
                    <a:pt x="47558" y="139100"/>
                  </a:cubicBezTo>
                  <a:lnTo>
                    <a:pt x="47558" y="199208"/>
                  </a:lnTo>
                  <a:lnTo>
                    <a:pt x="18838" y="199208"/>
                  </a:lnTo>
                  <a:lnTo>
                    <a:pt x="18838" y="151222"/>
                  </a:lnTo>
                  <a:lnTo>
                    <a:pt x="33627" y="151222"/>
                  </a:lnTo>
                  <a:cubicBezTo>
                    <a:pt x="36104" y="151222"/>
                    <a:pt x="38128" y="149221"/>
                    <a:pt x="38128" y="146721"/>
                  </a:cubicBezTo>
                  <a:lnTo>
                    <a:pt x="38128" y="119810"/>
                  </a:lnTo>
                  <a:cubicBezTo>
                    <a:pt x="38128" y="117334"/>
                    <a:pt x="36127" y="115310"/>
                    <a:pt x="33627" y="115310"/>
                  </a:cubicBezTo>
                  <a:lnTo>
                    <a:pt x="18838" y="115310"/>
                  </a:lnTo>
                  <a:lnTo>
                    <a:pt x="18838" y="75397"/>
                  </a:lnTo>
                  <a:lnTo>
                    <a:pt x="67301" y="75397"/>
                  </a:lnTo>
                  <a:cubicBezTo>
                    <a:pt x="69777" y="75397"/>
                    <a:pt x="71801" y="73396"/>
                    <a:pt x="71801" y="70896"/>
                  </a:cubicBezTo>
                  <a:lnTo>
                    <a:pt x="71801" y="48463"/>
                  </a:lnTo>
                  <a:lnTo>
                    <a:pt x="157938" y="48463"/>
                  </a:lnTo>
                  <a:lnTo>
                    <a:pt x="157938" y="70896"/>
                  </a:lnTo>
                  <a:cubicBezTo>
                    <a:pt x="157938" y="73372"/>
                    <a:pt x="159939" y="75397"/>
                    <a:pt x="162439" y="75397"/>
                  </a:cubicBezTo>
                  <a:lnTo>
                    <a:pt x="210902" y="75397"/>
                  </a:lnTo>
                  <a:lnTo>
                    <a:pt x="210902" y="83470"/>
                  </a:lnTo>
                  <a:lnTo>
                    <a:pt x="188945" y="83470"/>
                  </a:lnTo>
                  <a:cubicBezTo>
                    <a:pt x="186468" y="83470"/>
                    <a:pt x="184444" y="85470"/>
                    <a:pt x="184444" y="87971"/>
                  </a:cubicBezTo>
                  <a:lnTo>
                    <a:pt x="184444" y="114881"/>
                  </a:lnTo>
                  <a:cubicBezTo>
                    <a:pt x="184444" y="117334"/>
                    <a:pt x="186444" y="119358"/>
                    <a:pt x="188945" y="119358"/>
                  </a:cubicBezTo>
                  <a:lnTo>
                    <a:pt x="210902" y="119358"/>
                  </a:lnTo>
                  <a:lnTo>
                    <a:pt x="210902" y="131122"/>
                  </a:lnTo>
                  <a:cubicBezTo>
                    <a:pt x="210878" y="133361"/>
                    <a:pt x="212474" y="135361"/>
                    <a:pt x="214688" y="135671"/>
                  </a:cubicBezTo>
                  <a:cubicBezTo>
                    <a:pt x="214915" y="135704"/>
                    <a:pt x="215139" y="135720"/>
                    <a:pt x="215360" y="135720"/>
                  </a:cubicBezTo>
                  <a:cubicBezTo>
                    <a:pt x="217826" y="135720"/>
                    <a:pt x="219832" y="133711"/>
                    <a:pt x="219832" y="131241"/>
                  </a:cubicBezTo>
                  <a:lnTo>
                    <a:pt x="219832" y="45129"/>
                  </a:lnTo>
                  <a:lnTo>
                    <a:pt x="229144" y="28173"/>
                  </a:lnTo>
                  <a:cubicBezTo>
                    <a:pt x="229501" y="27530"/>
                    <a:pt x="229715" y="26815"/>
                    <a:pt x="229715" y="26006"/>
                  </a:cubicBezTo>
                  <a:lnTo>
                    <a:pt x="229715" y="4501"/>
                  </a:lnTo>
                  <a:cubicBezTo>
                    <a:pt x="229715" y="2025"/>
                    <a:pt x="227715" y="0"/>
                    <a:pt x="2252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58"/>
            <p:cNvSpPr/>
            <p:nvPr/>
          </p:nvSpPr>
          <p:spPr>
            <a:xfrm>
              <a:off x="888875" y="2805559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2" y="1"/>
                  </a:moveTo>
                  <a:cubicBezTo>
                    <a:pt x="3311" y="1"/>
                    <a:pt x="2144" y="453"/>
                    <a:pt x="1310" y="1310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8"/>
                    <a:pt x="477" y="6835"/>
                    <a:pt x="1310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2" y="8979"/>
                    <a:pt x="6835" y="8502"/>
                    <a:pt x="7669" y="7669"/>
                  </a:cubicBezTo>
                  <a:cubicBezTo>
                    <a:pt x="8502" y="6835"/>
                    <a:pt x="8979" y="5668"/>
                    <a:pt x="8979" y="4478"/>
                  </a:cubicBezTo>
                  <a:cubicBezTo>
                    <a:pt x="8979" y="3287"/>
                    <a:pt x="8502" y="2144"/>
                    <a:pt x="7669" y="1310"/>
                  </a:cubicBezTo>
                  <a:cubicBezTo>
                    <a:pt x="6835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58"/>
            <p:cNvSpPr/>
            <p:nvPr/>
          </p:nvSpPr>
          <p:spPr>
            <a:xfrm>
              <a:off x="1048413" y="3036053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0"/>
                  </a:moveTo>
                  <a:cubicBezTo>
                    <a:pt x="3311" y="0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35"/>
                    <a:pt x="1311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3" y="5692"/>
                    <a:pt x="9003" y="4501"/>
                  </a:cubicBezTo>
                  <a:cubicBezTo>
                    <a:pt x="9003" y="3311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" name="Google Shape;832;p58"/>
          <p:cNvGrpSpPr/>
          <p:nvPr/>
        </p:nvGrpSpPr>
        <p:grpSpPr>
          <a:xfrm>
            <a:off x="1575569" y="2775062"/>
            <a:ext cx="330849" cy="430804"/>
            <a:chOff x="1575569" y="2775062"/>
            <a:chExt cx="330849" cy="430804"/>
          </a:xfrm>
        </p:grpSpPr>
        <p:sp>
          <p:nvSpPr>
            <p:cNvPr id="833" name="Google Shape;833;p58"/>
            <p:cNvSpPr/>
            <p:nvPr/>
          </p:nvSpPr>
          <p:spPr>
            <a:xfrm>
              <a:off x="1575569" y="2775062"/>
              <a:ext cx="330849" cy="430804"/>
            </a:xfrm>
            <a:custGeom>
              <a:avLst/>
              <a:gdLst/>
              <a:ahLst/>
              <a:cxnLst/>
              <a:rect l="l" t="t" r="r" b="b"/>
              <a:pathLst>
                <a:path w="205496" h="229762" extrusionOk="0">
                  <a:moveTo>
                    <a:pt x="186205" y="9002"/>
                  </a:moveTo>
                  <a:lnTo>
                    <a:pt x="186205" y="17956"/>
                  </a:lnTo>
                  <a:lnTo>
                    <a:pt x="19314" y="17956"/>
                  </a:lnTo>
                  <a:lnTo>
                    <a:pt x="19314" y="9002"/>
                  </a:lnTo>
                  <a:close/>
                  <a:moveTo>
                    <a:pt x="89328" y="72253"/>
                  </a:moveTo>
                  <a:cubicBezTo>
                    <a:pt x="92543" y="72253"/>
                    <a:pt x="95139" y="74849"/>
                    <a:pt x="95139" y="78016"/>
                  </a:cubicBezTo>
                  <a:lnTo>
                    <a:pt x="95139" y="83898"/>
                  </a:lnTo>
                  <a:lnTo>
                    <a:pt x="71801" y="83898"/>
                  </a:lnTo>
                  <a:lnTo>
                    <a:pt x="71801" y="78016"/>
                  </a:lnTo>
                  <a:cubicBezTo>
                    <a:pt x="71801" y="74849"/>
                    <a:pt x="74396" y="72253"/>
                    <a:pt x="77564" y="72253"/>
                  </a:cubicBezTo>
                  <a:close/>
                  <a:moveTo>
                    <a:pt x="117096" y="26934"/>
                  </a:moveTo>
                  <a:lnTo>
                    <a:pt x="117096" y="194326"/>
                  </a:lnTo>
                  <a:cubicBezTo>
                    <a:pt x="117096" y="195135"/>
                    <a:pt x="117310" y="195850"/>
                    <a:pt x="117667" y="196493"/>
                  </a:cubicBezTo>
                  <a:lnTo>
                    <a:pt x="44438" y="196493"/>
                  </a:lnTo>
                  <a:lnTo>
                    <a:pt x="44438" y="56321"/>
                  </a:lnTo>
                  <a:cubicBezTo>
                    <a:pt x="44438" y="52964"/>
                    <a:pt x="47153" y="50249"/>
                    <a:pt x="50511" y="50249"/>
                  </a:cubicBezTo>
                  <a:lnTo>
                    <a:pt x="63442" y="50249"/>
                  </a:lnTo>
                  <a:cubicBezTo>
                    <a:pt x="71134" y="50249"/>
                    <a:pt x="77540" y="55869"/>
                    <a:pt x="78755" y="63251"/>
                  </a:cubicBezTo>
                  <a:lnTo>
                    <a:pt x="68586" y="63251"/>
                  </a:lnTo>
                  <a:cubicBezTo>
                    <a:pt x="65395" y="63251"/>
                    <a:pt x="62823" y="65847"/>
                    <a:pt x="62823" y="69038"/>
                  </a:cubicBezTo>
                  <a:lnTo>
                    <a:pt x="62823" y="88376"/>
                  </a:lnTo>
                  <a:cubicBezTo>
                    <a:pt x="62823" y="90852"/>
                    <a:pt x="64799" y="92876"/>
                    <a:pt x="67300" y="92876"/>
                  </a:cubicBezTo>
                  <a:lnTo>
                    <a:pt x="99616" y="92876"/>
                  </a:lnTo>
                  <a:cubicBezTo>
                    <a:pt x="102069" y="92876"/>
                    <a:pt x="104093" y="90876"/>
                    <a:pt x="104093" y="88376"/>
                  </a:cubicBezTo>
                  <a:lnTo>
                    <a:pt x="104093" y="78016"/>
                  </a:lnTo>
                  <a:cubicBezTo>
                    <a:pt x="104093" y="69872"/>
                    <a:pt x="97497" y="63251"/>
                    <a:pt x="89328" y="63251"/>
                  </a:cubicBezTo>
                  <a:lnTo>
                    <a:pt x="87828" y="63251"/>
                  </a:lnTo>
                  <a:cubicBezTo>
                    <a:pt x="86542" y="50939"/>
                    <a:pt x="76087" y="41295"/>
                    <a:pt x="63442" y="41295"/>
                  </a:cubicBezTo>
                  <a:lnTo>
                    <a:pt x="59989" y="41295"/>
                  </a:lnTo>
                  <a:cubicBezTo>
                    <a:pt x="46438" y="41295"/>
                    <a:pt x="35460" y="52273"/>
                    <a:pt x="35460" y="65823"/>
                  </a:cubicBezTo>
                  <a:lnTo>
                    <a:pt x="35460" y="196540"/>
                  </a:lnTo>
                  <a:lnTo>
                    <a:pt x="26506" y="196540"/>
                  </a:lnTo>
                  <a:lnTo>
                    <a:pt x="26506" y="26934"/>
                  </a:lnTo>
                  <a:close/>
                  <a:moveTo>
                    <a:pt x="179014" y="26934"/>
                  </a:moveTo>
                  <a:lnTo>
                    <a:pt x="179014" y="196540"/>
                  </a:lnTo>
                  <a:lnTo>
                    <a:pt x="125526" y="196540"/>
                  </a:lnTo>
                  <a:cubicBezTo>
                    <a:pt x="125883" y="195874"/>
                    <a:pt x="126098" y="195135"/>
                    <a:pt x="126098" y="194349"/>
                  </a:cubicBezTo>
                  <a:lnTo>
                    <a:pt x="126098" y="26934"/>
                  </a:lnTo>
                  <a:close/>
                  <a:moveTo>
                    <a:pt x="196517" y="205495"/>
                  </a:moveTo>
                  <a:lnTo>
                    <a:pt x="196517" y="220736"/>
                  </a:lnTo>
                  <a:lnTo>
                    <a:pt x="8978" y="220736"/>
                  </a:lnTo>
                  <a:lnTo>
                    <a:pt x="8978" y="205495"/>
                  </a:lnTo>
                  <a:close/>
                  <a:moveTo>
                    <a:pt x="14813" y="0"/>
                  </a:moveTo>
                  <a:cubicBezTo>
                    <a:pt x="12360" y="0"/>
                    <a:pt x="10336" y="2001"/>
                    <a:pt x="10336" y="4501"/>
                  </a:cubicBezTo>
                  <a:lnTo>
                    <a:pt x="10336" y="22457"/>
                  </a:lnTo>
                  <a:cubicBezTo>
                    <a:pt x="10336" y="24910"/>
                    <a:pt x="12312" y="26934"/>
                    <a:pt x="14813" y="26934"/>
                  </a:cubicBezTo>
                  <a:lnTo>
                    <a:pt x="17504" y="26934"/>
                  </a:lnTo>
                  <a:lnTo>
                    <a:pt x="17504" y="196540"/>
                  </a:lnTo>
                  <a:lnTo>
                    <a:pt x="4501" y="196540"/>
                  </a:lnTo>
                  <a:cubicBezTo>
                    <a:pt x="2024" y="196540"/>
                    <a:pt x="0" y="198517"/>
                    <a:pt x="0" y="201017"/>
                  </a:cubicBezTo>
                  <a:lnTo>
                    <a:pt x="0" y="225260"/>
                  </a:lnTo>
                  <a:cubicBezTo>
                    <a:pt x="0" y="227737"/>
                    <a:pt x="2000" y="229761"/>
                    <a:pt x="4501" y="229761"/>
                  </a:cubicBezTo>
                  <a:lnTo>
                    <a:pt x="200994" y="229761"/>
                  </a:lnTo>
                  <a:cubicBezTo>
                    <a:pt x="203471" y="229761"/>
                    <a:pt x="205495" y="227761"/>
                    <a:pt x="205495" y="225260"/>
                  </a:cubicBezTo>
                  <a:lnTo>
                    <a:pt x="205495" y="201017"/>
                  </a:lnTo>
                  <a:cubicBezTo>
                    <a:pt x="205495" y="198517"/>
                    <a:pt x="203495" y="196540"/>
                    <a:pt x="200994" y="196540"/>
                  </a:cubicBezTo>
                  <a:lnTo>
                    <a:pt x="187992" y="196540"/>
                  </a:lnTo>
                  <a:lnTo>
                    <a:pt x="187992" y="26934"/>
                  </a:lnTo>
                  <a:lnTo>
                    <a:pt x="190659" y="26934"/>
                  </a:lnTo>
                  <a:cubicBezTo>
                    <a:pt x="193135" y="26934"/>
                    <a:pt x="195160" y="24958"/>
                    <a:pt x="195160" y="22457"/>
                  </a:cubicBezTo>
                  <a:lnTo>
                    <a:pt x="195160" y="4501"/>
                  </a:lnTo>
                  <a:cubicBezTo>
                    <a:pt x="195160" y="2025"/>
                    <a:pt x="193159" y="0"/>
                    <a:pt x="19065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58"/>
            <p:cNvSpPr/>
            <p:nvPr/>
          </p:nvSpPr>
          <p:spPr>
            <a:xfrm>
              <a:off x="1689404" y="2966999"/>
              <a:ext cx="59544" cy="67761"/>
            </a:xfrm>
            <a:custGeom>
              <a:avLst/>
              <a:gdLst/>
              <a:ahLst/>
              <a:cxnLst/>
              <a:rect l="l" t="t" r="r" b="b"/>
              <a:pathLst>
                <a:path w="36984" h="36139" extrusionOk="0">
                  <a:moveTo>
                    <a:pt x="32093" y="0"/>
                  </a:moveTo>
                  <a:cubicBezTo>
                    <a:pt x="30947" y="0"/>
                    <a:pt x="29804" y="441"/>
                    <a:pt x="28935" y="1322"/>
                  </a:cubicBezTo>
                  <a:lnTo>
                    <a:pt x="1739" y="28494"/>
                  </a:lnTo>
                  <a:cubicBezTo>
                    <a:pt x="0" y="30257"/>
                    <a:pt x="0" y="33091"/>
                    <a:pt x="1739" y="34829"/>
                  </a:cubicBezTo>
                  <a:cubicBezTo>
                    <a:pt x="2620" y="35710"/>
                    <a:pt x="3763" y="36139"/>
                    <a:pt x="4930" y="36139"/>
                  </a:cubicBezTo>
                  <a:cubicBezTo>
                    <a:pt x="6097" y="36139"/>
                    <a:pt x="7216" y="35710"/>
                    <a:pt x="8121" y="34829"/>
                  </a:cubicBezTo>
                  <a:lnTo>
                    <a:pt x="35293" y="7657"/>
                  </a:lnTo>
                  <a:cubicBezTo>
                    <a:pt x="36984" y="5895"/>
                    <a:pt x="36984" y="3084"/>
                    <a:pt x="35269" y="1322"/>
                  </a:cubicBezTo>
                  <a:cubicBezTo>
                    <a:pt x="34388" y="441"/>
                    <a:pt x="33239" y="0"/>
                    <a:pt x="320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58"/>
            <p:cNvSpPr/>
            <p:nvPr/>
          </p:nvSpPr>
          <p:spPr>
            <a:xfrm>
              <a:off x="1671267" y="3039848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311" y="7693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3" y="8979"/>
                    <a:pt x="6860" y="8502"/>
                    <a:pt x="7693" y="7693"/>
                  </a:cubicBezTo>
                  <a:cubicBezTo>
                    <a:pt x="8527" y="6859"/>
                    <a:pt x="9003" y="5692"/>
                    <a:pt x="9003" y="4502"/>
                  </a:cubicBezTo>
                  <a:cubicBezTo>
                    <a:pt x="9003" y="3311"/>
                    <a:pt x="8527" y="2144"/>
                    <a:pt x="7693" y="1310"/>
                  </a:cubicBezTo>
                  <a:cubicBezTo>
                    <a:pt x="6860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58"/>
            <p:cNvSpPr/>
            <p:nvPr/>
          </p:nvSpPr>
          <p:spPr>
            <a:xfrm>
              <a:off x="1666667" y="3026162"/>
              <a:ext cx="78141" cy="89329"/>
            </a:xfrm>
            <a:custGeom>
              <a:avLst/>
              <a:gdLst/>
              <a:ahLst/>
              <a:cxnLst/>
              <a:rect l="l" t="t" r="r" b="b"/>
              <a:pathLst>
                <a:path w="48535" h="47642" extrusionOk="0">
                  <a:moveTo>
                    <a:pt x="43596" y="1"/>
                  </a:moveTo>
                  <a:cubicBezTo>
                    <a:pt x="42450" y="1"/>
                    <a:pt x="41306" y="441"/>
                    <a:pt x="40437" y="1322"/>
                  </a:cubicBezTo>
                  <a:lnTo>
                    <a:pt x="1763" y="39997"/>
                  </a:lnTo>
                  <a:cubicBezTo>
                    <a:pt x="0" y="41735"/>
                    <a:pt x="0" y="44569"/>
                    <a:pt x="1763" y="46331"/>
                  </a:cubicBezTo>
                  <a:cubicBezTo>
                    <a:pt x="2620" y="47189"/>
                    <a:pt x="3787" y="47641"/>
                    <a:pt x="4954" y="47641"/>
                  </a:cubicBezTo>
                  <a:cubicBezTo>
                    <a:pt x="6097" y="47641"/>
                    <a:pt x="7240" y="47189"/>
                    <a:pt x="8121" y="46331"/>
                  </a:cubicBezTo>
                  <a:lnTo>
                    <a:pt x="46796" y="7657"/>
                  </a:lnTo>
                  <a:cubicBezTo>
                    <a:pt x="48534" y="5895"/>
                    <a:pt x="48534" y="3084"/>
                    <a:pt x="46772" y="1322"/>
                  </a:cubicBezTo>
                  <a:cubicBezTo>
                    <a:pt x="45891" y="441"/>
                    <a:pt x="44742" y="1"/>
                    <a:pt x="435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58"/>
            <p:cNvSpPr/>
            <p:nvPr/>
          </p:nvSpPr>
          <p:spPr>
            <a:xfrm>
              <a:off x="1793001" y="2977157"/>
              <a:ext cx="14495" cy="48851"/>
            </a:xfrm>
            <a:custGeom>
              <a:avLst/>
              <a:gdLst/>
              <a:ahLst/>
              <a:cxnLst/>
              <a:rect l="l" t="t" r="r" b="b"/>
              <a:pathLst>
                <a:path w="9003" h="26054" extrusionOk="0">
                  <a:moveTo>
                    <a:pt x="4502" y="0"/>
                  </a:moveTo>
                  <a:cubicBezTo>
                    <a:pt x="2025" y="0"/>
                    <a:pt x="1" y="2001"/>
                    <a:pt x="1" y="4501"/>
                  </a:cubicBezTo>
                  <a:lnTo>
                    <a:pt x="1" y="21552"/>
                  </a:lnTo>
                  <a:cubicBezTo>
                    <a:pt x="1" y="24029"/>
                    <a:pt x="2001" y="26053"/>
                    <a:pt x="4502" y="26053"/>
                  </a:cubicBezTo>
                  <a:cubicBezTo>
                    <a:pt x="7002" y="26053"/>
                    <a:pt x="9003" y="24053"/>
                    <a:pt x="9003" y="21552"/>
                  </a:cubicBezTo>
                  <a:lnTo>
                    <a:pt x="9003" y="4501"/>
                  </a:lnTo>
                  <a:cubicBezTo>
                    <a:pt x="8955" y="2001"/>
                    <a:pt x="6979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58"/>
            <p:cNvSpPr/>
            <p:nvPr/>
          </p:nvSpPr>
          <p:spPr>
            <a:xfrm>
              <a:off x="1792964" y="2945633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1" y="0"/>
                  </a:moveTo>
                  <a:cubicBezTo>
                    <a:pt x="3310" y="0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1"/>
                  </a:cubicBezTo>
                  <a:cubicBezTo>
                    <a:pt x="0" y="5692"/>
                    <a:pt x="476" y="6835"/>
                    <a:pt x="1310" y="7692"/>
                  </a:cubicBezTo>
                  <a:cubicBezTo>
                    <a:pt x="2143" y="8526"/>
                    <a:pt x="3310" y="8978"/>
                    <a:pt x="4501" y="8978"/>
                  </a:cubicBezTo>
                  <a:cubicBezTo>
                    <a:pt x="5692" y="8978"/>
                    <a:pt x="6835" y="8502"/>
                    <a:pt x="7668" y="7692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1"/>
                    <a:pt x="8502" y="2144"/>
                    <a:pt x="7668" y="1310"/>
                  </a:cubicBezTo>
                  <a:cubicBezTo>
                    <a:pt x="6835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9" name="Google Shape;839;p58"/>
          <p:cNvGrpSpPr/>
          <p:nvPr/>
        </p:nvGrpSpPr>
        <p:grpSpPr>
          <a:xfrm>
            <a:off x="2354511" y="2791911"/>
            <a:ext cx="369955" cy="430744"/>
            <a:chOff x="2354511" y="2791911"/>
            <a:chExt cx="369955" cy="430744"/>
          </a:xfrm>
        </p:grpSpPr>
        <p:sp>
          <p:nvSpPr>
            <p:cNvPr id="840" name="Google Shape;840;p58"/>
            <p:cNvSpPr/>
            <p:nvPr/>
          </p:nvSpPr>
          <p:spPr>
            <a:xfrm>
              <a:off x="2441277" y="3088028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1" y="0"/>
                  </a:moveTo>
                  <a:cubicBezTo>
                    <a:pt x="3310" y="0"/>
                    <a:pt x="2144" y="477"/>
                    <a:pt x="1310" y="1310"/>
                  </a:cubicBezTo>
                  <a:cubicBezTo>
                    <a:pt x="477" y="2144"/>
                    <a:pt x="0" y="3310"/>
                    <a:pt x="0" y="4501"/>
                  </a:cubicBezTo>
                  <a:cubicBezTo>
                    <a:pt x="0" y="5692"/>
                    <a:pt x="477" y="6835"/>
                    <a:pt x="1310" y="7669"/>
                  </a:cubicBezTo>
                  <a:cubicBezTo>
                    <a:pt x="2144" y="8502"/>
                    <a:pt x="3310" y="8978"/>
                    <a:pt x="4501" y="8978"/>
                  </a:cubicBezTo>
                  <a:cubicBezTo>
                    <a:pt x="5692" y="8978"/>
                    <a:pt x="6811" y="8502"/>
                    <a:pt x="7669" y="7669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0"/>
                    <a:pt x="8502" y="2144"/>
                    <a:pt x="7669" y="1310"/>
                  </a:cubicBezTo>
                  <a:cubicBezTo>
                    <a:pt x="6835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58"/>
            <p:cNvSpPr/>
            <p:nvPr/>
          </p:nvSpPr>
          <p:spPr>
            <a:xfrm>
              <a:off x="2354511" y="2791911"/>
              <a:ext cx="159041" cy="430744"/>
            </a:xfrm>
            <a:custGeom>
              <a:avLst/>
              <a:gdLst/>
              <a:ahLst/>
              <a:cxnLst/>
              <a:rect l="l" t="t" r="r" b="b"/>
              <a:pathLst>
                <a:path w="98783" h="229730" extrusionOk="0">
                  <a:moveTo>
                    <a:pt x="83541" y="8970"/>
                  </a:moveTo>
                  <a:cubicBezTo>
                    <a:pt x="85994" y="8970"/>
                    <a:pt x="88018" y="10995"/>
                    <a:pt x="88018" y="13471"/>
                  </a:cubicBezTo>
                  <a:cubicBezTo>
                    <a:pt x="88018" y="15924"/>
                    <a:pt x="85994" y="17948"/>
                    <a:pt x="83541" y="17948"/>
                  </a:cubicBezTo>
                  <a:cubicBezTo>
                    <a:pt x="81065" y="17948"/>
                    <a:pt x="79040" y="15924"/>
                    <a:pt x="79040" y="13471"/>
                  </a:cubicBezTo>
                  <a:cubicBezTo>
                    <a:pt x="79040" y="10995"/>
                    <a:pt x="81065" y="8970"/>
                    <a:pt x="83541" y="8970"/>
                  </a:cubicBezTo>
                  <a:close/>
                  <a:moveTo>
                    <a:pt x="13551" y="33166"/>
                  </a:moveTo>
                  <a:cubicBezTo>
                    <a:pt x="16027" y="33166"/>
                    <a:pt x="18051" y="35190"/>
                    <a:pt x="18051" y="37667"/>
                  </a:cubicBezTo>
                  <a:cubicBezTo>
                    <a:pt x="18051" y="40167"/>
                    <a:pt x="16027" y="42168"/>
                    <a:pt x="13551" y="42168"/>
                  </a:cubicBezTo>
                  <a:cubicBezTo>
                    <a:pt x="11074" y="42168"/>
                    <a:pt x="9050" y="40143"/>
                    <a:pt x="9050" y="37667"/>
                  </a:cubicBezTo>
                  <a:cubicBezTo>
                    <a:pt x="9050" y="35190"/>
                    <a:pt x="11074" y="33166"/>
                    <a:pt x="13551" y="33166"/>
                  </a:cubicBezTo>
                  <a:close/>
                  <a:moveTo>
                    <a:pt x="83541" y="76389"/>
                  </a:moveTo>
                  <a:cubicBezTo>
                    <a:pt x="85994" y="76389"/>
                    <a:pt x="88018" y="78413"/>
                    <a:pt x="88018" y="80890"/>
                  </a:cubicBezTo>
                  <a:cubicBezTo>
                    <a:pt x="88018" y="83367"/>
                    <a:pt x="85994" y="85391"/>
                    <a:pt x="83541" y="85391"/>
                  </a:cubicBezTo>
                  <a:cubicBezTo>
                    <a:pt x="81065" y="85391"/>
                    <a:pt x="79040" y="83367"/>
                    <a:pt x="79040" y="80890"/>
                  </a:cubicBezTo>
                  <a:cubicBezTo>
                    <a:pt x="79040" y="78413"/>
                    <a:pt x="81065" y="76389"/>
                    <a:pt x="83541" y="76389"/>
                  </a:cubicBezTo>
                  <a:close/>
                  <a:moveTo>
                    <a:pt x="13551" y="100584"/>
                  </a:moveTo>
                  <a:cubicBezTo>
                    <a:pt x="16027" y="100584"/>
                    <a:pt x="18051" y="102609"/>
                    <a:pt x="18051" y="105085"/>
                  </a:cubicBezTo>
                  <a:cubicBezTo>
                    <a:pt x="18051" y="107586"/>
                    <a:pt x="16027" y="109586"/>
                    <a:pt x="13551" y="109586"/>
                  </a:cubicBezTo>
                  <a:cubicBezTo>
                    <a:pt x="11074" y="109586"/>
                    <a:pt x="9050" y="107562"/>
                    <a:pt x="9050" y="105085"/>
                  </a:cubicBezTo>
                  <a:cubicBezTo>
                    <a:pt x="9050" y="102609"/>
                    <a:pt x="11074" y="100584"/>
                    <a:pt x="13551" y="100584"/>
                  </a:cubicBezTo>
                  <a:close/>
                  <a:moveTo>
                    <a:pt x="72753" y="208178"/>
                  </a:moveTo>
                  <a:cubicBezTo>
                    <a:pt x="80612" y="208178"/>
                    <a:pt x="87233" y="213488"/>
                    <a:pt x="89209" y="220728"/>
                  </a:cubicBezTo>
                  <a:lnTo>
                    <a:pt x="9645" y="220728"/>
                  </a:lnTo>
                  <a:cubicBezTo>
                    <a:pt x="11622" y="213512"/>
                    <a:pt x="18242" y="208178"/>
                    <a:pt x="26101" y="208178"/>
                  </a:cubicBezTo>
                  <a:close/>
                  <a:moveTo>
                    <a:pt x="49399" y="1"/>
                  </a:moveTo>
                  <a:cubicBezTo>
                    <a:pt x="41983" y="1"/>
                    <a:pt x="35936" y="6029"/>
                    <a:pt x="35936" y="13471"/>
                  </a:cubicBezTo>
                  <a:lnTo>
                    <a:pt x="35936" y="80056"/>
                  </a:lnTo>
                  <a:cubicBezTo>
                    <a:pt x="25815" y="78699"/>
                    <a:pt x="17980" y="70054"/>
                    <a:pt x="17980" y="59600"/>
                  </a:cubicBezTo>
                  <a:lnTo>
                    <a:pt x="17980" y="50360"/>
                  </a:lnTo>
                  <a:cubicBezTo>
                    <a:pt x="23505" y="48407"/>
                    <a:pt x="27387" y="42954"/>
                    <a:pt x="26910" y="36667"/>
                  </a:cubicBezTo>
                  <a:cubicBezTo>
                    <a:pt x="26434" y="30070"/>
                    <a:pt x="21052" y="24712"/>
                    <a:pt x="14408" y="24259"/>
                  </a:cubicBezTo>
                  <a:cubicBezTo>
                    <a:pt x="14101" y="24239"/>
                    <a:pt x="13795" y="24229"/>
                    <a:pt x="13492" y="24229"/>
                  </a:cubicBezTo>
                  <a:cubicBezTo>
                    <a:pt x="6092" y="24229"/>
                    <a:pt x="48" y="30278"/>
                    <a:pt x="48" y="37691"/>
                  </a:cubicBezTo>
                  <a:cubicBezTo>
                    <a:pt x="48" y="43525"/>
                    <a:pt x="3787" y="48526"/>
                    <a:pt x="9002" y="50360"/>
                  </a:cubicBezTo>
                  <a:lnTo>
                    <a:pt x="9002" y="59600"/>
                  </a:lnTo>
                  <a:cubicBezTo>
                    <a:pt x="9002" y="75008"/>
                    <a:pt x="20838" y="87725"/>
                    <a:pt x="35912" y="89106"/>
                  </a:cubicBezTo>
                  <a:lnTo>
                    <a:pt x="35912" y="147499"/>
                  </a:lnTo>
                  <a:cubicBezTo>
                    <a:pt x="25791" y="146165"/>
                    <a:pt x="17956" y="137497"/>
                    <a:pt x="17956" y="127042"/>
                  </a:cubicBezTo>
                  <a:lnTo>
                    <a:pt x="17956" y="117826"/>
                  </a:lnTo>
                  <a:cubicBezTo>
                    <a:pt x="23457" y="115849"/>
                    <a:pt x="27363" y="110420"/>
                    <a:pt x="26887" y="104133"/>
                  </a:cubicBezTo>
                  <a:cubicBezTo>
                    <a:pt x="26410" y="97512"/>
                    <a:pt x="21028" y="92154"/>
                    <a:pt x="14384" y="91725"/>
                  </a:cubicBezTo>
                  <a:cubicBezTo>
                    <a:pt x="14064" y="91703"/>
                    <a:pt x="13746" y="91692"/>
                    <a:pt x="13430" y="91692"/>
                  </a:cubicBezTo>
                  <a:cubicBezTo>
                    <a:pt x="6025" y="91692"/>
                    <a:pt x="0" y="97755"/>
                    <a:pt x="0" y="105133"/>
                  </a:cubicBezTo>
                  <a:cubicBezTo>
                    <a:pt x="0" y="110967"/>
                    <a:pt x="3763" y="115968"/>
                    <a:pt x="8978" y="117826"/>
                  </a:cubicBezTo>
                  <a:lnTo>
                    <a:pt x="8978" y="127042"/>
                  </a:lnTo>
                  <a:cubicBezTo>
                    <a:pt x="8978" y="142474"/>
                    <a:pt x="20814" y="155143"/>
                    <a:pt x="35889" y="156524"/>
                  </a:cubicBezTo>
                  <a:lnTo>
                    <a:pt x="35889" y="199200"/>
                  </a:lnTo>
                  <a:lnTo>
                    <a:pt x="26029" y="199200"/>
                  </a:lnTo>
                  <a:cubicBezTo>
                    <a:pt x="11669" y="199200"/>
                    <a:pt x="0" y="210845"/>
                    <a:pt x="0" y="225205"/>
                  </a:cubicBezTo>
                  <a:cubicBezTo>
                    <a:pt x="0" y="227705"/>
                    <a:pt x="2001" y="229730"/>
                    <a:pt x="4501" y="229730"/>
                  </a:cubicBezTo>
                  <a:lnTo>
                    <a:pt x="94258" y="229730"/>
                  </a:lnTo>
                  <a:cubicBezTo>
                    <a:pt x="96758" y="229730"/>
                    <a:pt x="98759" y="227705"/>
                    <a:pt x="98759" y="225205"/>
                  </a:cubicBezTo>
                  <a:cubicBezTo>
                    <a:pt x="98783" y="210845"/>
                    <a:pt x="87113" y="199176"/>
                    <a:pt x="72777" y="199176"/>
                  </a:cubicBezTo>
                  <a:lnTo>
                    <a:pt x="62894" y="199176"/>
                  </a:lnTo>
                  <a:lnTo>
                    <a:pt x="62894" y="178219"/>
                  </a:lnTo>
                  <a:cubicBezTo>
                    <a:pt x="62894" y="175957"/>
                    <a:pt x="61299" y="173980"/>
                    <a:pt x="59084" y="173647"/>
                  </a:cubicBezTo>
                  <a:cubicBezTo>
                    <a:pt x="58869" y="173617"/>
                    <a:pt x="58656" y="173603"/>
                    <a:pt x="58446" y="173603"/>
                  </a:cubicBezTo>
                  <a:cubicBezTo>
                    <a:pt x="55965" y="173603"/>
                    <a:pt x="53940" y="175617"/>
                    <a:pt x="53940" y="178076"/>
                  </a:cubicBezTo>
                  <a:lnTo>
                    <a:pt x="53940" y="199152"/>
                  </a:lnTo>
                  <a:lnTo>
                    <a:pt x="44986" y="199152"/>
                  </a:lnTo>
                  <a:lnTo>
                    <a:pt x="44986" y="13614"/>
                  </a:lnTo>
                  <a:cubicBezTo>
                    <a:pt x="44986" y="11376"/>
                    <a:pt x="46557" y="9352"/>
                    <a:pt x="48796" y="9018"/>
                  </a:cubicBezTo>
                  <a:cubicBezTo>
                    <a:pt x="49023" y="8985"/>
                    <a:pt x="49247" y="8969"/>
                    <a:pt x="49467" y="8969"/>
                  </a:cubicBezTo>
                  <a:cubicBezTo>
                    <a:pt x="51933" y="8969"/>
                    <a:pt x="53940" y="10979"/>
                    <a:pt x="53940" y="13471"/>
                  </a:cubicBezTo>
                  <a:lnTo>
                    <a:pt x="53940" y="144760"/>
                  </a:lnTo>
                  <a:cubicBezTo>
                    <a:pt x="53940" y="147022"/>
                    <a:pt x="55559" y="149023"/>
                    <a:pt x="57750" y="149356"/>
                  </a:cubicBezTo>
                  <a:cubicBezTo>
                    <a:pt x="57965" y="149386"/>
                    <a:pt x="58178" y="149400"/>
                    <a:pt x="58388" y="149400"/>
                  </a:cubicBezTo>
                  <a:cubicBezTo>
                    <a:pt x="60869" y="149400"/>
                    <a:pt x="62894" y="147386"/>
                    <a:pt x="62894" y="144927"/>
                  </a:cubicBezTo>
                  <a:lnTo>
                    <a:pt x="62894" y="132067"/>
                  </a:lnTo>
                  <a:cubicBezTo>
                    <a:pt x="77111" y="129876"/>
                    <a:pt x="88018" y="117588"/>
                    <a:pt x="88018" y="102799"/>
                  </a:cubicBezTo>
                  <a:lnTo>
                    <a:pt x="88018" y="93559"/>
                  </a:lnTo>
                  <a:cubicBezTo>
                    <a:pt x="93543" y="91606"/>
                    <a:pt x="97425" y="86153"/>
                    <a:pt x="96949" y="79866"/>
                  </a:cubicBezTo>
                  <a:cubicBezTo>
                    <a:pt x="96496" y="73269"/>
                    <a:pt x="91090" y="67911"/>
                    <a:pt x="84446" y="67459"/>
                  </a:cubicBezTo>
                  <a:cubicBezTo>
                    <a:pt x="84139" y="67438"/>
                    <a:pt x="83834" y="67428"/>
                    <a:pt x="83531" y="67428"/>
                  </a:cubicBezTo>
                  <a:cubicBezTo>
                    <a:pt x="76130" y="67428"/>
                    <a:pt x="70086" y="73478"/>
                    <a:pt x="70086" y="80890"/>
                  </a:cubicBezTo>
                  <a:cubicBezTo>
                    <a:pt x="70086" y="86724"/>
                    <a:pt x="73825" y="91725"/>
                    <a:pt x="79040" y="93559"/>
                  </a:cubicBezTo>
                  <a:lnTo>
                    <a:pt x="79040" y="102799"/>
                  </a:lnTo>
                  <a:cubicBezTo>
                    <a:pt x="79040" y="112658"/>
                    <a:pt x="72110" y="120898"/>
                    <a:pt x="62870" y="122946"/>
                  </a:cubicBezTo>
                  <a:lnTo>
                    <a:pt x="62870" y="64625"/>
                  </a:lnTo>
                  <a:cubicBezTo>
                    <a:pt x="77088" y="62458"/>
                    <a:pt x="87995" y="50169"/>
                    <a:pt x="87995" y="35381"/>
                  </a:cubicBezTo>
                  <a:lnTo>
                    <a:pt x="87995" y="26141"/>
                  </a:lnTo>
                  <a:cubicBezTo>
                    <a:pt x="93520" y="24188"/>
                    <a:pt x="97401" y="18734"/>
                    <a:pt x="96925" y="12447"/>
                  </a:cubicBezTo>
                  <a:cubicBezTo>
                    <a:pt x="96449" y="5827"/>
                    <a:pt x="91067" y="469"/>
                    <a:pt x="84422" y="40"/>
                  </a:cubicBezTo>
                  <a:cubicBezTo>
                    <a:pt x="84103" y="18"/>
                    <a:pt x="83786" y="7"/>
                    <a:pt x="83471" y="7"/>
                  </a:cubicBezTo>
                  <a:cubicBezTo>
                    <a:pt x="76087" y="7"/>
                    <a:pt x="70062" y="6071"/>
                    <a:pt x="70062" y="13471"/>
                  </a:cubicBezTo>
                  <a:cubicBezTo>
                    <a:pt x="70062" y="19282"/>
                    <a:pt x="73801" y="24307"/>
                    <a:pt x="79017" y="26141"/>
                  </a:cubicBezTo>
                  <a:lnTo>
                    <a:pt x="79017" y="35381"/>
                  </a:lnTo>
                  <a:cubicBezTo>
                    <a:pt x="79017" y="45216"/>
                    <a:pt x="72087" y="53480"/>
                    <a:pt x="62847" y="55528"/>
                  </a:cubicBezTo>
                  <a:lnTo>
                    <a:pt x="62847" y="13733"/>
                  </a:lnTo>
                  <a:cubicBezTo>
                    <a:pt x="62847" y="6637"/>
                    <a:pt x="57488" y="564"/>
                    <a:pt x="50439" y="40"/>
                  </a:cubicBezTo>
                  <a:cubicBezTo>
                    <a:pt x="50090" y="14"/>
                    <a:pt x="49743" y="1"/>
                    <a:pt x="4939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58"/>
            <p:cNvSpPr/>
            <p:nvPr/>
          </p:nvSpPr>
          <p:spPr>
            <a:xfrm>
              <a:off x="2532337" y="2791941"/>
              <a:ext cx="192129" cy="89334"/>
            </a:xfrm>
            <a:custGeom>
              <a:avLst/>
              <a:gdLst/>
              <a:ahLst/>
              <a:cxnLst/>
              <a:rect l="l" t="t" r="r" b="b"/>
              <a:pathLst>
                <a:path w="119335" h="47645" extrusionOk="0">
                  <a:moveTo>
                    <a:pt x="110428" y="8954"/>
                  </a:moveTo>
                  <a:lnTo>
                    <a:pt x="110381" y="17932"/>
                  </a:lnTo>
                  <a:lnTo>
                    <a:pt x="102141" y="17932"/>
                  </a:lnTo>
                  <a:cubicBezTo>
                    <a:pt x="102046" y="15527"/>
                    <a:pt x="100069" y="13598"/>
                    <a:pt x="97664" y="13598"/>
                  </a:cubicBezTo>
                  <a:cubicBezTo>
                    <a:pt x="95235" y="13598"/>
                    <a:pt x="93258" y="15527"/>
                    <a:pt x="93211" y="17932"/>
                  </a:cubicBezTo>
                  <a:lnTo>
                    <a:pt x="67086" y="17932"/>
                  </a:lnTo>
                  <a:cubicBezTo>
                    <a:pt x="67015" y="15527"/>
                    <a:pt x="65038" y="13598"/>
                    <a:pt x="62633" y="13598"/>
                  </a:cubicBezTo>
                  <a:cubicBezTo>
                    <a:pt x="60180" y="13598"/>
                    <a:pt x="58227" y="15527"/>
                    <a:pt x="58156" y="17932"/>
                  </a:cubicBezTo>
                  <a:lnTo>
                    <a:pt x="32055" y="17932"/>
                  </a:lnTo>
                  <a:cubicBezTo>
                    <a:pt x="31960" y="15527"/>
                    <a:pt x="30007" y="13598"/>
                    <a:pt x="27602" y="13598"/>
                  </a:cubicBezTo>
                  <a:cubicBezTo>
                    <a:pt x="25173" y="13598"/>
                    <a:pt x="23196" y="15527"/>
                    <a:pt x="23125" y="17932"/>
                  </a:cubicBezTo>
                  <a:lnTo>
                    <a:pt x="9050" y="17932"/>
                  </a:lnTo>
                  <a:lnTo>
                    <a:pt x="9050" y="8954"/>
                  </a:lnTo>
                  <a:close/>
                  <a:moveTo>
                    <a:pt x="4502" y="0"/>
                  </a:moveTo>
                  <a:cubicBezTo>
                    <a:pt x="2025" y="0"/>
                    <a:pt x="1" y="1977"/>
                    <a:pt x="1" y="4477"/>
                  </a:cubicBezTo>
                  <a:lnTo>
                    <a:pt x="1" y="22433"/>
                  </a:lnTo>
                  <a:cubicBezTo>
                    <a:pt x="1" y="24910"/>
                    <a:pt x="1977" y="26934"/>
                    <a:pt x="4502" y="26934"/>
                  </a:cubicBezTo>
                  <a:lnTo>
                    <a:pt x="22886" y="26934"/>
                  </a:lnTo>
                  <a:lnTo>
                    <a:pt x="22886" y="36436"/>
                  </a:lnTo>
                  <a:cubicBezTo>
                    <a:pt x="22886" y="36960"/>
                    <a:pt x="22648" y="37460"/>
                    <a:pt x="22243" y="37817"/>
                  </a:cubicBezTo>
                  <a:cubicBezTo>
                    <a:pt x="21566" y="38359"/>
                    <a:pt x="20862" y="38591"/>
                    <a:pt x="20210" y="38591"/>
                  </a:cubicBezTo>
                  <a:cubicBezTo>
                    <a:pt x="18568" y="38591"/>
                    <a:pt x="17255" y="37123"/>
                    <a:pt x="17528" y="35436"/>
                  </a:cubicBezTo>
                  <a:cubicBezTo>
                    <a:pt x="17719" y="34436"/>
                    <a:pt x="17266" y="33388"/>
                    <a:pt x="16456" y="32769"/>
                  </a:cubicBezTo>
                  <a:cubicBezTo>
                    <a:pt x="15300" y="31826"/>
                    <a:pt x="14097" y="31423"/>
                    <a:pt x="12988" y="31423"/>
                  </a:cubicBezTo>
                  <a:cubicBezTo>
                    <a:pt x="10513" y="31423"/>
                    <a:pt x="8502" y="33429"/>
                    <a:pt x="8502" y="35912"/>
                  </a:cubicBezTo>
                  <a:cubicBezTo>
                    <a:pt x="8502" y="42346"/>
                    <a:pt x="13752" y="47585"/>
                    <a:pt x="20198" y="47585"/>
                  </a:cubicBezTo>
                  <a:cubicBezTo>
                    <a:pt x="23033" y="47585"/>
                    <a:pt x="26101" y="46571"/>
                    <a:pt x="29054" y="44200"/>
                  </a:cubicBezTo>
                  <a:cubicBezTo>
                    <a:pt x="30840" y="42771"/>
                    <a:pt x="31841" y="40604"/>
                    <a:pt x="31841" y="38294"/>
                  </a:cubicBezTo>
                  <a:lnTo>
                    <a:pt x="31841" y="26958"/>
                  </a:lnTo>
                  <a:lnTo>
                    <a:pt x="58322" y="26958"/>
                  </a:lnTo>
                  <a:lnTo>
                    <a:pt x="58322" y="36460"/>
                  </a:lnTo>
                  <a:cubicBezTo>
                    <a:pt x="58322" y="36984"/>
                    <a:pt x="58084" y="37508"/>
                    <a:pt x="57656" y="37865"/>
                  </a:cubicBezTo>
                  <a:cubicBezTo>
                    <a:pt x="56982" y="38404"/>
                    <a:pt x="56281" y="38634"/>
                    <a:pt x="55632" y="38634"/>
                  </a:cubicBezTo>
                  <a:cubicBezTo>
                    <a:pt x="53987" y="38634"/>
                    <a:pt x="52674" y="37157"/>
                    <a:pt x="52964" y="35484"/>
                  </a:cubicBezTo>
                  <a:cubicBezTo>
                    <a:pt x="53131" y="34460"/>
                    <a:pt x="52678" y="33412"/>
                    <a:pt x="51892" y="32793"/>
                  </a:cubicBezTo>
                  <a:cubicBezTo>
                    <a:pt x="50730" y="31858"/>
                    <a:pt x="49526" y="31458"/>
                    <a:pt x="48418" y="31458"/>
                  </a:cubicBezTo>
                  <a:cubicBezTo>
                    <a:pt x="45940" y="31458"/>
                    <a:pt x="43938" y="33459"/>
                    <a:pt x="43938" y="35960"/>
                  </a:cubicBezTo>
                  <a:cubicBezTo>
                    <a:pt x="43938" y="42376"/>
                    <a:pt x="49175" y="47610"/>
                    <a:pt x="55613" y="47610"/>
                  </a:cubicBezTo>
                  <a:cubicBezTo>
                    <a:pt x="58446" y="47610"/>
                    <a:pt x="61512" y="46596"/>
                    <a:pt x="64466" y="44224"/>
                  </a:cubicBezTo>
                  <a:cubicBezTo>
                    <a:pt x="66253" y="42795"/>
                    <a:pt x="67277" y="40628"/>
                    <a:pt x="67277" y="38341"/>
                  </a:cubicBezTo>
                  <a:lnTo>
                    <a:pt x="67277" y="26982"/>
                  </a:lnTo>
                  <a:lnTo>
                    <a:pt x="93282" y="26982"/>
                  </a:lnTo>
                  <a:lnTo>
                    <a:pt x="93282" y="36484"/>
                  </a:lnTo>
                  <a:cubicBezTo>
                    <a:pt x="93282" y="37032"/>
                    <a:pt x="93044" y="37532"/>
                    <a:pt x="92639" y="37889"/>
                  </a:cubicBezTo>
                  <a:cubicBezTo>
                    <a:pt x="91962" y="38431"/>
                    <a:pt x="91258" y="38662"/>
                    <a:pt x="90605" y="38662"/>
                  </a:cubicBezTo>
                  <a:cubicBezTo>
                    <a:pt x="88964" y="38662"/>
                    <a:pt x="87651" y="37195"/>
                    <a:pt x="87924" y="35507"/>
                  </a:cubicBezTo>
                  <a:cubicBezTo>
                    <a:pt x="88114" y="34483"/>
                    <a:pt x="87662" y="33436"/>
                    <a:pt x="86852" y="32816"/>
                  </a:cubicBezTo>
                  <a:cubicBezTo>
                    <a:pt x="85697" y="31882"/>
                    <a:pt x="84498" y="31482"/>
                    <a:pt x="83393" y="31482"/>
                  </a:cubicBezTo>
                  <a:cubicBezTo>
                    <a:pt x="80923" y="31482"/>
                    <a:pt x="78922" y="33483"/>
                    <a:pt x="78922" y="35984"/>
                  </a:cubicBezTo>
                  <a:cubicBezTo>
                    <a:pt x="78922" y="42399"/>
                    <a:pt x="84157" y="47644"/>
                    <a:pt x="90594" y="47644"/>
                  </a:cubicBezTo>
                  <a:cubicBezTo>
                    <a:pt x="93428" y="47644"/>
                    <a:pt x="96495" y="46628"/>
                    <a:pt x="99450" y="44247"/>
                  </a:cubicBezTo>
                  <a:cubicBezTo>
                    <a:pt x="101236" y="42818"/>
                    <a:pt x="102260" y="40651"/>
                    <a:pt x="102260" y="38365"/>
                  </a:cubicBezTo>
                  <a:lnTo>
                    <a:pt x="102260" y="27006"/>
                  </a:lnTo>
                  <a:lnTo>
                    <a:pt x="114810" y="27006"/>
                  </a:lnTo>
                  <a:cubicBezTo>
                    <a:pt x="117287" y="27006"/>
                    <a:pt x="119311" y="25029"/>
                    <a:pt x="119311" y="22529"/>
                  </a:cubicBezTo>
                  <a:lnTo>
                    <a:pt x="119311" y="4454"/>
                  </a:lnTo>
                  <a:cubicBezTo>
                    <a:pt x="119335" y="1977"/>
                    <a:pt x="117335" y="0"/>
                    <a:pt x="1148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58"/>
            <p:cNvSpPr/>
            <p:nvPr/>
          </p:nvSpPr>
          <p:spPr>
            <a:xfrm>
              <a:off x="2565579" y="2990419"/>
              <a:ext cx="158888" cy="232194"/>
            </a:xfrm>
            <a:custGeom>
              <a:avLst/>
              <a:gdLst/>
              <a:ahLst/>
              <a:cxnLst/>
              <a:rect l="l" t="t" r="r" b="b"/>
              <a:pathLst>
                <a:path w="98688" h="123837" extrusionOk="0">
                  <a:moveTo>
                    <a:pt x="89734" y="41270"/>
                  </a:moveTo>
                  <a:lnTo>
                    <a:pt x="89734" y="64608"/>
                  </a:lnTo>
                  <a:lnTo>
                    <a:pt x="8955" y="64608"/>
                  </a:lnTo>
                  <a:lnTo>
                    <a:pt x="8955" y="41270"/>
                  </a:lnTo>
                  <a:close/>
                  <a:moveTo>
                    <a:pt x="89734" y="73586"/>
                  </a:moveTo>
                  <a:lnTo>
                    <a:pt x="89734" y="96925"/>
                  </a:lnTo>
                  <a:lnTo>
                    <a:pt x="8955" y="96925"/>
                  </a:lnTo>
                  <a:lnTo>
                    <a:pt x="8955" y="73586"/>
                  </a:lnTo>
                  <a:close/>
                  <a:moveTo>
                    <a:pt x="4502" y="0"/>
                  </a:moveTo>
                  <a:cubicBezTo>
                    <a:pt x="2025" y="0"/>
                    <a:pt x="1" y="1977"/>
                    <a:pt x="1" y="4477"/>
                  </a:cubicBezTo>
                  <a:lnTo>
                    <a:pt x="1" y="119215"/>
                  </a:lnTo>
                  <a:cubicBezTo>
                    <a:pt x="1" y="121477"/>
                    <a:pt x="1620" y="123478"/>
                    <a:pt x="3811" y="123787"/>
                  </a:cubicBezTo>
                  <a:cubicBezTo>
                    <a:pt x="4040" y="123820"/>
                    <a:pt x="4266" y="123836"/>
                    <a:pt x="4488" y="123836"/>
                  </a:cubicBezTo>
                  <a:cubicBezTo>
                    <a:pt x="6972" y="123836"/>
                    <a:pt x="8979" y="121828"/>
                    <a:pt x="8979" y="119358"/>
                  </a:cubicBezTo>
                  <a:lnTo>
                    <a:pt x="8979" y="105879"/>
                  </a:lnTo>
                  <a:lnTo>
                    <a:pt x="89734" y="105879"/>
                  </a:lnTo>
                  <a:lnTo>
                    <a:pt x="89734" y="119215"/>
                  </a:lnTo>
                  <a:cubicBezTo>
                    <a:pt x="89734" y="121477"/>
                    <a:pt x="91329" y="123478"/>
                    <a:pt x="93544" y="123787"/>
                  </a:cubicBezTo>
                  <a:cubicBezTo>
                    <a:pt x="93771" y="123820"/>
                    <a:pt x="93995" y="123836"/>
                    <a:pt x="94216" y="123836"/>
                  </a:cubicBezTo>
                  <a:cubicBezTo>
                    <a:pt x="96682" y="123836"/>
                    <a:pt x="98688" y="121828"/>
                    <a:pt x="98688" y="119358"/>
                  </a:cubicBezTo>
                  <a:lnTo>
                    <a:pt x="98688" y="4477"/>
                  </a:lnTo>
                  <a:cubicBezTo>
                    <a:pt x="98688" y="2024"/>
                    <a:pt x="96688" y="0"/>
                    <a:pt x="94187" y="0"/>
                  </a:cubicBezTo>
                  <a:lnTo>
                    <a:pt x="49487" y="0"/>
                  </a:lnTo>
                  <a:cubicBezTo>
                    <a:pt x="47225" y="0"/>
                    <a:pt x="45225" y="1596"/>
                    <a:pt x="44891" y="3810"/>
                  </a:cubicBezTo>
                  <a:cubicBezTo>
                    <a:pt x="44510" y="6573"/>
                    <a:pt x="46653" y="8954"/>
                    <a:pt x="49344" y="8954"/>
                  </a:cubicBezTo>
                  <a:lnTo>
                    <a:pt x="89686" y="8954"/>
                  </a:lnTo>
                  <a:lnTo>
                    <a:pt x="89686" y="32292"/>
                  </a:lnTo>
                  <a:lnTo>
                    <a:pt x="8955" y="32292"/>
                  </a:lnTo>
                  <a:lnTo>
                    <a:pt x="8955" y="8954"/>
                  </a:lnTo>
                  <a:lnTo>
                    <a:pt x="18695" y="8954"/>
                  </a:lnTo>
                  <a:cubicBezTo>
                    <a:pt x="20958" y="8954"/>
                    <a:pt x="22958" y="7335"/>
                    <a:pt x="23291" y="5144"/>
                  </a:cubicBezTo>
                  <a:cubicBezTo>
                    <a:pt x="23672" y="2382"/>
                    <a:pt x="21529" y="0"/>
                    <a:pt x="188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58"/>
            <p:cNvSpPr/>
            <p:nvPr/>
          </p:nvSpPr>
          <p:spPr>
            <a:xfrm>
              <a:off x="2613890" y="2990419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286"/>
                    <a:pt x="0" y="4477"/>
                  </a:cubicBezTo>
                  <a:cubicBezTo>
                    <a:pt x="0" y="5668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8"/>
                  </a:cubicBezTo>
                  <a:cubicBezTo>
                    <a:pt x="8526" y="6835"/>
                    <a:pt x="9002" y="5668"/>
                    <a:pt x="9002" y="4477"/>
                  </a:cubicBezTo>
                  <a:cubicBezTo>
                    <a:pt x="9002" y="3286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58"/>
            <p:cNvSpPr/>
            <p:nvPr/>
          </p:nvSpPr>
          <p:spPr>
            <a:xfrm>
              <a:off x="2630798" y="3140986"/>
              <a:ext cx="28373" cy="16791"/>
            </a:xfrm>
            <a:custGeom>
              <a:avLst/>
              <a:gdLst/>
              <a:ahLst/>
              <a:cxnLst/>
              <a:rect l="l" t="t" r="r" b="b"/>
              <a:pathLst>
                <a:path w="17623" h="8955" extrusionOk="0">
                  <a:moveTo>
                    <a:pt x="4977" y="0"/>
                  </a:moveTo>
                  <a:cubicBezTo>
                    <a:pt x="2715" y="0"/>
                    <a:pt x="715" y="1620"/>
                    <a:pt x="405" y="3810"/>
                  </a:cubicBezTo>
                  <a:cubicBezTo>
                    <a:pt x="0" y="6573"/>
                    <a:pt x="2144" y="8954"/>
                    <a:pt x="4835" y="8954"/>
                  </a:cubicBezTo>
                  <a:lnTo>
                    <a:pt x="12622" y="8954"/>
                  </a:lnTo>
                  <a:cubicBezTo>
                    <a:pt x="14884" y="8954"/>
                    <a:pt x="16885" y="7359"/>
                    <a:pt x="17218" y="5144"/>
                  </a:cubicBezTo>
                  <a:cubicBezTo>
                    <a:pt x="17623" y="2382"/>
                    <a:pt x="15480" y="0"/>
                    <a:pt x="1278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58"/>
            <p:cNvSpPr/>
            <p:nvPr/>
          </p:nvSpPr>
          <p:spPr>
            <a:xfrm>
              <a:off x="2630798" y="3080436"/>
              <a:ext cx="28373" cy="16792"/>
            </a:xfrm>
            <a:custGeom>
              <a:avLst/>
              <a:gdLst/>
              <a:ahLst/>
              <a:cxnLst/>
              <a:rect l="l" t="t" r="r" b="b"/>
              <a:pathLst>
                <a:path w="17623" h="8956" extrusionOk="0">
                  <a:moveTo>
                    <a:pt x="4977" y="1"/>
                  </a:moveTo>
                  <a:cubicBezTo>
                    <a:pt x="2715" y="1"/>
                    <a:pt x="715" y="1596"/>
                    <a:pt x="405" y="3811"/>
                  </a:cubicBezTo>
                  <a:cubicBezTo>
                    <a:pt x="0" y="6574"/>
                    <a:pt x="2144" y="8955"/>
                    <a:pt x="4835" y="8955"/>
                  </a:cubicBezTo>
                  <a:lnTo>
                    <a:pt x="12622" y="8955"/>
                  </a:lnTo>
                  <a:cubicBezTo>
                    <a:pt x="14884" y="8955"/>
                    <a:pt x="16885" y="7336"/>
                    <a:pt x="17218" y="5145"/>
                  </a:cubicBezTo>
                  <a:cubicBezTo>
                    <a:pt x="17623" y="2382"/>
                    <a:pt x="15480" y="1"/>
                    <a:pt x="1278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58"/>
            <p:cNvSpPr/>
            <p:nvPr/>
          </p:nvSpPr>
          <p:spPr>
            <a:xfrm>
              <a:off x="2630798" y="3019889"/>
              <a:ext cx="28373" cy="16791"/>
            </a:xfrm>
            <a:custGeom>
              <a:avLst/>
              <a:gdLst/>
              <a:ahLst/>
              <a:cxnLst/>
              <a:rect l="l" t="t" r="r" b="b"/>
              <a:pathLst>
                <a:path w="17623" h="8955" extrusionOk="0">
                  <a:moveTo>
                    <a:pt x="4977" y="1"/>
                  </a:moveTo>
                  <a:cubicBezTo>
                    <a:pt x="2715" y="1"/>
                    <a:pt x="715" y="1596"/>
                    <a:pt x="405" y="3811"/>
                  </a:cubicBezTo>
                  <a:cubicBezTo>
                    <a:pt x="0" y="6573"/>
                    <a:pt x="2144" y="8955"/>
                    <a:pt x="4835" y="8955"/>
                  </a:cubicBezTo>
                  <a:lnTo>
                    <a:pt x="12622" y="8955"/>
                  </a:lnTo>
                  <a:cubicBezTo>
                    <a:pt x="14884" y="8955"/>
                    <a:pt x="16885" y="7335"/>
                    <a:pt x="17218" y="5144"/>
                  </a:cubicBezTo>
                  <a:cubicBezTo>
                    <a:pt x="17623" y="2382"/>
                    <a:pt x="15480" y="1"/>
                    <a:pt x="1278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8" name="Google Shape;848;p58"/>
          <p:cNvGrpSpPr/>
          <p:nvPr/>
        </p:nvGrpSpPr>
        <p:grpSpPr>
          <a:xfrm>
            <a:off x="3202620" y="2803103"/>
            <a:ext cx="369841" cy="430716"/>
            <a:chOff x="3202620" y="2803103"/>
            <a:chExt cx="369841" cy="430716"/>
          </a:xfrm>
        </p:grpSpPr>
        <p:sp>
          <p:nvSpPr>
            <p:cNvPr id="849" name="Google Shape;849;p58"/>
            <p:cNvSpPr/>
            <p:nvPr/>
          </p:nvSpPr>
          <p:spPr>
            <a:xfrm>
              <a:off x="3455941" y="2846774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478" y="0"/>
                  </a:moveTo>
                  <a:cubicBezTo>
                    <a:pt x="3287" y="0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59"/>
                    <a:pt x="1311" y="7692"/>
                  </a:cubicBezTo>
                  <a:cubicBezTo>
                    <a:pt x="2144" y="8526"/>
                    <a:pt x="3287" y="9002"/>
                    <a:pt x="4478" y="9002"/>
                  </a:cubicBezTo>
                  <a:cubicBezTo>
                    <a:pt x="5669" y="9002"/>
                    <a:pt x="6836" y="8526"/>
                    <a:pt x="7669" y="7692"/>
                  </a:cubicBezTo>
                  <a:cubicBezTo>
                    <a:pt x="8503" y="6859"/>
                    <a:pt x="8979" y="5692"/>
                    <a:pt x="8979" y="4501"/>
                  </a:cubicBezTo>
                  <a:cubicBezTo>
                    <a:pt x="8979" y="3311"/>
                    <a:pt x="8503" y="2144"/>
                    <a:pt x="7669" y="1310"/>
                  </a:cubicBezTo>
                  <a:cubicBezTo>
                    <a:pt x="6836" y="477"/>
                    <a:pt x="5669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58"/>
            <p:cNvSpPr/>
            <p:nvPr/>
          </p:nvSpPr>
          <p:spPr>
            <a:xfrm>
              <a:off x="3202620" y="2803103"/>
              <a:ext cx="369841" cy="430716"/>
            </a:xfrm>
            <a:custGeom>
              <a:avLst/>
              <a:gdLst/>
              <a:ahLst/>
              <a:cxnLst/>
              <a:rect l="l" t="t" r="r" b="b"/>
              <a:pathLst>
                <a:path w="229715" h="229715" extrusionOk="0">
                  <a:moveTo>
                    <a:pt x="168464" y="72206"/>
                  </a:moveTo>
                  <a:cubicBezTo>
                    <a:pt x="172441" y="72206"/>
                    <a:pt x="175632" y="75516"/>
                    <a:pt x="175466" y="79493"/>
                  </a:cubicBezTo>
                  <a:cubicBezTo>
                    <a:pt x="175275" y="83256"/>
                    <a:pt x="172036" y="86114"/>
                    <a:pt x="168274" y="86114"/>
                  </a:cubicBezTo>
                  <a:lnTo>
                    <a:pt x="89733" y="86114"/>
                  </a:lnTo>
                  <a:cubicBezTo>
                    <a:pt x="85971" y="86114"/>
                    <a:pt x="82732" y="83232"/>
                    <a:pt x="82541" y="79493"/>
                  </a:cubicBezTo>
                  <a:cubicBezTo>
                    <a:pt x="82375" y="75516"/>
                    <a:pt x="85566" y="72206"/>
                    <a:pt x="89495" y="72206"/>
                  </a:cubicBezTo>
                  <a:close/>
                  <a:moveTo>
                    <a:pt x="168798" y="95068"/>
                  </a:moveTo>
                  <a:cubicBezTo>
                    <a:pt x="171774" y="95068"/>
                    <a:pt x="174513" y="96949"/>
                    <a:pt x="175394" y="99807"/>
                  </a:cubicBezTo>
                  <a:cubicBezTo>
                    <a:pt x="176894" y="104570"/>
                    <a:pt x="173346" y="108975"/>
                    <a:pt x="168798" y="108975"/>
                  </a:cubicBezTo>
                  <a:lnTo>
                    <a:pt x="103903" y="108975"/>
                  </a:lnTo>
                  <a:cubicBezTo>
                    <a:pt x="101641" y="108975"/>
                    <a:pt x="99640" y="110571"/>
                    <a:pt x="99307" y="112786"/>
                  </a:cubicBezTo>
                  <a:cubicBezTo>
                    <a:pt x="98950" y="115572"/>
                    <a:pt x="101093" y="117953"/>
                    <a:pt x="103784" y="117953"/>
                  </a:cubicBezTo>
                  <a:lnTo>
                    <a:pt x="168631" y="117953"/>
                  </a:lnTo>
                  <a:cubicBezTo>
                    <a:pt x="172036" y="117953"/>
                    <a:pt x="175061" y="120311"/>
                    <a:pt x="175632" y="123645"/>
                  </a:cubicBezTo>
                  <a:cubicBezTo>
                    <a:pt x="176418" y="128027"/>
                    <a:pt x="173037" y="131861"/>
                    <a:pt x="168798" y="131861"/>
                  </a:cubicBezTo>
                  <a:lnTo>
                    <a:pt x="97116" y="131861"/>
                  </a:lnTo>
                  <a:cubicBezTo>
                    <a:pt x="89043" y="131861"/>
                    <a:pt x="82518" y="125336"/>
                    <a:pt x="82518" y="117287"/>
                  </a:cubicBezTo>
                  <a:lnTo>
                    <a:pt x="82518" y="109642"/>
                  </a:lnTo>
                  <a:cubicBezTo>
                    <a:pt x="82518" y="101593"/>
                    <a:pt x="89043" y="95068"/>
                    <a:pt x="97116" y="95068"/>
                  </a:cubicBezTo>
                  <a:close/>
                  <a:moveTo>
                    <a:pt x="220785" y="8955"/>
                  </a:moveTo>
                  <a:lnTo>
                    <a:pt x="220785" y="131861"/>
                  </a:lnTo>
                  <a:lnTo>
                    <a:pt x="183086" y="131861"/>
                  </a:lnTo>
                  <a:cubicBezTo>
                    <a:pt x="184086" y="129742"/>
                    <a:pt x="184682" y="127408"/>
                    <a:pt x="184682" y="124931"/>
                  </a:cubicBezTo>
                  <a:cubicBezTo>
                    <a:pt x="184682" y="120430"/>
                    <a:pt x="182800" y="116382"/>
                    <a:pt x="179824" y="113500"/>
                  </a:cubicBezTo>
                  <a:cubicBezTo>
                    <a:pt x="182848" y="110619"/>
                    <a:pt x="184682" y="106570"/>
                    <a:pt x="184682" y="102069"/>
                  </a:cubicBezTo>
                  <a:cubicBezTo>
                    <a:pt x="184682" y="97568"/>
                    <a:pt x="182800" y="93520"/>
                    <a:pt x="179824" y="90638"/>
                  </a:cubicBezTo>
                  <a:cubicBezTo>
                    <a:pt x="183039" y="87542"/>
                    <a:pt x="184944" y="83113"/>
                    <a:pt x="184682" y="78231"/>
                  </a:cubicBezTo>
                  <a:cubicBezTo>
                    <a:pt x="184182" y="69777"/>
                    <a:pt x="176966" y="63228"/>
                    <a:pt x="168488" y="63228"/>
                  </a:cubicBezTo>
                  <a:lnTo>
                    <a:pt x="89567" y="63228"/>
                  </a:lnTo>
                  <a:cubicBezTo>
                    <a:pt x="87066" y="63228"/>
                    <a:pt x="84732" y="63776"/>
                    <a:pt x="82613" y="64824"/>
                  </a:cubicBezTo>
                  <a:lnTo>
                    <a:pt x="82613" y="32293"/>
                  </a:lnTo>
                  <a:lnTo>
                    <a:pt x="144269" y="32293"/>
                  </a:lnTo>
                  <a:cubicBezTo>
                    <a:pt x="146531" y="32293"/>
                    <a:pt x="148508" y="30674"/>
                    <a:pt x="148841" y="28483"/>
                  </a:cubicBezTo>
                  <a:cubicBezTo>
                    <a:pt x="149222" y="25697"/>
                    <a:pt x="147079" y="23315"/>
                    <a:pt x="144411" y="23315"/>
                  </a:cubicBezTo>
                  <a:lnTo>
                    <a:pt x="82613" y="23315"/>
                  </a:lnTo>
                  <a:lnTo>
                    <a:pt x="82613" y="8955"/>
                  </a:lnTo>
                  <a:close/>
                  <a:moveTo>
                    <a:pt x="73611" y="8955"/>
                  </a:moveTo>
                  <a:lnTo>
                    <a:pt x="73611" y="95663"/>
                  </a:lnTo>
                  <a:lnTo>
                    <a:pt x="73587" y="95663"/>
                  </a:lnTo>
                  <a:cubicBezTo>
                    <a:pt x="73444" y="95782"/>
                    <a:pt x="73325" y="95901"/>
                    <a:pt x="73182" y="96020"/>
                  </a:cubicBezTo>
                  <a:lnTo>
                    <a:pt x="18671" y="150531"/>
                  </a:lnTo>
                  <a:cubicBezTo>
                    <a:pt x="17099" y="152103"/>
                    <a:pt x="16790" y="154675"/>
                    <a:pt x="18171" y="156461"/>
                  </a:cubicBezTo>
                  <a:cubicBezTo>
                    <a:pt x="19052" y="157676"/>
                    <a:pt x="20433" y="158271"/>
                    <a:pt x="21767" y="158271"/>
                  </a:cubicBezTo>
                  <a:cubicBezTo>
                    <a:pt x="22934" y="158271"/>
                    <a:pt x="24053" y="157819"/>
                    <a:pt x="24958" y="156961"/>
                  </a:cubicBezTo>
                  <a:lnTo>
                    <a:pt x="73611" y="108285"/>
                  </a:lnTo>
                  <a:lnTo>
                    <a:pt x="73611" y="220689"/>
                  </a:lnTo>
                  <a:lnTo>
                    <a:pt x="9026" y="220689"/>
                  </a:lnTo>
                  <a:lnTo>
                    <a:pt x="9026" y="8955"/>
                  </a:lnTo>
                  <a:close/>
                  <a:moveTo>
                    <a:pt x="147174" y="140863"/>
                  </a:moveTo>
                  <a:lnTo>
                    <a:pt x="147174" y="220689"/>
                  </a:lnTo>
                  <a:lnTo>
                    <a:pt x="82589" y="220689"/>
                  </a:lnTo>
                  <a:lnTo>
                    <a:pt x="82589" y="140863"/>
                  </a:lnTo>
                  <a:close/>
                  <a:moveTo>
                    <a:pt x="220737" y="140863"/>
                  </a:moveTo>
                  <a:lnTo>
                    <a:pt x="220737" y="220689"/>
                  </a:lnTo>
                  <a:lnTo>
                    <a:pt x="156128" y="220689"/>
                  </a:lnTo>
                  <a:lnTo>
                    <a:pt x="156128" y="140863"/>
                  </a:lnTo>
                  <a:close/>
                  <a:moveTo>
                    <a:pt x="4501" y="1"/>
                  </a:moveTo>
                  <a:cubicBezTo>
                    <a:pt x="2025" y="1"/>
                    <a:pt x="0" y="1977"/>
                    <a:pt x="0" y="4478"/>
                  </a:cubicBezTo>
                  <a:lnTo>
                    <a:pt x="0" y="225213"/>
                  </a:lnTo>
                  <a:cubicBezTo>
                    <a:pt x="0" y="227690"/>
                    <a:pt x="2001" y="229714"/>
                    <a:pt x="4501" y="229714"/>
                  </a:cubicBezTo>
                  <a:lnTo>
                    <a:pt x="225238" y="229714"/>
                  </a:lnTo>
                  <a:cubicBezTo>
                    <a:pt x="227691" y="229714"/>
                    <a:pt x="229715" y="227714"/>
                    <a:pt x="229715" y="225213"/>
                  </a:cubicBezTo>
                  <a:lnTo>
                    <a:pt x="229715" y="4454"/>
                  </a:lnTo>
                  <a:cubicBezTo>
                    <a:pt x="229715" y="1977"/>
                    <a:pt x="227691" y="1"/>
                    <a:pt x="2252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58"/>
            <p:cNvSpPr/>
            <p:nvPr/>
          </p:nvSpPr>
          <p:spPr>
            <a:xfrm>
              <a:off x="3234099" y="2939984"/>
              <a:ext cx="50842" cy="57581"/>
            </a:xfrm>
            <a:custGeom>
              <a:avLst/>
              <a:gdLst/>
              <a:ahLst/>
              <a:cxnLst/>
              <a:rect l="l" t="t" r="r" b="b"/>
              <a:pathLst>
                <a:path w="31579" h="30710" extrusionOk="0">
                  <a:moveTo>
                    <a:pt x="26663" y="1"/>
                  </a:moveTo>
                  <a:cubicBezTo>
                    <a:pt x="25517" y="1"/>
                    <a:pt x="24374" y="441"/>
                    <a:pt x="23505" y="1322"/>
                  </a:cubicBezTo>
                  <a:lnTo>
                    <a:pt x="1762" y="23041"/>
                  </a:lnTo>
                  <a:cubicBezTo>
                    <a:pt x="0" y="24803"/>
                    <a:pt x="0" y="27637"/>
                    <a:pt x="1762" y="29400"/>
                  </a:cubicBezTo>
                  <a:cubicBezTo>
                    <a:pt x="2620" y="30257"/>
                    <a:pt x="3787" y="30709"/>
                    <a:pt x="4954" y="30709"/>
                  </a:cubicBezTo>
                  <a:cubicBezTo>
                    <a:pt x="6120" y="30709"/>
                    <a:pt x="7240" y="30257"/>
                    <a:pt x="8145" y="29400"/>
                  </a:cubicBezTo>
                  <a:lnTo>
                    <a:pt x="29864" y="7657"/>
                  </a:lnTo>
                  <a:cubicBezTo>
                    <a:pt x="31578" y="5895"/>
                    <a:pt x="31578" y="3037"/>
                    <a:pt x="29840" y="1322"/>
                  </a:cubicBezTo>
                  <a:cubicBezTo>
                    <a:pt x="28959" y="441"/>
                    <a:pt x="27810" y="1"/>
                    <a:pt x="2666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58"/>
            <p:cNvSpPr/>
            <p:nvPr/>
          </p:nvSpPr>
          <p:spPr>
            <a:xfrm>
              <a:off x="3289808" y="2916608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0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3"/>
                    <a:pt x="477" y="6836"/>
                    <a:pt x="1310" y="7669"/>
                  </a:cubicBezTo>
                  <a:cubicBezTo>
                    <a:pt x="2144" y="8503"/>
                    <a:pt x="3311" y="8979"/>
                    <a:pt x="4502" y="8979"/>
                  </a:cubicBezTo>
                  <a:cubicBezTo>
                    <a:pt x="5692" y="8979"/>
                    <a:pt x="6859" y="8503"/>
                    <a:pt x="7693" y="7669"/>
                  </a:cubicBezTo>
                  <a:cubicBezTo>
                    <a:pt x="8526" y="6836"/>
                    <a:pt x="9002" y="5693"/>
                    <a:pt x="9002" y="4502"/>
                  </a:cubicBezTo>
                  <a:cubicBezTo>
                    <a:pt x="9002" y="3311"/>
                    <a:pt x="8502" y="2144"/>
                    <a:pt x="7693" y="1311"/>
                  </a:cubicBezTo>
                  <a:cubicBezTo>
                    <a:pt x="6835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58"/>
            <p:cNvSpPr/>
            <p:nvPr/>
          </p:nvSpPr>
          <p:spPr>
            <a:xfrm>
              <a:off x="3406174" y="3133216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501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1" y="9002"/>
                  </a:cubicBezTo>
                  <a:cubicBezTo>
                    <a:pt x="5668" y="9002"/>
                    <a:pt x="6812" y="8526"/>
                    <a:pt x="7669" y="7692"/>
                  </a:cubicBezTo>
                  <a:cubicBezTo>
                    <a:pt x="8502" y="6859"/>
                    <a:pt x="8979" y="5692"/>
                    <a:pt x="8979" y="4501"/>
                  </a:cubicBezTo>
                  <a:cubicBezTo>
                    <a:pt x="8979" y="3311"/>
                    <a:pt x="8502" y="2144"/>
                    <a:pt x="7669" y="1310"/>
                  </a:cubicBezTo>
                  <a:cubicBezTo>
                    <a:pt x="6835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58"/>
            <p:cNvSpPr/>
            <p:nvPr/>
          </p:nvSpPr>
          <p:spPr>
            <a:xfrm>
              <a:off x="3471622" y="3133216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0"/>
                  </a:moveTo>
                  <a:cubicBezTo>
                    <a:pt x="3311" y="0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59"/>
                    <a:pt x="1311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3" y="9002"/>
                    <a:pt x="6859" y="8526"/>
                    <a:pt x="7693" y="7692"/>
                  </a:cubicBezTo>
                  <a:cubicBezTo>
                    <a:pt x="8526" y="6859"/>
                    <a:pt x="9003" y="5692"/>
                    <a:pt x="9003" y="4501"/>
                  </a:cubicBezTo>
                  <a:cubicBezTo>
                    <a:pt x="9003" y="3311"/>
                    <a:pt x="8526" y="2144"/>
                    <a:pt x="7693" y="1310"/>
                  </a:cubicBezTo>
                  <a:cubicBezTo>
                    <a:pt x="6859" y="477"/>
                    <a:pt x="5693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5" name="Google Shape;855;p58"/>
          <p:cNvGrpSpPr/>
          <p:nvPr/>
        </p:nvGrpSpPr>
        <p:grpSpPr>
          <a:xfrm>
            <a:off x="3992950" y="2812525"/>
            <a:ext cx="373177" cy="430759"/>
            <a:chOff x="3992950" y="2812525"/>
            <a:chExt cx="373177" cy="430759"/>
          </a:xfrm>
        </p:grpSpPr>
        <p:sp>
          <p:nvSpPr>
            <p:cNvPr id="856" name="Google Shape;856;p58"/>
            <p:cNvSpPr/>
            <p:nvPr/>
          </p:nvSpPr>
          <p:spPr>
            <a:xfrm>
              <a:off x="4170547" y="2812525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2"/>
                  </a:cubicBezTo>
                  <a:cubicBezTo>
                    <a:pt x="0" y="5692"/>
                    <a:pt x="476" y="6835"/>
                    <a:pt x="1310" y="7669"/>
                  </a:cubicBezTo>
                  <a:cubicBezTo>
                    <a:pt x="2143" y="8502"/>
                    <a:pt x="3310" y="8979"/>
                    <a:pt x="4501" y="8979"/>
                  </a:cubicBezTo>
                  <a:cubicBezTo>
                    <a:pt x="5692" y="8979"/>
                    <a:pt x="6859" y="8502"/>
                    <a:pt x="7692" y="7669"/>
                  </a:cubicBezTo>
                  <a:cubicBezTo>
                    <a:pt x="8526" y="6835"/>
                    <a:pt x="9002" y="5692"/>
                    <a:pt x="9002" y="4502"/>
                  </a:cubicBezTo>
                  <a:cubicBezTo>
                    <a:pt x="9002" y="3311"/>
                    <a:pt x="8526" y="2144"/>
                    <a:pt x="7692" y="1310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58"/>
            <p:cNvSpPr/>
            <p:nvPr/>
          </p:nvSpPr>
          <p:spPr>
            <a:xfrm>
              <a:off x="4122275" y="2925762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0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3"/>
                    <a:pt x="477" y="6859"/>
                    <a:pt x="1310" y="7693"/>
                  </a:cubicBezTo>
                  <a:cubicBezTo>
                    <a:pt x="2144" y="8526"/>
                    <a:pt x="3311" y="8979"/>
                    <a:pt x="4502" y="8979"/>
                  </a:cubicBezTo>
                  <a:cubicBezTo>
                    <a:pt x="5692" y="8979"/>
                    <a:pt x="6859" y="8503"/>
                    <a:pt x="7693" y="7693"/>
                  </a:cubicBezTo>
                  <a:cubicBezTo>
                    <a:pt x="8526" y="6859"/>
                    <a:pt x="9003" y="5693"/>
                    <a:pt x="9003" y="4502"/>
                  </a:cubicBezTo>
                  <a:cubicBezTo>
                    <a:pt x="9003" y="3311"/>
                    <a:pt x="8526" y="2144"/>
                    <a:pt x="7693" y="1311"/>
                  </a:cubicBezTo>
                  <a:cubicBezTo>
                    <a:pt x="6859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58"/>
            <p:cNvSpPr/>
            <p:nvPr/>
          </p:nvSpPr>
          <p:spPr>
            <a:xfrm>
              <a:off x="4037310" y="2948959"/>
              <a:ext cx="80250" cy="91783"/>
            </a:xfrm>
            <a:custGeom>
              <a:avLst/>
              <a:gdLst/>
              <a:ahLst/>
              <a:cxnLst/>
              <a:rect l="l" t="t" r="r" b="b"/>
              <a:pathLst>
                <a:path w="49845" h="48951" extrusionOk="0">
                  <a:moveTo>
                    <a:pt x="44906" y="0"/>
                  </a:moveTo>
                  <a:cubicBezTo>
                    <a:pt x="43760" y="0"/>
                    <a:pt x="42617" y="441"/>
                    <a:pt x="41748" y="1322"/>
                  </a:cubicBezTo>
                  <a:lnTo>
                    <a:pt x="1763" y="41306"/>
                  </a:lnTo>
                  <a:cubicBezTo>
                    <a:pt x="1" y="43069"/>
                    <a:pt x="1" y="45879"/>
                    <a:pt x="1763" y="47641"/>
                  </a:cubicBezTo>
                  <a:cubicBezTo>
                    <a:pt x="2620" y="48498"/>
                    <a:pt x="3787" y="48951"/>
                    <a:pt x="4954" y="48951"/>
                  </a:cubicBezTo>
                  <a:cubicBezTo>
                    <a:pt x="6121" y="48951"/>
                    <a:pt x="7240" y="48498"/>
                    <a:pt x="8145" y="47641"/>
                  </a:cubicBezTo>
                  <a:lnTo>
                    <a:pt x="48106" y="7657"/>
                  </a:lnTo>
                  <a:cubicBezTo>
                    <a:pt x="49844" y="5918"/>
                    <a:pt x="49844" y="3084"/>
                    <a:pt x="48082" y="1322"/>
                  </a:cubicBezTo>
                  <a:cubicBezTo>
                    <a:pt x="47201" y="441"/>
                    <a:pt x="46052" y="0"/>
                    <a:pt x="449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58"/>
            <p:cNvSpPr/>
            <p:nvPr/>
          </p:nvSpPr>
          <p:spPr>
            <a:xfrm>
              <a:off x="3992950" y="2812525"/>
              <a:ext cx="373177" cy="430759"/>
            </a:xfrm>
            <a:custGeom>
              <a:avLst/>
              <a:gdLst/>
              <a:ahLst/>
              <a:cxnLst/>
              <a:rect l="l" t="t" r="r" b="b"/>
              <a:pathLst>
                <a:path w="231787" h="229738" extrusionOk="0">
                  <a:moveTo>
                    <a:pt x="193541" y="116000"/>
                  </a:moveTo>
                  <a:cubicBezTo>
                    <a:pt x="192398" y="120954"/>
                    <a:pt x="191826" y="126002"/>
                    <a:pt x="191826" y="131027"/>
                  </a:cubicBezTo>
                  <a:cubicBezTo>
                    <a:pt x="191778" y="131313"/>
                    <a:pt x="191778" y="131551"/>
                    <a:pt x="191850" y="131742"/>
                  </a:cubicBezTo>
                  <a:cubicBezTo>
                    <a:pt x="191278" y="132694"/>
                    <a:pt x="190778" y="133647"/>
                    <a:pt x="190278" y="134599"/>
                  </a:cubicBezTo>
                  <a:cubicBezTo>
                    <a:pt x="189635" y="133028"/>
                    <a:pt x="188897" y="131480"/>
                    <a:pt x="188063" y="130003"/>
                  </a:cubicBezTo>
                  <a:cubicBezTo>
                    <a:pt x="188063" y="129908"/>
                    <a:pt x="188111" y="129789"/>
                    <a:pt x="188111" y="129694"/>
                  </a:cubicBezTo>
                  <a:cubicBezTo>
                    <a:pt x="188135" y="129289"/>
                    <a:pt x="188492" y="121787"/>
                    <a:pt x="193541" y="116000"/>
                  </a:cubicBezTo>
                  <a:close/>
                  <a:moveTo>
                    <a:pt x="170512" y="123383"/>
                  </a:moveTo>
                  <a:lnTo>
                    <a:pt x="170512" y="123383"/>
                  </a:lnTo>
                  <a:cubicBezTo>
                    <a:pt x="178919" y="129432"/>
                    <a:pt x="184158" y="139219"/>
                    <a:pt x="184348" y="149769"/>
                  </a:cubicBezTo>
                  <a:cubicBezTo>
                    <a:pt x="183634" y="152365"/>
                    <a:pt x="183062" y="155056"/>
                    <a:pt x="182658" y="157723"/>
                  </a:cubicBezTo>
                  <a:cubicBezTo>
                    <a:pt x="181514" y="154699"/>
                    <a:pt x="179990" y="151841"/>
                    <a:pt x="178157" y="149221"/>
                  </a:cubicBezTo>
                  <a:cubicBezTo>
                    <a:pt x="176513" y="140315"/>
                    <a:pt x="173989" y="131670"/>
                    <a:pt x="170512" y="123383"/>
                  </a:cubicBezTo>
                  <a:close/>
                  <a:moveTo>
                    <a:pt x="201852" y="132671"/>
                  </a:moveTo>
                  <a:lnTo>
                    <a:pt x="201852" y="132671"/>
                  </a:lnTo>
                  <a:cubicBezTo>
                    <a:pt x="198613" y="143720"/>
                    <a:pt x="196494" y="155913"/>
                    <a:pt x="196041" y="166868"/>
                  </a:cubicBezTo>
                  <a:lnTo>
                    <a:pt x="190802" y="166868"/>
                  </a:lnTo>
                  <a:cubicBezTo>
                    <a:pt x="191159" y="154580"/>
                    <a:pt x="195065" y="142696"/>
                    <a:pt x="201852" y="132671"/>
                  </a:cubicBezTo>
                  <a:close/>
                  <a:moveTo>
                    <a:pt x="166845" y="149864"/>
                  </a:moveTo>
                  <a:cubicBezTo>
                    <a:pt x="171608" y="154199"/>
                    <a:pt x="174846" y="160295"/>
                    <a:pt x="175799" y="166916"/>
                  </a:cubicBezTo>
                  <a:lnTo>
                    <a:pt x="171774" y="166916"/>
                  </a:lnTo>
                  <a:cubicBezTo>
                    <a:pt x="170560" y="161033"/>
                    <a:pt x="168917" y="155318"/>
                    <a:pt x="166845" y="149864"/>
                  </a:cubicBezTo>
                  <a:close/>
                  <a:moveTo>
                    <a:pt x="110309" y="34103"/>
                  </a:moveTo>
                  <a:lnTo>
                    <a:pt x="110333" y="202780"/>
                  </a:lnTo>
                  <a:lnTo>
                    <a:pt x="8955" y="202780"/>
                  </a:lnTo>
                  <a:lnTo>
                    <a:pt x="8955" y="191516"/>
                  </a:lnTo>
                  <a:lnTo>
                    <a:pt x="92424" y="108023"/>
                  </a:lnTo>
                  <a:cubicBezTo>
                    <a:pt x="93996" y="106451"/>
                    <a:pt x="94306" y="103879"/>
                    <a:pt x="92948" y="102093"/>
                  </a:cubicBezTo>
                  <a:cubicBezTo>
                    <a:pt x="92045" y="100893"/>
                    <a:pt x="90687" y="100287"/>
                    <a:pt x="89330" y="100287"/>
                  </a:cubicBezTo>
                  <a:cubicBezTo>
                    <a:pt x="88182" y="100287"/>
                    <a:pt x="87034" y="100720"/>
                    <a:pt x="86161" y="101593"/>
                  </a:cubicBezTo>
                  <a:lnTo>
                    <a:pt x="8931" y="178847"/>
                  </a:lnTo>
                  <a:lnTo>
                    <a:pt x="8931" y="34103"/>
                  </a:lnTo>
                  <a:close/>
                  <a:moveTo>
                    <a:pt x="220737" y="34103"/>
                  </a:moveTo>
                  <a:lnTo>
                    <a:pt x="220737" y="202804"/>
                  </a:lnTo>
                  <a:lnTo>
                    <a:pt x="211759" y="202804"/>
                  </a:lnTo>
                  <a:lnTo>
                    <a:pt x="211759" y="171369"/>
                  </a:lnTo>
                  <a:cubicBezTo>
                    <a:pt x="211735" y="171369"/>
                    <a:pt x="209735" y="166868"/>
                    <a:pt x="207258" y="166439"/>
                  </a:cubicBezTo>
                  <a:lnTo>
                    <a:pt x="205043" y="166439"/>
                  </a:lnTo>
                  <a:cubicBezTo>
                    <a:pt x="205805" y="149269"/>
                    <a:pt x="211354" y="127812"/>
                    <a:pt x="218522" y="115286"/>
                  </a:cubicBezTo>
                  <a:lnTo>
                    <a:pt x="218689" y="114929"/>
                  </a:lnTo>
                  <a:cubicBezTo>
                    <a:pt x="219570" y="113095"/>
                    <a:pt x="219094" y="110880"/>
                    <a:pt x="217498" y="109571"/>
                  </a:cubicBezTo>
                  <a:cubicBezTo>
                    <a:pt x="216671" y="108881"/>
                    <a:pt x="215653" y="108535"/>
                    <a:pt x="214631" y="108535"/>
                  </a:cubicBezTo>
                  <a:cubicBezTo>
                    <a:pt x="213710" y="108535"/>
                    <a:pt x="212787" y="108816"/>
                    <a:pt x="211997" y="109380"/>
                  </a:cubicBezTo>
                  <a:cubicBezTo>
                    <a:pt x="208496" y="111952"/>
                    <a:pt x="205281" y="114786"/>
                    <a:pt x="202304" y="117834"/>
                  </a:cubicBezTo>
                  <a:cubicBezTo>
                    <a:pt x="203162" y="114143"/>
                    <a:pt x="204400" y="110547"/>
                    <a:pt x="205996" y="107094"/>
                  </a:cubicBezTo>
                  <a:cubicBezTo>
                    <a:pt x="206782" y="105379"/>
                    <a:pt x="206401" y="103307"/>
                    <a:pt x="205043" y="101998"/>
                  </a:cubicBezTo>
                  <a:cubicBezTo>
                    <a:pt x="204183" y="101182"/>
                    <a:pt x="203065" y="100755"/>
                    <a:pt x="201936" y="100755"/>
                  </a:cubicBezTo>
                  <a:cubicBezTo>
                    <a:pt x="201251" y="100755"/>
                    <a:pt x="200561" y="100912"/>
                    <a:pt x="199923" y="101236"/>
                  </a:cubicBezTo>
                  <a:lnTo>
                    <a:pt x="195089" y="103641"/>
                  </a:lnTo>
                  <a:cubicBezTo>
                    <a:pt x="186825" y="107784"/>
                    <a:pt x="182824" y="114810"/>
                    <a:pt x="180919" y="120454"/>
                  </a:cubicBezTo>
                  <a:cubicBezTo>
                    <a:pt x="177609" y="117167"/>
                    <a:pt x="173751" y="114381"/>
                    <a:pt x="169440" y="112309"/>
                  </a:cubicBezTo>
                  <a:lnTo>
                    <a:pt x="162415" y="108951"/>
                  </a:lnTo>
                  <a:cubicBezTo>
                    <a:pt x="161793" y="108657"/>
                    <a:pt x="161127" y="108514"/>
                    <a:pt x="160466" y="108514"/>
                  </a:cubicBezTo>
                  <a:cubicBezTo>
                    <a:pt x="159255" y="108514"/>
                    <a:pt x="158063" y="108995"/>
                    <a:pt x="157200" y="109904"/>
                  </a:cubicBezTo>
                  <a:cubicBezTo>
                    <a:pt x="155866" y="111333"/>
                    <a:pt x="155580" y="113428"/>
                    <a:pt x="156533" y="115143"/>
                  </a:cubicBezTo>
                  <a:lnTo>
                    <a:pt x="157009" y="116000"/>
                  </a:lnTo>
                  <a:cubicBezTo>
                    <a:pt x="160939" y="123169"/>
                    <a:pt x="164106" y="130694"/>
                    <a:pt x="166392" y="138505"/>
                  </a:cubicBezTo>
                  <a:cubicBezTo>
                    <a:pt x="165797" y="138172"/>
                    <a:pt x="165225" y="137886"/>
                    <a:pt x="164630" y="137576"/>
                  </a:cubicBezTo>
                  <a:lnTo>
                    <a:pt x="158748" y="134790"/>
                  </a:lnTo>
                  <a:cubicBezTo>
                    <a:pt x="158128" y="134497"/>
                    <a:pt x="157464" y="134354"/>
                    <a:pt x="156806" y="134354"/>
                  </a:cubicBezTo>
                  <a:cubicBezTo>
                    <a:pt x="155592" y="134354"/>
                    <a:pt x="154397" y="134840"/>
                    <a:pt x="153532" y="135766"/>
                  </a:cubicBezTo>
                  <a:cubicBezTo>
                    <a:pt x="152199" y="137195"/>
                    <a:pt x="151937" y="139315"/>
                    <a:pt x="152889" y="141006"/>
                  </a:cubicBezTo>
                  <a:lnTo>
                    <a:pt x="153270" y="141720"/>
                  </a:lnTo>
                  <a:cubicBezTo>
                    <a:pt x="157367" y="149221"/>
                    <a:pt x="160581" y="157818"/>
                    <a:pt x="162606" y="166844"/>
                  </a:cubicBezTo>
                  <a:lnTo>
                    <a:pt x="160581" y="166844"/>
                  </a:lnTo>
                  <a:cubicBezTo>
                    <a:pt x="158129" y="166844"/>
                    <a:pt x="156104" y="171345"/>
                    <a:pt x="156104" y="171345"/>
                  </a:cubicBezTo>
                  <a:lnTo>
                    <a:pt x="156104" y="202732"/>
                  </a:lnTo>
                  <a:lnTo>
                    <a:pt x="119335" y="202732"/>
                  </a:lnTo>
                  <a:lnTo>
                    <a:pt x="119335" y="34103"/>
                  </a:lnTo>
                  <a:close/>
                  <a:moveTo>
                    <a:pt x="202805" y="175870"/>
                  </a:moveTo>
                  <a:lnTo>
                    <a:pt x="202805" y="219950"/>
                  </a:lnTo>
                  <a:cubicBezTo>
                    <a:pt x="202781" y="220379"/>
                    <a:pt x="202424" y="220736"/>
                    <a:pt x="201995" y="220736"/>
                  </a:cubicBezTo>
                  <a:lnTo>
                    <a:pt x="165892" y="220736"/>
                  </a:lnTo>
                  <a:cubicBezTo>
                    <a:pt x="165440" y="220736"/>
                    <a:pt x="165106" y="220355"/>
                    <a:pt x="165106" y="219950"/>
                  </a:cubicBezTo>
                  <a:lnTo>
                    <a:pt x="165106" y="175870"/>
                  </a:lnTo>
                  <a:close/>
                  <a:moveTo>
                    <a:pt x="137696" y="1"/>
                  </a:moveTo>
                  <a:cubicBezTo>
                    <a:pt x="135219" y="1"/>
                    <a:pt x="133195" y="2001"/>
                    <a:pt x="133195" y="4502"/>
                  </a:cubicBezTo>
                  <a:cubicBezTo>
                    <a:pt x="133195" y="7002"/>
                    <a:pt x="137696" y="8979"/>
                    <a:pt x="137696" y="8979"/>
                  </a:cubicBezTo>
                  <a:lnTo>
                    <a:pt x="220689" y="8979"/>
                  </a:lnTo>
                  <a:lnTo>
                    <a:pt x="220689" y="25149"/>
                  </a:lnTo>
                  <a:lnTo>
                    <a:pt x="8955" y="25149"/>
                  </a:lnTo>
                  <a:lnTo>
                    <a:pt x="8955" y="8979"/>
                  </a:lnTo>
                  <a:lnTo>
                    <a:pt x="93425" y="8979"/>
                  </a:lnTo>
                  <a:cubicBezTo>
                    <a:pt x="95687" y="8979"/>
                    <a:pt x="97687" y="7383"/>
                    <a:pt x="98021" y="5168"/>
                  </a:cubicBezTo>
                  <a:cubicBezTo>
                    <a:pt x="98402" y="2406"/>
                    <a:pt x="96259" y="25"/>
                    <a:pt x="93591" y="25"/>
                  </a:cubicBezTo>
                  <a:lnTo>
                    <a:pt x="4478" y="25"/>
                  </a:lnTo>
                  <a:cubicBezTo>
                    <a:pt x="2025" y="25"/>
                    <a:pt x="0" y="2025"/>
                    <a:pt x="0" y="4525"/>
                  </a:cubicBezTo>
                  <a:lnTo>
                    <a:pt x="0" y="29650"/>
                  </a:lnTo>
                  <a:lnTo>
                    <a:pt x="0" y="207305"/>
                  </a:lnTo>
                  <a:cubicBezTo>
                    <a:pt x="0" y="209781"/>
                    <a:pt x="1977" y="211806"/>
                    <a:pt x="4478" y="211806"/>
                  </a:cubicBezTo>
                  <a:lnTo>
                    <a:pt x="156128" y="211806"/>
                  </a:lnTo>
                  <a:lnTo>
                    <a:pt x="156128" y="219974"/>
                  </a:lnTo>
                  <a:cubicBezTo>
                    <a:pt x="156128" y="220260"/>
                    <a:pt x="156128" y="220522"/>
                    <a:pt x="156152" y="220760"/>
                  </a:cubicBezTo>
                  <a:lnTo>
                    <a:pt x="63014" y="220760"/>
                  </a:lnTo>
                  <a:cubicBezTo>
                    <a:pt x="62823" y="220760"/>
                    <a:pt x="62633" y="220807"/>
                    <a:pt x="62513" y="220974"/>
                  </a:cubicBezTo>
                  <a:cubicBezTo>
                    <a:pt x="58298" y="224904"/>
                    <a:pt x="61037" y="229738"/>
                    <a:pt x="64895" y="229738"/>
                  </a:cubicBezTo>
                  <a:lnTo>
                    <a:pt x="227095" y="229738"/>
                  </a:lnTo>
                  <a:cubicBezTo>
                    <a:pt x="227262" y="229738"/>
                    <a:pt x="227476" y="229690"/>
                    <a:pt x="227595" y="229547"/>
                  </a:cubicBezTo>
                  <a:cubicBezTo>
                    <a:pt x="231787" y="225618"/>
                    <a:pt x="229048" y="220760"/>
                    <a:pt x="225214" y="220760"/>
                  </a:cubicBezTo>
                  <a:lnTo>
                    <a:pt x="211735" y="220760"/>
                  </a:lnTo>
                  <a:cubicBezTo>
                    <a:pt x="211759" y="220498"/>
                    <a:pt x="211759" y="220260"/>
                    <a:pt x="211759" y="219974"/>
                  </a:cubicBezTo>
                  <a:lnTo>
                    <a:pt x="211759" y="211758"/>
                  </a:lnTo>
                  <a:lnTo>
                    <a:pt x="224738" y="211758"/>
                  </a:lnTo>
                  <a:cubicBezTo>
                    <a:pt x="227214" y="211758"/>
                    <a:pt x="229239" y="209781"/>
                    <a:pt x="229239" y="207281"/>
                  </a:cubicBezTo>
                  <a:lnTo>
                    <a:pt x="229239" y="29626"/>
                  </a:lnTo>
                  <a:cubicBezTo>
                    <a:pt x="229239" y="29626"/>
                    <a:pt x="229691" y="29531"/>
                    <a:pt x="229691" y="29507"/>
                  </a:cubicBezTo>
                  <a:lnTo>
                    <a:pt x="229691" y="4502"/>
                  </a:lnTo>
                  <a:cubicBezTo>
                    <a:pt x="229691" y="2025"/>
                    <a:pt x="227667" y="1"/>
                    <a:pt x="22519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58"/>
            <p:cNvSpPr/>
            <p:nvPr/>
          </p:nvSpPr>
          <p:spPr>
            <a:xfrm>
              <a:off x="4056519" y="3226405"/>
              <a:ext cx="14495" cy="16834"/>
            </a:xfrm>
            <a:custGeom>
              <a:avLst/>
              <a:gdLst/>
              <a:ahLst/>
              <a:cxnLst/>
              <a:rect l="l" t="t" r="r" b="b"/>
              <a:pathLst>
                <a:path w="9003" h="8978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286"/>
                    <a:pt x="1" y="4477"/>
                  </a:cubicBezTo>
                  <a:cubicBezTo>
                    <a:pt x="1" y="5668"/>
                    <a:pt x="477" y="6835"/>
                    <a:pt x="1311" y="7668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2" y="8978"/>
                    <a:pt x="6859" y="8502"/>
                    <a:pt x="7693" y="7668"/>
                  </a:cubicBezTo>
                  <a:cubicBezTo>
                    <a:pt x="8526" y="6835"/>
                    <a:pt x="9003" y="5668"/>
                    <a:pt x="9003" y="4477"/>
                  </a:cubicBezTo>
                  <a:cubicBezTo>
                    <a:pt x="9003" y="3286"/>
                    <a:pt x="8550" y="2143"/>
                    <a:pt x="7693" y="1310"/>
                  </a:cubicBezTo>
                  <a:cubicBezTo>
                    <a:pt x="6859" y="476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" name="Google Shape;861;p58"/>
          <p:cNvGrpSpPr/>
          <p:nvPr/>
        </p:nvGrpSpPr>
        <p:grpSpPr>
          <a:xfrm>
            <a:off x="4793249" y="2802880"/>
            <a:ext cx="369880" cy="430575"/>
            <a:chOff x="4793249" y="2802880"/>
            <a:chExt cx="369880" cy="430575"/>
          </a:xfrm>
        </p:grpSpPr>
        <p:sp>
          <p:nvSpPr>
            <p:cNvPr id="862" name="Google Shape;862;p58"/>
            <p:cNvSpPr/>
            <p:nvPr/>
          </p:nvSpPr>
          <p:spPr>
            <a:xfrm>
              <a:off x="4793249" y="2802880"/>
              <a:ext cx="369880" cy="430575"/>
            </a:xfrm>
            <a:custGeom>
              <a:avLst/>
              <a:gdLst/>
              <a:ahLst/>
              <a:cxnLst/>
              <a:rect l="l" t="t" r="r" b="b"/>
              <a:pathLst>
                <a:path w="229739" h="229640" extrusionOk="0">
                  <a:moveTo>
                    <a:pt x="39794" y="27721"/>
                  </a:moveTo>
                  <a:cubicBezTo>
                    <a:pt x="42057" y="35008"/>
                    <a:pt x="44462" y="45320"/>
                    <a:pt x="44462" y="56703"/>
                  </a:cubicBezTo>
                  <a:cubicBezTo>
                    <a:pt x="44462" y="62156"/>
                    <a:pt x="43914" y="67800"/>
                    <a:pt x="42842" y="73540"/>
                  </a:cubicBezTo>
                  <a:lnTo>
                    <a:pt x="36770" y="73540"/>
                  </a:lnTo>
                  <a:cubicBezTo>
                    <a:pt x="35698" y="67800"/>
                    <a:pt x="35150" y="62156"/>
                    <a:pt x="35150" y="56703"/>
                  </a:cubicBezTo>
                  <a:cubicBezTo>
                    <a:pt x="35150" y="45367"/>
                    <a:pt x="37532" y="35008"/>
                    <a:pt x="39794" y="27721"/>
                  </a:cubicBezTo>
                  <a:close/>
                  <a:moveTo>
                    <a:pt x="10502" y="46105"/>
                  </a:moveTo>
                  <a:lnTo>
                    <a:pt x="10502" y="46105"/>
                  </a:lnTo>
                  <a:cubicBezTo>
                    <a:pt x="15337" y="50392"/>
                    <a:pt x="21386" y="56750"/>
                    <a:pt x="25982" y="64919"/>
                  </a:cubicBezTo>
                  <a:cubicBezTo>
                    <a:pt x="26148" y="65205"/>
                    <a:pt x="26363" y="65514"/>
                    <a:pt x="26601" y="65752"/>
                  </a:cubicBezTo>
                  <a:cubicBezTo>
                    <a:pt x="26839" y="68348"/>
                    <a:pt x="27196" y="70920"/>
                    <a:pt x="27649" y="73587"/>
                  </a:cubicBezTo>
                  <a:lnTo>
                    <a:pt x="21028" y="73587"/>
                  </a:lnTo>
                  <a:cubicBezTo>
                    <a:pt x="20385" y="72563"/>
                    <a:pt x="19742" y="71515"/>
                    <a:pt x="19195" y="70515"/>
                  </a:cubicBezTo>
                  <a:cubicBezTo>
                    <a:pt x="14432" y="62061"/>
                    <a:pt x="11860" y="52892"/>
                    <a:pt x="10502" y="46105"/>
                  </a:cubicBezTo>
                  <a:close/>
                  <a:moveTo>
                    <a:pt x="69038" y="46344"/>
                  </a:moveTo>
                  <a:cubicBezTo>
                    <a:pt x="67705" y="52988"/>
                    <a:pt x="65204" y="61823"/>
                    <a:pt x="60632" y="70063"/>
                  </a:cubicBezTo>
                  <a:cubicBezTo>
                    <a:pt x="59227" y="70944"/>
                    <a:pt x="58012" y="72182"/>
                    <a:pt x="57107" y="73587"/>
                  </a:cubicBezTo>
                  <a:lnTo>
                    <a:pt x="51963" y="73587"/>
                  </a:lnTo>
                  <a:cubicBezTo>
                    <a:pt x="52368" y="71110"/>
                    <a:pt x="52702" y="68634"/>
                    <a:pt x="52940" y="66181"/>
                  </a:cubicBezTo>
                  <a:cubicBezTo>
                    <a:pt x="53202" y="65919"/>
                    <a:pt x="53464" y="65586"/>
                    <a:pt x="53678" y="65252"/>
                  </a:cubicBezTo>
                  <a:cubicBezTo>
                    <a:pt x="58227" y="57179"/>
                    <a:pt x="64228" y="50749"/>
                    <a:pt x="69038" y="46344"/>
                  </a:cubicBezTo>
                  <a:close/>
                  <a:moveTo>
                    <a:pt x="120287" y="77159"/>
                  </a:moveTo>
                  <a:cubicBezTo>
                    <a:pt x="124979" y="77159"/>
                    <a:pt x="128765" y="81208"/>
                    <a:pt x="128313" y="85994"/>
                  </a:cubicBezTo>
                  <a:cubicBezTo>
                    <a:pt x="127932" y="90186"/>
                    <a:pt x="124288" y="93305"/>
                    <a:pt x="120097" y="93305"/>
                  </a:cubicBezTo>
                  <a:lnTo>
                    <a:pt x="66633" y="93305"/>
                  </a:lnTo>
                  <a:cubicBezTo>
                    <a:pt x="65299" y="93305"/>
                    <a:pt x="64180" y="92210"/>
                    <a:pt x="64180" y="90876"/>
                  </a:cubicBezTo>
                  <a:lnTo>
                    <a:pt x="64180" y="79588"/>
                  </a:lnTo>
                  <a:cubicBezTo>
                    <a:pt x="64180" y="78255"/>
                    <a:pt x="65299" y="77159"/>
                    <a:pt x="66633" y="77159"/>
                  </a:cubicBezTo>
                  <a:close/>
                  <a:moveTo>
                    <a:pt x="55202" y="82541"/>
                  </a:moveTo>
                  <a:lnTo>
                    <a:pt x="55202" y="90924"/>
                  </a:lnTo>
                  <a:cubicBezTo>
                    <a:pt x="55202" y="92186"/>
                    <a:pt x="55416" y="93401"/>
                    <a:pt x="55797" y="94544"/>
                  </a:cubicBezTo>
                  <a:cubicBezTo>
                    <a:pt x="48653" y="97211"/>
                    <a:pt x="43533" y="104093"/>
                    <a:pt x="43533" y="112166"/>
                  </a:cubicBezTo>
                  <a:cubicBezTo>
                    <a:pt x="43533" y="115762"/>
                    <a:pt x="44533" y="119144"/>
                    <a:pt x="46319" y="122002"/>
                  </a:cubicBezTo>
                  <a:lnTo>
                    <a:pt x="21243" y="122002"/>
                  </a:lnTo>
                  <a:lnTo>
                    <a:pt x="11598" y="82541"/>
                  </a:lnTo>
                  <a:close/>
                  <a:moveTo>
                    <a:pt x="70420" y="102283"/>
                  </a:moveTo>
                  <a:cubicBezTo>
                    <a:pt x="68633" y="105141"/>
                    <a:pt x="67609" y="108523"/>
                    <a:pt x="67609" y="112166"/>
                  </a:cubicBezTo>
                  <a:cubicBezTo>
                    <a:pt x="67586" y="115786"/>
                    <a:pt x="68610" y="119144"/>
                    <a:pt x="70396" y="122049"/>
                  </a:cubicBezTo>
                  <a:lnTo>
                    <a:pt x="62489" y="122049"/>
                  </a:lnTo>
                  <a:cubicBezTo>
                    <a:pt x="57060" y="122049"/>
                    <a:pt x="52606" y="117596"/>
                    <a:pt x="52606" y="112166"/>
                  </a:cubicBezTo>
                  <a:cubicBezTo>
                    <a:pt x="52606" y="106713"/>
                    <a:pt x="57036" y="102283"/>
                    <a:pt x="62489" y="102283"/>
                  </a:cubicBezTo>
                  <a:close/>
                  <a:moveTo>
                    <a:pt x="130575" y="102283"/>
                  </a:moveTo>
                  <a:lnTo>
                    <a:pt x="130575" y="122049"/>
                  </a:lnTo>
                  <a:lnTo>
                    <a:pt x="86637" y="122049"/>
                  </a:lnTo>
                  <a:cubicBezTo>
                    <a:pt x="81493" y="122049"/>
                    <a:pt x="77064" y="118191"/>
                    <a:pt x="76588" y="113071"/>
                  </a:cubicBezTo>
                  <a:cubicBezTo>
                    <a:pt x="76040" y="107213"/>
                    <a:pt x="80660" y="102307"/>
                    <a:pt x="86399" y="102307"/>
                  </a:cubicBezTo>
                  <a:lnTo>
                    <a:pt x="120359" y="102307"/>
                  </a:lnTo>
                  <a:lnTo>
                    <a:pt x="130575" y="102283"/>
                  </a:lnTo>
                  <a:close/>
                  <a:moveTo>
                    <a:pt x="220808" y="8979"/>
                  </a:moveTo>
                  <a:lnTo>
                    <a:pt x="220808" y="122049"/>
                  </a:lnTo>
                  <a:lnTo>
                    <a:pt x="139553" y="122049"/>
                  </a:lnTo>
                  <a:lnTo>
                    <a:pt x="139553" y="97806"/>
                  </a:lnTo>
                  <a:cubicBezTo>
                    <a:pt x="139553" y="95425"/>
                    <a:pt x="137719" y="93496"/>
                    <a:pt x="135385" y="93353"/>
                  </a:cubicBezTo>
                  <a:cubicBezTo>
                    <a:pt x="136695" y="90924"/>
                    <a:pt x="137457" y="88185"/>
                    <a:pt x="137457" y="85256"/>
                  </a:cubicBezTo>
                  <a:cubicBezTo>
                    <a:pt x="137457" y="76397"/>
                    <a:pt x="130694" y="69134"/>
                    <a:pt x="122097" y="68277"/>
                  </a:cubicBezTo>
                  <a:lnTo>
                    <a:pt x="122097" y="8979"/>
                  </a:lnTo>
                  <a:close/>
                  <a:moveTo>
                    <a:pt x="134600" y="131004"/>
                  </a:moveTo>
                  <a:cubicBezTo>
                    <a:pt x="138053" y="131004"/>
                    <a:pt x="140863" y="133814"/>
                    <a:pt x="140863" y="137267"/>
                  </a:cubicBezTo>
                  <a:cubicBezTo>
                    <a:pt x="140910" y="140720"/>
                    <a:pt x="138077" y="143554"/>
                    <a:pt x="134623" y="143554"/>
                  </a:cubicBezTo>
                  <a:lnTo>
                    <a:pt x="15289" y="143554"/>
                  </a:lnTo>
                  <a:cubicBezTo>
                    <a:pt x="11836" y="143554"/>
                    <a:pt x="9002" y="140720"/>
                    <a:pt x="9002" y="137267"/>
                  </a:cubicBezTo>
                  <a:cubicBezTo>
                    <a:pt x="9002" y="133814"/>
                    <a:pt x="11836" y="131004"/>
                    <a:pt x="15289" y="131004"/>
                  </a:cubicBezTo>
                  <a:close/>
                  <a:moveTo>
                    <a:pt x="117572" y="1"/>
                  </a:moveTo>
                  <a:cubicBezTo>
                    <a:pt x="115096" y="1"/>
                    <a:pt x="113071" y="1977"/>
                    <a:pt x="113071" y="4478"/>
                  </a:cubicBezTo>
                  <a:lnTo>
                    <a:pt x="113071" y="68181"/>
                  </a:lnTo>
                  <a:lnTo>
                    <a:pt x="71706" y="68181"/>
                  </a:lnTo>
                  <a:cubicBezTo>
                    <a:pt x="78755" y="52321"/>
                    <a:pt x="79636" y="36842"/>
                    <a:pt x="79660" y="36127"/>
                  </a:cubicBezTo>
                  <a:cubicBezTo>
                    <a:pt x="79755" y="34460"/>
                    <a:pt x="78898" y="32888"/>
                    <a:pt x="77469" y="32031"/>
                  </a:cubicBezTo>
                  <a:cubicBezTo>
                    <a:pt x="76763" y="31626"/>
                    <a:pt x="75978" y="31423"/>
                    <a:pt x="75196" y="31423"/>
                  </a:cubicBezTo>
                  <a:cubicBezTo>
                    <a:pt x="74370" y="31423"/>
                    <a:pt x="73547" y="31650"/>
                    <a:pt x="72825" y="32103"/>
                  </a:cubicBezTo>
                  <a:cubicBezTo>
                    <a:pt x="72301" y="32436"/>
                    <a:pt x="62513" y="38771"/>
                    <a:pt x="53440" y="50059"/>
                  </a:cubicBezTo>
                  <a:cubicBezTo>
                    <a:pt x="52011" y="29578"/>
                    <a:pt x="44462" y="13980"/>
                    <a:pt x="44105" y="13265"/>
                  </a:cubicBezTo>
                  <a:cubicBezTo>
                    <a:pt x="43343" y="11741"/>
                    <a:pt x="41795" y="10765"/>
                    <a:pt x="40080" y="10765"/>
                  </a:cubicBezTo>
                  <a:lnTo>
                    <a:pt x="39747" y="10765"/>
                  </a:lnTo>
                  <a:cubicBezTo>
                    <a:pt x="38056" y="10765"/>
                    <a:pt x="36484" y="11741"/>
                    <a:pt x="35722" y="13265"/>
                  </a:cubicBezTo>
                  <a:cubicBezTo>
                    <a:pt x="35365" y="13980"/>
                    <a:pt x="27911" y="29435"/>
                    <a:pt x="26410" y="49797"/>
                  </a:cubicBezTo>
                  <a:cubicBezTo>
                    <a:pt x="17266" y="38580"/>
                    <a:pt x="7454" y="32436"/>
                    <a:pt x="6930" y="32103"/>
                  </a:cubicBezTo>
                  <a:cubicBezTo>
                    <a:pt x="6206" y="31668"/>
                    <a:pt x="5396" y="31448"/>
                    <a:pt x="4581" y="31448"/>
                  </a:cubicBezTo>
                  <a:cubicBezTo>
                    <a:pt x="3788" y="31448"/>
                    <a:pt x="2991" y="31656"/>
                    <a:pt x="2263" y="32079"/>
                  </a:cubicBezTo>
                  <a:cubicBezTo>
                    <a:pt x="857" y="32936"/>
                    <a:pt x="0" y="34484"/>
                    <a:pt x="95" y="36151"/>
                  </a:cubicBezTo>
                  <a:cubicBezTo>
                    <a:pt x="143" y="36984"/>
                    <a:pt x="1238" y="56012"/>
                    <a:pt x="10669" y="73587"/>
                  </a:cubicBezTo>
                  <a:lnTo>
                    <a:pt x="5978" y="73587"/>
                  </a:lnTo>
                  <a:cubicBezTo>
                    <a:pt x="5144" y="73587"/>
                    <a:pt x="4334" y="73754"/>
                    <a:pt x="3620" y="74206"/>
                  </a:cubicBezTo>
                  <a:cubicBezTo>
                    <a:pt x="1858" y="75278"/>
                    <a:pt x="1096" y="77278"/>
                    <a:pt x="1524" y="79136"/>
                  </a:cubicBezTo>
                  <a:lnTo>
                    <a:pt x="12169" y="122407"/>
                  </a:lnTo>
                  <a:cubicBezTo>
                    <a:pt x="5263" y="123859"/>
                    <a:pt x="48" y="129980"/>
                    <a:pt x="48" y="137314"/>
                  </a:cubicBezTo>
                  <a:cubicBezTo>
                    <a:pt x="48" y="143840"/>
                    <a:pt x="4144" y="149388"/>
                    <a:pt x="9931" y="151579"/>
                  </a:cubicBezTo>
                  <a:lnTo>
                    <a:pt x="9931" y="224951"/>
                  </a:lnTo>
                  <a:cubicBezTo>
                    <a:pt x="9931" y="227214"/>
                    <a:pt x="11526" y="229214"/>
                    <a:pt x="13741" y="229524"/>
                  </a:cubicBezTo>
                  <a:cubicBezTo>
                    <a:pt x="13970" y="229557"/>
                    <a:pt x="14196" y="229573"/>
                    <a:pt x="14418" y="229573"/>
                  </a:cubicBezTo>
                  <a:cubicBezTo>
                    <a:pt x="16882" y="229573"/>
                    <a:pt x="18885" y="227584"/>
                    <a:pt x="18885" y="225094"/>
                  </a:cubicBezTo>
                  <a:lnTo>
                    <a:pt x="18885" y="152532"/>
                  </a:lnTo>
                  <a:lnTo>
                    <a:pt x="125669" y="152532"/>
                  </a:lnTo>
                  <a:lnTo>
                    <a:pt x="125669" y="224999"/>
                  </a:lnTo>
                  <a:cubicBezTo>
                    <a:pt x="125669" y="227261"/>
                    <a:pt x="127265" y="229262"/>
                    <a:pt x="129480" y="229595"/>
                  </a:cubicBezTo>
                  <a:cubicBezTo>
                    <a:pt x="129695" y="229625"/>
                    <a:pt x="129907" y="229639"/>
                    <a:pt x="130117" y="229639"/>
                  </a:cubicBezTo>
                  <a:cubicBezTo>
                    <a:pt x="132598" y="229639"/>
                    <a:pt x="134623" y="227625"/>
                    <a:pt x="134623" y="225166"/>
                  </a:cubicBezTo>
                  <a:lnTo>
                    <a:pt x="134623" y="152532"/>
                  </a:lnTo>
                  <a:cubicBezTo>
                    <a:pt x="143054" y="152532"/>
                    <a:pt x="149865" y="145673"/>
                    <a:pt x="149865" y="137267"/>
                  </a:cubicBezTo>
                  <a:cubicBezTo>
                    <a:pt x="149865" y="135052"/>
                    <a:pt x="149388" y="132909"/>
                    <a:pt x="148507" y="131004"/>
                  </a:cubicBezTo>
                  <a:lnTo>
                    <a:pt x="225238" y="131004"/>
                  </a:lnTo>
                  <a:cubicBezTo>
                    <a:pt x="227714" y="131004"/>
                    <a:pt x="229738" y="129003"/>
                    <a:pt x="229738" y="126503"/>
                  </a:cubicBezTo>
                  <a:lnTo>
                    <a:pt x="229738" y="4478"/>
                  </a:lnTo>
                  <a:cubicBezTo>
                    <a:pt x="229738" y="2025"/>
                    <a:pt x="227738" y="1"/>
                    <a:pt x="2252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58"/>
            <p:cNvSpPr/>
            <p:nvPr/>
          </p:nvSpPr>
          <p:spPr>
            <a:xfrm>
              <a:off x="5004241" y="2836504"/>
              <a:ext cx="129979" cy="178341"/>
            </a:xfrm>
            <a:custGeom>
              <a:avLst/>
              <a:gdLst/>
              <a:ahLst/>
              <a:cxnLst/>
              <a:rect l="l" t="t" r="r" b="b"/>
              <a:pathLst>
                <a:path w="80732" h="95115" extrusionOk="0">
                  <a:moveTo>
                    <a:pt x="4501" y="0"/>
                  </a:moveTo>
                  <a:cubicBezTo>
                    <a:pt x="2024" y="0"/>
                    <a:pt x="0" y="2000"/>
                    <a:pt x="0" y="4501"/>
                  </a:cubicBezTo>
                  <a:lnTo>
                    <a:pt x="0" y="40484"/>
                  </a:lnTo>
                  <a:cubicBezTo>
                    <a:pt x="0" y="42747"/>
                    <a:pt x="1620" y="44747"/>
                    <a:pt x="3811" y="45081"/>
                  </a:cubicBezTo>
                  <a:cubicBezTo>
                    <a:pt x="4026" y="45110"/>
                    <a:pt x="4239" y="45125"/>
                    <a:pt x="4448" y="45125"/>
                  </a:cubicBezTo>
                  <a:cubicBezTo>
                    <a:pt x="6930" y="45125"/>
                    <a:pt x="8955" y="43111"/>
                    <a:pt x="8955" y="40651"/>
                  </a:cubicBezTo>
                  <a:lnTo>
                    <a:pt x="8955" y="9002"/>
                  </a:lnTo>
                  <a:lnTo>
                    <a:pt x="71777" y="9002"/>
                  </a:lnTo>
                  <a:lnTo>
                    <a:pt x="71777" y="86160"/>
                  </a:lnTo>
                  <a:lnTo>
                    <a:pt x="42747" y="86160"/>
                  </a:lnTo>
                  <a:cubicBezTo>
                    <a:pt x="40485" y="86160"/>
                    <a:pt x="38484" y="87756"/>
                    <a:pt x="38175" y="89971"/>
                  </a:cubicBezTo>
                  <a:cubicBezTo>
                    <a:pt x="37770" y="92733"/>
                    <a:pt x="39913" y="95115"/>
                    <a:pt x="42604" y="95115"/>
                  </a:cubicBezTo>
                  <a:lnTo>
                    <a:pt x="76230" y="95115"/>
                  </a:lnTo>
                  <a:cubicBezTo>
                    <a:pt x="78707" y="95115"/>
                    <a:pt x="80731" y="93114"/>
                    <a:pt x="80731" y="90614"/>
                  </a:cubicBezTo>
                  <a:lnTo>
                    <a:pt x="80731" y="4501"/>
                  </a:lnTo>
                  <a:cubicBezTo>
                    <a:pt x="80731" y="2024"/>
                    <a:pt x="78731" y="0"/>
                    <a:pt x="762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58"/>
            <p:cNvSpPr/>
            <p:nvPr/>
          </p:nvSpPr>
          <p:spPr>
            <a:xfrm>
              <a:off x="5038518" y="2998054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1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0" y="3311"/>
                    <a:pt x="0" y="4501"/>
                  </a:cubicBezTo>
                  <a:cubicBezTo>
                    <a:pt x="0" y="5692"/>
                    <a:pt x="477" y="6835"/>
                    <a:pt x="1310" y="7669"/>
                  </a:cubicBezTo>
                  <a:cubicBezTo>
                    <a:pt x="2144" y="8502"/>
                    <a:pt x="3311" y="8978"/>
                    <a:pt x="4501" y="8978"/>
                  </a:cubicBezTo>
                  <a:cubicBezTo>
                    <a:pt x="5692" y="8978"/>
                    <a:pt x="6835" y="8502"/>
                    <a:pt x="7669" y="7669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1"/>
                    <a:pt x="8502" y="2144"/>
                    <a:pt x="7669" y="1310"/>
                  </a:cubicBezTo>
                  <a:cubicBezTo>
                    <a:pt x="6835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58"/>
            <p:cNvSpPr/>
            <p:nvPr/>
          </p:nvSpPr>
          <p:spPr>
            <a:xfrm>
              <a:off x="5028702" y="2882003"/>
              <a:ext cx="78488" cy="79884"/>
            </a:xfrm>
            <a:custGeom>
              <a:avLst/>
              <a:gdLst/>
              <a:ahLst/>
              <a:cxnLst/>
              <a:rect l="l" t="t" r="r" b="b"/>
              <a:pathLst>
                <a:path w="48750" h="42605" extrusionOk="0">
                  <a:moveTo>
                    <a:pt x="24435" y="13432"/>
                  </a:moveTo>
                  <a:lnTo>
                    <a:pt x="36104" y="33603"/>
                  </a:lnTo>
                  <a:lnTo>
                    <a:pt x="12765" y="33603"/>
                  </a:lnTo>
                  <a:lnTo>
                    <a:pt x="24435" y="13432"/>
                  </a:lnTo>
                  <a:close/>
                  <a:moveTo>
                    <a:pt x="24363" y="1"/>
                  </a:moveTo>
                  <a:cubicBezTo>
                    <a:pt x="22768" y="1"/>
                    <a:pt x="21267" y="858"/>
                    <a:pt x="20481" y="2239"/>
                  </a:cubicBezTo>
                  <a:lnTo>
                    <a:pt x="1025" y="35865"/>
                  </a:lnTo>
                  <a:cubicBezTo>
                    <a:pt x="1" y="37651"/>
                    <a:pt x="287" y="39985"/>
                    <a:pt x="1930" y="41462"/>
                  </a:cubicBezTo>
                  <a:cubicBezTo>
                    <a:pt x="2763" y="42248"/>
                    <a:pt x="3883" y="42605"/>
                    <a:pt x="5026" y="42605"/>
                  </a:cubicBezTo>
                  <a:lnTo>
                    <a:pt x="43653" y="42605"/>
                  </a:lnTo>
                  <a:cubicBezTo>
                    <a:pt x="44796" y="42605"/>
                    <a:pt x="45915" y="42224"/>
                    <a:pt x="46749" y="41462"/>
                  </a:cubicBezTo>
                  <a:cubicBezTo>
                    <a:pt x="48463" y="39985"/>
                    <a:pt x="48749" y="37651"/>
                    <a:pt x="47701" y="35865"/>
                  </a:cubicBezTo>
                  <a:lnTo>
                    <a:pt x="28269" y="2239"/>
                  </a:lnTo>
                  <a:cubicBezTo>
                    <a:pt x="27459" y="834"/>
                    <a:pt x="25983" y="1"/>
                    <a:pt x="2436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" name="Google Shape;866;p58"/>
          <p:cNvGrpSpPr/>
          <p:nvPr/>
        </p:nvGrpSpPr>
        <p:grpSpPr>
          <a:xfrm>
            <a:off x="5602787" y="2808329"/>
            <a:ext cx="373599" cy="430706"/>
            <a:chOff x="5602787" y="2808329"/>
            <a:chExt cx="373599" cy="430706"/>
          </a:xfrm>
        </p:grpSpPr>
        <p:sp>
          <p:nvSpPr>
            <p:cNvPr id="867" name="Google Shape;867;p58"/>
            <p:cNvSpPr/>
            <p:nvPr/>
          </p:nvSpPr>
          <p:spPr>
            <a:xfrm>
              <a:off x="5709261" y="3067442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7" y="1"/>
                  </a:moveTo>
                  <a:cubicBezTo>
                    <a:pt x="3286" y="1"/>
                    <a:pt x="2143" y="477"/>
                    <a:pt x="1310" y="1311"/>
                  </a:cubicBezTo>
                  <a:cubicBezTo>
                    <a:pt x="476" y="2120"/>
                    <a:pt x="0" y="3287"/>
                    <a:pt x="0" y="4478"/>
                  </a:cubicBezTo>
                  <a:cubicBezTo>
                    <a:pt x="0" y="5669"/>
                    <a:pt x="476" y="6836"/>
                    <a:pt x="1310" y="7669"/>
                  </a:cubicBezTo>
                  <a:cubicBezTo>
                    <a:pt x="2143" y="8503"/>
                    <a:pt x="3286" y="8979"/>
                    <a:pt x="4477" y="8979"/>
                  </a:cubicBezTo>
                  <a:cubicBezTo>
                    <a:pt x="5668" y="8979"/>
                    <a:pt x="6835" y="8503"/>
                    <a:pt x="7668" y="7669"/>
                  </a:cubicBezTo>
                  <a:cubicBezTo>
                    <a:pt x="8502" y="6836"/>
                    <a:pt x="8978" y="5669"/>
                    <a:pt x="8978" y="4478"/>
                  </a:cubicBezTo>
                  <a:cubicBezTo>
                    <a:pt x="8978" y="3287"/>
                    <a:pt x="8502" y="2144"/>
                    <a:pt x="7668" y="1311"/>
                  </a:cubicBezTo>
                  <a:cubicBezTo>
                    <a:pt x="6835" y="477"/>
                    <a:pt x="5668" y="1"/>
                    <a:pt x="44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58"/>
            <p:cNvSpPr/>
            <p:nvPr/>
          </p:nvSpPr>
          <p:spPr>
            <a:xfrm>
              <a:off x="5602787" y="2808329"/>
              <a:ext cx="373599" cy="430706"/>
            </a:xfrm>
            <a:custGeom>
              <a:avLst/>
              <a:gdLst/>
              <a:ahLst/>
              <a:cxnLst/>
              <a:rect l="l" t="t" r="r" b="b"/>
              <a:pathLst>
                <a:path w="232049" h="229710" extrusionOk="0">
                  <a:moveTo>
                    <a:pt x="161462" y="8954"/>
                  </a:moveTo>
                  <a:lnTo>
                    <a:pt x="140339" y="30101"/>
                  </a:lnTo>
                  <a:cubicBezTo>
                    <a:pt x="138767" y="31673"/>
                    <a:pt x="138458" y="34245"/>
                    <a:pt x="139839" y="36055"/>
                  </a:cubicBezTo>
                  <a:cubicBezTo>
                    <a:pt x="140720" y="37246"/>
                    <a:pt x="142101" y="37865"/>
                    <a:pt x="143435" y="37865"/>
                  </a:cubicBezTo>
                  <a:cubicBezTo>
                    <a:pt x="144602" y="37865"/>
                    <a:pt x="145721" y="37413"/>
                    <a:pt x="146626" y="36555"/>
                  </a:cubicBezTo>
                  <a:lnTo>
                    <a:pt x="174179" y="9002"/>
                  </a:lnTo>
                  <a:lnTo>
                    <a:pt x="211949" y="9002"/>
                  </a:lnTo>
                  <a:cubicBezTo>
                    <a:pt x="215569" y="9002"/>
                    <a:pt x="218474" y="11907"/>
                    <a:pt x="218474" y="15503"/>
                  </a:cubicBezTo>
                  <a:lnTo>
                    <a:pt x="218474" y="62846"/>
                  </a:lnTo>
                  <a:lnTo>
                    <a:pt x="173774" y="62846"/>
                  </a:lnTo>
                  <a:lnTo>
                    <a:pt x="200089" y="36531"/>
                  </a:lnTo>
                  <a:cubicBezTo>
                    <a:pt x="201661" y="34936"/>
                    <a:pt x="201947" y="32388"/>
                    <a:pt x="200613" y="30578"/>
                  </a:cubicBezTo>
                  <a:cubicBezTo>
                    <a:pt x="199711" y="29366"/>
                    <a:pt x="198355" y="28754"/>
                    <a:pt x="196998" y="28754"/>
                  </a:cubicBezTo>
                  <a:cubicBezTo>
                    <a:pt x="195849" y="28754"/>
                    <a:pt x="194700" y="29193"/>
                    <a:pt x="193826" y="30078"/>
                  </a:cubicBezTo>
                  <a:lnTo>
                    <a:pt x="161986" y="61917"/>
                  </a:lnTo>
                  <a:cubicBezTo>
                    <a:pt x="161701" y="62179"/>
                    <a:pt x="161462" y="62489"/>
                    <a:pt x="161296" y="62799"/>
                  </a:cubicBezTo>
                  <a:lnTo>
                    <a:pt x="119787" y="62799"/>
                  </a:lnTo>
                  <a:lnTo>
                    <a:pt x="119787" y="15479"/>
                  </a:lnTo>
                  <a:cubicBezTo>
                    <a:pt x="119716" y="11884"/>
                    <a:pt x="122621" y="8954"/>
                    <a:pt x="126217" y="8954"/>
                  </a:cubicBezTo>
                  <a:close/>
                  <a:moveTo>
                    <a:pt x="11002" y="61846"/>
                  </a:moveTo>
                  <a:lnTo>
                    <a:pt x="11002" y="61846"/>
                  </a:lnTo>
                  <a:cubicBezTo>
                    <a:pt x="15361" y="65156"/>
                    <a:pt x="20671" y="69895"/>
                    <a:pt x="24720" y="75825"/>
                  </a:cubicBezTo>
                  <a:cubicBezTo>
                    <a:pt x="24839" y="75992"/>
                    <a:pt x="24982" y="76182"/>
                    <a:pt x="25124" y="76325"/>
                  </a:cubicBezTo>
                  <a:cubicBezTo>
                    <a:pt x="25315" y="77778"/>
                    <a:pt x="25553" y="79231"/>
                    <a:pt x="25815" y="80731"/>
                  </a:cubicBezTo>
                  <a:lnTo>
                    <a:pt x="20076" y="80731"/>
                  </a:lnTo>
                  <a:cubicBezTo>
                    <a:pt x="19504" y="80016"/>
                    <a:pt x="18980" y="79302"/>
                    <a:pt x="18456" y="78564"/>
                  </a:cubicBezTo>
                  <a:cubicBezTo>
                    <a:pt x="14598" y="72872"/>
                    <a:pt x="12336" y="66776"/>
                    <a:pt x="11002" y="61846"/>
                  </a:cubicBezTo>
                  <a:close/>
                  <a:moveTo>
                    <a:pt x="37675" y="47176"/>
                  </a:moveTo>
                  <a:cubicBezTo>
                    <a:pt x="39699" y="52654"/>
                    <a:pt x="41747" y="60250"/>
                    <a:pt x="41747" y="68633"/>
                  </a:cubicBezTo>
                  <a:cubicBezTo>
                    <a:pt x="41747" y="72539"/>
                    <a:pt x="41295" y="76635"/>
                    <a:pt x="40437" y="80731"/>
                  </a:cubicBezTo>
                  <a:lnTo>
                    <a:pt x="34960" y="80731"/>
                  </a:lnTo>
                  <a:cubicBezTo>
                    <a:pt x="34055" y="76587"/>
                    <a:pt x="33602" y="72539"/>
                    <a:pt x="33602" y="68633"/>
                  </a:cubicBezTo>
                  <a:cubicBezTo>
                    <a:pt x="33579" y="60298"/>
                    <a:pt x="35650" y="52654"/>
                    <a:pt x="37675" y="47176"/>
                  </a:cubicBezTo>
                  <a:close/>
                  <a:moveTo>
                    <a:pt x="64299" y="62084"/>
                  </a:moveTo>
                  <a:lnTo>
                    <a:pt x="64299" y="62084"/>
                  </a:lnTo>
                  <a:cubicBezTo>
                    <a:pt x="62966" y="66966"/>
                    <a:pt x="60703" y="72991"/>
                    <a:pt x="56893" y="78588"/>
                  </a:cubicBezTo>
                  <a:cubicBezTo>
                    <a:pt x="56369" y="79302"/>
                    <a:pt x="55821" y="80016"/>
                    <a:pt x="55297" y="80755"/>
                  </a:cubicBezTo>
                  <a:lnTo>
                    <a:pt x="49582" y="80755"/>
                  </a:lnTo>
                  <a:cubicBezTo>
                    <a:pt x="49820" y="79421"/>
                    <a:pt x="50058" y="78087"/>
                    <a:pt x="50201" y="76754"/>
                  </a:cubicBezTo>
                  <a:cubicBezTo>
                    <a:pt x="50368" y="76563"/>
                    <a:pt x="50558" y="76325"/>
                    <a:pt x="50725" y="76111"/>
                  </a:cubicBezTo>
                  <a:cubicBezTo>
                    <a:pt x="54750" y="70229"/>
                    <a:pt x="59965" y="65466"/>
                    <a:pt x="64299" y="62084"/>
                  </a:cubicBezTo>
                  <a:close/>
                  <a:moveTo>
                    <a:pt x="218427" y="71800"/>
                  </a:moveTo>
                  <a:lnTo>
                    <a:pt x="218427" y="77849"/>
                  </a:lnTo>
                  <a:cubicBezTo>
                    <a:pt x="218427" y="81445"/>
                    <a:pt x="215497" y="84374"/>
                    <a:pt x="211901" y="84374"/>
                  </a:cubicBezTo>
                  <a:lnTo>
                    <a:pt x="126193" y="84374"/>
                  </a:lnTo>
                  <a:cubicBezTo>
                    <a:pt x="122621" y="84327"/>
                    <a:pt x="119716" y="81421"/>
                    <a:pt x="119716" y="77849"/>
                  </a:cubicBezTo>
                  <a:lnTo>
                    <a:pt x="119716" y="71800"/>
                  </a:lnTo>
                  <a:close/>
                  <a:moveTo>
                    <a:pt x="54535" y="89733"/>
                  </a:moveTo>
                  <a:lnTo>
                    <a:pt x="48796" y="113071"/>
                  </a:lnTo>
                  <a:lnTo>
                    <a:pt x="26553" y="113071"/>
                  </a:lnTo>
                  <a:lnTo>
                    <a:pt x="20838" y="89733"/>
                  </a:lnTo>
                  <a:close/>
                  <a:moveTo>
                    <a:pt x="97282" y="93329"/>
                  </a:moveTo>
                  <a:lnTo>
                    <a:pt x="97282" y="109856"/>
                  </a:lnTo>
                  <a:cubicBezTo>
                    <a:pt x="97282" y="111594"/>
                    <a:pt x="95830" y="113071"/>
                    <a:pt x="94067" y="113071"/>
                  </a:cubicBezTo>
                  <a:lnTo>
                    <a:pt x="84351" y="113071"/>
                  </a:lnTo>
                  <a:cubicBezTo>
                    <a:pt x="82565" y="113071"/>
                    <a:pt x="81136" y="111642"/>
                    <a:pt x="81136" y="109856"/>
                  </a:cubicBezTo>
                  <a:lnTo>
                    <a:pt x="81136" y="93329"/>
                  </a:lnTo>
                  <a:close/>
                  <a:moveTo>
                    <a:pt x="174013" y="93329"/>
                  </a:moveTo>
                  <a:lnTo>
                    <a:pt x="174013" y="113071"/>
                  </a:lnTo>
                  <a:lnTo>
                    <a:pt x="162344" y="113071"/>
                  </a:lnTo>
                  <a:lnTo>
                    <a:pt x="162344" y="93329"/>
                  </a:lnTo>
                  <a:close/>
                  <a:moveTo>
                    <a:pt x="201314" y="107682"/>
                  </a:moveTo>
                  <a:cubicBezTo>
                    <a:pt x="201545" y="107682"/>
                    <a:pt x="201780" y="107699"/>
                    <a:pt x="202018" y="107736"/>
                  </a:cubicBezTo>
                  <a:cubicBezTo>
                    <a:pt x="204257" y="108070"/>
                    <a:pt x="205829" y="110046"/>
                    <a:pt x="205829" y="112309"/>
                  </a:cubicBezTo>
                  <a:lnTo>
                    <a:pt x="205829" y="113071"/>
                  </a:lnTo>
                  <a:lnTo>
                    <a:pt x="196875" y="113071"/>
                  </a:lnTo>
                  <a:lnTo>
                    <a:pt x="196875" y="112166"/>
                  </a:lnTo>
                  <a:cubicBezTo>
                    <a:pt x="196875" y="109685"/>
                    <a:pt x="198863" y="107682"/>
                    <a:pt x="201314" y="107682"/>
                  </a:cubicBezTo>
                  <a:close/>
                  <a:moveTo>
                    <a:pt x="214807" y="122025"/>
                  </a:moveTo>
                  <a:lnTo>
                    <a:pt x="214807" y="148935"/>
                  </a:lnTo>
                  <a:lnTo>
                    <a:pt x="137648" y="148935"/>
                  </a:lnTo>
                  <a:lnTo>
                    <a:pt x="137648" y="122025"/>
                  </a:lnTo>
                  <a:close/>
                  <a:moveTo>
                    <a:pt x="214807" y="157913"/>
                  </a:moveTo>
                  <a:lnTo>
                    <a:pt x="214807" y="184823"/>
                  </a:lnTo>
                  <a:lnTo>
                    <a:pt x="137648" y="184823"/>
                  </a:lnTo>
                  <a:lnTo>
                    <a:pt x="137648" y="157913"/>
                  </a:lnTo>
                  <a:close/>
                  <a:moveTo>
                    <a:pt x="214807" y="193825"/>
                  </a:moveTo>
                  <a:lnTo>
                    <a:pt x="214807" y="220735"/>
                  </a:lnTo>
                  <a:lnTo>
                    <a:pt x="137648" y="220735"/>
                  </a:lnTo>
                  <a:lnTo>
                    <a:pt x="137648" y="193825"/>
                  </a:lnTo>
                  <a:close/>
                  <a:moveTo>
                    <a:pt x="126193" y="0"/>
                  </a:moveTo>
                  <a:cubicBezTo>
                    <a:pt x="117644" y="0"/>
                    <a:pt x="110714" y="6930"/>
                    <a:pt x="110714" y="15479"/>
                  </a:cubicBezTo>
                  <a:lnTo>
                    <a:pt x="110714" y="77849"/>
                  </a:lnTo>
                  <a:cubicBezTo>
                    <a:pt x="110714" y="86399"/>
                    <a:pt x="117644" y="93329"/>
                    <a:pt x="126193" y="93329"/>
                  </a:cubicBezTo>
                  <a:lnTo>
                    <a:pt x="153342" y="93329"/>
                  </a:lnTo>
                  <a:lnTo>
                    <a:pt x="153342" y="113071"/>
                  </a:lnTo>
                  <a:lnTo>
                    <a:pt x="105808" y="113071"/>
                  </a:lnTo>
                  <a:cubicBezTo>
                    <a:pt x="106070" y="112047"/>
                    <a:pt x="106237" y="110951"/>
                    <a:pt x="106237" y="109856"/>
                  </a:cubicBezTo>
                  <a:lnTo>
                    <a:pt x="106237" y="88828"/>
                  </a:lnTo>
                  <a:cubicBezTo>
                    <a:pt x="106237" y="86351"/>
                    <a:pt x="104260" y="84327"/>
                    <a:pt x="101759" y="84327"/>
                  </a:cubicBezTo>
                  <a:lnTo>
                    <a:pt x="76635" y="84327"/>
                  </a:lnTo>
                  <a:cubicBezTo>
                    <a:pt x="74158" y="84327"/>
                    <a:pt x="72134" y="86327"/>
                    <a:pt x="72134" y="88828"/>
                  </a:cubicBezTo>
                  <a:lnTo>
                    <a:pt x="72134" y="109856"/>
                  </a:lnTo>
                  <a:cubicBezTo>
                    <a:pt x="72134" y="110951"/>
                    <a:pt x="72277" y="112047"/>
                    <a:pt x="72587" y="113071"/>
                  </a:cubicBezTo>
                  <a:lnTo>
                    <a:pt x="58203" y="113071"/>
                  </a:lnTo>
                  <a:lnTo>
                    <a:pt x="64752" y="86303"/>
                  </a:lnTo>
                  <a:cubicBezTo>
                    <a:pt x="64990" y="85351"/>
                    <a:pt x="64895" y="84374"/>
                    <a:pt x="64514" y="83469"/>
                  </a:cubicBezTo>
                  <a:cubicBezTo>
                    <a:pt x="74135" y="69252"/>
                    <a:pt x="75230" y="53368"/>
                    <a:pt x="75278" y="52701"/>
                  </a:cubicBezTo>
                  <a:cubicBezTo>
                    <a:pt x="75373" y="51082"/>
                    <a:pt x="74611" y="49510"/>
                    <a:pt x="73230" y="48653"/>
                  </a:cubicBezTo>
                  <a:cubicBezTo>
                    <a:pt x="72502" y="48168"/>
                    <a:pt x="71666" y="47929"/>
                    <a:pt x="70826" y="47929"/>
                  </a:cubicBezTo>
                  <a:cubicBezTo>
                    <a:pt x="70098" y="47929"/>
                    <a:pt x="69368" y="48109"/>
                    <a:pt x="68705" y="48462"/>
                  </a:cubicBezTo>
                  <a:cubicBezTo>
                    <a:pt x="68229" y="48724"/>
                    <a:pt x="59132" y="53606"/>
                    <a:pt x="50558" y="62394"/>
                  </a:cubicBezTo>
                  <a:cubicBezTo>
                    <a:pt x="48963" y="46533"/>
                    <a:pt x="42009" y="34602"/>
                    <a:pt x="41676" y="34031"/>
                  </a:cubicBezTo>
                  <a:cubicBezTo>
                    <a:pt x="40866" y="32650"/>
                    <a:pt x="39413" y="31816"/>
                    <a:pt x="37818" y="31816"/>
                  </a:cubicBezTo>
                  <a:cubicBezTo>
                    <a:pt x="36222" y="31816"/>
                    <a:pt x="34746" y="32650"/>
                    <a:pt x="33936" y="34031"/>
                  </a:cubicBezTo>
                  <a:cubicBezTo>
                    <a:pt x="33602" y="34602"/>
                    <a:pt x="26744" y="46414"/>
                    <a:pt x="25124" y="62132"/>
                  </a:cubicBezTo>
                  <a:cubicBezTo>
                    <a:pt x="16551" y="53440"/>
                    <a:pt x="7383" y="48677"/>
                    <a:pt x="6883" y="48439"/>
                  </a:cubicBezTo>
                  <a:cubicBezTo>
                    <a:pt x="6235" y="48104"/>
                    <a:pt x="5525" y="47936"/>
                    <a:pt x="4817" y="47936"/>
                  </a:cubicBezTo>
                  <a:cubicBezTo>
                    <a:pt x="3962" y="47936"/>
                    <a:pt x="3111" y="48182"/>
                    <a:pt x="2382" y="48677"/>
                  </a:cubicBezTo>
                  <a:cubicBezTo>
                    <a:pt x="1048" y="49558"/>
                    <a:pt x="262" y="51082"/>
                    <a:pt x="357" y="52701"/>
                  </a:cubicBezTo>
                  <a:cubicBezTo>
                    <a:pt x="381" y="53368"/>
                    <a:pt x="1501" y="69252"/>
                    <a:pt x="11145" y="83469"/>
                  </a:cubicBezTo>
                  <a:cubicBezTo>
                    <a:pt x="10741" y="84374"/>
                    <a:pt x="10669" y="85351"/>
                    <a:pt x="10907" y="86303"/>
                  </a:cubicBezTo>
                  <a:lnTo>
                    <a:pt x="17456" y="113071"/>
                  </a:lnTo>
                  <a:lnTo>
                    <a:pt x="4977" y="113071"/>
                  </a:lnTo>
                  <a:cubicBezTo>
                    <a:pt x="2715" y="113071"/>
                    <a:pt x="715" y="114666"/>
                    <a:pt x="381" y="116881"/>
                  </a:cubicBezTo>
                  <a:cubicBezTo>
                    <a:pt x="0" y="119643"/>
                    <a:pt x="2143" y="122025"/>
                    <a:pt x="4835" y="122025"/>
                  </a:cubicBezTo>
                  <a:lnTo>
                    <a:pt x="6621" y="122025"/>
                  </a:lnTo>
                  <a:lnTo>
                    <a:pt x="6621" y="225070"/>
                  </a:lnTo>
                  <a:cubicBezTo>
                    <a:pt x="6621" y="227332"/>
                    <a:pt x="8216" y="229332"/>
                    <a:pt x="10431" y="229666"/>
                  </a:cubicBezTo>
                  <a:cubicBezTo>
                    <a:pt x="10646" y="229696"/>
                    <a:pt x="10859" y="229710"/>
                    <a:pt x="11068" y="229710"/>
                  </a:cubicBezTo>
                  <a:cubicBezTo>
                    <a:pt x="13550" y="229710"/>
                    <a:pt x="15575" y="227696"/>
                    <a:pt x="15575" y="225236"/>
                  </a:cubicBezTo>
                  <a:lnTo>
                    <a:pt x="15575" y="147149"/>
                  </a:lnTo>
                  <a:lnTo>
                    <a:pt x="51320" y="147149"/>
                  </a:lnTo>
                  <a:cubicBezTo>
                    <a:pt x="53583" y="147149"/>
                    <a:pt x="55583" y="145530"/>
                    <a:pt x="55917" y="143339"/>
                  </a:cubicBezTo>
                  <a:cubicBezTo>
                    <a:pt x="56298" y="140576"/>
                    <a:pt x="54154" y="138195"/>
                    <a:pt x="51463" y="138195"/>
                  </a:cubicBezTo>
                  <a:lnTo>
                    <a:pt x="15575" y="138195"/>
                  </a:lnTo>
                  <a:lnTo>
                    <a:pt x="15575" y="122025"/>
                  </a:lnTo>
                  <a:lnTo>
                    <a:pt x="128622" y="122025"/>
                  </a:lnTo>
                  <a:lnTo>
                    <a:pt x="128622" y="138195"/>
                  </a:lnTo>
                  <a:lnTo>
                    <a:pt x="89281" y="138195"/>
                  </a:lnTo>
                  <a:cubicBezTo>
                    <a:pt x="87018" y="138195"/>
                    <a:pt x="85018" y="139790"/>
                    <a:pt x="84684" y="141981"/>
                  </a:cubicBezTo>
                  <a:cubicBezTo>
                    <a:pt x="84303" y="144768"/>
                    <a:pt x="86447" y="147149"/>
                    <a:pt x="89138" y="147149"/>
                  </a:cubicBezTo>
                  <a:lnTo>
                    <a:pt x="128598" y="147149"/>
                  </a:lnTo>
                  <a:lnTo>
                    <a:pt x="128598" y="225189"/>
                  </a:lnTo>
                  <a:cubicBezTo>
                    <a:pt x="128598" y="227665"/>
                    <a:pt x="130599" y="229690"/>
                    <a:pt x="133099" y="229690"/>
                  </a:cubicBezTo>
                  <a:lnTo>
                    <a:pt x="219236" y="229690"/>
                  </a:lnTo>
                  <a:cubicBezTo>
                    <a:pt x="221713" y="229690"/>
                    <a:pt x="223737" y="227689"/>
                    <a:pt x="223737" y="225189"/>
                  </a:cubicBezTo>
                  <a:lnTo>
                    <a:pt x="223737" y="122025"/>
                  </a:lnTo>
                  <a:lnTo>
                    <a:pt x="227071" y="122025"/>
                  </a:lnTo>
                  <a:cubicBezTo>
                    <a:pt x="227500" y="122025"/>
                    <a:pt x="227881" y="121834"/>
                    <a:pt x="228167" y="121572"/>
                  </a:cubicBezTo>
                  <a:cubicBezTo>
                    <a:pt x="232049" y="117667"/>
                    <a:pt x="229334" y="113071"/>
                    <a:pt x="225595" y="113071"/>
                  </a:cubicBezTo>
                  <a:lnTo>
                    <a:pt x="214807" y="113071"/>
                  </a:lnTo>
                  <a:lnTo>
                    <a:pt x="214807" y="107522"/>
                  </a:lnTo>
                  <a:cubicBezTo>
                    <a:pt x="214807" y="106331"/>
                    <a:pt x="214331" y="105164"/>
                    <a:pt x="213497" y="104331"/>
                  </a:cubicBezTo>
                  <a:cubicBezTo>
                    <a:pt x="209521" y="100355"/>
                    <a:pt x="205255" y="98700"/>
                    <a:pt x="201368" y="98700"/>
                  </a:cubicBezTo>
                  <a:cubicBezTo>
                    <a:pt x="193941" y="98700"/>
                    <a:pt x="187896" y="104740"/>
                    <a:pt x="187896" y="112166"/>
                  </a:cubicBezTo>
                  <a:lnTo>
                    <a:pt x="187896" y="113071"/>
                  </a:lnTo>
                  <a:lnTo>
                    <a:pt x="182967" y="113071"/>
                  </a:lnTo>
                  <a:lnTo>
                    <a:pt x="182967" y="93329"/>
                  </a:lnTo>
                  <a:lnTo>
                    <a:pt x="211901" y="93329"/>
                  </a:lnTo>
                  <a:cubicBezTo>
                    <a:pt x="220451" y="93329"/>
                    <a:pt x="227381" y="86399"/>
                    <a:pt x="227381" y="77849"/>
                  </a:cubicBezTo>
                  <a:lnTo>
                    <a:pt x="227381" y="15479"/>
                  </a:lnTo>
                  <a:cubicBezTo>
                    <a:pt x="227381" y="6930"/>
                    <a:pt x="220451" y="0"/>
                    <a:pt x="2119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58"/>
            <p:cNvSpPr/>
            <p:nvPr/>
          </p:nvSpPr>
          <p:spPr>
            <a:xfrm>
              <a:off x="5878997" y="3053691"/>
              <a:ext cx="14495" cy="16879"/>
            </a:xfrm>
            <a:custGeom>
              <a:avLst/>
              <a:gdLst/>
              <a:ahLst/>
              <a:cxnLst/>
              <a:rect l="l" t="t" r="r" b="b"/>
              <a:pathLst>
                <a:path w="9003" h="9002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3" y="5692"/>
                    <a:pt x="9003" y="4501"/>
                  </a:cubicBezTo>
                  <a:cubicBezTo>
                    <a:pt x="9003" y="3286"/>
                    <a:pt x="8526" y="2143"/>
                    <a:pt x="7693" y="1310"/>
                  </a:cubicBezTo>
                  <a:cubicBezTo>
                    <a:pt x="6835" y="476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58"/>
            <p:cNvSpPr/>
            <p:nvPr/>
          </p:nvSpPr>
          <p:spPr>
            <a:xfrm>
              <a:off x="5878997" y="3122901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0"/>
                  </a:moveTo>
                  <a:cubicBezTo>
                    <a:pt x="3311" y="0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59"/>
                    <a:pt x="1311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3" y="5692"/>
                    <a:pt x="9003" y="4501"/>
                  </a:cubicBezTo>
                  <a:cubicBezTo>
                    <a:pt x="9003" y="3311"/>
                    <a:pt x="8526" y="2144"/>
                    <a:pt x="7693" y="1310"/>
                  </a:cubicBezTo>
                  <a:cubicBezTo>
                    <a:pt x="6835" y="477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58"/>
            <p:cNvSpPr/>
            <p:nvPr/>
          </p:nvSpPr>
          <p:spPr>
            <a:xfrm>
              <a:off x="5878997" y="3188494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2" y="8979"/>
                    <a:pt x="6859" y="8502"/>
                    <a:pt x="7693" y="7669"/>
                  </a:cubicBezTo>
                  <a:cubicBezTo>
                    <a:pt x="8526" y="6835"/>
                    <a:pt x="9003" y="5692"/>
                    <a:pt x="9003" y="4502"/>
                  </a:cubicBezTo>
                  <a:cubicBezTo>
                    <a:pt x="9003" y="3311"/>
                    <a:pt x="8526" y="2144"/>
                    <a:pt x="7693" y="1310"/>
                  </a:cubicBezTo>
                  <a:cubicBezTo>
                    <a:pt x="6835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58"/>
            <p:cNvSpPr/>
            <p:nvPr/>
          </p:nvSpPr>
          <p:spPr>
            <a:xfrm>
              <a:off x="5929416" y="2842307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3"/>
                    <a:pt x="477" y="6859"/>
                    <a:pt x="1311" y="7693"/>
                  </a:cubicBezTo>
                  <a:cubicBezTo>
                    <a:pt x="2144" y="8526"/>
                    <a:pt x="3311" y="9003"/>
                    <a:pt x="4502" y="9003"/>
                  </a:cubicBezTo>
                  <a:cubicBezTo>
                    <a:pt x="5692" y="9003"/>
                    <a:pt x="6859" y="8526"/>
                    <a:pt x="7693" y="7693"/>
                  </a:cubicBezTo>
                  <a:cubicBezTo>
                    <a:pt x="8526" y="6859"/>
                    <a:pt x="9003" y="5693"/>
                    <a:pt x="9003" y="4502"/>
                  </a:cubicBezTo>
                  <a:cubicBezTo>
                    <a:pt x="9003" y="3311"/>
                    <a:pt x="8526" y="2144"/>
                    <a:pt x="7693" y="1311"/>
                  </a:cubicBezTo>
                  <a:cubicBezTo>
                    <a:pt x="6859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58"/>
            <p:cNvSpPr/>
            <p:nvPr/>
          </p:nvSpPr>
          <p:spPr>
            <a:xfrm>
              <a:off x="5866269" y="2946302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7" y="1"/>
                  </a:moveTo>
                  <a:cubicBezTo>
                    <a:pt x="3287" y="1"/>
                    <a:pt x="2144" y="477"/>
                    <a:pt x="1310" y="1310"/>
                  </a:cubicBezTo>
                  <a:cubicBezTo>
                    <a:pt x="477" y="2144"/>
                    <a:pt x="0" y="3311"/>
                    <a:pt x="0" y="4501"/>
                  </a:cubicBezTo>
                  <a:cubicBezTo>
                    <a:pt x="0" y="5692"/>
                    <a:pt x="477" y="6835"/>
                    <a:pt x="1310" y="7669"/>
                  </a:cubicBezTo>
                  <a:cubicBezTo>
                    <a:pt x="2144" y="8526"/>
                    <a:pt x="3287" y="8979"/>
                    <a:pt x="4477" y="8979"/>
                  </a:cubicBezTo>
                  <a:cubicBezTo>
                    <a:pt x="5668" y="8979"/>
                    <a:pt x="6835" y="8502"/>
                    <a:pt x="7669" y="7669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1"/>
                    <a:pt x="8502" y="2144"/>
                    <a:pt x="7669" y="1310"/>
                  </a:cubicBezTo>
                  <a:cubicBezTo>
                    <a:pt x="6835" y="477"/>
                    <a:pt x="5668" y="1"/>
                    <a:pt x="44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58"/>
            <p:cNvSpPr/>
            <p:nvPr/>
          </p:nvSpPr>
          <p:spPr>
            <a:xfrm>
              <a:off x="5730541" y="2928983"/>
              <a:ext cx="14418" cy="24825"/>
            </a:xfrm>
            <a:custGeom>
              <a:avLst/>
              <a:gdLst/>
              <a:ahLst/>
              <a:cxnLst/>
              <a:rect l="l" t="t" r="r" b="b"/>
              <a:pathLst>
                <a:path w="8955" h="13240" extrusionOk="0">
                  <a:moveTo>
                    <a:pt x="4459" y="0"/>
                  </a:moveTo>
                  <a:cubicBezTo>
                    <a:pt x="4246" y="0"/>
                    <a:pt x="4029" y="15"/>
                    <a:pt x="3810" y="45"/>
                  </a:cubicBezTo>
                  <a:cubicBezTo>
                    <a:pt x="1572" y="379"/>
                    <a:pt x="0" y="2403"/>
                    <a:pt x="0" y="4618"/>
                  </a:cubicBezTo>
                  <a:lnTo>
                    <a:pt x="0" y="8618"/>
                  </a:lnTo>
                  <a:cubicBezTo>
                    <a:pt x="0" y="10881"/>
                    <a:pt x="1596" y="12881"/>
                    <a:pt x="3810" y="13191"/>
                  </a:cubicBezTo>
                  <a:cubicBezTo>
                    <a:pt x="4037" y="13224"/>
                    <a:pt x="4261" y="13240"/>
                    <a:pt x="4482" y="13240"/>
                  </a:cubicBezTo>
                  <a:cubicBezTo>
                    <a:pt x="6948" y="13240"/>
                    <a:pt x="8954" y="11231"/>
                    <a:pt x="8954" y="8761"/>
                  </a:cubicBezTo>
                  <a:lnTo>
                    <a:pt x="8954" y="4475"/>
                  </a:lnTo>
                  <a:cubicBezTo>
                    <a:pt x="8954" y="1975"/>
                    <a:pt x="6935" y="0"/>
                    <a:pt x="445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58"/>
            <p:cNvSpPr/>
            <p:nvPr/>
          </p:nvSpPr>
          <p:spPr>
            <a:xfrm>
              <a:off x="5750017" y="2907327"/>
              <a:ext cx="14456" cy="26111"/>
            </a:xfrm>
            <a:custGeom>
              <a:avLst/>
              <a:gdLst/>
              <a:ahLst/>
              <a:cxnLst/>
              <a:rect l="l" t="t" r="r" b="b"/>
              <a:pathLst>
                <a:path w="8979" h="13926" extrusionOk="0">
                  <a:moveTo>
                    <a:pt x="4465" y="0"/>
                  </a:moveTo>
                  <a:cubicBezTo>
                    <a:pt x="4250" y="0"/>
                    <a:pt x="4032" y="15"/>
                    <a:pt x="3811" y="45"/>
                  </a:cubicBezTo>
                  <a:cubicBezTo>
                    <a:pt x="1596" y="331"/>
                    <a:pt x="1" y="2355"/>
                    <a:pt x="1" y="4594"/>
                  </a:cubicBezTo>
                  <a:lnTo>
                    <a:pt x="1" y="9309"/>
                  </a:lnTo>
                  <a:cubicBezTo>
                    <a:pt x="1" y="11571"/>
                    <a:pt x="1620" y="13548"/>
                    <a:pt x="3811" y="13881"/>
                  </a:cubicBezTo>
                  <a:cubicBezTo>
                    <a:pt x="4028" y="13911"/>
                    <a:pt x="4243" y="13925"/>
                    <a:pt x="4454" y="13925"/>
                  </a:cubicBezTo>
                  <a:cubicBezTo>
                    <a:pt x="6954" y="13925"/>
                    <a:pt x="8979" y="11911"/>
                    <a:pt x="8979" y="9452"/>
                  </a:cubicBezTo>
                  <a:lnTo>
                    <a:pt x="8979" y="4475"/>
                  </a:lnTo>
                  <a:cubicBezTo>
                    <a:pt x="8979" y="1975"/>
                    <a:pt x="6960" y="0"/>
                    <a:pt x="4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6" name="Google Shape;876;p58"/>
          <p:cNvGrpSpPr/>
          <p:nvPr/>
        </p:nvGrpSpPr>
        <p:grpSpPr>
          <a:xfrm>
            <a:off x="6506799" y="2814535"/>
            <a:ext cx="274602" cy="430759"/>
            <a:chOff x="6506799" y="2814535"/>
            <a:chExt cx="274602" cy="430759"/>
          </a:xfrm>
        </p:grpSpPr>
        <p:sp>
          <p:nvSpPr>
            <p:cNvPr id="877" name="Google Shape;877;p58"/>
            <p:cNvSpPr/>
            <p:nvPr/>
          </p:nvSpPr>
          <p:spPr>
            <a:xfrm>
              <a:off x="6636201" y="3135983"/>
              <a:ext cx="14455" cy="16836"/>
            </a:xfrm>
            <a:custGeom>
              <a:avLst/>
              <a:gdLst/>
              <a:ahLst/>
              <a:cxnLst/>
              <a:rect l="l" t="t" r="r" b="b"/>
              <a:pathLst>
                <a:path w="8978" h="8979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1"/>
                  </a:cubicBezTo>
                  <a:cubicBezTo>
                    <a:pt x="476" y="2144"/>
                    <a:pt x="0" y="3287"/>
                    <a:pt x="0" y="4478"/>
                  </a:cubicBezTo>
                  <a:cubicBezTo>
                    <a:pt x="0" y="5669"/>
                    <a:pt x="476" y="6836"/>
                    <a:pt x="1310" y="7669"/>
                  </a:cubicBezTo>
                  <a:cubicBezTo>
                    <a:pt x="2143" y="8503"/>
                    <a:pt x="3310" y="8979"/>
                    <a:pt x="4501" y="8979"/>
                  </a:cubicBezTo>
                  <a:cubicBezTo>
                    <a:pt x="5692" y="8979"/>
                    <a:pt x="6835" y="8503"/>
                    <a:pt x="7668" y="7669"/>
                  </a:cubicBezTo>
                  <a:cubicBezTo>
                    <a:pt x="8502" y="6836"/>
                    <a:pt x="8978" y="5669"/>
                    <a:pt x="8978" y="4478"/>
                  </a:cubicBezTo>
                  <a:cubicBezTo>
                    <a:pt x="8978" y="3287"/>
                    <a:pt x="8502" y="2144"/>
                    <a:pt x="7668" y="1311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58"/>
            <p:cNvSpPr/>
            <p:nvPr/>
          </p:nvSpPr>
          <p:spPr>
            <a:xfrm>
              <a:off x="6636201" y="3024934"/>
              <a:ext cx="14455" cy="16881"/>
            </a:xfrm>
            <a:custGeom>
              <a:avLst/>
              <a:gdLst/>
              <a:ahLst/>
              <a:cxnLst/>
              <a:rect l="l" t="t" r="r" b="b"/>
              <a:pathLst>
                <a:path w="8978" h="9003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2"/>
                  </a:cubicBezTo>
                  <a:cubicBezTo>
                    <a:pt x="0" y="5692"/>
                    <a:pt x="476" y="6859"/>
                    <a:pt x="1310" y="7693"/>
                  </a:cubicBezTo>
                  <a:cubicBezTo>
                    <a:pt x="2143" y="8526"/>
                    <a:pt x="3310" y="9002"/>
                    <a:pt x="4501" y="9002"/>
                  </a:cubicBezTo>
                  <a:cubicBezTo>
                    <a:pt x="5692" y="9002"/>
                    <a:pt x="6835" y="8526"/>
                    <a:pt x="7668" y="7693"/>
                  </a:cubicBezTo>
                  <a:cubicBezTo>
                    <a:pt x="8502" y="6859"/>
                    <a:pt x="8978" y="5692"/>
                    <a:pt x="8978" y="4502"/>
                  </a:cubicBezTo>
                  <a:cubicBezTo>
                    <a:pt x="8978" y="3287"/>
                    <a:pt x="8502" y="2144"/>
                    <a:pt x="7668" y="1310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58"/>
            <p:cNvSpPr/>
            <p:nvPr/>
          </p:nvSpPr>
          <p:spPr>
            <a:xfrm>
              <a:off x="6680178" y="2849809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1"/>
                  </a:moveTo>
                  <a:cubicBezTo>
                    <a:pt x="3310" y="1"/>
                    <a:pt x="2144" y="477"/>
                    <a:pt x="1310" y="1310"/>
                  </a:cubicBezTo>
                  <a:cubicBezTo>
                    <a:pt x="477" y="2144"/>
                    <a:pt x="0" y="3311"/>
                    <a:pt x="0" y="4502"/>
                  </a:cubicBezTo>
                  <a:cubicBezTo>
                    <a:pt x="0" y="5692"/>
                    <a:pt x="477" y="6835"/>
                    <a:pt x="1310" y="7669"/>
                  </a:cubicBezTo>
                  <a:cubicBezTo>
                    <a:pt x="2144" y="8502"/>
                    <a:pt x="3310" y="8979"/>
                    <a:pt x="4501" y="8979"/>
                  </a:cubicBezTo>
                  <a:cubicBezTo>
                    <a:pt x="5692" y="8979"/>
                    <a:pt x="6859" y="8502"/>
                    <a:pt x="7692" y="7669"/>
                  </a:cubicBezTo>
                  <a:cubicBezTo>
                    <a:pt x="8526" y="6835"/>
                    <a:pt x="9002" y="5692"/>
                    <a:pt x="9002" y="4502"/>
                  </a:cubicBezTo>
                  <a:cubicBezTo>
                    <a:pt x="9002" y="3311"/>
                    <a:pt x="8526" y="2144"/>
                    <a:pt x="7692" y="1310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58"/>
            <p:cNvSpPr/>
            <p:nvPr/>
          </p:nvSpPr>
          <p:spPr>
            <a:xfrm>
              <a:off x="6506799" y="2814535"/>
              <a:ext cx="274602" cy="430759"/>
            </a:xfrm>
            <a:custGeom>
              <a:avLst/>
              <a:gdLst/>
              <a:ahLst/>
              <a:cxnLst/>
              <a:rect l="l" t="t" r="r" b="b"/>
              <a:pathLst>
                <a:path w="170560" h="229738" extrusionOk="0">
                  <a:moveTo>
                    <a:pt x="112190" y="9050"/>
                  </a:moveTo>
                  <a:cubicBezTo>
                    <a:pt x="112762" y="9050"/>
                    <a:pt x="113238" y="9478"/>
                    <a:pt x="113238" y="10074"/>
                  </a:cubicBezTo>
                  <a:cubicBezTo>
                    <a:pt x="113286" y="11836"/>
                    <a:pt x="114357" y="13408"/>
                    <a:pt x="116000" y="14098"/>
                  </a:cubicBezTo>
                  <a:cubicBezTo>
                    <a:pt x="116559" y="14333"/>
                    <a:pt x="117146" y="14447"/>
                    <a:pt x="117726" y="14447"/>
                  </a:cubicBezTo>
                  <a:cubicBezTo>
                    <a:pt x="118852" y="14447"/>
                    <a:pt x="119954" y="14019"/>
                    <a:pt x="120787" y="13217"/>
                  </a:cubicBezTo>
                  <a:cubicBezTo>
                    <a:pt x="121002" y="13015"/>
                    <a:pt x="121269" y="12914"/>
                    <a:pt x="121537" y="12914"/>
                  </a:cubicBezTo>
                  <a:cubicBezTo>
                    <a:pt x="121805" y="12914"/>
                    <a:pt x="122073" y="13015"/>
                    <a:pt x="122288" y="13217"/>
                  </a:cubicBezTo>
                  <a:cubicBezTo>
                    <a:pt x="122692" y="13622"/>
                    <a:pt x="122692" y="14241"/>
                    <a:pt x="122288" y="14694"/>
                  </a:cubicBezTo>
                  <a:cubicBezTo>
                    <a:pt x="121073" y="15980"/>
                    <a:pt x="120740" y="17861"/>
                    <a:pt x="121383" y="19480"/>
                  </a:cubicBezTo>
                  <a:cubicBezTo>
                    <a:pt x="122073" y="21124"/>
                    <a:pt x="123645" y="22195"/>
                    <a:pt x="125407" y="22267"/>
                  </a:cubicBezTo>
                  <a:cubicBezTo>
                    <a:pt x="126003" y="22291"/>
                    <a:pt x="126455" y="22743"/>
                    <a:pt x="126455" y="23315"/>
                  </a:cubicBezTo>
                  <a:cubicBezTo>
                    <a:pt x="126455" y="23862"/>
                    <a:pt x="126003" y="24339"/>
                    <a:pt x="125407" y="24339"/>
                  </a:cubicBezTo>
                  <a:cubicBezTo>
                    <a:pt x="123645" y="24410"/>
                    <a:pt x="122073" y="25482"/>
                    <a:pt x="121383" y="27125"/>
                  </a:cubicBezTo>
                  <a:cubicBezTo>
                    <a:pt x="120716" y="28744"/>
                    <a:pt x="121073" y="30626"/>
                    <a:pt x="122288" y="31912"/>
                  </a:cubicBezTo>
                  <a:cubicBezTo>
                    <a:pt x="122669" y="32316"/>
                    <a:pt x="122669" y="32983"/>
                    <a:pt x="122288" y="33388"/>
                  </a:cubicBezTo>
                  <a:cubicBezTo>
                    <a:pt x="122073" y="33602"/>
                    <a:pt x="121811" y="33710"/>
                    <a:pt x="121546" y="33710"/>
                  </a:cubicBezTo>
                  <a:cubicBezTo>
                    <a:pt x="121281" y="33710"/>
                    <a:pt x="121013" y="33602"/>
                    <a:pt x="120787" y="33388"/>
                  </a:cubicBezTo>
                  <a:cubicBezTo>
                    <a:pt x="119954" y="32587"/>
                    <a:pt x="118852" y="32169"/>
                    <a:pt x="117727" y="32169"/>
                  </a:cubicBezTo>
                  <a:cubicBezTo>
                    <a:pt x="117146" y="32169"/>
                    <a:pt x="116560" y="32280"/>
                    <a:pt x="116000" y="32507"/>
                  </a:cubicBezTo>
                  <a:cubicBezTo>
                    <a:pt x="114357" y="33198"/>
                    <a:pt x="113286" y="34769"/>
                    <a:pt x="113238" y="36532"/>
                  </a:cubicBezTo>
                  <a:cubicBezTo>
                    <a:pt x="113214" y="37127"/>
                    <a:pt x="112762" y="37556"/>
                    <a:pt x="112190" y="37556"/>
                  </a:cubicBezTo>
                  <a:cubicBezTo>
                    <a:pt x="111619" y="37556"/>
                    <a:pt x="111142" y="37127"/>
                    <a:pt x="111142" y="36532"/>
                  </a:cubicBezTo>
                  <a:cubicBezTo>
                    <a:pt x="111095" y="34769"/>
                    <a:pt x="110023" y="33198"/>
                    <a:pt x="108380" y="32507"/>
                  </a:cubicBezTo>
                  <a:cubicBezTo>
                    <a:pt x="107808" y="32269"/>
                    <a:pt x="107261" y="32174"/>
                    <a:pt x="106665" y="32174"/>
                  </a:cubicBezTo>
                  <a:cubicBezTo>
                    <a:pt x="105522" y="32174"/>
                    <a:pt x="104427" y="32602"/>
                    <a:pt x="103569" y="33388"/>
                  </a:cubicBezTo>
                  <a:cubicBezTo>
                    <a:pt x="103355" y="33602"/>
                    <a:pt x="103093" y="33710"/>
                    <a:pt x="102831" y="33710"/>
                  </a:cubicBezTo>
                  <a:cubicBezTo>
                    <a:pt x="102569" y="33710"/>
                    <a:pt x="102307" y="33602"/>
                    <a:pt x="102093" y="33388"/>
                  </a:cubicBezTo>
                  <a:cubicBezTo>
                    <a:pt x="101688" y="32983"/>
                    <a:pt x="101688" y="32364"/>
                    <a:pt x="102093" y="31912"/>
                  </a:cubicBezTo>
                  <a:cubicBezTo>
                    <a:pt x="103331" y="30626"/>
                    <a:pt x="103641" y="28744"/>
                    <a:pt x="102998" y="27125"/>
                  </a:cubicBezTo>
                  <a:cubicBezTo>
                    <a:pt x="102307" y="25482"/>
                    <a:pt x="100735" y="24410"/>
                    <a:pt x="98973" y="24339"/>
                  </a:cubicBezTo>
                  <a:cubicBezTo>
                    <a:pt x="98378" y="24315"/>
                    <a:pt x="97925" y="23862"/>
                    <a:pt x="97925" y="23315"/>
                  </a:cubicBezTo>
                  <a:cubicBezTo>
                    <a:pt x="97925" y="22743"/>
                    <a:pt x="98378" y="22267"/>
                    <a:pt x="98973" y="22267"/>
                  </a:cubicBezTo>
                  <a:cubicBezTo>
                    <a:pt x="100735" y="22195"/>
                    <a:pt x="102307" y="21124"/>
                    <a:pt x="102998" y="19480"/>
                  </a:cubicBezTo>
                  <a:cubicBezTo>
                    <a:pt x="103688" y="17861"/>
                    <a:pt x="103331" y="15980"/>
                    <a:pt x="102093" y="14694"/>
                  </a:cubicBezTo>
                  <a:cubicBezTo>
                    <a:pt x="101712" y="14289"/>
                    <a:pt x="101712" y="13622"/>
                    <a:pt x="102093" y="13217"/>
                  </a:cubicBezTo>
                  <a:cubicBezTo>
                    <a:pt x="102307" y="13003"/>
                    <a:pt x="102569" y="12896"/>
                    <a:pt x="102834" y="12896"/>
                  </a:cubicBezTo>
                  <a:cubicBezTo>
                    <a:pt x="103099" y="12896"/>
                    <a:pt x="103367" y="13003"/>
                    <a:pt x="103593" y="13217"/>
                  </a:cubicBezTo>
                  <a:cubicBezTo>
                    <a:pt x="104442" y="14019"/>
                    <a:pt x="105539" y="14436"/>
                    <a:pt x="106659" y="14436"/>
                  </a:cubicBezTo>
                  <a:cubicBezTo>
                    <a:pt x="107237" y="14436"/>
                    <a:pt x="107821" y="14325"/>
                    <a:pt x="108380" y="14098"/>
                  </a:cubicBezTo>
                  <a:cubicBezTo>
                    <a:pt x="110023" y="13408"/>
                    <a:pt x="111095" y="11836"/>
                    <a:pt x="111142" y="10074"/>
                  </a:cubicBezTo>
                  <a:cubicBezTo>
                    <a:pt x="111190" y="9478"/>
                    <a:pt x="111619" y="9050"/>
                    <a:pt x="112190" y="9050"/>
                  </a:cubicBezTo>
                  <a:close/>
                  <a:moveTo>
                    <a:pt x="73039" y="48510"/>
                  </a:moveTo>
                  <a:cubicBezTo>
                    <a:pt x="71086" y="55750"/>
                    <a:pt x="64442" y="61084"/>
                    <a:pt x="56583" y="61084"/>
                  </a:cubicBezTo>
                  <a:lnTo>
                    <a:pt x="35055" y="61084"/>
                  </a:lnTo>
                  <a:cubicBezTo>
                    <a:pt x="27196" y="61084"/>
                    <a:pt x="20600" y="55750"/>
                    <a:pt x="18599" y="48510"/>
                  </a:cubicBezTo>
                  <a:close/>
                  <a:moveTo>
                    <a:pt x="112595" y="46700"/>
                  </a:moveTo>
                  <a:cubicBezTo>
                    <a:pt x="113381" y="49225"/>
                    <a:pt x="114834" y="51558"/>
                    <a:pt x="116858" y="53368"/>
                  </a:cubicBezTo>
                  <a:cubicBezTo>
                    <a:pt x="118025" y="54416"/>
                    <a:pt x="118882" y="55726"/>
                    <a:pt x="119215" y="57202"/>
                  </a:cubicBezTo>
                  <a:cubicBezTo>
                    <a:pt x="119525" y="58512"/>
                    <a:pt x="119454" y="59870"/>
                    <a:pt x="119049" y="61084"/>
                  </a:cubicBezTo>
                  <a:lnTo>
                    <a:pt x="105403" y="61084"/>
                  </a:lnTo>
                  <a:cubicBezTo>
                    <a:pt x="105022" y="59870"/>
                    <a:pt x="104927" y="58560"/>
                    <a:pt x="105213" y="57202"/>
                  </a:cubicBezTo>
                  <a:cubicBezTo>
                    <a:pt x="105546" y="55726"/>
                    <a:pt x="106403" y="54440"/>
                    <a:pt x="107546" y="53392"/>
                  </a:cubicBezTo>
                  <a:cubicBezTo>
                    <a:pt x="109547" y="51582"/>
                    <a:pt x="110999" y="49272"/>
                    <a:pt x="111762" y="46700"/>
                  </a:cubicBezTo>
                  <a:close/>
                  <a:moveTo>
                    <a:pt x="161581" y="70038"/>
                  </a:moveTo>
                  <a:lnTo>
                    <a:pt x="161581" y="82612"/>
                  </a:lnTo>
                  <a:lnTo>
                    <a:pt x="9050" y="82612"/>
                  </a:lnTo>
                  <a:lnTo>
                    <a:pt x="9050" y="70038"/>
                  </a:lnTo>
                  <a:close/>
                  <a:moveTo>
                    <a:pt x="143173" y="91567"/>
                  </a:moveTo>
                  <a:lnTo>
                    <a:pt x="143173" y="201041"/>
                  </a:lnTo>
                  <a:lnTo>
                    <a:pt x="26553" y="201041"/>
                  </a:lnTo>
                  <a:lnTo>
                    <a:pt x="26553" y="150793"/>
                  </a:lnTo>
                  <a:lnTo>
                    <a:pt x="124669" y="150793"/>
                  </a:lnTo>
                  <a:cubicBezTo>
                    <a:pt x="126931" y="150793"/>
                    <a:pt x="128932" y="149197"/>
                    <a:pt x="129241" y="146983"/>
                  </a:cubicBezTo>
                  <a:cubicBezTo>
                    <a:pt x="129646" y="144220"/>
                    <a:pt x="127503" y="141839"/>
                    <a:pt x="124812" y="141839"/>
                  </a:cubicBezTo>
                  <a:lnTo>
                    <a:pt x="26553" y="141839"/>
                  </a:lnTo>
                  <a:lnTo>
                    <a:pt x="26553" y="91567"/>
                  </a:lnTo>
                  <a:close/>
                  <a:moveTo>
                    <a:pt x="17551" y="91567"/>
                  </a:moveTo>
                  <a:lnTo>
                    <a:pt x="17551" y="205518"/>
                  </a:lnTo>
                  <a:lnTo>
                    <a:pt x="17551" y="220759"/>
                  </a:lnTo>
                  <a:lnTo>
                    <a:pt x="9050" y="220759"/>
                  </a:lnTo>
                  <a:lnTo>
                    <a:pt x="9050" y="91567"/>
                  </a:lnTo>
                  <a:close/>
                  <a:moveTo>
                    <a:pt x="161581" y="91567"/>
                  </a:moveTo>
                  <a:lnTo>
                    <a:pt x="161581" y="220783"/>
                  </a:lnTo>
                  <a:lnTo>
                    <a:pt x="152175" y="220783"/>
                  </a:lnTo>
                  <a:lnTo>
                    <a:pt x="152175" y="205542"/>
                  </a:lnTo>
                  <a:lnTo>
                    <a:pt x="152175" y="91567"/>
                  </a:lnTo>
                  <a:close/>
                  <a:moveTo>
                    <a:pt x="112143" y="0"/>
                  </a:moveTo>
                  <a:cubicBezTo>
                    <a:pt x="108856" y="0"/>
                    <a:pt x="105975" y="1548"/>
                    <a:pt x="104117" y="3954"/>
                  </a:cubicBezTo>
                  <a:cubicBezTo>
                    <a:pt x="103651" y="3887"/>
                    <a:pt x="103183" y="3854"/>
                    <a:pt x="102715" y="3854"/>
                  </a:cubicBezTo>
                  <a:cubicBezTo>
                    <a:pt x="100167" y="3854"/>
                    <a:pt x="97635" y="4840"/>
                    <a:pt x="95663" y="6811"/>
                  </a:cubicBezTo>
                  <a:cubicBezTo>
                    <a:pt x="93353" y="9121"/>
                    <a:pt x="92400" y="12265"/>
                    <a:pt x="92805" y="15265"/>
                  </a:cubicBezTo>
                  <a:cubicBezTo>
                    <a:pt x="90400" y="17075"/>
                    <a:pt x="88852" y="20004"/>
                    <a:pt x="88852" y="23267"/>
                  </a:cubicBezTo>
                  <a:cubicBezTo>
                    <a:pt x="88852" y="26553"/>
                    <a:pt x="90400" y="29435"/>
                    <a:pt x="92805" y="31269"/>
                  </a:cubicBezTo>
                  <a:cubicBezTo>
                    <a:pt x="92400" y="34293"/>
                    <a:pt x="93353" y="37413"/>
                    <a:pt x="95663" y="39723"/>
                  </a:cubicBezTo>
                  <a:cubicBezTo>
                    <a:pt x="97612" y="41672"/>
                    <a:pt x="100146" y="42675"/>
                    <a:pt x="102690" y="42675"/>
                  </a:cubicBezTo>
                  <a:cubicBezTo>
                    <a:pt x="102912" y="42675"/>
                    <a:pt x="103133" y="42667"/>
                    <a:pt x="103355" y="42652"/>
                  </a:cubicBezTo>
                  <a:lnTo>
                    <a:pt x="103355" y="42652"/>
                  </a:lnTo>
                  <a:cubicBezTo>
                    <a:pt x="103236" y="44200"/>
                    <a:pt x="102545" y="45652"/>
                    <a:pt x="101355" y="46700"/>
                  </a:cubicBezTo>
                  <a:cubicBezTo>
                    <a:pt x="97901" y="49772"/>
                    <a:pt x="95949" y="54178"/>
                    <a:pt x="95949" y="58822"/>
                  </a:cubicBezTo>
                  <a:cubicBezTo>
                    <a:pt x="95949" y="59560"/>
                    <a:pt x="95996" y="60346"/>
                    <a:pt x="96092" y="61060"/>
                  </a:cubicBezTo>
                  <a:lnTo>
                    <a:pt x="76135" y="61060"/>
                  </a:lnTo>
                  <a:cubicBezTo>
                    <a:pt x="80112" y="56488"/>
                    <a:pt x="82517" y="50534"/>
                    <a:pt x="82541" y="44057"/>
                  </a:cubicBezTo>
                  <a:cubicBezTo>
                    <a:pt x="82541" y="41556"/>
                    <a:pt x="80541" y="39532"/>
                    <a:pt x="78040" y="39532"/>
                  </a:cubicBezTo>
                  <a:lnTo>
                    <a:pt x="13455" y="39532"/>
                  </a:lnTo>
                  <a:cubicBezTo>
                    <a:pt x="10955" y="39532"/>
                    <a:pt x="8954" y="41580"/>
                    <a:pt x="8954" y="44057"/>
                  </a:cubicBezTo>
                  <a:cubicBezTo>
                    <a:pt x="8954" y="50534"/>
                    <a:pt x="11360" y="56488"/>
                    <a:pt x="15360" y="61060"/>
                  </a:cubicBezTo>
                  <a:lnTo>
                    <a:pt x="4501" y="61060"/>
                  </a:lnTo>
                  <a:cubicBezTo>
                    <a:pt x="2024" y="61060"/>
                    <a:pt x="0" y="63037"/>
                    <a:pt x="0" y="65537"/>
                  </a:cubicBezTo>
                  <a:lnTo>
                    <a:pt x="0" y="225260"/>
                  </a:lnTo>
                  <a:cubicBezTo>
                    <a:pt x="0" y="227713"/>
                    <a:pt x="2001" y="229737"/>
                    <a:pt x="4501" y="229737"/>
                  </a:cubicBezTo>
                  <a:lnTo>
                    <a:pt x="22005" y="229737"/>
                  </a:lnTo>
                  <a:cubicBezTo>
                    <a:pt x="24458" y="229737"/>
                    <a:pt x="26482" y="227761"/>
                    <a:pt x="26482" y="225260"/>
                  </a:cubicBezTo>
                  <a:lnTo>
                    <a:pt x="26482" y="210019"/>
                  </a:lnTo>
                  <a:lnTo>
                    <a:pt x="143125" y="210019"/>
                  </a:lnTo>
                  <a:lnTo>
                    <a:pt x="143125" y="225260"/>
                  </a:lnTo>
                  <a:cubicBezTo>
                    <a:pt x="143125" y="227713"/>
                    <a:pt x="145126" y="229737"/>
                    <a:pt x="147626" y="229737"/>
                  </a:cubicBezTo>
                  <a:lnTo>
                    <a:pt x="166011" y="229737"/>
                  </a:lnTo>
                  <a:cubicBezTo>
                    <a:pt x="168488" y="229737"/>
                    <a:pt x="170512" y="227761"/>
                    <a:pt x="170512" y="225260"/>
                  </a:cubicBezTo>
                  <a:lnTo>
                    <a:pt x="170512" y="65537"/>
                  </a:lnTo>
                  <a:cubicBezTo>
                    <a:pt x="170559" y="63085"/>
                    <a:pt x="168535" y="61060"/>
                    <a:pt x="166082" y="61060"/>
                  </a:cubicBezTo>
                  <a:lnTo>
                    <a:pt x="128265" y="61060"/>
                  </a:lnTo>
                  <a:cubicBezTo>
                    <a:pt x="128360" y="60298"/>
                    <a:pt x="128408" y="59560"/>
                    <a:pt x="128408" y="58822"/>
                  </a:cubicBezTo>
                  <a:cubicBezTo>
                    <a:pt x="128408" y="54178"/>
                    <a:pt x="126431" y="49749"/>
                    <a:pt x="122931" y="46676"/>
                  </a:cubicBezTo>
                  <a:cubicBezTo>
                    <a:pt x="121787" y="45629"/>
                    <a:pt x="121073" y="44200"/>
                    <a:pt x="120954" y="42676"/>
                  </a:cubicBezTo>
                  <a:lnTo>
                    <a:pt x="120954" y="42676"/>
                  </a:lnTo>
                  <a:cubicBezTo>
                    <a:pt x="121150" y="42688"/>
                    <a:pt x="121346" y="42694"/>
                    <a:pt x="121542" y="42694"/>
                  </a:cubicBezTo>
                  <a:cubicBezTo>
                    <a:pt x="124088" y="42694"/>
                    <a:pt x="126630" y="41691"/>
                    <a:pt x="128598" y="39723"/>
                  </a:cubicBezTo>
                  <a:cubicBezTo>
                    <a:pt x="130908" y="37413"/>
                    <a:pt x="131861" y="34293"/>
                    <a:pt x="131456" y="31269"/>
                  </a:cubicBezTo>
                  <a:cubicBezTo>
                    <a:pt x="133861" y="29459"/>
                    <a:pt x="135409" y="26553"/>
                    <a:pt x="135409" y="23267"/>
                  </a:cubicBezTo>
                  <a:cubicBezTo>
                    <a:pt x="135409" y="20004"/>
                    <a:pt x="133861" y="17099"/>
                    <a:pt x="131456" y="15265"/>
                  </a:cubicBezTo>
                  <a:cubicBezTo>
                    <a:pt x="131861" y="12265"/>
                    <a:pt x="130908" y="9121"/>
                    <a:pt x="128598" y="6811"/>
                  </a:cubicBezTo>
                  <a:cubicBezTo>
                    <a:pt x="126627" y="4840"/>
                    <a:pt x="124094" y="3854"/>
                    <a:pt x="121546" y="3854"/>
                  </a:cubicBezTo>
                  <a:cubicBezTo>
                    <a:pt x="121078" y="3854"/>
                    <a:pt x="120610" y="3887"/>
                    <a:pt x="120144" y="3954"/>
                  </a:cubicBezTo>
                  <a:cubicBezTo>
                    <a:pt x="118334" y="1548"/>
                    <a:pt x="115405" y="0"/>
                    <a:pt x="11214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1" name="Google Shape;881;p58"/>
          <p:cNvGrpSpPr/>
          <p:nvPr/>
        </p:nvGrpSpPr>
        <p:grpSpPr>
          <a:xfrm>
            <a:off x="7227116" y="2833551"/>
            <a:ext cx="369881" cy="431151"/>
            <a:chOff x="7227116" y="2833551"/>
            <a:chExt cx="369881" cy="431151"/>
          </a:xfrm>
        </p:grpSpPr>
        <p:sp>
          <p:nvSpPr>
            <p:cNvPr id="882" name="Google Shape;882;p58"/>
            <p:cNvSpPr/>
            <p:nvPr/>
          </p:nvSpPr>
          <p:spPr>
            <a:xfrm>
              <a:off x="7227116" y="2862580"/>
              <a:ext cx="369881" cy="402122"/>
            </a:xfrm>
            <a:custGeom>
              <a:avLst/>
              <a:gdLst/>
              <a:ahLst/>
              <a:cxnLst/>
              <a:rect l="l" t="t" r="r" b="b"/>
              <a:pathLst>
                <a:path w="229740" h="214465" extrusionOk="0">
                  <a:moveTo>
                    <a:pt x="43105" y="8526"/>
                  </a:moveTo>
                  <a:lnTo>
                    <a:pt x="43105" y="14789"/>
                  </a:lnTo>
                  <a:lnTo>
                    <a:pt x="32341" y="14789"/>
                  </a:lnTo>
                  <a:lnTo>
                    <a:pt x="32341" y="8526"/>
                  </a:lnTo>
                  <a:close/>
                  <a:moveTo>
                    <a:pt x="192827" y="54274"/>
                  </a:moveTo>
                  <a:cubicBezTo>
                    <a:pt x="194637" y="54274"/>
                    <a:pt x="196113" y="55726"/>
                    <a:pt x="196113" y="57584"/>
                  </a:cubicBezTo>
                  <a:lnTo>
                    <a:pt x="196113" y="59203"/>
                  </a:lnTo>
                  <a:lnTo>
                    <a:pt x="163797" y="59203"/>
                  </a:lnTo>
                  <a:lnTo>
                    <a:pt x="163797" y="57584"/>
                  </a:lnTo>
                  <a:cubicBezTo>
                    <a:pt x="163797" y="55750"/>
                    <a:pt x="165250" y="54274"/>
                    <a:pt x="167107" y="54274"/>
                  </a:cubicBezTo>
                  <a:close/>
                  <a:moveTo>
                    <a:pt x="48535" y="23791"/>
                  </a:moveTo>
                  <a:cubicBezTo>
                    <a:pt x="49987" y="23791"/>
                    <a:pt x="51154" y="24934"/>
                    <a:pt x="51154" y="26411"/>
                  </a:cubicBezTo>
                  <a:lnTo>
                    <a:pt x="51154" y="75826"/>
                  </a:lnTo>
                  <a:lnTo>
                    <a:pt x="24244" y="75826"/>
                  </a:lnTo>
                  <a:lnTo>
                    <a:pt x="24244" y="26411"/>
                  </a:lnTo>
                  <a:cubicBezTo>
                    <a:pt x="24244" y="24958"/>
                    <a:pt x="25411" y="23791"/>
                    <a:pt x="26864" y="23791"/>
                  </a:cubicBezTo>
                  <a:close/>
                  <a:moveTo>
                    <a:pt x="195327" y="68205"/>
                  </a:moveTo>
                  <a:cubicBezTo>
                    <a:pt x="193446" y="72896"/>
                    <a:pt x="188826" y="76278"/>
                    <a:pt x="183468" y="76278"/>
                  </a:cubicBezTo>
                  <a:lnTo>
                    <a:pt x="176585" y="76278"/>
                  </a:lnTo>
                  <a:cubicBezTo>
                    <a:pt x="171203" y="76278"/>
                    <a:pt x="166631" y="72896"/>
                    <a:pt x="164773" y="68205"/>
                  </a:cubicBezTo>
                  <a:close/>
                  <a:moveTo>
                    <a:pt x="110381" y="85256"/>
                  </a:moveTo>
                  <a:lnTo>
                    <a:pt x="110381" y="112166"/>
                  </a:lnTo>
                  <a:lnTo>
                    <a:pt x="9003" y="112166"/>
                  </a:lnTo>
                  <a:lnTo>
                    <a:pt x="9003" y="85256"/>
                  </a:lnTo>
                  <a:close/>
                  <a:moveTo>
                    <a:pt x="17957" y="121120"/>
                  </a:moveTo>
                  <a:lnTo>
                    <a:pt x="17957" y="200994"/>
                  </a:lnTo>
                  <a:cubicBezTo>
                    <a:pt x="17957" y="203475"/>
                    <a:pt x="15969" y="205478"/>
                    <a:pt x="13518" y="205478"/>
                  </a:cubicBezTo>
                  <a:cubicBezTo>
                    <a:pt x="13287" y="205478"/>
                    <a:pt x="13051" y="205460"/>
                    <a:pt x="12813" y="205423"/>
                  </a:cubicBezTo>
                  <a:cubicBezTo>
                    <a:pt x="10574" y="205114"/>
                    <a:pt x="9003" y="203113"/>
                    <a:pt x="9003" y="200851"/>
                  </a:cubicBezTo>
                  <a:lnTo>
                    <a:pt x="9003" y="121120"/>
                  </a:lnTo>
                  <a:close/>
                  <a:moveTo>
                    <a:pt x="220737" y="121120"/>
                  </a:moveTo>
                  <a:lnTo>
                    <a:pt x="220737" y="200994"/>
                  </a:lnTo>
                  <a:cubicBezTo>
                    <a:pt x="220737" y="203475"/>
                    <a:pt x="218749" y="205478"/>
                    <a:pt x="216298" y="205478"/>
                  </a:cubicBezTo>
                  <a:cubicBezTo>
                    <a:pt x="216067" y="205478"/>
                    <a:pt x="215832" y="205460"/>
                    <a:pt x="215593" y="205423"/>
                  </a:cubicBezTo>
                  <a:cubicBezTo>
                    <a:pt x="213355" y="205114"/>
                    <a:pt x="211783" y="203113"/>
                    <a:pt x="211783" y="200851"/>
                  </a:cubicBezTo>
                  <a:lnTo>
                    <a:pt x="211783" y="121120"/>
                  </a:lnTo>
                  <a:close/>
                  <a:moveTo>
                    <a:pt x="31960" y="1"/>
                  </a:moveTo>
                  <a:cubicBezTo>
                    <a:pt x="27197" y="1"/>
                    <a:pt x="23339" y="3835"/>
                    <a:pt x="23339" y="8598"/>
                  </a:cubicBezTo>
                  <a:lnTo>
                    <a:pt x="23339" y="15718"/>
                  </a:lnTo>
                  <a:cubicBezTo>
                    <a:pt x="18671" y="17242"/>
                    <a:pt x="15290" y="21624"/>
                    <a:pt x="15290" y="26744"/>
                  </a:cubicBezTo>
                  <a:lnTo>
                    <a:pt x="15290" y="76278"/>
                  </a:lnTo>
                  <a:lnTo>
                    <a:pt x="4502" y="76278"/>
                  </a:lnTo>
                  <a:cubicBezTo>
                    <a:pt x="2025" y="76278"/>
                    <a:pt x="1" y="78255"/>
                    <a:pt x="1" y="80755"/>
                  </a:cubicBezTo>
                  <a:lnTo>
                    <a:pt x="1" y="116667"/>
                  </a:lnTo>
                  <a:lnTo>
                    <a:pt x="1" y="200732"/>
                  </a:lnTo>
                  <a:cubicBezTo>
                    <a:pt x="1" y="207805"/>
                    <a:pt x="5359" y="213877"/>
                    <a:pt x="12432" y="214425"/>
                  </a:cubicBezTo>
                  <a:cubicBezTo>
                    <a:pt x="12780" y="214451"/>
                    <a:pt x="13126" y="214464"/>
                    <a:pt x="13468" y="214464"/>
                  </a:cubicBezTo>
                  <a:cubicBezTo>
                    <a:pt x="20884" y="214464"/>
                    <a:pt x="26911" y="208414"/>
                    <a:pt x="26911" y="200994"/>
                  </a:cubicBezTo>
                  <a:lnTo>
                    <a:pt x="26911" y="121120"/>
                  </a:lnTo>
                  <a:lnTo>
                    <a:pt x="144983" y="121120"/>
                  </a:lnTo>
                  <a:cubicBezTo>
                    <a:pt x="147246" y="121120"/>
                    <a:pt x="149246" y="119525"/>
                    <a:pt x="149556" y="117310"/>
                  </a:cubicBezTo>
                  <a:cubicBezTo>
                    <a:pt x="149961" y="114548"/>
                    <a:pt x="147817" y="112166"/>
                    <a:pt x="145126" y="112166"/>
                  </a:cubicBezTo>
                  <a:lnTo>
                    <a:pt x="119311" y="112166"/>
                  </a:lnTo>
                  <a:lnTo>
                    <a:pt x="119311" y="85256"/>
                  </a:lnTo>
                  <a:lnTo>
                    <a:pt x="220714" y="85256"/>
                  </a:lnTo>
                  <a:lnTo>
                    <a:pt x="220714" y="112166"/>
                  </a:lnTo>
                  <a:lnTo>
                    <a:pt x="178109" y="112166"/>
                  </a:lnTo>
                  <a:cubicBezTo>
                    <a:pt x="175847" y="112166"/>
                    <a:pt x="173847" y="113786"/>
                    <a:pt x="173537" y="115977"/>
                  </a:cubicBezTo>
                  <a:cubicBezTo>
                    <a:pt x="173132" y="118739"/>
                    <a:pt x="175275" y="121120"/>
                    <a:pt x="177967" y="121120"/>
                  </a:cubicBezTo>
                  <a:lnTo>
                    <a:pt x="202757" y="121120"/>
                  </a:lnTo>
                  <a:lnTo>
                    <a:pt x="202757" y="200708"/>
                  </a:lnTo>
                  <a:cubicBezTo>
                    <a:pt x="202757" y="207781"/>
                    <a:pt x="208116" y="213854"/>
                    <a:pt x="215165" y="214401"/>
                  </a:cubicBezTo>
                  <a:cubicBezTo>
                    <a:pt x="215514" y="214428"/>
                    <a:pt x="215861" y="214440"/>
                    <a:pt x="216204" y="214440"/>
                  </a:cubicBezTo>
                  <a:cubicBezTo>
                    <a:pt x="223641" y="214440"/>
                    <a:pt x="229668" y="208391"/>
                    <a:pt x="229668" y="200970"/>
                  </a:cubicBezTo>
                  <a:lnTo>
                    <a:pt x="229668" y="116620"/>
                  </a:lnTo>
                  <a:lnTo>
                    <a:pt x="229668" y="80755"/>
                  </a:lnTo>
                  <a:cubicBezTo>
                    <a:pt x="229739" y="78255"/>
                    <a:pt x="227715" y="76278"/>
                    <a:pt x="225238" y="76278"/>
                  </a:cubicBezTo>
                  <a:lnTo>
                    <a:pt x="200924" y="76278"/>
                  </a:lnTo>
                  <a:cubicBezTo>
                    <a:pt x="203496" y="72706"/>
                    <a:pt x="205044" y="68300"/>
                    <a:pt x="205044" y="63561"/>
                  </a:cubicBezTo>
                  <a:lnTo>
                    <a:pt x="205044" y="57584"/>
                  </a:lnTo>
                  <a:cubicBezTo>
                    <a:pt x="205044" y="50797"/>
                    <a:pt x="199566" y="45319"/>
                    <a:pt x="192779" y="45319"/>
                  </a:cubicBezTo>
                  <a:lnTo>
                    <a:pt x="167059" y="45319"/>
                  </a:lnTo>
                  <a:cubicBezTo>
                    <a:pt x="160272" y="45319"/>
                    <a:pt x="154795" y="50797"/>
                    <a:pt x="154795" y="57584"/>
                  </a:cubicBezTo>
                  <a:lnTo>
                    <a:pt x="154795" y="63561"/>
                  </a:lnTo>
                  <a:lnTo>
                    <a:pt x="154795" y="63656"/>
                  </a:lnTo>
                  <a:lnTo>
                    <a:pt x="154795" y="63704"/>
                  </a:lnTo>
                  <a:lnTo>
                    <a:pt x="154795" y="63847"/>
                  </a:lnTo>
                  <a:cubicBezTo>
                    <a:pt x="154866" y="68491"/>
                    <a:pt x="156391" y="72753"/>
                    <a:pt x="158939" y="76278"/>
                  </a:cubicBezTo>
                  <a:lnTo>
                    <a:pt x="60132" y="76278"/>
                  </a:lnTo>
                  <a:lnTo>
                    <a:pt x="60132" y="26744"/>
                  </a:lnTo>
                  <a:cubicBezTo>
                    <a:pt x="60132" y="21576"/>
                    <a:pt x="56751" y="17242"/>
                    <a:pt x="52083" y="15718"/>
                  </a:cubicBezTo>
                  <a:lnTo>
                    <a:pt x="52083" y="8598"/>
                  </a:lnTo>
                  <a:cubicBezTo>
                    <a:pt x="52083" y="3835"/>
                    <a:pt x="48225" y="1"/>
                    <a:pt x="4346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58"/>
            <p:cNvSpPr/>
            <p:nvPr/>
          </p:nvSpPr>
          <p:spPr>
            <a:xfrm>
              <a:off x="7482049" y="3072445"/>
              <a:ext cx="14495" cy="16879"/>
            </a:xfrm>
            <a:custGeom>
              <a:avLst/>
              <a:gdLst/>
              <a:ahLst/>
              <a:cxnLst/>
              <a:rect l="l" t="t" r="r" b="b"/>
              <a:pathLst>
                <a:path w="9003" h="9002" extrusionOk="0">
                  <a:moveTo>
                    <a:pt x="4501" y="0"/>
                  </a:moveTo>
                  <a:cubicBezTo>
                    <a:pt x="3311" y="0"/>
                    <a:pt x="2144" y="476"/>
                    <a:pt x="1310" y="1310"/>
                  </a:cubicBezTo>
                  <a:cubicBezTo>
                    <a:pt x="477" y="2143"/>
                    <a:pt x="0" y="3310"/>
                    <a:pt x="0" y="4501"/>
                  </a:cubicBezTo>
                  <a:cubicBezTo>
                    <a:pt x="0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1" y="9002"/>
                  </a:cubicBezTo>
                  <a:cubicBezTo>
                    <a:pt x="5692" y="9002"/>
                    <a:pt x="6859" y="8526"/>
                    <a:pt x="7692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0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58"/>
            <p:cNvSpPr/>
            <p:nvPr/>
          </p:nvSpPr>
          <p:spPr>
            <a:xfrm>
              <a:off x="7487072" y="3040921"/>
              <a:ext cx="27876" cy="16791"/>
            </a:xfrm>
            <a:custGeom>
              <a:avLst/>
              <a:gdLst/>
              <a:ahLst/>
              <a:cxnLst/>
              <a:rect l="l" t="t" r="r" b="b"/>
              <a:pathLst>
                <a:path w="17314" h="8955" extrusionOk="0">
                  <a:moveTo>
                    <a:pt x="4977" y="0"/>
                  </a:moveTo>
                  <a:cubicBezTo>
                    <a:pt x="2715" y="0"/>
                    <a:pt x="715" y="1596"/>
                    <a:pt x="405" y="3810"/>
                  </a:cubicBezTo>
                  <a:cubicBezTo>
                    <a:pt x="0" y="6573"/>
                    <a:pt x="2143" y="8954"/>
                    <a:pt x="4834" y="8954"/>
                  </a:cubicBezTo>
                  <a:lnTo>
                    <a:pt x="12336" y="8954"/>
                  </a:lnTo>
                  <a:cubicBezTo>
                    <a:pt x="14598" y="8954"/>
                    <a:pt x="16599" y="7359"/>
                    <a:pt x="16908" y="5144"/>
                  </a:cubicBezTo>
                  <a:cubicBezTo>
                    <a:pt x="17313" y="2382"/>
                    <a:pt x="15170" y="0"/>
                    <a:pt x="1245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58"/>
            <p:cNvSpPr/>
            <p:nvPr/>
          </p:nvSpPr>
          <p:spPr>
            <a:xfrm>
              <a:off x="7309436" y="3040921"/>
              <a:ext cx="27798" cy="16791"/>
            </a:xfrm>
            <a:custGeom>
              <a:avLst/>
              <a:gdLst/>
              <a:ahLst/>
              <a:cxnLst/>
              <a:rect l="l" t="t" r="r" b="b"/>
              <a:pathLst>
                <a:path w="17266" h="8955" extrusionOk="0">
                  <a:moveTo>
                    <a:pt x="4954" y="0"/>
                  </a:moveTo>
                  <a:cubicBezTo>
                    <a:pt x="2692" y="0"/>
                    <a:pt x="715" y="1596"/>
                    <a:pt x="382" y="3810"/>
                  </a:cubicBezTo>
                  <a:cubicBezTo>
                    <a:pt x="1" y="6573"/>
                    <a:pt x="2144" y="8954"/>
                    <a:pt x="4811" y="8954"/>
                  </a:cubicBezTo>
                  <a:lnTo>
                    <a:pt x="12313" y="8954"/>
                  </a:lnTo>
                  <a:cubicBezTo>
                    <a:pt x="14575" y="8954"/>
                    <a:pt x="16575" y="7359"/>
                    <a:pt x="16885" y="5144"/>
                  </a:cubicBezTo>
                  <a:cubicBezTo>
                    <a:pt x="17266" y="2382"/>
                    <a:pt x="15147" y="0"/>
                    <a:pt x="124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58"/>
            <p:cNvSpPr/>
            <p:nvPr/>
          </p:nvSpPr>
          <p:spPr>
            <a:xfrm>
              <a:off x="7334473" y="3126696"/>
              <a:ext cx="155091" cy="137970"/>
            </a:xfrm>
            <a:custGeom>
              <a:avLst/>
              <a:gdLst/>
              <a:ahLst/>
              <a:cxnLst/>
              <a:rect l="l" t="t" r="r" b="b"/>
              <a:pathLst>
                <a:path w="96330" h="73584" extrusionOk="0">
                  <a:moveTo>
                    <a:pt x="80422" y="9026"/>
                  </a:moveTo>
                  <a:cubicBezTo>
                    <a:pt x="83637" y="9026"/>
                    <a:pt x="86447" y="11384"/>
                    <a:pt x="86804" y="14551"/>
                  </a:cubicBezTo>
                  <a:cubicBezTo>
                    <a:pt x="87233" y="18314"/>
                    <a:pt x="84256" y="21553"/>
                    <a:pt x="80565" y="21553"/>
                  </a:cubicBezTo>
                  <a:lnTo>
                    <a:pt x="16123" y="21553"/>
                  </a:lnTo>
                  <a:cubicBezTo>
                    <a:pt x="12908" y="21553"/>
                    <a:pt x="10074" y="19195"/>
                    <a:pt x="9717" y="16028"/>
                  </a:cubicBezTo>
                  <a:cubicBezTo>
                    <a:pt x="9288" y="12241"/>
                    <a:pt x="12241" y="9026"/>
                    <a:pt x="15956" y="9026"/>
                  </a:cubicBezTo>
                  <a:close/>
                  <a:moveTo>
                    <a:pt x="16170" y="1"/>
                  </a:moveTo>
                  <a:cubicBezTo>
                    <a:pt x="8288" y="1"/>
                    <a:pt x="1477" y="5906"/>
                    <a:pt x="715" y="13765"/>
                  </a:cubicBezTo>
                  <a:cubicBezTo>
                    <a:pt x="0" y="21267"/>
                    <a:pt x="4740" y="27768"/>
                    <a:pt x="11408" y="29840"/>
                  </a:cubicBezTo>
                  <a:lnTo>
                    <a:pt x="11408" y="68943"/>
                  </a:lnTo>
                  <a:cubicBezTo>
                    <a:pt x="11408" y="71205"/>
                    <a:pt x="13027" y="73206"/>
                    <a:pt x="15218" y="73539"/>
                  </a:cubicBezTo>
                  <a:cubicBezTo>
                    <a:pt x="15433" y="73569"/>
                    <a:pt x="15646" y="73583"/>
                    <a:pt x="15855" y="73583"/>
                  </a:cubicBezTo>
                  <a:cubicBezTo>
                    <a:pt x="18337" y="73583"/>
                    <a:pt x="20362" y="71568"/>
                    <a:pt x="20362" y="69086"/>
                  </a:cubicBezTo>
                  <a:lnTo>
                    <a:pt x="20362" y="30507"/>
                  </a:lnTo>
                  <a:lnTo>
                    <a:pt x="76016" y="30507"/>
                  </a:lnTo>
                  <a:lnTo>
                    <a:pt x="76016" y="40390"/>
                  </a:lnTo>
                  <a:lnTo>
                    <a:pt x="48320" y="40390"/>
                  </a:lnTo>
                  <a:cubicBezTo>
                    <a:pt x="46058" y="40390"/>
                    <a:pt x="44057" y="42009"/>
                    <a:pt x="43748" y="44200"/>
                  </a:cubicBezTo>
                  <a:cubicBezTo>
                    <a:pt x="43343" y="46986"/>
                    <a:pt x="45486" y="49368"/>
                    <a:pt x="48177" y="49368"/>
                  </a:cubicBezTo>
                  <a:lnTo>
                    <a:pt x="75969" y="49368"/>
                  </a:lnTo>
                  <a:lnTo>
                    <a:pt x="75969" y="68943"/>
                  </a:lnTo>
                  <a:cubicBezTo>
                    <a:pt x="75969" y="71205"/>
                    <a:pt x="77588" y="73206"/>
                    <a:pt x="79779" y="73539"/>
                  </a:cubicBezTo>
                  <a:cubicBezTo>
                    <a:pt x="79996" y="73569"/>
                    <a:pt x="80210" y="73583"/>
                    <a:pt x="80421" y="73583"/>
                  </a:cubicBezTo>
                  <a:cubicBezTo>
                    <a:pt x="82922" y="73583"/>
                    <a:pt x="84947" y="71568"/>
                    <a:pt x="84947" y="69086"/>
                  </a:cubicBezTo>
                  <a:lnTo>
                    <a:pt x="84947" y="29840"/>
                  </a:lnTo>
                  <a:cubicBezTo>
                    <a:pt x="91615" y="27768"/>
                    <a:pt x="96330" y="21267"/>
                    <a:pt x="95616" y="13765"/>
                  </a:cubicBezTo>
                  <a:cubicBezTo>
                    <a:pt x="94949" y="5906"/>
                    <a:pt x="88114" y="1"/>
                    <a:pt x="8023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58"/>
            <p:cNvSpPr/>
            <p:nvPr/>
          </p:nvSpPr>
          <p:spPr>
            <a:xfrm>
              <a:off x="7377952" y="3201979"/>
              <a:ext cx="14493" cy="16881"/>
            </a:xfrm>
            <a:custGeom>
              <a:avLst/>
              <a:gdLst/>
              <a:ahLst/>
              <a:cxnLst/>
              <a:rect l="l" t="t" r="r" b="b"/>
              <a:pathLst>
                <a:path w="9002" h="9003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1"/>
                  </a:cubicBezTo>
                  <a:cubicBezTo>
                    <a:pt x="0" y="5692"/>
                    <a:pt x="476" y="6859"/>
                    <a:pt x="1310" y="7693"/>
                  </a:cubicBezTo>
                  <a:cubicBezTo>
                    <a:pt x="2143" y="8526"/>
                    <a:pt x="3310" y="9002"/>
                    <a:pt x="4501" y="9002"/>
                  </a:cubicBezTo>
                  <a:cubicBezTo>
                    <a:pt x="5692" y="9002"/>
                    <a:pt x="6811" y="8526"/>
                    <a:pt x="7692" y="7693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1"/>
                    <a:pt x="8526" y="2144"/>
                    <a:pt x="7692" y="1310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58"/>
            <p:cNvSpPr/>
            <p:nvPr/>
          </p:nvSpPr>
          <p:spPr>
            <a:xfrm>
              <a:off x="7349963" y="2833551"/>
              <a:ext cx="124228" cy="158124"/>
            </a:xfrm>
            <a:custGeom>
              <a:avLst/>
              <a:gdLst/>
              <a:ahLst/>
              <a:cxnLst/>
              <a:rect l="l" t="t" r="r" b="b"/>
              <a:pathLst>
                <a:path w="77160" h="84333" extrusionOk="0">
                  <a:moveTo>
                    <a:pt x="38530" y="8983"/>
                  </a:moveTo>
                  <a:cubicBezTo>
                    <a:pt x="54855" y="8983"/>
                    <a:pt x="68134" y="22264"/>
                    <a:pt x="68134" y="38606"/>
                  </a:cubicBezTo>
                  <a:lnTo>
                    <a:pt x="68134" y="57967"/>
                  </a:lnTo>
                  <a:cubicBezTo>
                    <a:pt x="68181" y="59134"/>
                    <a:pt x="67753" y="60254"/>
                    <a:pt x="66943" y="61111"/>
                  </a:cubicBezTo>
                  <a:cubicBezTo>
                    <a:pt x="57702" y="71239"/>
                    <a:pt x="47655" y="75385"/>
                    <a:pt x="38559" y="75385"/>
                  </a:cubicBezTo>
                  <a:cubicBezTo>
                    <a:pt x="34950" y="75385"/>
                    <a:pt x="31491" y="74732"/>
                    <a:pt x="28292" y="73542"/>
                  </a:cubicBezTo>
                  <a:lnTo>
                    <a:pt x="51940" y="49871"/>
                  </a:lnTo>
                  <a:cubicBezTo>
                    <a:pt x="52059" y="49751"/>
                    <a:pt x="52154" y="49561"/>
                    <a:pt x="52154" y="49394"/>
                  </a:cubicBezTo>
                  <a:cubicBezTo>
                    <a:pt x="52283" y="45491"/>
                    <a:pt x="49878" y="43543"/>
                    <a:pt x="47461" y="43543"/>
                  </a:cubicBezTo>
                  <a:cubicBezTo>
                    <a:pt x="46310" y="43543"/>
                    <a:pt x="45155" y="43986"/>
                    <a:pt x="44272" y="44870"/>
                  </a:cubicBezTo>
                  <a:lnTo>
                    <a:pt x="20148" y="68970"/>
                  </a:lnTo>
                  <a:cubicBezTo>
                    <a:pt x="13337" y="63564"/>
                    <a:pt x="8931" y="55157"/>
                    <a:pt x="8931" y="45774"/>
                  </a:cubicBezTo>
                  <a:lnTo>
                    <a:pt x="8931" y="26318"/>
                  </a:lnTo>
                  <a:cubicBezTo>
                    <a:pt x="8931" y="25151"/>
                    <a:pt x="9383" y="24032"/>
                    <a:pt x="10145" y="23151"/>
                  </a:cubicBezTo>
                  <a:cubicBezTo>
                    <a:pt x="19371" y="13115"/>
                    <a:pt x="29425" y="8983"/>
                    <a:pt x="38530" y="8983"/>
                  </a:cubicBezTo>
                  <a:close/>
                  <a:moveTo>
                    <a:pt x="38603" y="0"/>
                  </a:moveTo>
                  <a:cubicBezTo>
                    <a:pt x="38121" y="0"/>
                    <a:pt x="37637" y="9"/>
                    <a:pt x="37151" y="27"/>
                  </a:cubicBezTo>
                  <a:cubicBezTo>
                    <a:pt x="16313" y="789"/>
                    <a:pt x="0" y="18221"/>
                    <a:pt x="0" y="39059"/>
                  </a:cubicBezTo>
                  <a:lnTo>
                    <a:pt x="0" y="45274"/>
                  </a:lnTo>
                  <a:cubicBezTo>
                    <a:pt x="0" y="66112"/>
                    <a:pt x="16337" y="83568"/>
                    <a:pt x="37151" y="84306"/>
                  </a:cubicBezTo>
                  <a:cubicBezTo>
                    <a:pt x="37636" y="84324"/>
                    <a:pt x="38120" y="84333"/>
                    <a:pt x="38601" y="84333"/>
                  </a:cubicBezTo>
                  <a:cubicBezTo>
                    <a:pt x="59853" y="84333"/>
                    <a:pt x="77159" y="67011"/>
                    <a:pt x="77159" y="45751"/>
                  </a:cubicBezTo>
                  <a:lnTo>
                    <a:pt x="77159" y="38583"/>
                  </a:lnTo>
                  <a:cubicBezTo>
                    <a:pt x="77159" y="17299"/>
                    <a:pt x="59854" y="0"/>
                    <a:pt x="386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58"/>
            <p:cNvSpPr/>
            <p:nvPr/>
          </p:nvSpPr>
          <p:spPr>
            <a:xfrm>
              <a:off x="7385083" y="2865237"/>
              <a:ext cx="48694" cy="55035"/>
            </a:xfrm>
            <a:custGeom>
              <a:avLst/>
              <a:gdLst/>
              <a:ahLst/>
              <a:cxnLst/>
              <a:rect l="l" t="t" r="r" b="b"/>
              <a:pathLst>
                <a:path w="30245" h="29352" extrusionOk="0">
                  <a:moveTo>
                    <a:pt x="25327" y="1"/>
                  </a:moveTo>
                  <a:cubicBezTo>
                    <a:pt x="24178" y="1"/>
                    <a:pt x="23029" y="441"/>
                    <a:pt x="22148" y="1322"/>
                  </a:cubicBezTo>
                  <a:lnTo>
                    <a:pt x="1763" y="21707"/>
                  </a:lnTo>
                  <a:cubicBezTo>
                    <a:pt x="1" y="23470"/>
                    <a:pt x="1" y="26304"/>
                    <a:pt x="1763" y="28066"/>
                  </a:cubicBezTo>
                  <a:cubicBezTo>
                    <a:pt x="2620" y="28923"/>
                    <a:pt x="3787" y="29352"/>
                    <a:pt x="4954" y="29352"/>
                  </a:cubicBezTo>
                  <a:cubicBezTo>
                    <a:pt x="6121" y="29352"/>
                    <a:pt x="7240" y="28923"/>
                    <a:pt x="8145" y="28066"/>
                  </a:cubicBezTo>
                  <a:lnTo>
                    <a:pt x="28530" y="7657"/>
                  </a:lnTo>
                  <a:cubicBezTo>
                    <a:pt x="30245" y="5918"/>
                    <a:pt x="30245" y="3085"/>
                    <a:pt x="28506" y="1322"/>
                  </a:cubicBezTo>
                  <a:cubicBezTo>
                    <a:pt x="27625" y="441"/>
                    <a:pt x="26476" y="1"/>
                    <a:pt x="2532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0" name="Google Shape;890;p58"/>
          <p:cNvGrpSpPr/>
          <p:nvPr/>
        </p:nvGrpSpPr>
        <p:grpSpPr>
          <a:xfrm>
            <a:off x="8045244" y="2835700"/>
            <a:ext cx="369841" cy="430669"/>
            <a:chOff x="8045244" y="2835700"/>
            <a:chExt cx="369841" cy="430669"/>
          </a:xfrm>
        </p:grpSpPr>
        <p:sp>
          <p:nvSpPr>
            <p:cNvPr id="891" name="Google Shape;891;p58"/>
            <p:cNvSpPr/>
            <p:nvPr/>
          </p:nvSpPr>
          <p:spPr>
            <a:xfrm>
              <a:off x="8045244" y="3000554"/>
              <a:ext cx="369841" cy="265815"/>
            </a:xfrm>
            <a:custGeom>
              <a:avLst/>
              <a:gdLst/>
              <a:ahLst/>
              <a:cxnLst/>
              <a:rect l="l" t="t" r="r" b="b"/>
              <a:pathLst>
                <a:path w="229715" h="141768" extrusionOk="0">
                  <a:moveTo>
                    <a:pt x="48677" y="1"/>
                  </a:moveTo>
                  <a:cubicBezTo>
                    <a:pt x="39415" y="1"/>
                    <a:pt x="30959" y="3448"/>
                    <a:pt x="24519" y="9125"/>
                  </a:cubicBezTo>
                  <a:lnTo>
                    <a:pt x="24519" y="9125"/>
                  </a:lnTo>
                  <a:cubicBezTo>
                    <a:pt x="24916" y="9014"/>
                    <a:pt x="25335" y="8955"/>
                    <a:pt x="25768" y="8955"/>
                  </a:cubicBezTo>
                  <a:lnTo>
                    <a:pt x="93472" y="8955"/>
                  </a:lnTo>
                  <a:cubicBezTo>
                    <a:pt x="93687" y="8955"/>
                    <a:pt x="93853" y="8908"/>
                    <a:pt x="93996" y="8765"/>
                  </a:cubicBezTo>
                  <a:cubicBezTo>
                    <a:pt x="98140" y="4835"/>
                    <a:pt x="95473" y="1"/>
                    <a:pt x="91615" y="1"/>
                  </a:cubicBezTo>
                  <a:close/>
                  <a:moveTo>
                    <a:pt x="24519" y="9125"/>
                  </a:moveTo>
                  <a:cubicBezTo>
                    <a:pt x="22956" y="9561"/>
                    <a:pt x="21720" y="10793"/>
                    <a:pt x="21277" y="12363"/>
                  </a:cubicBezTo>
                  <a:lnTo>
                    <a:pt x="21277" y="12363"/>
                  </a:lnTo>
                  <a:cubicBezTo>
                    <a:pt x="22289" y="11218"/>
                    <a:pt x="23372" y="10136"/>
                    <a:pt x="24519" y="9125"/>
                  </a:cubicBezTo>
                  <a:close/>
                  <a:moveTo>
                    <a:pt x="100664" y="36318"/>
                  </a:moveTo>
                  <a:cubicBezTo>
                    <a:pt x="105284" y="36318"/>
                    <a:pt x="109047" y="40081"/>
                    <a:pt x="109047" y="44677"/>
                  </a:cubicBezTo>
                  <a:lnTo>
                    <a:pt x="109047" y="60990"/>
                  </a:lnTo>
                  <a:lnTo>
                    <a:pt x="41723" y="60990"/>
                  </a:lnTo>
                  <a:lnTo>
                    <a:pt x="41723" y="44677"/>
                  </a:lnTo>
                  <a:cubicBezTo>
                    <a:pt x="41723" y="40057"/>
                    <a:pt x="45486" y="36318"/>
                    <a:pt x="50130" y="36318"/>
                  </a:cubicBezTo>
                  <a:close/>
                  <a:moveTo>
                    <a:pt x="176918" y="36342"/>
                  </a:moveTo>
                  <a:cubicBezTo>
                    <a:pt x="181514" y="36342"/>
                    <a:pt x="185277" y="40104"/>
                    <a:pt x="185277" y="44724"/>
                  </a:cubicBezTo>
                  <a:lnTo>
                    <a:pt x="185277" y="61013"/>
                  </a:lnTo>
                  <a:lnTo>
                    <a:pt x="117977" y="61013"/>
                  </a:lnTo>
                  <a:lnTo>
                    <a:pt x="117977" y="44724"/>
                  </a:lnTo>
                  <a:lnTo>
                    <a:pt x="118001" y="44724"/>
                  </a:lnTo>
                  <a:cubicBezTo>
                    <a:pt x="118001" y="40104"/>
                    <a:pt x="121740" y="36342"/>
                    <a:pt x="126360" y="36342"/>
                  </a:cubicBezTo>
                  <a:close/>
                  <a:moveTo>
                    <a:pt x="189992" y="69968"/>
                  </a:moveTo>
                  <a:cubicBezTo>
                    <a:pt x="206996" y="69968"/>
                    <a:pt x="220784" y="83732"/>
                    <a:pt x="220784" y="100736"/>
                  </a:cubicBezTo>
                  <a:lnTo>
                    <a:pt x="220784" y="132766"/>
                  </a:lnTo>
                  <a:lnTo>
                    <a:pt x="9026" y="132766"/>
                  </a:lnTo>
                  <a:lnTo>
                    <a:pt x="9026" y="100736"/>
                  </a:lnTo>
                  <a:cubicBezTo>
                    <a:pt x="9026" y="83732"/>
                    <a:pt x="22791" y="69968"/>
                    <a:pt x="39794" y="69968"/>
                  </a:cubicBezTo>
                  <a:close/>
                  <a:moveTo>
                    <a:pt x="131147" y="1"/>
                  </a:moveTo>
                  <a:cubicBezTo>
                    <a:pt x="128884" y="1"/>
                    <a:pt x="126908" y="1620"/>
                    <a:pt x="126574" y="3811"/>
                  </a:cubicBezTo>
                  <a:cubicBezTo>
                    <a:pt x="126146" y="6574"/>
                    <a:pt x="128337" y="8955"/>
                    <a:pt x="131028" y="8955"/>
                  </a:cubicBezTo>
                  <a:lnTo>
                    <a:pt x="181038" y="8955"/>
                  </a:lnTo>
                  <a:cubicBezTo>
                    <a:pt x="196279" y="8955"/>
                    <a:pt x="208639" y="21315"/>
                    <a:pt x="208639" y="36556"/>
                  </a:cubicBezTo>
                  <a:lnTo>
                    <a:pt x="208639" y="65657"/>
                  </a:lnTo>
                  <a:cubicBezTo>
                    <a:pt x="204257" y="63347"/>
                    <a:pt x="199423" y="61799"/>
                    <a:pt x="194303" y="61275"/>
                  </a:cubicBezTo>
                  <a:lnTo>
                    <a:pt x="194303" y="44724"/>
                  </a:lnTo>
                  <a:cubicBezTo>
                    <a:pt x="194303" y="35127"/>
                    <a:pt x="186515" y="27364"/>
                    <a:pt x="176942" y="27364"/>
                  </a:cubicBezTo>
                  <a:lnTo>
                    <a:pt x="126384" y="27364"/>
                  </a:lnTo>
                  <a:cubicBezTo>
                    <a:pt x="121311" y="27364"/>
                    <a:pt x="116715" y="29555"/>
                    <a:pt x="113524" y="33079"/>
                  </a:cubicBezTo>
                  <a:cubicBezTo>
                    <a:pt x="110357" y="29555"/>
                    <a:pt x="105761" y="27364"/>
                    <a:pt x="100664" y="27364"/>
                  </a:cubicBezTo>
                  <a:lnTo>
                    <a:pt x="50130" y="27364"/>
                  </a:lnTo>
                  <a:cubicBezTo>
                    <a:pt x="40533" y="27364"/>
                    <a:pt x="32769" y="35127"/>
                    <a:pt x="32769" y="44724"/>
                  </a:cubicBezTo>
                  <a:lnTo>
                    <a:pt x="32769" y="61609"/>
                  </a:lnTo>
                  <a:cubicBezTo>
                    <a:pt x="28625" y="62371"/>
                    <a:pt x="24696" y="63728"/>
                    <a:pt x="21100" y="65657"/>
                  </a:cubicBezTo>
                  <a:lnTo>
                    <a:pt x="21100" y="13647"/>
                  </a:lnTo>
                  <a:cubicBezTo>
                    <a:pt x="21100" y="13201"/>
                    <a:pt x="21162" y="12771"/>
                    <a:pt x="21277" y="12363"/>
                  </a:cubicBezTo>
                  <a:lnTo>
                    <a:pt x="21277" y="12363"/>
                  </a:lnTo>
                  <a:cubicBezTo>
                    <a:pt x="15579" y="18812"/>
                    <a:pt x="12122" y="27284"/>
                    <a:pt x="12122" y="36556"/>
                  </a:cubicBezTo>
                  <a:lnTo>
                    <a:pt x="12122" y="71777"/>
                  </a:lnTo>
                  <a:cubicBezTo>
                    <a:pt x="12122" y="71920"/>
                    <a:pt x="12122" y="72039"/>
                    <a:pt x="12146" y="72182"/>
                  </a:cubicBezTo>
                  <a:cubicBezTo>
                    <a:pt x="4668" y="79422"/>
                    <a:pt x="0" y="89543"/>
                    <a:pt x="0" y="100736"/>
                  </a:cubicBezTo>
                  <a:lnTo>
                    <a:pt x="0" y="137267"/>
                  </a:lnTo>
                  <a:cubicBezTo>
                    <a:pt x="0" y="139720"/>
                    <a:pt x="2001" y="141768"/>
                    <a:pt x="4501" y="141768"/>
                  </a:cubicBezTo>
                  <a:lnTo>
                    <a:pt x="225214" y="141768"/>
                  </a:lnTo>
                  <a:cubicBezTo>
                    <a:pt x="227691" y="141768"/>
                    <a:pt x="229715" y="139767"/>
                    <a:pt x="229715" y="137267"/>
                  </a:cubicBezTo>
                  <a:lnTo>
                    <a:pt x="229715" y="100736"/>
                  </a:lnTo>
                  <a:cubicBezTo>
                    <a:pt x="229715" y="89543"/>
                    <a:pt x="225071" y="79422"/>
                    <a:pt x="217570" y="72182"/>
                  </a:cubicBezTo>
                  <a:cubicBezTo>
                    <a:pt x="217570" y="72039"/>
                    <a:pt x="217593" y="71920"/>
                    <a:pt x="217593" y="71777"/>
                  </a:cubicBezTo>
                  <a:lnTo>
                    <a:pt x="217593" y="36556"/>
                  </a:lnTo>
                  <a:cubicBezTo>
                    <a:pt x="217593" y="16385"/>
                    <a:pt x="201233" y="1"/>
                    <a:pt x="1810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58"/>
            <p:cNvSpPr/>
            <p:nvPr/>
          </p:nvSpPr>
          <p:spPr>
            <a:xfrm>
              <a:off x="8220733" y="3000554"/>
              <a:ext cx="14532" cy="16881"/>
            </a:xfrm>
            <a:custGeom>
              <a:avLst/>
              <a:gdLst/>
              <a:ahLst/>
              <a:cxnLst/>
              <a:rect l="l" t="t" r="r" b="b"/>
              <a:pathLst>
                <a:path w="9026" h="9003" extrusionOk="0">
                  <a:moveTo>
                    <a:pt x="4501" y="1"/>
                  </a:moveTo>
                  <a:cubicBezTo>
                    <a:pt x="3311" y="1"/>
                    <a:pt x="2144" y="477"/>
                    <a:pt x="1310" y="1311"/>
                  </a:cubicBezTo>
                  <a:cubicBezTo>
                    <a:pt x="477" y="2144"/>
                    <a:pt x="0" y="3311"/>
                    <a:pt x="0" y="4502"/>
                  </a:cubicBezTo>
                  <a:cubicBezTo>
                    <a:pt x="0" y="5693"/>
                    <a:pt x="477" y="6860"/>
                    <a:pt x="1310" y="7693"/>
                  </a:cubicBezTo>
                  <a:cubicBezTo>
                    <a:pt x="2144" y="8527"/>
                    <a:pt x="3311" y="9003"/>
                    <a:pt x="4501" y="9003"/>
                  </a:cubicBezTo>
                  <a:cubicBezTo>
                    <a:pt x="5692" y="9003"/>
                    <a:pt x="6859" y="8503"/>
                    <a:pt x="7692" y="7693"/>
                  </a:cubicBezTo>
                  <a:cubicBezTo>
                    <a:pt x="8526" y="6860"/>
                    <a:pt x="9002" y="5693"/>
                    <a:pt x="9002" y="4502"/>
                  </a:cubicBezTo>
                  <a:cubicBezTo>
                    <a:pt x="9026" y="3311"/>
                    <a:pt x="8550" y="2144"/>
                    <a:pt x="7692" y="1311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58"/>
            <p:cNvSpPr/>
            <p:nvPr/>
          </p:nvSpPr>
          <p:spPr>
            <a:xfrm>
              <a:off x="8084237" y="3173804"/>
              <a:ext cx="235034" cy="16881"/>
            </a:xfrm>
            <a:custGeom>
              <a:avLst/>
              <a:gdLst/>
              <a:ahLst/>
              <a:cxnLst/>
              <a:rect l="l" t="t" r="r" b="b"/>
              <a:pathLst>
                <a:path w="145984" h="9003" extrusionOk="0">
                  <a:moveTo>
                    <a:pt x="4502" y="1"/>
                  </a:moveTo>
                  <a:cubicBezTo>
                    <a:pt x="2025" y="1"/>
                    <a:pt x="1" y="2001"/>
                    <a:pt x="1" y="4502"/>
                  </a:cubicBezTo>
                  <a:cubicBezTo>
                    <a:pt x="1" y="6978"/>
                    <a:pt x="2001" y="9003"/>
                    <a:pt x="4502" y="9003"/>
                  </a:cubicBezTo>
                  <a:lnTo>
                    <a:pt x="141506" y="9003"/>
                  </a:lnTo>
                  <a:cubicBezTo>
                    <a:pt x="143959" y="9003"/>
                    <a:pt x="145984" y="7002"/>
                    <a:pt x="145984" y="4502"/>
                  </a:cubicBezTo>
                  <a:cubicBezTo>
                    <a:pt x="145984" y="2025"/>
                    <a:pt x="144007" y="1"/>
                    <a:pt x="14150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58"/>
            <p:cNvSpPr/>
            <p:nvPr/>
          </p:nvSpPr>
          <p:spPr>
            <a:xfrm>
              <a:off x="8333916" y="3173804"/>
              <a:ext cx="14648" cy="16881"/>
            </a:xfrm>
            <a:custGeom>
              <a:avLst/>
              <a:gdLst/>
              <a:ahLst/>
              <a:cxnLst/>
              <a:rect l="l" t="t" r="r" b="b"/>
              <a:pathLst>
                <a:path w="9098" h="9003" extrusionOk="0">
                  <a:moveTo>
                    <a:pt x="4478" y="1"/>
                  </a:moveTo>
                  <a:cubicBezTo>
                    <a:pt x="2025" y="1"/>
                    <a:pt x="1" y="2001"/>
                    <a:pt x="1" y="4502"/>
                  </a:cubicBezTo>
                  <a:cubicBezTo>
                    <a:pt x="1" y="6978"/>
                    <a:pt x="1977" y="9003"/>
                    <a:pt x="4478" y="9003"/>
                  </a:cubicBezTo>
                  <a:lnTo>
                    <a:pt x="4597" y="9003"/>
                  </a:lnTo>
                  <a:cubicBezTo>
                    <a:pt x="7074" y="9003"/>
                    <a:pt x="9098" y="7002"/>
                    <a:pt x="9098" y="4502"/>
                  </a:cubicBezTo>
                  <a:cubicBezTo>
                    <a:pt x="9098" y="2025"/>
                    <a:pt x="7074" y="1"/>
                    <a:pt x="45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58"/>
            <p:cNvSpPr/>
            <p:nvPr/>
          </p:nvSpPr>
          <p:spPr>
            <a:xfrm>
              <a:off x="8142055" y="2835700"/>
              <a:ext cx="176256" cy="117748"/>
            </a:xfrm>
            <a:custGeom>
              <a:avLst/>
              <a:gdLst/>
              <a:ahLst/>
              <a:cxnLst/>
              <a:rect l="l" t="t" r="r" b="b"/>
              <a:pathLst>
                <a:path w="109476" h="62799" extrusionOk="0">
                  <a:moveTo>
                    <a:pt x="47368" y="34793"/>
                  </a:moveTo>
                  <a:lnTo>
                    <a:pt x="64586" y="52035"/>
                  </a:lnTo>
                  <a:lnTo>
                    <a:pt x="66348" y="53773"/>
                  </a:lnTo>
                  <a:lnTo>
                    <a:pt x="28388" y="53773"/>
                  </a:lnTo>
                  <a:lnTo>
                    <a:pt x="47368" y="34793"/>
                  </a:lnTo>
                  <a:close/>
                  <a:moveTo>
                    <a:pt x="100498" y="8955"/>
                  </a:moveTo>
                  <a:lnTo>
                    <a:pt x="100498" y="47462"/>
                  </a:lnTo>
                  <a:lnTo>
                    <a:pt x="84804" y="31793"/>
                  </a:lnTo>
                  <a:cubicBezTo>
                    <a:pt x="83923" y="30911"/>
                    <a:pt x="82780" y="30471"/>
                    <a:pt x="81637" y="30471"/>
                  </a:cubicBezTo>
                  <a:cubicBezTo>
                    <a:pt x="80494" y="30471"/>
                    <a:pt x="79351" y="30911"/>
                    <a:pt x="78470" y="31793"/>
                  </a:cubicBezTo>
                  <a:lnTo>
                    <a:pt x="67706" y="42533"/>
                  </a:lnTo>
                  <a:lnTo>
                    <a:pt x="50488" y="25291"/>
                  </a:lnTo>
                  <a:cubicBezTo>
                    <a:pt x="49607" y="24410"/>
                    <a:pt x="48457" y="23970"/>
                    <a:pt x="47311" y="23970"/>
                  </a:cubicBezTo>
                  <a:cubicBezTo>
                    <a:pt x="46165" y="23970"/>
                    <a:pt x="45022" y="24410"/>
                    <a:pt x="44153" y="25291"/>
                  </a:cubicBezTo>
                  <a:lnTo>
                    <a:pt x="15623" y="53821"/>
                  </a:lnTo>
                  <a:lnTo>
                    <a:pt x="8979" y="53821"/>
                  </a:lnTo>
                  <a:lnTo>
                    <a:pt x="8979" y="8955"/>
                  </a:lnTo>
                  <a:close/>
                  <a:moveTo>
                    <a:pt x="81661" y="41318"/>
                  </a:moveTo>
                  <a:lnTo>
                    <a:pt x="94163" y="53821"/>
                  </a:lnTo>
                  <a:lnTo>
                    <a:pt x="79041" y="53821"/>
                  </a:lnTo>
                  <a:lnTo>
                    <a:pt x="74088" y="48867"/>
                  </a:lnTo>
                  <a:lnTo>
                    <a:pt x="81661" y="41318"/>
                  </a:lnTo>
                  <a:close/>
                  <a:moveTo>
                    <a:pt x="4502" y="0"/>
                  </a:moveTo>
                  <a:cubicBezTo>
                    <a:pt x="2025" y="0"/>
                    <a:pt x="1" y="1977"/>
                    <a:pt x="1" y="4477"/>
                  </a:cubicBezTo>
                  <a:lnTo>
                    <a:pt x="1" y="58298"/>
                  </a:lnTo>
                  <a:cubicBezTo>
                    <a:pt x="1" y="60775"/>
                    <a:pt x="1978" y="62799"/>
                    <a:pt x="4502" y="62799"/>
                  </a:cubicBezTo>
                  <a:lnTo>
                    <a:pt x="104999" y="62799"/>
                  </a:lnTo>
                  <a:cubicBezTo>
                    <a:pt x="107452" y="62799"/>
                    <a:pt x="109476" y="60798"/>
                    <a:pt x="109476" y="58298"/>
                  </a:cubicBezTo>
                  <a:lnTo>
                    <a:pt x="109476" y="4454"/>
                  </a:lnTo>
                  <a:cubicBezTo>
                    <a:pt x="109452" y="1977"/>
                    <a:pt x="107452" y="0"/>
                    <a:pt x="1049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58"/>
            <p:cNvSpPr/>
            <p:nvPr/>
          </p:nvSpPr>
          <p:spPr>
            <a:xfrm>
              <a:off x="8165521" y="2870172"/>
              <a:ext cx="23160" cy="16791"/>
            </a:xfrm>
            <a:custGeom>
              <a:avLst/>
              <a:gdLst/>
              <a:ahLst/>
              <a:cxnLst/>
              <a:rect l="l" t="t" r="r" b="b"/>
              <a:pathLst>
                <a:path w="14385" h="8955" extrusionOk="0">
                  <a:moveTo>
                    <a:pt x="4978" y="0"/>
                  </a:moveTo>
                  <a:cubicBezTo>
                    <a:pt x="2715" y="0"/>
                    <a:pt x="715" y="1619"/>
                    <a:pt x="405" y="3810"/>
                  </a:cubicBezTo>
                  <a:cubicBezTo>
                    <a:pt x="0" y="6573"/>
                    <a:pt x="2144" y="8954"/>
                    <a:pt x="4835" y="8954"/>
                  </a:cubicBezTo>
                  <a:lnTo>
                    <a:pt x="9407" y="8954"/>
                  </a:lnTo>
                  <a:cubicBezTo>
                    <a:pt x="11670" y="8954"/>
                    <a:pt x="13670" y="7359"/>
                    <a:pt x="14003" y="5144"/>
                  </a:cubicBezTo>
                  <a:cubicBezTo>
                    <a:pt x="14384" y="2358"/>
                    <a:pt x="12241" y="0"/>
                    <a:pt x="957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58"/>
            <p:cNvSpPr/>
            <p:nvPr/>
          </p:nvSpPr>
          <p:spPr>
            <a:xfrm>
              <a:off x="8235570" y="2860079"/>
              <a:ext cx="23198" cy="16792"/>
            </a:xfrm>
            <a:custGeom>
              <a:avLst/>
              <a:gdLst/>
              <a:ahLst/>
              <a:cxnLst/>
              <a:rect l="l" t="t" r="r" b="b"/>
              <a:pathLst>
                <a:path w="14409" h="8956" extrusionOk="0">
                  <a:moveTo>
                    <a:pt x="4954" y="1"/>
                  </a:moveTo>
                  <a:cubicBezTo>
                    <a:pt x="2692" y="1"/>
                    <a:pt x="715" y="1597"/>
                    <a:pt x="382" y="3811"/>
                  </a:cubicBezTo>
                  <a:cubicBezTo>
                    <a:pt x="0" y="6574"/>
                    <a:pt x="2144" y="8955"/>
                    <a:pt x="4811" y="8955"/>
                  </a:cubicBezTo>
                  <a:lnTo>
                    <a:pt x="9407" y="8955"/>
                  </a:lnTo>
                  <a:cubicBezTo>
                    <a:pt x="11670" y="8955"/>
                    <a:pt x="13646" y="7360"/>
                    <a:pt x="13980" y="5145"/>
                  </a:cubicBezTo>
                  <a:cubicBezTo>
                    <a:pt x="14408" y="2382"/>
                    <a:pt x="12265" y="1"/>
                    <a:pt x="95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8" name="Google Shape;898;p58"/>
          <p:cNvGrpSpPr/>
          <p:nvPr/>
        </p:nvGrpSpPr>
        <p:grpSpPr>
          <a:xfrm>
            <a:off x="709323" y="3417604"/>
            <a:ext cx="369765" cy="309662"/>
            <a:chOff x="709323" y="3417604"/>
            <a:chExt cx="369765" cy="309662"/>
          </a:xfrm>
        </p:grpSpPr>
        <p:sp>
          <p:nvSpPr>
            <p:cNvPr id="899" name="Google Shape;899;p58"/>
            <p:cNvSpPr/>
            <p:nvPr/>
          </p:nvSpPr>
          <p:spPr>
            <a:xfrm>
              <a:off x="831362" y="3528786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12"/>
                    <a:pt x="1311" y="7693"/>
                  </a:cubicBezTo>
                  <a:cubicBezTo>
                    <a:pt x="2144" y="8526"/>
                    <a:pt x="3311" y="9003"/>
                    <a:pt x="4502" y="9003"/>
                  </a:cubicBezTo>
                  <a:cubicBezTo>
                    <a:pt x="5693" y="9003"/>
                    <a:pt x="6836" y="8526"/>
                    <a:pt x="7669" y="7693"/>
                  </a:cubicBezTo>
                  <a:cubicBezTo>
                    <a:pt x="8503" y="6859"/>
                    <a:pt x="8979" y="5692"/>
                    <a:pt x="8979" y="4502"/>
                  </a:cubicBezTo>
                  <a:cubicBezTo>
                    <a:pt x="8979" y="3311"/>
                    <a:pt x="8503" y="2144"/>
                    <a:pt x="7669" y="1311"/>
                  </a:cubicBezTo>
                  <a:cubicBezTo>
                    <a:pt x="6836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58"/>
            <p:cNvSpPr/>
            <p:nvPr/>
          </p:nvSpPr>
          <p:spPr>
            <a:xfrm>
              <a:off x="960650" y="3458056"/>
              <a:ext cx="118438" cy="269124"/>
            </a:xfrm>
            <a:custGeom>
              <a:avLst/>
              <a:gdLst/>
              <a:ahLst/>
              <a:cxnLst/>
              <a:rect l="l" t="t" r="r" b="b"/>
              <a:pathLst>
                <a:path w="73564" h="143533" extrusionOk="0">
                  <a:moveTo>
                    <a:pt x="64609" y="79851"/>
                  </a:moveTo>
                  <a:lnTo>
                    <a:pt x="64609" y="92402"/>
                  </a:lnTo>
                  <a:lnTo>
                    <a:pt x="8978" y="92402"/>
                  </a:lnTo>
                  <a:lnTo>
                    <a:pt x="8978" y="79851"/>
                  </a:lnTo>
                  <a:close/>
                  <a:moveTo>
                    <a:pt x="69081" y="0"/>
                  </a:moveTo>
                  <a:cubicBezTo>
                    <a:pt x="66616" y="0"/>
                    <a:pt x="64609" y="2009"/>
                    <a:pt x="64609" y="4479"/>
                  </a:cubicBezTo>
                  <a:lnTo>
                    <a:pt x="64609" y="70850"/>
                  </a:lnTo>
                  <a:lnTo>
                    <a:pt x="4501" y="70850"/>
                  </a:lnTo>
                  <a:cubicBezTo>
                    <a:pt x="2025" y="70850"/>
                    <a:pt x="0" y="72850"/>
                    <a:pt x="0" y="75351"/>
                  </a:cubicBezTo>
                  <a:lnTo>
                    <a:pt x="0" y="96879"/>
                  </a:lnTo>
                  <a:lnTo>
                    <a:pt x="0" y="138911"/>
                  </a:lnTo>
                  <a:cubicBezTo>
                    <a:pt x="0" y="141173"/>
                    <a:pt x="1620" y="143174"/>
                    <a:pt x="3811" y="143483"/>
                  </a:cubicBezTo>
                  <a:cubicBezTo>
                    <a:pt x="4039" y="143517"/>
                    <a:pt x="4265" y="143533"/>
                    <a:pt x="4488" y="143533"/>
                  </a:cubicBezTo>
                  <a:cubicBezTo>
                    <a:pt x="6972" y="143533"/>
                    <a:pt x="8978" y="141524"/>
                    <a:pt x="8978" y="139054"/>
                  </a:cubicBezTo>
                  <a:lnTo>
                    <a:pt x="8978" y="101380"/>
                  </a:lnTo>
                  <a:lnTo>
                    <a:pt x="64609" y="101380"/>
                  </a:lnTo>
                  <a:lnTo>
                    <a:pt x="64609" y="138911"/>
                  </a:lnTo>
                  <a:cubicBezTo>
                    <a:pt x="64609" y="141173"/>
                    <a:pt x="66205" y="143174"/>
                    <a:pt x="68419" y="143483"/>
                  </a:cubicBezTo>
                  <a:cubicBezTo>
                    <a:pt x="68646" y="143517"/>
                    <a:pt x="68870" y="143533"/>
                    <a:pt x="69091" y="143533"/>
                  </a:cubicBezTo>
                  <a:cubicBezTo>
                    <a:pt x="71557" y="143533"/>
                    <a:pt x="73563" y="141524"/>
                    <a:pt x="73563" y="139054"/>
                  </a:cubicBezTo>
                  <a:lnTo>
                    <a:pt x="73563" y="96879"/>
                  </a:lnTo>
                  <a:lnTo>
                    <a:pt x="73563" y="75351"/>
                  </a:lnTo>
                  <a:lnTo>
                    <a:pt x="73563" y="4622"/>
                  </a:lnTo>
                  <a:cubicBezTo>
                    <a:pt x="73563" y="2383"/>
                    <a:pt x="71968" y="359"/>
                    <a:pt x="69753" y="50"/>
                  </a:cubicBezTo>
                  <a:cubicBezTo>
                    <a:pt x="69526" y="16"/>
                    <a:pt x="69302" y="0"/>
                    <a:pt x="6908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58"/>
            <p:cNvSpPr/>
            <p:nvPr/>
          </p:nvSpPr>
          <p:spPr>
            <a:xfrm>
              <a:off x="709323" y="3458056"/>
              <a:ext cx="118438" cy="269124"/>
            </a:xfrm>
            <a:custGeom>
              <a:avLst/>
              <a:gdLst/>
              <a:ahLst/>
              <a:cxnLst/>
              <a:rect l="l" t="t" r="r" b="b"/>
              <a:pathLst>
                <a:path w="73564" h="143533" extrusionOk="0">
                  <a:moveTo>
                    <a:pt x="64585" y="79851"/>
                  </a:moveTo>
                  <a:lnTo>
                    <a:pt x="64585" y="92402"/>
                  </a:lnTo>
                  <a:lnTo>
                    <a:pt x="8931" y="92402"/>
                  </a:lnTo>
                  <a:lnTo>
                    <a:pt x="8931" y="79851"/>
                  </a:lnTo>
                  <a:close/>
                  <a:moveTo>
                    <a:pt x="4491" y="0"/>
                  </a:moveTo>
                  <a:cubicBezTo>
                    <a:pt x="2007" y="0"/>
                    <a:pt x="0" y="2009"/>
                    <a:pt x="0" y="4479"/>
                  </a:cubicBezTo>
                  <a:lnTo>
                    <a:pt x="0" y="75351"/>
                  </a:lnTo>
                  <a:lnTo>
                    <a:pt x="0" y="96879"/>
                  </a:lnTo>
                  <a:lnTo>
                    <a:pt x="0" y="138911"/>
                  </a:lnTo>
                  <a:cubicBezTo>
                    <a:pt x="0" y="141173"/>
                    <a:pt x="1620" y="143174"/>
                    <a:pt x="3811" y="143483"/>
                  </a:cubicBezTo>
                  <a:cubicBezTo>
                    <a:pt x="4039" y="143517"/>
                    <a:pt x="4265" y="143533"/>
                    <a:pt x="4488" y="143533"/>
                  </a:cubicBezTo>
                  <a:cubicBezTo>
                    <a:pt x="6972" y="143533"/>
                    <a:pt x="8978" y="141524"/>
                    <a:pt x="8978" y="139054"/>
                  </a:cubicBezTo>
                  <a:lnTo>
                    <a:pt x="8978" y="101380"/>
                  </a:lnTo>
                  <a:lnTo>
                    <a:pt x="64609" y="101380"/>
                  </a:lnTo>
                  <a:lnTo>
                    <a:pt x="64609" y="138911"/>
                  </a:lnTo>
                  <a:cubicBezTo>
                    <a:pt x="64609" y="141173"/>
                    <a:pt x="66205" y="143174"/>
                    <a:pt x="68419" y="143483"/>
                  </a:cubicBezTo>
                  <a:cubicBezTo>
                    <a:pt x="68646" y="143517"/>
                    <a:pt x="68870" y="143533"/>
                    <a:pt x="69091" y="143533"/>
                  </a:cubicBezTo>
                  <a:cubicBezTo>
                    <a:pt x="71557" y="143533"/>
                    <a:pt x="73563" y="141524"/>
                    <a:pt x="73563" y="139054"/>
                  </a:cubicBezTo>
                  <a:lnTo>
                    <a:pt x="73563" y="96879"/>
                  </a:lnTo>
                  <a:lnTo>
                    <a:pt x="73563" y="75351"/>
                  </a:lnTo>
                  <a:cubicBezTo>
                    <a:pt x="73540" y="72874"/>
                    <a:pt x="71539" y="70850"/>
                    <a:pt x="69062" y="70850"/>
                  </a:cubicBezTo>
                  <a:lnTo>
                    <a:pt x="8978" y="70850"/>
                  </a:lnTo>
                  <a:lnTo>
                    <a:pt x="8978" y="4622"/>
                  </a:lnTo>
                  <a:cubicBezTo>
                    <a:pt x="8978" y="2360"/>
                    <a:pt x="7359" y="359"/>
                    <a:pt x="5168" y="50"/>
                  </a:cubicBezTo>
                  <a:cubicBezTo>
                    <a:pt x="4939" y="16"/>
                    <a:pt x="4713" y="0"/>
                    <a:pt x="44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58"/>
            <p:cNvSpPr/>
            <p:nvPr/>
          </p:nvSpPr>
          <p:spPr>
            <a:xfrm>
              <a:off x="780407" y="3417604"/>
              <a:ext cx="227327" cy="309662"/>
            </a:xfrm>
            <a:custGeom>
              <a:avLst/>
              <a:gdLst/>
              <a:ahLst/>
              <a:cxnLst/>
              <a:rect l="l" t="t" r="r" b="b"/>
              <a:pathLst>
                <a:path w="141197" h="165153" extrusionOk="0">
                  <a:moveTo>
                    <a:pt x="29388" y="9026"/>
                  </a:moveTo>
                  <a:lnTo>
                    <a:pt x="29388" y="17099"/>
                  </a:lnTo>
                  <a:cubicBezTo>
                    <a:pt x="29388" y="19504"/>
                    <a:pt x="27459" y="21457"/>
                    <a:pt x="25077" y="21552"/>
                  </a:cubicBezTo>
                  <a:lnTo>
                    <a:pt x="24768" y="21552"/>
                  </a:lnTo>
                  <a:cubicBezTo>
                    <a:pt x="22362" y="21457"/>
                    <a:pt x="20433" y="19504"/>
                    <a:pt x="20433" y="17099"/>
                  </a:cubicBezTo>
                  <a:lnTo>
                    <a:pt x="20433" y="9026"/>
                  </a:lnTo>
                  <a:close/>
                  <a:moveTo>
                    <a:pt x="120883" y="9026"/>
                  </a:moveTo>
                  <a:lnTo>
                    <a:pt x="120883" y="17099"/>
                  </a:lnTo>
                  <a:cubicBezTo>
                    <a:pt x="120930" y="19504"/>
                    <a:pt x="118978" y="21457"/>
                    <a:pt x="116572" y="21552"/>
                  </a:cubicBezTo>
                  <a:lnTo>
                    <a:pt x="116287" y="21552"/>
                  </a:lnTo>
                  <a:cubicBezTo>
                    <a:pt x="113858" y="21457"/>
                    <a:pt x="111929" y="19504"/>
                    <a:pt x="111929" y="17099"/>
                  </a:cubicBezTo>
                  <a:lnTo>
                    <a:pt x="111929" y="9026"/>
                  </a:lnTo>
                  <a:close/>
                  <a:moveTo>
                    <a:pt x="86780" y="28768"/>
                  </a:moveTo>
                  <a:cubicBezTo>
                    <a:pt x="84899" y="33959"/>
                    <a:pt x="79898" y="37722"/>
                    <a:pt x="74064" y="37722"/>
                  </a:cubicBezTo>
                  <a:lnTo>
                    <a:pt x="66895" y="37722"/>
                  </a:lnTo>
                  <a:cubicBezTo>
                    <a:pt x="61061" y="37722"/>
                    <a:pt x="56060" y="33959"/>
                    <a:pt x="54202" y="28768"/>
                  </a:cubicBezTo>
                  <a:close/>
                  <a:moveTo>
                    <a:pt x="75135" y="68204"/>
                  </a:moveTo>
                  <a:lnTo>
                    <a:pt x="75135" y="138195"/>
                  </a:lnTo>
                  <a:lnTo>
                    <a:pt x="66181" y="138195"/>
                  </a:lnTo>
                  <a:lnTo>
                    <a:pt x="66181" y="68204"/>
                  </a:lnTo>
                  <a:close/>
                  <a:moveTo>
                    <a:pt x="75588" y="147173"/>
                  </a:moveTo>
                  <a:cubicBezTo>
                    <a:pt x="81422" y="147173"/>
                    <a:pt x="86423" y="150936"/>
                    <a:pt x="88257" y="156127"/>
                  </a:cubicBezTo>
                  <a:lnTo>
                    <a:pt x="52773" y="156127"/>
                  </a:lnTo>
                  <a:cubicBezTo>
                    <a:pt x="54631" y="150936"/>
                    <a:pt x="59632" y="147173"/>
                    <a:pt x="65467" y="147173"/>
                  </a:cubicBezTo>
                  <a:close/>
                  <a:moveTo>
                    <a:pt x="107428" y="0"/>
                  </a:moveTo>
                  <a:cubicBezTo>
                    <a:pt x="104975" y="0"/>
                    <a:pt x="102951" y="2001"/>
                    <a:pt x="102951" y="4501"/>
                  </a:cubicBezTo>
                  <a:lnTo>
                    <a:pt x="102951" y="17099"/>
                  </a:lnTo>
                  <a:cubicBezTo>
                    <a:pt x="102951" y="22957"/>
                    <a:pt x="106689" y="27934"/>
                    <a:pt x="111905" y="29792"/>
                  </a:cubicBezTo>
                  <a:lnTo>
                    <a:pt x="111905" y="37722"/>
                  </a:lnTo>
                  <a:lnTo>
                    <a:pt x="92139" y="37722"/>
                  </a:lnTo>
                  <a:cubicBezTo>
                    <a:pt x="94973" y="33959"/>
                    <a:pt x="96640" y="29316"/>
                    <a:pt x="96640" y="24267"/>
                  </a:cubicBezTo>
                  <a:cubicBezTo>
                    <a:pt x="96640" y="21790"/>
                    <a:pt x="94615" y="19766"/>
                    <a:pt x="92139" y="19766"/>
                  </a:cubicBezTo>
                  <a:lnTo>
                    <a:pt x="49058" y="19766"/>
                  </a:lnTo>
                  <a:cubicBezTo>
                    <a:pt x="46582" y="19766"/>
                    <a:pt x="44557" y="21790"/>
                    <a:pt x="44557" y="24267"/>
                  </a:cubicBezTo>
                  <a:cubicBezTo>
                    <a:pt x="44557" y="29292"/>
                    <a:pt x="46224" y="33959"/>
                    <a:pt x="49058" y="37722"/>
                  </a:cubicBezTo>
                  <a:lnTo>
                    <a:pt x="29292" y="37722"/>
                  </a:lnTo>
                  <a:lnTo>
                    <a:pt x="29292" y="29792"/>
                  </a:lnTo>
                  <a:cubicBezTo>
                    <a:pt x="34508" y="27958"/>
                    <a:pt x="38247" y="22957"/>
                    <a:pt x="38247" y="17123"/>
                  </a:cubicBezTo>
                  <a:lnTo>
                    <a:pt x="38247" y="4525"/>
                  </a:lnTo>
                  <a:cubicBezTo>
                    <a:pt x="38247" y="2048"/>
                    <a:pt x="36270" y="24"/>
                    <a:pt x="33769" y="24"/>
                  </a:cubicBezTo>
                  <a:lnTo>
                    <a:pt x="15813" y="24"/>
                  </a:lnTo>
                  <a:cubicBezTo>
                    <a:pt x="13337" y="24"/>
                    <a:pt x="11312" y="2024"/>
                    <a:pt x="11312" y="4525"/>
                  </a:cubicBezTo>
                  <a:lnTo>
                    <a:pt x="11312" y="17123"/>
                  </a:lnTo>
                  <a:cubicBezTo>
                    <a:pt x="11312" y="22957"/>
                    <a:pt x="15075" y="27958"/>
                    <a:pt x="20267" y="29792"/>
                  </a:cubicBezTo>
                  <a:lnTo>
                    <a:pt x="20267" y="37722"/>
                  </a:lnTo>
                  <a:lnTo>
                    <a:pt x="16075" y="37722"/>
                  </a:lnTo>
                  <a:cubicBezTo>
                    <a:pt x="8193" y="37722"/>
                    <a:pt x="1072" y="44128"/>
                    <a:pt x="572" y="51987"/>
                  </a:cubicBezTo>
                  <a:cubicBezTo>
                    <a:pt x="0" y="60822"/>
                    <a:pt x="7050" y="68228"/>
                    <a:pt x="15789" y="68228"/>
                  </a:cubicBezTo>
                  <a:lnTo>
                    <a:pt x="17885" y="68228"/>
                  </a:lnTo>
                  <a:cubicBezTo>
                    <a:pt x="20148" y="68228"/>
                    <a:pt x="22148" y="66609"/>
                    <a:pt x="22481" y="64418"/>
                  </a:cubicBezTo>
                  <a:cubicBezTo>
                    <a:pt x="22862" y="61655"/>
                    <a:pt x="20719" y="59274"/>
                    <a:pt x="18052" y="59274"/>
                  </a:cubicBezTo>
                  <a:lnTo>
                    <a:pt x="15742" y="59274"/>
                  </a:lnTo>
                  <a:cubicBezTo>
                    <a:pt x="12527" y="59274"/>
                    <a:pt x="9717" y="56916"/>
                    <a:pt x="9360" y="53725"/>
                  </a:cubicBezTo>
                  <a:cubicBezTo>
                    <a:pt x="8931" y="49963"/>
                    <a:pt x="11884" y="46748"/>
                    <a:pt x="15599" y="46748"/>
                  </a:cubicBezTo>
                  <a:lnTo>
                    <a:pt x="124884" y="46748"/>
                  </a:lnTo>
                  <a:cubicBezTo>
                    <a:pt x="128099" y="46748"/>
                    <a:pt x="130933" y="49081"/>
                    <a:pt x="131290" y="52273"/>
                  </a:cubicBezTo>
                  <a:cubicBezTo>
                    <a:pt x="131695" y="56059"/>
                    <a:pt x="128742" y="59274"/>
                    <a:pt x="125027" y="59274"/>
                  </a:cubicBezTo>
                  <a:lnTo>
                    <a:pt x="52892" y="59274"/>
                  </a:lnTo>
                  <a:cubicBezTo>
                    <a:pt x="50630" y="59274"/>
                    <a:pt x="48653" y="60870"/>
                    <a:pt x="48320" y="63084"/>
                  </a:cubicBezTo>
                  <a:cubicBezTo>
                    <a:pt x="47939" y="65847"/>
                    <a:pt x="50082" y="68228"/>
                    <a:pt x="52750" y="68228"/>
                  </a:cubicBezTo>
                  <a:lnTo>
                    <a:pt x="57227" y="68228"/>
                  </a:lnTo>
                  <a:lnTo>
                    <a:pt x="57227" y="139838"/>
                  </a:lnTo>
                  <a:cubicBezTo>
                    <a:pt x="49011" y="143196"/>
                    <a:pt x="43200" y="151245"/>
                    <a:pt x="43200" y="160652"/>
                  </a:cubicBezTo>
                  <a:cubicBezTo>
                    <a:pt x="43200" y="163128"/>
                    <a:pt x="45224" y="165153"/>
                    <a:pt x="47701" y="165153"/>
                  </a:cubicBezTo>
                  <a:lnTo>
                    <a:pt x="93782" y="165153"/>
                  </a:lnTo>
                  <a:cubicBezTo>
                    <a:pt x="96235" y="165153"/>
                    <a:pt x="98283" y="163128"/>
                    <a:pt x="98283" y="160652"/>
                  </a:cubicBezTo>
                  <a:cubicBezTo>
                    <a:pt x="98283" y="151221"/>
                    <a:pt x="92401" y="143124"/>
                    <a:pt x="84137" y="139814"/>
                  </a:cubicBezTo>
                  <a:lnTo>
                    <a:pt x="84137" y="68252"/>
                  </a:lnTo>
                  <a:lnTo>
                    <a:pt x="125122" y="68252"/>
                  </a:lnTo>
                  <a:cubicBezTo>
                    <a:pt x="133004" y="68252"/>
                    <a:pt x="140125" y="61846"/>
                    <a:pt x="140625" y="53987"/>
                  </a:cubicBezTo>
                  <a:cubicBezTo>
                    <a:pt x="141197" y="45104"/>
                    <a:pt x="134147" y="37722"/>
                    <a:pt x="125408" y="37722"/>
                  </a:cubicBezTo>
                  <a:lnTo>
                    <a:pt x="120930" y="37722"/>
                  </a:lnTo>
                  <a:lnTo>
                    <a:pt x="120930" y="29792"/>
                  </a:lnTo>
                  <a:cubicBezTo>
                    <a:pt x="126122" y="27958"/>
                    <a:pt x="129885" y="22957"/>
                    <a:pt x="129885" y="17099"/>
                  </a:cubicBezTo>
                  <a:lnTo>
                    <a:pt x="129885" y="4501"/>
                  </a:lnTo>
                  <a:cubicBezTo>
                    <a:pt x="129885" y="2024"/>
                    <a:pt x="127884" y="0"/>
                    <a:pt x="12538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3" name="Google Shape;903;p58"/>
          <p:cNvGrpSpPr/>
          <p:nvPr/>
        </p:nvGrpSpPr>
        <p:grpSpPr>
          <a:xfrm>
            <a:off x="1565292" y="3394429"/>
            <a:ext cx="341125" cy="430714"/>
            <a:chOff x="1565292" y="3394429"/>
            <a:chExt cx="341125" cy="430714"/>
          </a:xfrm>
        </p:grpSpPr>
        <p:sp>
          <p:nvSpPr>
            <p:cNvPr id="904" name="Google Shape;904;p58"/>
            <p:cNvSpPr/>
            <p:nvPr/>
          </p:nvSpPr>
          <p:spPr>
            <a:xfrm>
              <a:off x="1891884" y="3558614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1" y="1"/>
                  </a:moveTo>
                  <a:cubicBezTo>
                    <a:pt x="3311" y="1"/>
                    <a:pt x="2144" y="477"/>
                    <a:pt x="1310" y="1311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9"/>
                    <a:pt x="477" y="6836"/>
                    <a:pt x="1310" y="7669"/>
                  </a:cubicBezTo>
                  <a:cubicBezTo>
                    <a:pt x="2144" y="8503"/>
                    <a:pt x="3311" y="8979"/>
                    <a:pt x="4501" y="8979"/>
                  </a:cubicBezTo>
                  <a:cubicBezTo>
                    <a:pt x="5692" y="8979"/>
                    <a:pt x="6835" y="8503"/>
                    <a:pt x="7669" y="7669"/>
                  </a:cubicBezTo>
                  <a:cubicBezTo>
                    <a:pt x="8502" y="6836"/>
                    <a:pt x="8979" y="5669"/>
                    <a:pt x="8979" y="4478"/>
                  </a:cubicBezTo>
                  <a:cubicBezTo>
                    <a:pt x="8979" y="3287"/>
                    <a:pt x="8502" y="2144"/>
                    <a:pt x="7669" y="1311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58"/>
            <p:cNvSpPr/>
            <p:nvPr/>
          </p:nvSpPr>
          <p:spPr>
            <a:xfrm>
              <a:off x="1565292" y="3394429"/>
              <a:ext cx="341125" cy="430714"/>
            </a:xfrm>
            <a:custGeom>
              <a:avLst/>
              <a:gdLst/>
              <a:ahLst/>
              <a:cxnLst/>
              <a:rect l="l" t="t" r="r" b="b"/>
              <a:pathLst>
                <a:path w="211879" h="229714" extrusionOk="0">
                  <a:moveTo>
                    <a:pt x="120359" y="9026"/>
                  </a:moveTo>
                  <a:lnTo>
                    <a:pt x="120359" y="21600"/>
                  </a:lnTo>
                  <a:lnTo>
                    <a:pt x="102403" y="21600"/>
                  </a:lnTo>
                  <a:lnTo>
                    <a:pt x="102403" y="9026"/>
                  </a:lnTo>
                  <a:close/>
                  <a:moveTo>
                    <a:pt x="147270" y="9026"/>
                  </a:moveTo>
                  <a:lnTo>
                    <a:pt x="147270" y="21600"/>
                  </a:lnTo>
                  <a:lnTo>
                    <a:pt x="129313" y="21600"/>
                  </a:lnTo>
                  <a:lnTo>
                    <a:pt x="129313" y="9026"/>
                  </a:lnTo>
                  <a:close/>
                  <a:moveTo>
                    <a:pt x="61728" y="30554"/>
                  </a:moveTo>
                  <a:cubicBezTo>
                    <a:pt x="69634" y="30554"/>
                    <a:pt x="76064" y="36984"/>
                    <a:pt x="76064" y="44891"/>
                  </a:cubicBezTo>
                  <a:cubicBezTo>
                    <a:pt x="76064" y="52821"/>
                    <a:pt x="69634" y="59251"/>
                    <a:pt x="61728" y="59251"/>
                  </a:cubicBezTo>
                  <a:cubicBezTo>
                    <a:pt x="53798" y="59251"/>
                    <a:pt x="47368" y="52821"/>
                    <a:pt x="47368" y="44891"/>
                  </a:cubicBezTo>
                  <a:cubicBezTo>
                    <a:pt x="47368" y="36984"/>
                    <a:pt x="53798" y="30554"/>
                    <a:pt x="61728" y="30554"/>
                  </a:cubicBezTo>
                  <a:close/>
                  <a:moveTo>
                    <a:pt x="144602" y="30554"/>
                  </a:moveTo>
                  <a:lnTo>
                    <a:pt x="144602" y="59274"/>
                  </a:lnTo>
                  <a:lnTo>
                    <a:pt x="105118" y="59274"/>
                  </a:lnTo>
                  <a:lnTo>
                    <a:pt x="105118" y="30554"/>
                  </a:lnTo>
                  <a:close/>
                  <a:moveTo>
                    <a:pt x="70420" y="89757"/>
                  </a:moveTo>
                  <a:cubicBezTo>
                    <a:pt x="74612" y="89757"/>
                    <a:pt x="78279" y="92876"/>
                    <a:pt x="78636" y="97092"/>
                  </a:cubicBezTo>
                  <a:cubicBezTo>
                    <a:pt x="79065" y="101878"/>
                    <a:pt x="75302" y="105927"/>
                    <a:pt x="70587" y="105927"/>
                  </a:cubicBezTo>
                  <a:lnTo>
                    <a:pt x="57989" y="105927"/>
                  </a:lnTo>
                  <a:lnTo>
                    <a:pt x="57989" y="89757"/>
                  </a:lnTo>
                  <a:close/>
                  <a:moveTo>
                    <a:pt x="93425" y="89781"/>
                  </a:moveTo>
                  <a:cubicBezTo>
                    <a:pt x="98116" y="89781"/>
                    <a:pt x="101903" y="93829"/>
                    <a:pt x="101450" y="98640"/>
                  </a:cubicBezTo>
                  <a:cubicBezTo>
                    <a:pt x="101093" y="102807"/>
                    <a:pt x="97450" y="105927"/>
                    <a:pt x="93234" y="105927"/>
                  </a:cubicBezTo>
                  <a:lnTo>
                    <a:pt x="85447" y="105927"/>
                  </a:lnTo>
                  <a:cubicBezTo>
                    <a:pt x="86757" y="103521"/>
                    <a:pt x="87471" y="100783"/>
                    <a:pt x="87471" y="97854"/>
                  </a:cubicBezTo>
                  <a:cubicBezTo>
                    <a:pt x="87471" y="94948"/>
                    <a:pt x="86733" y="92210"/>
                    <a:pt x="85447" y="89781"/>
                  </a:cubicBezTo>
                  <a:close/>
                  <a:moveTo>
                    <a:pt x="59275" y="114881"/>
                  </a:moveTo>
                  <a:cubicBezTo>
                    <a:pt x="57965" y="117286"/>
                    <a:pt x="57251" y="120025"/>
                    <a:pt x="57251" y="122954"/>
                  </a:cubicBezTo>
                  <a:cubicBezTo>
                    <a:pt x="57251" y="125907"/>
                    <a:pt x="57965" y="128646"/>
                    <a:pt x="59275" y="131051"/>
                  </a:cubicBezTo>
                  <a:lnTo>
                    <a:pt x="53536" y="131051"/>
                  </a:lnTo>
                  <a:cubicBezTo>
                    <a:pt x="49344" y="131051"/>
                    <a:pt x="45677" y="127931"/>
                    <a:pt x="45320" y="123716"/>
                  </a:cubicBezTo>
                  <a:cubicBezTo>
                    <a:pt x="44867" y="118929"/>
                    <a:pt x="48654" y="114881"/>
                    <a:pt x="53345" y="114881"/>
                  </a:cubicBezTo>
                  <a:close/>
                  <a:moveTo>
                    <a:pt x="101522" y="114881"/>
                  </a:moveTo>
                  <a:lnTo>
                    <a:pt x="101522" y="131051"/>
                  </a:lnTo>
                  <a:lnTo>
                    <a:pt x="74492" y="131051"/>
                  </a:lnTo>
                  <a:cubicBezTo>
                    <a:pt x="70301" y="131051"/>
                    <a:pt x="66634" y="127931"/>
                    <a:pt x="66276" y="123716"/>
                  </a:cubicBezTo>
                  <a:cubicBezTo>
                    <a:pt x="65824" y="118929"/>
                    <a:pt x="69610" y="114881"/>
                    <a:pt x="74302" y="114881"/>
                  </a:cubicBezTo>
                  <a:close/>
                  <a:moveTo>
                    <a:pt x="184968" y="68229"/>
                  </a:moveTo>
                  <a:lnTo>
                    <a:pt x="184968" y="131051"/>
                  </a:lnTo>
                  <a:lnTo>
                    <a:pt x="110476" y="131051"/>
                  </a:lnTo>
                  <a:lnTo>
                    <a:pt x="110476" y="110428"/>
                  </a:lnTo>
                  <a:cubicBezTo>
                    <a:pt x="110476" y="108713"/>
                    <a:pt x="109524" y="107237"/>
                    <a:pt x="108142" y="106451"/>
                  </a:cubicBezTo>
                  <a:cubicBezTo>
                    <a:pt x="109833" y="103569"/>
                    <a:pt x="110690" y="100140"/>
                    <a:pt x="110429" y="96496"/>
                  </a:cubicBezTo>
                  <a:cubicBezTo>
                    <a:pt x="109738" y="87566"/>
                    <a:pt x="102046" y="80803"/>
                    <a:pt x="93115" y="80803"/>
                  </a:cubicBezTo>
                  <a:lnTo>
                    <a:pt x="53512" y="80803"/>
                  </a:lnTo>
                  <a:cubicBezTo>
                    <a:pt x="51035" y="80803"/>
                    <a:pt x="49011" y="82803"/>
                    <a:pt x="49011" y="85303"/>
                  </a:cubicBezTo>
                  <a:lnTo>
                    <a:pt x="49011" y="106546"/>
                  </a:lnTo>
                  <a:cubicBezTo>
                    <a:pt x="41795" y="108522"/>
                    <a:pt x="36485" y="115143"/>
                    <a:pt x="36485" y="122978"/>
                  </a:cubicBezTo>
                  <a:cubicBezTo>
                    <a:pt x="36485" y="125907"/>
                    <a:pt x="37223" y="128646"/>
                    <a:pt x="38509" y="131051"/>
                  </a:cubicBezTo>
                  <a:lnTo>
                    <a:pt x="27006" y="131051"/>
                  </a:lnTo>
                  <a:lnTo>
                    <a:pt x="27006" y="68229"/>
                  </a:lnTo>
                  <a:close/>
                  <a:moveTo>
                    <a:pt x="126051" y="161557"/>
                  </a:moveTo>
                  <a:cubicBezTo>
                    <a:pt x="126884" y="161557"/>
                    <a:pt x="127527" y="162224"/>
                    <a:pt x="127527" y="163057"/>
                  </a:cubicBezTo>
                  <a:lnTo>
                    <a:pt x="127527" y="201327"/>
                  </a:lnTo>
                  <a:cubicBezTo>
                    <a:pt x="127527" y="202161"/>
                    <a:pt x="126884" y="202827"/>
                    <a:pt x="126051" y="202827"/>
                  </a:cubicBezTo>
                  <a:lnTo>
                    <a:pt x="109285" y="202827"/>
                  </a:lnTo>
                  <a:cubicBezTo>
                    <a:pt x="108452" y="202827"/>
                    <a:pt x="107809" y="202161"/>
                    <a:pt x="107809" y="201327"/>
                  </a:cubicBezTo>
                  <a:lnTo>
                    <a:pt x="107809" y="163057"/>
                  </a:lnTo>
                  <a:cubicBezTo>
                    <a:pt x="107809" y="162224"/>
                    <a:pt x="108452" y="161557"/>
                    <a:pt x="109285" y="161557"/>
                  </a:cubicBezTo>
                  <a:close/>
                  <a:moveTo>
                    <a:pt x="154747" y="143601"/>
                  </a:moveTo>
                  <a:cubicBezTo>
                    <a:pt x="155581" y="143601"/>
                    <a:pt x="156224" y="144268"/>
                    <a:pt x="156224" y="145101"/>
                  </a:cubicBezTo>
                  <a:lnTo>
                    <a:pt x="156224" y="201327"/>
                  </a:lnTo>
                  <a:cubicBezTo>
                    <a:pt x="156271" y="202161"/>
                    <a:pt x="155581" y="202827"/>
                    <a:pt x="154747" y="202827"/>
                  </a:cubicBezTo>
                  <a:lnTo>
                    <a:pt x="137982" y="202827"/>
                  </a:lnTo>
                  <a:cubicBezTo>
                    <a:pt x="137148" y="202827"/>
                    <a:pt x="136505" y="202161"/>
                    <a:pt x="136505" y="201327"/>
                  </a:cubicBezTo>
                  <a:lnTo>
                    <a:pt x="136505" y="163176"/>
                  </a:lnTo>
                  <a:lnTo>
                    <a:pt x="136505" y="145101"/>
                  </a:lnTo>
                  <a:cubicBezTo>
                    <a:pt x="136505" y="144268"/>
                    <a:pt x="137148" y="143601"/>
                    <a:pt x="137982" y="143601"/>
                  </a:cubicBezTo>
                  <a:close/>
                  <a:moveTo>
                    <a:pt x="183468" y="143601"/>
                  </a:moveTo>
                  <a:cubicBezTo>
                    <a:pt x="184301" y="143601"/>
                    <a:pt x="184968" y="144268"/>
                    <a:pt x="184968" y="145101"/>
                  </a:cubicBezTo>
                  <a:lnTo>
                    <a:pt x="184968" y="201327"/>
                  </a:lnTo>
                  <a:cubicBezTo>
                    <a:pt x="184968" y="202161"/>
                    <a:pt x="184301" y="202827"/>
                    <a:pt x="183468" y="202827"/>
                  </a:cubicBezTo>
                  <a:lnTo>
                    <a:pt x="166702" y="202827"/>
                  </a:lnTo>
                  <a:cubicBezTo>
                    <a:pt x="165869" y="202827"/>
                    <a:pt x="165226" y="202161"/>
                    <a:pt x="165226" y="201327"/>
                  </a:cubicBezTo>
                  <a:lnTo>
                    <a:pt x="165226" y="145101"/>
                  </a:lnTo>
                  <a:cubicBezTo>
                    <a:pt x="165226" y="144268"/>
                    <a:pt x="165869" y="143601"/>
                    <a:pt x="166702" y="143601"/>
                  </a:cubicBezTo>
                  <a:close/>
                  <a:moveTo>
                    <a:pt x="18076" y="9026"/>
                  </a:moveTo>
                  <a:lnTo>
                    <a:pt x="18076" y="220760"/>
                  </a:lnTo>
                  <a:lnTo>
                    <a:pt x="9122" y="220760"/>
                  </a:lnTo>
                  <a:lnTo>
                    <a:pt x="9122" y="9026"/>
                  </a:lnTo>
                  <a:close/>
                  <a:moveTo>
                    <a:pt x="4502" y="0"/>
                  </a:moveTo>
                  <a:cubicBezTo>
                    <a:pt x="2025" y="0"/>
                    <a:pt x="1" y="2001"/>
                    <a:pt x="1" y="4501"/>
                  </a:cubicBezTo>
                  <a:lnTo>
                    <a:pt x="1" y="225237"/>
                  </a:lnTo>
                  <a:cubicBezTo>
                    <a:pt x="1" y="227690"/>
                    <a:pt x="2001" y="229714"/>
                    <a:pt x="4502" y="229714"/>
                  </a:cubicBezTo>
                  <a:lnTo>
                    <a:pt x="22458" y="229714"/>
                  </a:lnTo>
                  <a:cubicBezTo>
                    <a:pt x="24935" y="229714"/>
                    <a:pt x="26959" y="227737"/>
                    <a:pt x="26959" y="225237"/>
                  </a:cubicBezTo>
                  <a:lnTo>
                    <a:pt x="26959" y="211782"/>
                  </a:lnTo>
                  <a:lnTo>
                    <a:pt x="34127" y="211782"/>
                  </a:lnTo>
                  <a:cubicBezTo>
                    <a:pt x="36389" y="211782"/>
                    <a:pt x="38390" y="210162"/>
                    <a:pt x="38699" y="207971"/>
                  </a:cubicBezTo>
                  <a:cubicBezTo>
                    <a:pt x="39104" y="205185"/>
                    <a:pt x="36961" y="202804"/>
                    <a:pt x="34270" y="202804"/>
                  </a:cubicBezTo>
                  <a:lnTo>
                    <a:pt x="26959" y="202804"/>
                  </a:lnTo>
                  <a:lnTo>
                    <a:pt x="26959" y="140005"/>
                  </a:lnTo>
                  <a:lnTo>
                    <a:pt x="128670" y="140005"/>
                  </a:lnTo>
                  <a:cubicBezTo>
                    <a:pt x="127885" y="141458"/>
                    <a:pt x="127456" y="143125"/>
                    <a:pt x="127456" y="144887"/>
                  </a:cubicBezTo>
                  <a:lnTo>
                    <a:pt x="127456" y="152650"/>
                  </a:lnTo>
                  <a:cubicBezTo>
                    <a:pt x="126980" y="152603"/>
                    <a:pt x="126456" y="152531"/>
                    <a:pt x="125956" y="152531"/>
                  </a:cubicBezTo>
                  <a:lnTo>
                    <a:pt x="109190" y="152531"/>
                  </a:lnTo>
                  <a:cubicBezTo>
                    <a:pt x="103427" y="152531"/>
                    <a:pt x="98712" y="157199"/>
                    <a:pt x="98712" y="163010"/>
                  </a:cubicBezTo>
                  <a:lnTo>
                    <a:pt x="98712" y="201303"/>
                  </a:lnTo>
                  <a:cubicBezTo>
                    <a:pt x="98712" y="201803"/>
                    <a:pt x="98759" y="202303"/>
                    <a:pt x="98831" y="202780"/>
                  </a:cubicBezTo>
                  <a:lnTo>
                    <a:pt x="71801" y="202780"/>
                  </a:lnTo>
                  <a:cubicBezTo>
                    <a:pt x="69539" y="202780"/>
                    <a:pt x="67562" y="204399"/>
                    <a:pt x="67229" y="206590"/>
                  </a:cubicBezTo>
                  <a:cubicBezTo>
                    <a:pt x="66848" y="209352"/>
                    <a:pt x="68991" y="211734"/>
                    <a:pt x="71659" y="211734"/>
                  </a:cubicBezTo>
                  <a:lnTo>
                    <a:pt x="184873" y="211734"/>
                  </a:lnTo>
                  <a:lnTo>
                    <a:pt x="184873" y="225189"/>
                  </a:lnTo>
                  <a:cubicBezTo>
                    <a:pt x="184873" y="227666"/>
                    <a:pt x="186873" y="229690"/>
                    <a:pt x="189374" y="229690"/>
                  </a:cubicBezTo>
                  <a:lnTo>
                    <a:pt x="207306" y="229690"/>
                  </a:lnTo>
                  <a:cubicBezTo>
                    <a:pt x="209783" y="229690"/>
                    <a:pt x="211807" y="227690"/>
                    <a:pt x="211807" y="225189"/>
                  </a:cubicBezTo>
                  <a:lnTo>
                    <a:pt x="211807" y="110475"/>
                  </a:lnTo>
                  <a:cubicBezTo>
                    <a:pt x="211807" y="108213"/>
                    <a:pt x="210211" y="106212"/>
                    <a:pt x="207996" y="105879"/>
                  </a:cubicBezTo>
                  <a:cubicBezTo>
                    <a:pt x="207779" y="105849"/>
                    <a:pt x="207565" y="105835"/>
                    <a:pt x="207354" y="105835"/>
                  </a:cubicBezTo>
                  <a:cubicBezTo>
                    <a:pt x="204875" y="105835"/>
                    <a:pt x="202853" y="107831"/>
                    <a:pt x="202853" y="110332"/>
                  </a:cubicBezTo>
                  <a:lnTo>
                    <a:pt x="202853" y="220712"/>
                  </a:lnTo>
                  <a:lnTo>
                    <a:pt x="193898" y="220712"/>
                  </a:lnTo>
                  <a:lnTo>
                    <a:pt x="193898" y="8955"/>
                  </a:lnTo>
                  <a:lnTo>
                    <a:pt x="202853" y="8955"/>
                  </a:lnTo>
                  <a:lnTo>
                    <a:pt x="202853" y="74158"/>
                  </a:lnTo>
                  <a:cubicBezTo>
                    <a:pt x="202900" y="76445"/>
                    <a:pt x="204520" y="78469"/>
                    <a:pt x="206710" y="78802"/>
                  </a:cubicBezTo>
                  <a:cubicBezTo>
                    <a:pt x="206931" y="78832"/>
                    <a:pt x="207150" y="78847"/>
                    <a:pt x="207365" y="78847"/>
                  </a:cubicBezTo>
                  <a:cubicBezTo>
                    <a:pt x="209859" y="78847"/>
                    <a:pt x="211878" y="76872"/>
                    <a:pt x="211878" y="74373"/>
                  </a:cubicBezTo>
                  <a:lnTo>
                    <a:pt x="211878" y="4525"/>
                  </a:lnTo>
                  <a:cubicBezTo>
                    <a:pt x="211878" y="2072"/>
                    <a:pt x="209878" y="48"/>
                    <a:pt x="207377" y="48"/>
                  </a:cubicBezTo>
                  <a:lnTo>
                    <a:pt x="189421" y="48"/>
                  </a:lnTo>
                  <a:cubicBezTo>
                    <a:pt x="186944" y="48"/>
                    <a:pt x="184920" y="2025"/>
                    <a:pt x="184920" y="4525"/>
                  </a:cubicBezTo>
                  <a:lnTo>
                    <a:pt x="184920" y="59274"/>
                  </a:lnTo>
                  <a:lnTo>
                    <a:pt x="153533" y="59274"/>
                  </a:lnTo>
                  <a:lnTo>
                    <a:pt x="153533" y="30197"/>
                  </a:lnTo>
                  <a:cubicBezTo>
                    <a:pt x="155104" y="29506"/>
                    <a:pt x="156200" y="27935"/>
                    <a:pt x="156200" y="26077"/>
                  </a:cubicBezTo>
                  <a:lnTo>
                    <a:pt x="156200" y="4573"/>
                  </a:lnTo>
                  <a:cubicBezTo>
                    <a:pt x="156200" y="2096"/>
                    <a:pt x="154200" y="72"/>
                    <a:pt x="151699" y="72"/>
                  </a:cubicBezTo>
                  <a:lnTo>
                    <a:pt x="97854" y="72"/>
                  </a:lnTo>
                  <a:cubicBezTo>
                    <a:pt x="95378" y="72"/>
                    <a:pt x="93354" y="2072"/>
                    <a:pt x="93354" y="4573"/>
                  </a:cubicBezTo>
                  <a:lnTo>
                    <a:pt x="93354" y="26077"/>
                  </a:lnTo>
                  <a:cubicBezTo>
                    <a:pt x="93354" y="27935"/>
                    <a:pt x="94473" y="29506"/>
                    <a:pt x="96045" y="30197"/>
                  </a:cubicBezTo>
                  <a:lnTo>
                    <a:pt x="96045" y="59274"/>
                  </a:lnTo>
                  <a:lnTo>
                    <a:pt x="79970" y="59274"/>
                  </a:lnTo>
                  <a:cubicBezTo>
                    <a:pt x="83399" y="54893"/>
                    <a:pt x="85304" y="49272"/>
                    <a:pt x="84852" y="43200"/>
                  </a:cubicBezTo>
                  <a:cubicBezTo>
                    <a:pt x="84018" y="31769"/>
                    <a:pt x="74826" y="22505"/>
                    <a:pt x="63347" y="21648"/>
                  </a:cubicBezTo>
                  <a:cubicBezTo>
                    <a:pt x="62749" y="21603"/>
                    <a:pt x="62155" y="21581"/>
                    <a:pt x="61566" y="21581"/>
                  </a:cubicBezTo>
                  <a:cubicBezTo>
                    <a:pt x="48743" y="21581"/>
                    <a:pt x="38294" y="32049"/>
                    <a:pt x="38294" y="44891"/>
                  </a:cubicBezTo>
                  <a:cubicBezTo>
                    <a:pt x="38294" y="50320"/>
                    <a:pt x="40128" y="55297"/>
                    <a:pt x="43272" y="59251"/>
                  </a:cubicBezTo>
                  <a:lnTo>
                    <a:pt x="26959" y="59251"/>
                  </a:lnTo>
                  <a:lnTo>
                    <a:pt x="26959" y="4501"/>
                  </a:lnTo>
                  <a:cubicBezTo>
                    <a:pt x="26959" y="2025"/>
                    <a:pt x="24958" y="0"/>
                    <a:pt x="2245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58"/>
            <p:cNvSpPr/>
            <p:nvPr/>
          </p:nvSpPr>
          <p:spPr>
            <a:xfrm>
              <a:off x="1643970" y="3774640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477" y="1"/>
                  </a:moveTo>
                  <a:cubicBezTo>
                    <a:pt x="3286" y="1"/>
                    <a:pt x="2143" y="477"/>
                    <a:pt x="1310" y="1311"/>
                  </a:cubicBezTo>
                  <a:cubicBezTo>
                    <a:pt x="476" y="2144"/>
                    <a:pt x="0" y="3311"/>
                    <a:pt x="0" y="4502"/>
                  </a:cubicBezTo>
                  <a:cubicBezTo>
                    <a:pt x="0" y="5692"/>
                    <a:pt x="476" y="6859"/>
                    <a:pt x="1310" y="7693"/>
                  </a:cubicBezTo>
                  <a:cubicBezTo>
                    <a:pt x="2143" y="8526"/>
                    <a:pt x="3286" y="9003"/>
                    <a:pt x="4477" y="9003"/>
                  </a:cubicBezTo>
                  <a:cubicBezTo>
                    <a:pt x="5668" y="9003"/>
                    <a:pt x="6835" y="8526"/>
                    <a:pt x="7668" y="7693"/>
                  </a:cubicBezTo>
                  <a:cubicBezTo>
                    <a:pt x="8502" y="6859"/>
                    <a:pt x="8978" y="5692"/>
                    <a:pt x="8978" y="4502"/>
                  </a:cubicBezTo>
                  <a:cubicBezTo>
                    <a:pt x="8978" y="3311"/>
                    <a:pt x="8502" y="2144"/>
                    <a:pt x="7668" y="1311"/>
                  </a:cubicBezTo>
                  <a:cubicBezTo>
                    <a:pt x="6835" y="477"/>
                    <a:pt x="5668" y="1"/>
                    <a:pt x="44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7" name="Google Shape;907;p58"/>
          <p:cNvGrpSpPr/>
          <p:nvPr/>
        </p:nvGrpSpPr>
        <p:grpSpPr>
          <a:xfrm>
            <a:off x="2432651" y="3408852"/>
            <a:ext cx="315434" cy="430669"/>
            <a:chOff x="2432651" y="3408852"/>
            <a:chExt cx="315434" cy="430669"/>
          </a:xfrm>
        </p:grpSpPr>
        <p:sp>
          <p:nvSpPr>
            <p:cNvPr id="908" name="Google Shape;908;p58"/>
            <p:cNvSpPr/>
            <p:nvPr/>
          </p:nvSpPr>
          <p:spPr>
            <a:xfrm>
              <a:off x="2560019" y="3516340"/>
              <a:ext cx="95241" cy="109254"/>
            </a:xfrm>
            <a:custGeom>
              <a:avLst/>
              <a:gdLst/>
              <a:ahLst/>
              <a:cxnLst/>
              <a:rect l="l" t="t" r="r" b="b"/>
              <a:pathLst>
                <a:path w="59156" h="58269" extrusionOk="0">
                  <a:moveTo>
                    <a:pt x="4930" y="1"/>
                  </a:moveTo>
                  <a:cubicBezTo>
                    <a:pt x="3787" y="1"/>
                    <a:pt x="2644" y="435"/>
                    <a:pt x="1763" y="1304"/>
                  </a:cubicBezTo>
                  <a:cubicBezTo>
                    <a:pt x="1" y="3067"/>
                    <a:pt x="1" y="5901"/>
                    <a:pt x="1763" y="7663"/>
                  </a:cubicBezTo>
                  <a:lnTo>
                    <a:pt x="51059" y="56959"/>
                  </a:lnTo>
                  <a:cubicBezTo>
                    <a:pt x="51916" y="57816"/>
                    <a:pt x="53083" y="58268"/>
                    <a:pt x="54250" y="58268"/>
                  </a:cubicBezTo>
                  <a:cubicBezTo>
                    <a:pt x="55393" y="58268"/>
                    <a:pt x="56536" y="57816"/>
                    <a:pt x="57417" y="56959"/>
                  </a:cubicBezTo>
                  <a:cubicBezTo>
                    <a:pt x="59156" y="55220"/>
                    <a:pt x="59156" y="52362"/>
                    <a:pt x="57394" y="50600"/>
                  </a:cubicBezTo>
                  <a:lnTo>
                    <a:pt x="8098" y="1304"/>
                  </a:lnTo>
                  <a:cubicBezTo>
                    <a:pt x="7217" y="435"/>
                    <a:pt x="6073" y="1"/>
                    <a:pt x="493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58"/>
            <p:cNvSpPr/>
            <p:nvPr/>
          </p:nvSpPr>
          <p:spPr>
            <a:xfrm>
              <a:off x="2512284" y="3515995"/>
              <a:ext cx="38114" cy="42711"/>
            </a:xfrm>
            <a:custGeom>
              <a:avLst/>
              <a:gdLst/>
              <a:ahLst/>
              <a:cxnLst/>
              <a:rect l="l" t="t" r="r" b="b"/>
              <a:pathLst>
                <a:path w="23673" h="22779" extrusionOk="0">
                  <a:moveTo>
                    <a:pt x="4930" y="0"/>
                  </a:moveTo>
                  <a:cubicBezTo>
                    <a:pt x="3787" y="0"/>
                    <a:pt x="2644" y="441"/>
                    <a:pt x="1763" y="1322"/>
                  </a:cubicBezTo>
                  <a:cubicBezTo>
                    <a:pt x="1" y="3084"/>
                    <a:pt x="1" y="5894"/>
                    <a:pt x="1763" y="7656"/>
                  </a:cubicBezTo>
                  <a:lnTo>
                    <a:pt x="15575" y="21469"/>
                  </a:lnTo>
                  <a:cubicBezTo>
                    <a:pt x="16433" y="22326"/>
                    <a:pt x="17600" y="22778"/>
                    <a:pt x="18767" y="22778"/>
                  </a:cubicBezTo>
                  <a:cubicBezTo>
                    <a:pt x="19910" y="22778"/>
                    <a:pt x="21053" y="22326"/>
                    <a:pt x="21934" y="21469"/>
                  </a:cubicBezTo>
                  <a:cubicBezTo>
                    <a:pt x="23672" y="19706"/>
                    <a:pt x="23672" y="16849"/>
                    <a:pt x="21910" y="15134"/>
                  </a:cubicBezTo>
                  <a:lnTo>
                    <a:pt x="8098" y="1322"/>
                  </a:lnTo>
                  <a:cubicBezTo>
                    <a:pt x="7216" y="441"/>
                    <a:pt x="6073" y="0"/>
                    <a:pt x="49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58"/>
            <p:cNvSpPr/>
            <p:nvPr/>
          </p:nvSpPr>
          <p:spPr>
            <a:xfrm>
              <a:off x="2552506" y="3562874"/>
              <a:ext cx="15950" cy="16864"/>
            </a:xfrm>
            <a:custGeom>
              <a:avLst/>
              <a:gdLst/>
              <a:ahLst/>
              <a:cxnLst/>
              <a:rect l="l" t="t" r="r" b="b"/>
              <a:pathLst>
                <a:path w="9907" h="8994" extrusionOk="0">
                  <a:moveTo>
                    <a:pt x="4924" y="0"/>
                  </a:moveTo>
                  <a:cubicBezTo>
                    <a:pt x="3771" y="0"/>
                    <a:pt x="2623" y="441"/>
                    <a:pt x="1762" y="1325"/>
                  </a:cubicBezTo>
                  <a:cubicBezTo>
                    <a:pt x="0" y="3087"/>
                    <a:pt x="24" y="5945"/>
                    <a:pt x="1786" y="7659"/>
                  </a:cubicBezTo>
                  <a:lnTo>
                    <a:pt x="1810" y="7683"/>
                  </a:lnTo>
                  <a:cubicBezTo>
                    <a:pt x="2667" y="8564"/>
                    <a:pt x="3834" y="8993"/>
                    <a:pt x="4977" y="8993"/>
                  </a:cubicBezTo>
                  <a:cubicBezTo>
                    <a:pt x="6120" y="8993"/>
                    <a:pt x="7287" y="8564"/>
                    <a:pt x="8145" y="7659"/>
                  </a:cubicBezTo>
                  <a:cubicBezTo>
                    <a:pt x="9907" y="5897"/>
                    <a:pt x="9907" y="3087"/>
                    <a:pt x="8121" y="1325"/>
                  </a:cubicBezTo>
                  <a:lnTo>
                    <a:pt x="8097" y="1301"/>
                  </a:lnTo>
                  <a:cubicBezTo>
                    <a:pt x="7219" y="435"/>
                    <a:pt x="6069" y="0"/>
                    <a:pt x="492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58"/>
            <p:cNvSpPr/>
            <p:nvPr/>
          </p:nvSpPr>
          <p:spPr>
            <a:xfrm>
              <a:off x="2570679" y="3583909"/>
              <a:ext cx="43979" cy="49633"/>
            </a:xfrm>
            <a:custGeom>
              <a:avLst/>
              <a:gdLst/>
              <a:ahLst/>
              <a:cxnLst/>
              <a:rect l="l" t="t" r="r" b="b"/>
              <a:pathLst>
                <a:path w="27316" h="26471" extrusionOk="0">
                  <a:moveTo>
                    <a:pt x="4918" y="1"/>
                  </a:moveTo>
                  <a:cubicBezTo>
                    <a:pt x="3769" y="1"/>
                    <a:pt x="2620" y="441"/>
                    <a:pt x="1739" y="1322"/>
                  </a:cubicBezTo>
                  <a:cubicBezTo>
                    <a:pt x="0" y="3085"/>
                    <a:pt x="0" y="5919"/>
                    <a:pt x="1739" y="7657"/>
                  </a:cubicBezTo>
                  <a:lnTo>
                    <a:pt x="19242" y="25161"/>
                  </a:lnTo>
                  <a:cubicBezTo>
                    <a:pt x="20123" y="26042"/>
                    <a:pt x="21266" y="26470"/>
                    <a:pt x="22433" y="26470"/>
                  </a:cubicBezTo>
                  <a:cubicBezTo>
                    <a:pt x="23600" y="26470"/>
                    <a:pt x="24720" y="26042"/>
                    <a:pt x="25625" y="25161"/>
                  </a:cubicBezTo>
                  <a:cubicBezTo>
                    <a:pt x="27315" y="23446"/>
                    <a:pt x="27315" y="20588"/>
                    <a:pt x="25601" y="18826"/>
                  </a:cubicBezTo>
                  <a:lnTo>
                    <a:pt x="8097" y="1322"/>
                  </a:lnTo>
                  <a:cubicBezTo>
                    <a:pt x="7216" y="441"/>
                    <a:pt x="6067" y="1"/>
                    <a:pt x="491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58"/>
            <p:cNvSpPr/>
            <p:nvPr/>
          </p:nvSpPr>
          <p:spPr>
            <a:xfrm>
              <a:off x="2432651" y="3408852"/>
              <a:ext cx="315434" cy="430669"/>
            </a:xfrm>
            <a:custGeom>
              <a:avLst/>
              <a:gdLst/>
              <a:ahLst/>
              <a:cxnLst/>
              <a:rect l="l" t="t" r="r" b="b"/>
              <a:pathLst>
                <a:path w="195922" h="229690" extrusionOk="0">
                  <a:moveTo>
                    <a:pt x="90615" y="8943"/>
                  </a:moveTo>
                  <a:cubicBezTo>
                    <a:pt x="108324" y="8943"/>
                    <a:pt x="127377" y="14804"/>
                    <a:pt x="145935" y="28363"/>
                  </a:cubicBezTo>
                  <a:cubicBezTo>
                    <a:pt x="147293" y="29340"/>
                    <a:pt x="149198" y="31245"/>
                    <a:pt x="150174" y="32602"/>
                  </a:cubicBezTo>
                  <a:cubicBezTo>
                    <a:pt x="195922" y="95186"/>
                    <a:pt x="154032" y="163415"/>
                    <a:pt x="95139" y="166749"/>
                  </a:cubicBezTo>
                  <a:lnTo>
                    <a:pt x="95139" y="124526"/>
                  </a:lnTo>
                  <a:cubicBezTo>
                    <a:pt x="95139" y="123335"/>
                    <a:pt x="94686" y="122192"/>
                    <a:pt x="93877" y="121335"/>
                  </a:cubicBezTo>
                  <a:cubicBezTo>
                    <a:pt x="88284" y="115476"/>
                    <a:pt x="82231" y="113052"/>
                    <a:pt x="76734" y="113052"/>
                  </a:cubicBezTo>
                  <a:cubicBezTo>
                    <a:pt x="65965" y="113052"/>
                    <a:pt x="57329" y="122356"/>
                    <a:pt x="58465" y="133361"/>
                  </a:cubicBezTo>
                  <a:cubicBezTo>
                    <a:pt x="58488" y="133623"/>
                    <a:pt x="58607" y="133861"/>
                    <a:pt x="58774" y="134052"/>
                  </a:cubicBezTo>
                  <a:cubicBezTo>
                    <a:pt x="60106" y="135376"/>
                    <a:pt x="61531" y="135925"/>
                    <a:pt x="62828" y="135925"/>
                  </a:cubicBezTo>
                  <a:cubicBezTo>
                    <a:pt x="65310" y="135925"/>
                    <a:pt x="67324" y="133911"/>
                    <a:pt x="67324" y="131456"/>
                  </a:cubicBezTo>
                  <a:cubicBezTo>
                    <a:pt x="67324" y="126259"/>
                    <a:pt x="71552" y="122037"/>
                    <a:pt x="76747" y="122037"/>
                  </a:cubicBezTo>
                  <a:cubicBezTo>
                    <a:pt x="79552" y="122037"/>
                    <a:pt x="82639" y="123268"/>
                    <a:pt x="85494" y="126240"/>
                  </a:cubicBezTo>
                  <a:cubicBezTo>
                    <a:pt x="85899" y="126693"/>
                    <a:pt x="86137" y="127288"/>
                    <a:pt x="86137" y="127907"/>
                  </a:cubicBezTo>
                  <a:lnTo>
                    <a:pt x="86137" y="166749"/>
                  </a:lnTo>
                  <a:cubicBezTo>
                    <a:pt x="44676" y="164415"/>
                    <a:pt x="11669" y="129932"/>
                    <a:pt x="11669" y="87899"/>
                  </a:cubicBezTo>
                  <a:cubicBezTo>
                    <a:pt x="11669" y="44360"/>
                    <a:pt x="47083" y="8943"/>
                    <a:pt x="90615" y="8943"/>
                  </a:cubicBezTo>
                  <a:close/>
                  <a:moveTo>
                    <a:pt x="172083" y="175846"/>
                  </a:moveTo>
                  <a:cubicBezTo>
                    <a:pt x="169797" y="200970"/>
                    <a:pt x="148626" y="220688"/>
                    <a:pt x="122930" y="220688"/>
                  </a:cubicBezTo>
                  <a:lnTo>
                    <a:pt x="58346" y="220688"/>
                  </a:lnTo>
                  <a:cubicBezTo>
                    <a:pt x="32650" y="220688"/>
                    <a:pt x="11455" y="200970"/>
                    <a:pt x="9192" y="175846"/>
                  </a:cubicBezTo>
                  <a:close/>
                  <a:moveTo>
                    <a:pt x="90633" y="0"/>
                  </a:moveTo>
                  <a:cubicBezTo>
                    <a:pt x="42152" y="0"/>
                    <a:pt x="2715" y="39462"/>
                    <a:pt x="2715" y="87923"/>
                  </a:cubicBezTo>
                  <a:cubicBezTo>
                    <a:pt x="2715" y="122549"/>
                    <a:pt x="22838" y="152555"/>
                    <a:pt x="51963" y="166868"/>
                  </a:cubicBezTo>
                  <a:lnTo>
                    <a:pt x="4501" y="166868"/>
                  </a:lnTo>
                  <a:cubicBezTo>
                    <a:pt x="2024" y="166868"/>
                    <a:pt x="0" y="168892"/>
                    <a:pt x="0" y="171392"/>
                  </a:cubicBezTo>
                  <a:cubicBezTo>
                    <a:pt x="24" y="203542"/>
                    <a:pt x="26148" y="229690"/>
                    <a:pt x="58298" y="229690"/>
                  </a:cubicBezTo>
                  <a:lnTo>
                    <a:pt x="122907" y="229690"/>
                  </a:lnTo>
                  <a:cubicBezTo>
                    <a:pt x="155056" y="229690"/>
                    <a:pt x="181228" y="203542"/>
                    <a:pt x="181228" y="171392"/>
                  </a:cubicBezTo>
                  <a:cubicBezTo>
                    <a:pt x="181252" y="168892"/>
                    <a:pt x="179252" y="166868"/>
                    <a:pt x="176751" y="166868"/>
                  </a:cubicBezTo>
                  <a:lnTo>
                    <a:pt x="129265" y="166868"/>
                  </a:lnTo>
                  <a:cubicBezTo>
                    <a:pt x="158795" y="152341"/>
                    <a:pt x="179085" y="121716"/>
                    <a:pt x="178537" y="86542"/>
                  </a:cubicBezTo>
                  <a:cubicBezTo>
                    <a:pt x="177799" y="38794"/>
                    <a:pt x="138600" y="120"/>
                    <a:pt x="90852" y="0"/>
                  </a:cubicBezTo>
                  <a:cubicBezTo>
                    <a:pt x="90779" y="0"/>
                    <a:pt x="90706" y="0"/>
                    <a:pt x="9063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58"/>
            <p:cNvSpPr/>
            <p:nvPr/>
          </p:nvSpPr>
          <p:spPr>
            <a:xfrm>
              <a:off x="2466581" y="3443101"/>
              <a:ext cx="223954" cy="255726"/>
            </a:xfrm>
            <a:custGeom>
              <a:avLst/>
              <a:gdLst/>
              <a:ahLst/>
              <a:cxnLst/>
              <a:rect l="l" t="t" r="r" b="b"/>
              <a:pathLst>
                <a:path w="139102" h="136387" extrusionOk="0">
                  <a:moveTo>
                    <a:pt x="69563" y="0"/>
                  </a:moveTo>
                  <a:cubicBezTo>
                    <a:pt x="31222" y="0"/>
                    <a:pt x="1" y="31197"/>
                    <a:pt x="1" y="69586"/>
                  </a:cubicBezTo>
                  <a:cubicBezTo>
                    <a:pt x="1" y="84851"/>
                    <a:pt x="4859" y="99306"/>
                    <a:pt x="14004" y="111451"/>
                  </a:cubicBezTo>
                  <a:cubicBezTo>
                    <a:pt x="22887" y="123216"/>
                    <a:pt x="35508" y="132003"/>
                    <a:pt x="49535" y="136194"/>
                  </a:cubicBezTo>
                  <a:cubicBezTo>
                    <a:pt x="49970" y="136325"/>
                    <a:pt x="50408" y="136387"/>
                    <a:pt x="50840" y="136387"/>
                  </a:cubicBezTo>
                  <a:cubicBezTo>
                    <a:pt x="52770" y="136387"/>
                    <a:pt x="54547" y="135141"/>
                    <a:pt x="55131" y="133194"/>
                  </a:cubicBezTo>
                  <a:cubicBezTo>
                    <a:pt x="55846" y="130812"/>
                    <a:pt x="54512" y="128312"/>
                    <a:pt x="52131" y="127597"/>
                  </a:cubicBezTo>
                  <a:cubicBezTo>
                    <a:pt x="26697" y="119977"/>
                    <a:pt x="8955" y="96091"/>
                    <a:pt x="8955" y="69538"/>
                  </a:cubicBezTo>
                  <a:cubicBezTo>
                    <a:pt x="8955" y="36150"/>
                    <a:pt x="36127" y="8978"/>
                    <a:pt x="69539" y="8978"/>
                  </a:cubicBezTo>
                  <a:cubicBezTo>
                    <a:pt x="102927" y="8978"/>
                    <a:pt x="130123" y="36150"/>
                    <a:pt x="130123" y="69538"/>
                  </a:cubicBezTo>
                  <a:cubicBezTo>
                    <a:pt x="130123" y="96091"/>
                    <a:pt x="112381" y="119977"/>
                    <a:pt x="86948" y="127597"/>
                  </a:cubicBezTo>
                  <a:cubicBezTo>
                    <a:pt x="84566" y="128312"/>
                    <a:pt x="83232" y="130812"/>
                    <a:pt x="83947" y="133194"/>
                  </a:cubicBezTo>
                  <a:cubicBezTo>
                    <a:pt x="84542" y="135123"/>
                    <a:pt x="86305" y="136385"/>
                    <a:pt x="88233" y="136385"/>
                  </a:cubicBezTo>
                  <a:cubicBezTo>
                    <a:pt x="88638" y="136385"/>
                    <a:pt x="89091" y="136314"/>
                    <a:pt x="89519" y="136194"/>
                  </a:cubicBezTo>
                  <a:cubicBezTo>
                    <a:pt x="103522" y="132003"/>
                    <a:pt x="116144" y="123216"/>
                    <a:pt x="125027" y="111451"/>
                  </a:cubicBezTo>
                  <a:cubicBezTo>
                    <a:pt x="134195" y="99306"/>
                    <a:pt x="139054" y="84827"/>
                    <a:pt x="139054" y="69586"/>
                  </a:cubicBezTo>
                  <a:cubicBezTo>
                    <a:pt x="139101" y="31197"/>
                    <a:pt x="107904" y="0"/>
                    <a:pt x="695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58"/>
            <p:cNvSpPr/>
            <p:nvPr/>
          </p:nvSpPr>
          <p:spPr>
            <a:xfrm>
              <a:off x="2571331" y="3687085"/>
              <a:ext cx="14493" cy="16965"/>
            </a:xfrm>
            <a:custGeom>
              <a:avLst/>
              <a:gdLst/>
              <a:ahLst/>
              <a:cxnLst/>
              <a:rect l="l" t="t" r="r" b="b"/>
              <a:pathLst>
                <a:path w="9002" h="9048" extrusionOk="0">
                  <a:moveTo>
                    <a:pt x="4477" y="0"/>
                  </a:moveTo>
                  <a:cubicBezTo>
                    <a:pt x="4265" y="0"/>
                    <a:pt x="4051" y="15"/>
                    <a:pt x="3834" y="44"/>
                  </a:cubicBezTo>
                  <a:cubicBezTo>
                    <a:pt x="1619" y="378"/>
                    <a:pt x="0" y="2402"/>
                    <a:pt x="0" y="4641"/>
                  </a:cubicBezTo>
                  <a:cubicBezTo>
                    <a:pt x="0" y="6403"/>
                    <a:pt x="1048" y="8046"/>
                    <a:pt x="2691" y="8689"/>
                  </a:cubicBezTo>
                  <a:cubicBezTo>
                    <a:pt x="3306" y="8935"/>
                    <a:pt x="3916" y="9048"/>
                    <a:pt x="4501" y="9048"/>
                  </a:cubicBezTo>
                  <a:cubicBezTo>
                    <a:pt x="6976" y="9048"/>
                    <a:pt x="9002" y="7030"/>
                    <a:pt x="9002" y="4545"/>
                  </a:cubicBezTo>
                  <a:lnTo>
                    <a:pt x="9002" y="4498"/>
                  </a:lnTo>
                  <a:cubicBezTo>
                    <a:pt x="9002" y="2016"/>
                    <a:pt x="6977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5" name="Google Shape;915;p58"/>
          <p:cNvGrpSpPr/>
          <p:nvPr/>
        </p:nvGrpSpPr>
        <p:grpSpPr>
          <a:xfrm>
            <a:off x="3202543" y="3431061"/>
            <a:ext cx="369918" cy="430787"/>
            <a:chOff x="3202543" y="3431061"/>
            <a:chExt cx="369918" cy="430787"/>
          </a:xfrm>
        </p:grpSpPr>
        <p:sp>
          <p:nvSpPr>
            <p:cNvPr id="916" name="Google Shape;916;p58"/>
            <p:cNvSpPr/>
            <p:nvPr/>
          </p:nvSpPr>
          <p:spPr>
            <a:xfrm>
              <a:off x="3241574" y="3646891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1"/>
                  </a:moveTo>
                  <a:cubicBezTo>
                    <a:pt x="3311" y="1"/>
                    <a:pt x="2144" y="477"/>
                    <a:pt x="1335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335" y="7693"/>
                  </a:cubicBezTo>
                  <a:cubicBezTo>
                    <a:pt x="2168" y="8526"/>
                    <a:pt x="3311" y="9003"/>
                    <a:pt x="4502" y="9003"/>
                  </a:cubicBezTo>
                  <a:cubicBezTo>
                    <a:pt x="5693" y="9003"/>
                    <a:pt x="6860" y="8526"/>
                    <a:pt x="7693" y="7693"/>
                  </a:cubicBezTo>
                  <a:cubicBezTo>
                    <a:pt x="8527" y="6859"/>
                    <a:pt x="9003" y="5692"/>
                    <a:pt x="9003" y="4502"/>
                  </a:cubicBezTo>
                  <a:cubicBezTo>
                    <a:pt x="9003" y="3311"/>
                    <a:pt x="8527" y="2144"/>
                    <a:pt x="7693" y="1311"/>
                  </a:cubicBezTo>
                  <a:cubicBezTo>
                    <a:pt x="6860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58"/>
            <p:cNvSpPr/>
            <p:nvPr/>
          </p:nvSpPr>
          <p:spPr>
            <a:xfrm>
              <a:off x="3436426" y="3779288"/>
              <a:ext cx="16335" cy="16922"/>
            </a:xfrm>
            <a:custGeom>
              <a:avLst/>
              <a:gdLst/>
              <a:ahLst/>
              <a:cxnLst/>
              <a:rect l="l" t="t" r="r" b="b"/>
              <a:pathLst>
                <a:path w="10146" h="9025" extrusionOk="0">
                  <a:moveTo>
                    <a:pt x="5070" y="0"/>
                  </a:moveTo>
                  <a:cubicBezTo>
                    <a:pt x="4573" y="0"/>
                    <a:pt x="4067" y="84"/>
                    <a:pt x="3572" y="260"/>
                  </a:cubicBezTo>
                  <a:cubicBezTo>
                    <a:pt x="3572" y="260"/>
                    <a:pt x="3525" y="260"/>
                    <a:pt x="3501" y="308"/>
                  </a:cubicBezTo>
                  <a:cubicBezTo>
                    <a:pt x="1191" y="1142"/>
                    <a:pt x="0" y="3690"/>
                    <a:pt x="834" y="6047"/>
                  </a:cubicBezTo>
                  <a:cubicBezTo>
                    <a:pt x="1477" y="7857"/>
                    <a:pt x="3215" y="9024"/>
                    <a:pt x="5049" y="9024"/>
                  </a:cubicBezTo>
                  <a:cubicBezTo>
                    <a:pt x="5549" y="9024"/>
                    <a:pt x="6073" y="8929"/>
                    <a:pt x="6573" y="8762"/>
                  </a:cubicBezTo>
                  <a:cubicBezTo>
                    <a:pt x="6573" y="8762"/>
                    <a:pt x="6597" y="8762"/>
                    <a:pt x="6597" y="8714"/>
                  </a:cubicBezTo>
                  <a:cubicBezTo>
                    <a:pt x="8954" y="7857"/>
                    <a:pt x="10145" y="5309"/>
                    <a:pt x="9312" y="2975"/>
                  </a:cubicBezTo>
                  <a:cubicBezTo>
                    <a:pt x="8655" y="1155"/>
                    <a:pt x="6919" y="0"/>
                    <a:pt x="50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58"/>
            <p:cNvSpPr/>
            <p:nvPr/>
          </p:nvSpPr>
          <p:spPr>
            <a:xfrm>
              <a:off x="3460273" y="3737584"/>
              <a:ext cx="51188" cy="46121"/>
            </a:xfrm>
            <a:custGeom>
              <a:avLst/>
              <a:gdLst/>
              <a:ahLst/>
              <a:cxnLst/>
              <a:rect l="l" t="t" r="r" b="b"/>
              <a:pathLst>
                <a:path w="31794" h="24598" extrusionOk="0">
                  <a:moveTo>
                    <a:pt x="26839" y="1"/>
                  </a:moveTo>
                  <a:cubicBezTo>
                    <a:pt x="25747" y="1"/>
                    <a:pt x="24653" y="395"/>
                    <a:pt x="23791" y="1189"/>
                  </a:cubicBezTo>
                  <a:cubicBezTo>
                    <a:pt x="17504" y="7071"/>
                    <a:pt x="10527" y="12096"/>
                    <a:pt x="2978" y="16168"/>
                  </a:cubicBezTo>
                  <a:cubicBezTo>
                    <a:pt x="810" y="17358"/>
                    <a:pt x="1" y="20073"/>
                    <a:pt x="1168" y="22240"/>
                  </a:cubicBezTo>
                  <a:cubicBezTo>
                    <a:pt x="1977" y="23741"/>
                    <a:pt x="3525" y="24598"/>
                    <a:pt x="5121" y="24598"/>
                  </a:cubicBezTo>
                  <a:cubicBezTo>
                    <a:pt x="5835" y="24598"/>
                    <a:pt x="6597" y="24408"/>
                    <a:pt x="7264" y="24050"/>
                  </a:cubicBezTo>
                  <a:cubicBezTo>
                    <a:pt x="15456" y="19621"/>
                    <a:pt x="23077" y="14144"/>
                    <a:pt x="29936" y="7785"/>
                  </a:cubicBezTo>
                  <a:cubicBezTo>
                    <a:pt x="31698" y="6070"/>
                    <a:pt x="31793" y="3260"/>
                    <a:pt x="30126" y="1427"/>
                  </a:cubicBezTo>
                  <a:cubicBezTo>
                    <a:pt x="29240" y="478"/>
                    <a:pt x="28040" y="1"/>
                    <a:pt x="2683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58"/>
            <p:cNvSpPr/>
            <p:nvPr/>
          </p:nvSpPr>
          <p:spPr>
            <a:xfrm>
              <a:off x="3263544" y="3737624"/>
              <a:ext cx="75113" cy="58586"/>
            </a:xfrm>
            <a:custGeom>
              <a:avLst/>
              <a:gdLst/>
              <a:ahLst/>
              <a:cxnLst/>
              <a:rect l="l" t="t" r="r" b="b"/>
              <a:pathLst>
                <a:path w="46654" h="31246" extrusionOk="0">
                  <a:moveTo>
                    <a:pt x="4999" y="0"/>
                  </a:moveTo>
                  <a:cubicBezTo>
                    <a:pt x="3794" y="0"/>
                    <a:pt x="2592" y="490"/>
                    <a:pt x="1692" y="1453"/>
                  </a:cubicBezTo>
                  <a:cubicBezTo>
                    <a:pt x="1" y="3263"/>
                    <a:pt x="120" y="6097"/>
                    <a:pt x="1930" y="7788"/>
                  </a:cubicBezTo>
                  <a:cubicBezTo>
                    <a:pt x="13051" y="18123"/>
                    <a:pt x="25863" y="25934"/>
                    <a:pt x="40080" y="30983"/>
                  </a:cubicBezTo>
                  <a:cubicBezTo>
                    <a:pt x="40581" y="31150"/>
                    <a:pt x="41081" y="31245"/>
                    <a:pt x="41581" y="31245"/>
                  </a:cubicBezTo>
                  <a:cubicBezTo>
                    <a:pt x="43438" y="31245"/>
                    <a:pt x="45153" y="30078"/>
                    <a:pt x="45820" y="28268"/>
                  </a:cubicBezTo>
                  <a:cubicBezTo>
                    <a:pt x="46653" y="25911"/>
                    <a:pt x="45439" y="23315"/>
                    <a:pt x="43081" y="22529"/>
                  </a:cubicBezTo>
                  <a:cubicBezTo>
                    <a:pt x="30007" y="17885"/>
                    <a:pt x="18243" y="10693"/>
                    <a:pt x="8050" y="1215"/>
                  </a:cubicBezTo>
                  <a:cubicBezTo>
                    <a:pt x="7179" y="401"/>
                    <a:pt x="6088" y="0"/>
                    <a:pt x="49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58"/>
            <p:cNvSpPr/>
            <p:nvPr/>
          </p:nvSpPr>
          <p:spPr>
            <a:xfrm>
              <a:off x="3324431" y="3590093"/>
              <a:ext cx="102449" cy="80957"/>
            </a:xfrm>
            <a:custGeom>
              <a:avLst/>
              <a:gdLst/>
              <a:ahLst/>
              <a:cxnLst/>
              <a:rect l="l" t="t" r="r" b="b"/>
              <a:pathLst>
                <a:path w="63633" h="43177" extrusionOk="0">
                  <a:moveTo>
                    <a:pt x="39175" y="1"/>
                  </a:moveTo>
                  <a:cubicBezTo>
                    <a:pt x="37984" y="1"/>
                    <a:pt x="36841" y="477"/>
                    <a:pt x="35984" y="1311"/>
                  </a:cubicBezTo>
                  <a:lnTo>
                    <a:pt x="1739" y="35532"/>
                  </a:lnTo>
                  <a:cubicBezTo>
                    <a:pt x="0" y="37294"/>
                    <a:pt x="0" y="40128"/>
                    <a:pt x="1739" y="41867"/>
                  </a:cubicBezTo>
                  <a:cubicBezTo>
                    <a:pt x="2620" y="42748"/>
                    <a:pt x="3763" y="43176"/>
                    <a:pt x="4930" y="43176"/>
                  </a:cubicBezTo>
                  <a:cubicBezTo>
                    <a:pt x="6097" y="43176"/>
                    <a:pt x="7216" y="42748"/>
                    <a:pt x="8121" y="41867"/>
                  </a:cubicBezTo>
                  <a:lnTo>
                    <a:pt x="39199" y="10789"/>
                  </a:lnTo>
                  <a:lnTo>
                    <a:pt x="55535" y="27149"/>
                  </a:lnTo>
                  <a:cubicBezTo>
                    <a:pt x="56417" y="28019"/>
                    <a:pt x="57566" y="28453"/>
                    <a:pt x="58712" y="28453"/>
                  </a:cubicBezTo>
                  <a:cubicBezTo>
                    <a:pt x="59858" y="28453"/>
                    <a:pt x="61001" y="28019"/>
                    <a:pt x="61870" y="27149"/>
                  </a:cubicBezTo>
                  <a:cubicBezTo>
                    <a:pt x="63632" y="25435"/>
                    <a:pt x="63632" y="22577"/>
                    <a:pt x="61870" y="20839"/>
                  </a:cubicBezTo>
                  <a:lnTo>
                    <a:pt x="42342" y="1311"/>
                  </a:lnTo>
                  <a:cubicBezTo>
                    <a:pt x="41509" y="477"/>
                    <a:pt x="40366" y="1"/>
                    <a:pt x="391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58"/>
            <p:cNvSpPr/>
            <p:nvPr/>
          </p:nvSpPr>
          <p:spPr>
            <a:xfrm>
              <a:off x="3380293" y="3504854"/>
              <a:ext cx="14456" cy="24157"/>
            </a:xfrm>
            <a:custGeom>
              <a:avLst/>
              <a:gdLst/>
              <a:ahLst/>
              <a:cxnLst/>
              <a:rect l="l" t="t" r="r" b="b"/>
              <a:pathLst>
                <a:path w="8979" h="12884" extrusionOk="0">
                  <a:moveTo>
                    <a:pt x="4502" y="0"/>
                  </a:moveTo>
                  <a:cubicBezTo>
                    <a:pt x="2025" y="0"/>
                    <a:pt x="1" y="2001"/>
                    <a:pt x="1" y="4501"/>
                  </a:cubicBezTo>
                  <a:lnTo>
                    <a:pt x="1" y="8383"/>
                  </a:lnTo>
                  <a:cubicBezTo>
                    <a:pt x="1" y="10860"/>
                    <a:pt x="2001" y="12884"/>
                    <a:pt x="4502" y="12884"/>
                  </a:cubicBezTo>
                  <a:cubicBezTo>
                    <a:pt x="7002" y="12884"/>
                    <a:pt x="8979" y="10884"/>
                    <a:pt x="8979" y="8383"/>
                  </a:cubicBezTo>
                  <a:lnTo>
                    <a:pt x="8979" y="4501"/>
                  </a:lnTo>
                  <a:cubicBezTo>
                    <a:pt x="8979" y="2001"/>
                    <a:pt x="6955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58"/>
            <p:cNvSpPr/>
            <p:nvPr/>
          </p:nvSpPr>
          <p:spPr>
            <a:xfrm>
              <a:off x="3380293" y="3673146"/>
              <a:ext cx="14456" cy="24159"/>
            </a:xfrm>
            <a:custGeom>
              <a:avLst/>
              <a:gdLst/>
              <a:ahLst/>
              <a:cxnLst/>
              <a:rect l="l" t="t" r="r" b="b"/>
              <a:pathLst>
                <a:path w="8979" h="12885" extrusionOk="0">
                  <a:moveTo>
                    <a:pt x="4502" y="1"/>
                  </a:moveTo>
                  <a:cubicBezTo>
                    <a:pt x="2025" y="1"/>
                    <a:pt x="1" y="1977"/>
                    <a:pt x="1" y="4478"/>
                  </a:cubicBezTo>
                  <a:lnTo>
                    <a:pt x="1" y="8383"/>
                  </a:lnTo>
                  <a:cubicBezTo>
                    <a:pt x="1" y="10860"/>
                    <a:pt x="2001" y="12884"/>
                    <a:pt x="4502" y="12884"/>
                  </a:cubicBezTo>
                  <a:cubicBezTo>
                    <a:pt x="7002" y="12884"/>
                    <a:pt x="8979" y="10884"/>
                    <a:pt x="8979" y="8383"/>
                  </a:cubicBezTo>
                  <a:lnTo>
                    <a:pt x="8979" y="4478"/>
                  </a:lnTo>
                  <a:cubicBezTo>
                    <a:pt x="8979" y="1977"/>
                    <a:pt x="6955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58"/>
            <p:cNvSpPr/>
            <p:nvPr/>
          </p:nvSpPr>
          <p:spPr>
            <a:xfrm>
              <a:off x="3448886" y="3592594"/>
              <a:ext cx="21857" cy="16791"/>
            </a:xfrm>
            <a:custGeom>
              <a:avLst/>
              <a:gdLst/>
              <a:ahLst/>
              <a:cxnLst/>
              <a:rect l="l" t="t" r="r" b="b"/>
              <a:pathLst>
                <a:path w="13576" h="8955" extrusionOk="0">
                  <a:moveTo>
                    <a:pt x="4954" y="1"/>
                  </a:moveTo>
                  <a:cubicBezTo>
                    <a:pt x="2692" y="1"/>
                    <a:pt x="715" y="1596"/>
                    <a:pt x="382" y="3811"/>
                  </a:cubicBezTo>
                  <a:cubicBezTo>
                    <a:pt x="1" y="6573"/>
                    <a:pt x="2144" y="8955"/>
                    <a:pt x="4811" y="8955"/>
                  </a:cubicBezTo>
                  <a:lnTo>
                    <a:pt x="8574" y="8955"/>
                  </a:lnTo>
                  <a:cubicBezTo>
                    <a:pt x="10836" y="8955"/>
                    <a:pt x="12813" y="7359"/>
                    <a:pt x="13146" y="5144"/>
                  </a:cubicBezTo>
                  <a:cubicBezTo>
                    <a:pt x="13575" y="2382"/>
                    <a:pt x="11432" y="1"/>
                    <a:pt x="871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58"/>
            <p:cNvSpPr/>
            <p:nvPr/>
          </p:nvSpPr>
          <p:spPr>
            <a:xfrm>
              <a:off x="3304379" y="3592594"/>
              <a:ext cx="21817" cy="16791"/>
            </a:xfrm>
            <a:custGeom>
              <a:avLst/>
              <a:gdLst/>
              <a:ahLst/>
              <a:cxnLst/>
              <a:rect l="l" t="t" r="r" b="b"/>
              <a:pathLst>
                <a:path w="13551" h="8955" extrusionOk="0">
                  <a:moveTo>
                    <a:pt x="4977" y="1"/>
                  </a:moveTo>
                  <a:cubicBezTo>
                    <a:pt x="2715" y="1"/>
                    <a:pt x="715" y="1596"/>
                    <a:pt x="381" y="3811"/>
                  </a:cubicBezTo>
                  <a:cubicBezTo>
                    <a:pt x="0" y="6573"/>
                    <a:pt x="2143" y="8955"/>
                    <a:pt x="4811" y="8955"/>
                  </a:cubicBezTo>
                  <a:lnTo>
                    <a:pt x="8573" y="8955"/>
                  </a:lnTo>
                  <a:cubicBezTo>
                    <a:pt x="10836" y="8955"/>
                    <a:pt x="12836" y="7359"/>
                    <a:pt x="13146" y="5144"/>
                  </a:cubicBezTo>
                  <a:cubicBezTo>
                    <a:pt x="13551" y="2382"/>
                    <a:pt x="11407" y="1"/>
                    <a:pt x="87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58"/>
            <p:cNvSpPr/>
            <p:nvPr/>
          </p:nvSpPr>
          <p:spPr>
            <a:xfrm>
              <a:off x="3428450" y="3530551"/>
              <a:ext cx="20323" cy="22037"/>
            </a:xfrm>
            <a:custGeom>
              <a:avLst/>
              <a:gdLst/>
              <a:ahLst/>
              <a:cxnLst/>
              <a:rect l="l" t="t" r="r" b="b"/>
              <a:pathLst>
                <a:path w="12623" h="11753" extrusionOk="0">
                  <a:moveTo>
                    <a:pt x="7705" y="1"/>
                  </a:moveTo>
                  <a:cubicBezTo>
                    <a:pt x="6556" y="1"/>
                    <a:pt x="5407" y="441"/>
                    <a:pt x="4526" y="1322"/>
                  </a:cubicBezTo>
                  <a:lnTo>
                    <a:pt x="1763" y="4085"/>
                  </a:lnTo>
                  <a:cubicBezTo>
                    <a:pt x="1" y="5847"/>
                    <a:pt x="1" y="8681"/>
                    <a:pt x="1763" y="10443"/>
                  </a:cubicBezTo>
                  <a:cubicBezTo>
                    <a:pt x="2620" y="11300"/>
                    <a:pt x="3787" y="11753"/>
                    <a:pt x="4954" y="11753"/>
                  </a:cubicBezTo>
                  <a:cubicBezTo>
                    <a:pt x="6097" y="11753"/>
                    <a:pt x="7240" y="11300"/>
                    <a:pt x="8122" y="10443"/>
                  </a:cubicBezTo>
                  <a:lnTo>
                    <a:pt x="10908" y="7657"/>
                  </a:lnTo>
                  <a:cubicBezTo>
                    <a:pt x="12622" y="5918"/>
                    <a:pt x="12622" y="3084"/>
                    <a:pt x="10884" y="1322"/>
                  </a:cubicBezTo>
                  <a:cubicBezTo>
                    <a:pt x="10003" y="441"/>
                    <a:pt x="8854" y="1"/>
                    <a:pt x="77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58"/>
            <p:cNvSpPr/>
            <p:nvPr/>
          </p:nvSpPr>
          <p:spPr>
            <a:xfrm>
              <a:off x="3428450" y="3649502"/>
              <a:ext cx="20323" cy="21994"/>
            </a:xfrm>
            <a:custGeom>
              <a:avLst/>
              <a:gdLst/>
              <a:ahLst/>
              <a:cxnLst/>
              <a:rect l="l" t="t" r="r" b="b"/>
              <a:pathLst>
                <a:path w="12623" h="11730" extrusionOk="0">
                  <a:moveTo>
                    <a:pt x="4930" y="1"/>
                  </a:moveTo>
                  <a:cubicBezTo>
                    <a:pt x="3787" y="1"/>
                    <a:pt x="2644" y="442"/>
                    <a:pt x="1763" y="1323"/>
                  </a:cubicBezTo>
                  <a:cubicBezTo>
                    <a:pt x="1" y="3085"/>
                    <a:pt x="1" y="5895"/>
                    <a:pt x="1763" y="7657"/>
                  </a:cubicBezTo>
                  <a:lnTo>
                    <a:pt x="4526" y="10420"/>
                  </a:lnTo>
                  <a:cubicBezTo>
                    <a:pt x="5383" y="11301"/>
                    <a:pt x="6550" y="11730"/>
                    <a:pt x="7717" y="11730"/>
                  </a:cubicBezTo>
                  <a:cubicBezTo>
                    <a:pt x="8884" y="11730"/>
                    <a:pt x="10003" y="11301"/>
                    <a:pt x="10908" y="10420"/>
                  </a:cubicBezTo>
                  <a:cubicBezTo>
                    <a:pt x="12622" y="8705"/>
                    <a:pt x="12622" y="5847"/>
                    <a:pt x="10884" y="4085"/>
                  </a:cubicBezTo>
                  <a:lnTo>
                    <a:pt x="8098" y="1323"/>
                  </a:lnTo>
                  <a:cubicBezTo>
                    <a:pt x="7217" y="442"/>
                    <a:pt x="6073" y="1"/>
                    <a:pt x="493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58"/>
            <p:cNvSpPr/>
            <p:nvPr/>
          </p:nvSpPr>
          <p:spPr>
            <a:xfrm>
              <a:off x="3326272" y="3530506"/>
              <a:ext cx="20321" cy="21994"/>
            </a:xfrm>
            <a:custGeom>
              <a:avLst/>
              <a:gdLst/>
              <a:ahLst/>
              <a:cxnLst/>
              <a:rect l="l" t="t" r="r" b="b"/>
              <a:pathLst>
                <a:path w="12622" h="11730" extrusionOk="0">
                  <a:moveTo>
                    <a:pt x="4930" y="1"/>
                  </a:moveTo>
                  <a:cubicBezTo>
                    <a:pt x="3787" y="1"/>
                    <a:pt x="2644" y="441"/>
                    <a:pt x="1762" y="1322"/>
                  </a:cubicBezTo>
                  <a:cubicBezTo>
                    <a:pt x="0" y="3085"/>
                    <a:pt x="0" y="5895"/>
                    <a:pt x="1762" y="7657"/>
                  </a:cubicBezTo>
                  <a:lnTo>
                    <a:pt x="4525" y="10419"/>
                  </a:lnTo>
                  <a:cubicBezTo>
                    <a:pt x="5382" y="11301"/>
                    <a:pt x="6549" y="11729"/>
                    <a:pt x="7716" y="11729"/>
                  </a:cubicBezTo>
                  <a:cubicBezTo>
                    <a:pt x="8883" y="11729"/>
                    <a:pt x="10002" y="11301"/>
                    <a:pt x="10907" y="10419"/>
                  </a:cubicBezTo>
                  <a:cubicBezTo>
                    <a:pt x="12622" y="8705"/>
                    <a:pt x="12622" y="5847"/>
                    <a:pt x="10860" y="4085"/>
                  </a:cubicBezTo>
                  <a:lnTo>
                    <a:pt x="8097" y="1322"/>
                  </a:lnTo>
                  <a:cubicBezTo>
                    <a:pt x="7216" y="441"/>
                    <a:pt x="6073" y="1"/>
                    <a:pt x="493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58"/>
            <p:cNvSpPr/>
            <p:nvPr/>
          </p:nvSpPr>
          <p:spPr>
            <a:xfrm>
              <a:off x="3202543" y="3431061"/>
              <a:ext cx="369918" cy="430787"/>
            </a:xfrm>
            <a:custGeom>
              <a:avLst/>
              <a:gdLst/>
              <a:ahLst/>
              <a:cxnLst/>
              <a:rect l="l" t="t" r="r" b="b"/>
              <a:pathLst>
                <a:path w="229763" h="229753" extrusionOk="0">
                  <a:moveTo>
                    <a:pt x="114906" y="32355"/>
                  </a:moveTo>
                  <a:cubicBezTo>
                    <a:pt x="147055" y="32355"/>
                    <a:pt x="173227" y="58527"/>
                    <a:pt x="173227" y="90676"/>
                  </a:cubicBezTo>
                  <a:cubicBezTo>
                    <a:pt x="173227" y="122826"/>
                    <a:pt x="147055" y="148998"/>
                    <a:pt x="114906" y="148998"/>
                  </a:cubicBezTo>
                  <a:cubicBezTo>
                    <a:pt x="82756" y="148998"/>
                    <a:pt x="56584" y="122826"/>
                    <a:pt x="56584" y="90676"/>
                  </a:cubicBezTo>
                  <a:cubicBezTo>
                    <a:pt x="56584" y="58527"/>
                    <a:pt x="82756" y="32355"/>
                    <a:pt x="114906" y="32355"/>
                  </a:cubicBezTo>
                  <a:close/>
                  <a:moveTo>
                    <a:pt x="114906" y="184910"/>
                  </a:moveTo>
                  <a:cubicBezTo>
                    <a:pt x="119812" y="184910"/>
                    <a:pt x="123836" y="188934"/>
                    <a:pt x="123836" y="193840"/>
                  </a:cubicBezTo>
                  <a:cubicBezTo>
                    <a:pt x="123836" y="198770"/>
                    <a:pt x="119812" y="202771"/>
                    <a:pt x="114906" y="202771"/>
                  </a:cubicBezTo>
                  <a:cubicBezTo>
                    <a:pt x="109976" y="202771"/>
                    <a:pt x="105975" y="198770"/>
                    <a:pt x="105975" y="193840"/>
                  </a:cubicBezTo>
                  <a:cubicBezTo>
                    <a:pt x="105975" y="188934"/>
                    <a:pt x="109976" y="184910"/>
                    <a:pt x="114906" y="184910"/>
                  </a:cubicBezTo>
                  <a:close/>
                  <a:moveTo>
                    <a:pt x="207306" y="211796"/>
                  </a:moveTo>
                  <a:cubicBezTo>
                    <a:pt x="213140" y="211796"/>
                    <a:pt x="218142" y="215559"/>
                    <a:pt x="219975" y="220750"/>
                  </a:cubicBezTo>
                  <a:lnTo>
                    <a:pt x="9789" y="220750"/>
                  </a:lnTo>
                  <a:cubicBezTo>
                    <a:pt x="11622" y="215559"/>
                    <a:pt x="16647" y="211796"/>
                    <a:pt x="22458" y="211796"/>
                  </a:cubicBezTo>
                  <a:close/>
                  <a:moveTo>
                    <a:pt x="114949" y="0"/>
                  </a:moveTo>
                  <a:cubicBezTo>
                    <a:pt x="64975" y="0"/>
                    <a:pt x="24292" y="40643"/>
                    <a:pt x="24292" y="90652"/>
                  </a:cubicBezTo>
                  <a:lnTo>
                    <a:pt x="24292" y="100607"/>
                  </a:lnTo>
                  <a:cubicBezTo>
                    <a:pt x="24292" y="102869"/>
                    <a:pt x="25887" y="104870"/>
                    <a:pt x="28102" y="105203"/>
                  </a:cubicBezTo>
                  <a:cubicBezTo>
                    <a:pt x="28317" y="105233"/>
                    <a:pt x="28530" y="105247"/>
                    <a:pt x="28739" y="105247"/>
                  </a:cubicBezTo>
                  <a:cubicBezTo>
                    <a:pt x="31221" y="105247"/>
                    <a:pt x="33246" y="103233"/>
                    <a:pt x="33246" y="100774"/>
                  </a:cubicBezTo>
                  <a:lnTo>
                    <a:pt x="33246" y="91391"/>
                  </a:lnTo>
                  <a:cubicBezTo>
                    <a:pt x="33246" y="47310"/>
                    <a:pt x="69301" y="9850"/>
                    <a:pt x="113382" y="9041"/>
                  </a:cubicBezTo>
                  <a:cubicBezTo>
                    <a:pt x="113888" y="9031"/>
                    <a:pt x="114393" y="9027"/>
                    <a:pt x="114898" y="9027"/>
                  </a:cubicBezTo>
                  <a:cubicBezTo>
                    <a:pt x="159931" y="9027"/>
                    <a:pt x="196566" y="45671"/>
                    <a:pt x="196566" y="90676"/>
                  </a:cubicBezTo>
                  <a:lnTo>
                    <a:pt x="196566" y="202818"/>
                  </a:lnTo>
                  <a:lnTo>
                    <a:pt x="130409" y="202818"/>
                  </a:lnTo>
                  <a:cubicBezTo>
                    <a:pt x="131933" y="200199"/>
                    <a:pt x="132790" y="197127"/>
                    <a:pt x="132790" y="193888"/>
                  </a:cubicBezTo>
                  <a:cubicBezTo>
                    <a:pt x="132790" y="185553"/>
                    <a:pt x="127075" y="178551"/>
                    <a:pt x="119359" y="176551"/>
                  </a:cubicBezTo>
                  <a:lnTo>
                    <a:pt x="119359" y="157833"/>
                  </a:lnTo>
                  <a:cubicBezTo>
                    <a:pt x="154557" y="155499"/>
                    <a:pt x="182420" y="126041"/>
                    <a:pt x="182182" y="90224"/>
                  </a:cubicBezTo>
                  <a:cubicBezTo>
                    <a:pt x="181896" y="53621"/>
                    <a:pt x="152056" y="23687"/>
                    <a:pt x="115430" y="23401"/>
                  </a:cubicBezTo>
                  <a:cubicBezTo>
                    <a:pt x="115241" y="23399"/>
                    <a:pt x="115052" y="23398"/>
                    <a:pt x="114863" y="23398"/>
                  </a:cubicBezTo>
                  <a:cubicBezTo>
                    <a:pt x="77781" y="23398"/>
                    <a:pt x="47606" y="53596"/>
                    <a:pt x="47606" y="90700"/>
                  </a:cubicBezTo>
                  <a:cubicBezTo>
                    <a:pt x="47606" y="126303"/>
                    <a:pt x="75374" y="155547"/>
                    <a:pt x="110405" y="157833"/>
                  </a:cubicBezTo>
                  <a:lnTo>
                    <a:pt x="110405" y="176551"/>
                  </a:lnTo>
                  <a:cubicBezTo>
                    <a:pt x="102689" y="178551"/>
                    <a:pt x="96973" y="185577"/>
                    <a:pt x="96973" y="193888"/>
                  </a:cubicBezTo>
                  <a:cubicBezTo>
                    <a:pt x="96973" y="197127"/>
                    <a:pt x="97855" y="200199"/>
                    <a:pt x="99355" y="202818"/>
                  </a:cubicBezTo>
                  <a:lnTo>
                    <a:pt x="33222" y="202818"/>
                  </a:lnTo>
                  <a:lnTo>
                    <a:pt x="33222" y="133756"/>
                  </a:lnTo>
                  <a:cubicBezTo>
                    <a:pt x="33222" y="131494"/>
                    <a:pt x="31603" y="129494"/>
                    <a:pt x="29412" y="129160"/>
                  </a:cubicBezTo>
                  <a:cubicBezTo>
                    <a:pt x="29195" y="129131"/>
                    <a:pt x="28980" y="129116"/>
                    <a:pt x="28769" y="129116"/>
                  </a:cubicBezTo>
                  <a:cubicBezTo>
                    <a:pt x="26269" y="129116"/>
                    <a:pt x="24244" y="131130"/>
                    <a:pt x="24244" y="133590"/>
                  </a:cubicBezTo>
                  <a:lnTo>
                    <a:pt x="24244" y="202818"/>
                  </a:lnTo>
                  <a:lnTo>
                    <a:pt x="22458" y="202818"/>
                  </a:lnTo>
                  <a:cubicBezTo>
                    <a:pt x="10098" y="202818"/>
                    <a:pt x="1" y="212892"/>
                    <a:pt x="25" y="225323"/>
                  </a:cubicBezTo>
                  <a:cubicBezTo>
                    <a:pt x="25" y="227752"/>
                    <a:pt x="2049" y="229752"/>
                    <a:pt x="4526" y="229752"/>
                  </a:cubicBezTo>
                  <a:lnTo>
                    <a:pt x="225238" y="229752"/>
                  </a:lnTo>
                  <a:cubicBezTo>
                    <a:pt x="227691" y="229752"/>
                    <a:pt x="229715" y="227776"/>
                    <a:pt x="229739" y="225323"/>
                  </a:cubicBezTo>
                  <a:cubicBezTo>
                    <a:pt x="229763" y="212892"/>
                    <a:pt x="219713" y="202818"/>
                    <a:pt x="207330" y="202818"/>
                  </a:cubicBezTo>
                  <a:lnTo>
                    <a:pt x="205544" y="202818"/>
                  </a:lnTo>
                  <a:lnTo>
                    <a:pt x="205544" y="91415"/>
                  </a:lnTo>
                  <a:cubicBezTo>
                    <a:pt x="205544" y="42476"/>
                    <a:pt x="165535" y="920"/>
                    <a:pt x="116597" y="15"/>
                  </a:cubicBezTo>
                  <a:cubicBezTo>
                    <a:pt x="116046" y="5"/>
                    <a:pt x="115497" y="0"/>
                    <a:pt x="11494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9" name="Google Shape;929;p58"/>
          <p:cNvGrpSpPr/>
          <p:nvPr/>
        </p:nvGrpSpPr>
        <p:grpSpPr>
          <a:xfrm>
            <a:off x="3992797" y="3449663"/>
            <a:ext cx="369957" cy="396958"/>
            <a:chOff x="3992797" y="3449663"/>
            <a:chExt cx="369957" cy="396958"/>
          </a:xfrm>
        </p:grpSpPr>
        <p:sp>
          <p:nvSpPr>
            <p:cNvPr id="930" name="Google Shape;930;p58"/>
            <p:cNvSpPr/>
            <p:nvPr/>
          </p:nvSpPr>
          <p:spPr>
            <a:xfrm>
              <a:off x="4170584" y="3693284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3"/>
                    <a:pt x="477" y="6836"/>
                    <a:pt x="1311" y="7669"/>
                  </a:cubicBezTo>
                  <a:cubicBezTo>
                    <a:pt x="2144" y="8503"/>
                    <a:pt x="3311" y="8979"/>
                    <a:pt x="4502" y="8979"/>
                  </a:cubicBezTo>
                  <a:cubicBezTo>
                    <a:pt x="5693" y="8979"/>
                    <a:pt x="6859" y="8503"/>
                    <a:pt x="7693" y="7669"/>
                  </a:cubicBezTo>
                  <a:cubicBezTo>
                    <a:pt x="8526" y="6836"/>
                    <a:pt x="9003" y="5693"/>
                    <a:pt x="9003" y="4502"/>
                  </a:cubicBezTo>
                  <a:cubicBezTo>
                    <a:pt x="9003" y="3311"/>
                    <a:pt x="8526" y="2144"/>
                    <a:pt x="7693" y="1311"/>
                  </a:cubicBezTo>
                  <a:cubicBezTo>
                    <a:pt x="6859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58"/>
            <p:cNvSpPr/>
            <p:nvPr/>
          </p:nvSpPr>
          <p:spPr>
            <a:xfrm>
              <a:off x="4170584" y="3725836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53"/>
                    <a:pt x="1311" y="1310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8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3" y="8979"/>
                    <a:pt x="6859" y="8502"/>
                    <a:pt x="7693" y="7669"/>
                  </a:cubicBezTo>
                  <a:cubicBezTo>
                    <a:pt x="8526" y="6835"/>
                    <a:pt x="9003" y="5668"/>
                    <a:pt x="9003" y="4478"/>
                  </a:cubicBezTo>
                  <a:cubicBezTo>
                    <a:pt x="9003" y="3287"/>
                    <a:pt x="8526" y="2144"/>
                    <a:pt x="7693" y="1310"/>
                  </a:cubicBezTo>
                  <a:cubicBezTo>
                    <a:pt x="6859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58"/>
            <p:cNvSpPr/>
            <p:nvPr/>
          </p:nvSpPr>
          <p:spPr>
            <a:xfrm>
              <a:off x="4145089" y="3753342"/>
              <a:ext cx="65566" cy="93279"/>
            </a:xfrm>
            <a:custGeom>
              <a:avLst/>
              <a:gdLst/>
              <a:ahLst/>
              <a:cxnLst/>
              <a:rect l="l" t="t" r="r" b="b"/>
              <a:pathLst>
                <a:path w="40724" h="49749" extrusionOk="0">
                  <a:moveTo>
                    <a:pt x="20362" y="11836"/>
                  </a:moveTo>
                  <a:lnTo>
                    <a:pt x="30316" y="24862"/>
                  </a:lnTo>
                  <a:lnTo>
                    <a:pt x="20362" y="37865"/>
                  </a:lnTo>
                  <a:lnTo>
                    <a:pt x="10431" y="24862"/>
                  </a:lnTo>
                  <a:lnTo>
                    <a:pt x="20362" y="11836"/>
                  </a:lnTo>
                  <a:close/>
                  <a:moveTo>
                    <a:pt x="20362" y="0"/>
                  </a:moveTo>
                  <a:cubicBezTo>
                    <a:pt x="18980" y="0"/>
                    <a:pt x="17671" y="643"/>
                    <a:pt x="16789" y="1763"/>
                  </a:cubicBezTo>
                  <a:lnTo>
                    <a:pt x="1239" y="22148"/>
                  </a:lnTo>
                  <a:cubicBezTo>
                    <a:pt x="0" y="23743"/>
                    <a:pt x="0" y="25982"/>
                    <a:pt x="1239" y="27601"/>
                  </a:cubicBezTo>
                  <a:lnTo>
                    <a:pt x="16789" y="47986"/>
                  </a:lnTo>
                  <a:cubicBezTo>
                    <a:pt x="17671" y="49082"/>
                    <a:pt x="18980" y="49748"/>
                    <a:pt x="20362" y="49748"/>
                  </a:cubicBezTo>
                  <a:cubicBezTo>
                    <a:pt x="21767" y="49748"/>
                    <a:pt x="23077" y="49082"/>
                    <a:pt x="23934" y="47986"/>
                  </a:cubicBezTo>
                  <a:lnTo>
                    <a:pt x="39509" y="27601"/>
                  </a:lnTo>
                  <a:cubicBezTo>
                    <a:pt x="40723" y="25982"/>
                    <a:pt x="40723" y="23743"/>
                    <a:pt x="39509" y="22148"/>
                  </a:cubicBezTo>
                  <a:lnTo>
                    <a:pt x="23934" y="1763"/>
                  </a:lnTo>
                  <a:cubicBezTo>
                    <a:pt x="23077" y="643"/>
                    <a:pt x="21767" y="0"/>
                    <a:pt x="2036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58"/>
            <p:cNvSpPr/>
            <p:nvPr/>
          </p:nvSpPr>
          <p:spPr>
            <a:xfrm>
              <a:off x="3992797" y="3449663"/>
              <a:ext cx="369957" cy="321077"/>
            </a:xfrm>
            <a:custGeom>
              <a:avLst/>
              <a:gdLst/>
              <a:ahLst/>
              <a:cxnLst/>
              <a:rect l="l" t="t" r="r" b="b"/>
              <a:pathLst>
                <a:path w="229787" h="171241" extrusionOk="0">
                  <a:moveTo>
                    <a:pt x="139172" y="8955"/>
                  </a:moveTo>
                  <a:lnTo>
                    <a:pt x="139172" y="21505"/>
                  </a:lnTo>
                  <a:lnTo>
                    <a:pt x="90710" y="21505"/>
                  </a:lnTo>
                  <a:lnTo>
                    <a:pt x="90710" y="8955"/>
                  </a:lnTo>
                  <a:close/>
                  <a:moveTo>
                    <a:pt x="220832" y="102712"/>
                  </a:moveTo>
                  <a:lnTo>
                    <a:pt x="220832" y="119311"/>
                  </a:lnTo>
                  <a:lnTo>
                    <a:pt x="220808" y="119311"/>
                  </a:lnTo>
                  <a:cubicBezTo>
                    <a:pt x="220808" y="123746"/>
                    <a:pt x="217189" y="127373"/>
                    <a:pt x="212749" y="127373"/>
                  </a:cubicBezTo>
                  <a:cubicBezTo>
                    <a:pt x="212493" y="127373"/>
                    <a:pt x="212234" y="127361"/>
                    <a:pt x="211973" y="127336"/>
                  </a:cubicBezTo>
                  <a:cubicBezTo>
                    <a:pt x="207782" y="126955"/>
                    <a:pt x="204662" y="123312"/>
                    <a:pt x="204662" y="119120"/>
                  </a:cubicBezTo>
                  <a:lnTo>
                    <a:pt x="204662" y="102712"/>
                  </a:lnTo>
                  <a:close/>
                  <a:moveTo>
                    <a:pt x="25220" y="102712"/>
                  </a:moveTo>
                  <a:lnTo>
                    <a:pt x="25220" y="119335"/>
                  </a:lnTo>
                  <a:cubicBezTo>
                    <a:pt x="25220" y="123770"/>
                    <a:pt x="21601" y="127397"/>
                    <a:pt x="17140" y="127397"/>
                  </a:cubicBezTo>
                  <a:cubicBezTo>
                    <a:pt x="16883" y="127397"/>
                    <a:pt x="16623" y="127385"/>
                    <a:pt x="16361" y="127360"/>
                  </a:cubicBezTo>
                  <a:cubicBezTo>
                    <a:pt x="12193" y="126979"/>
                    <a:pt x="9050" y="123312"/>
                    <a:pt x="9050" y="119120"/>
                  </a:cubicBezTo>
                  <a:lnTo>
                    <a:pt x="9050" y="102712"/>
                  </a:lnTo>
                  <a:close/>
                  <a:moveTo>
                    <a:pt x="180419" y="113476"/>
                  </a:moveTo>
                  <a:lnTo>
                    <a:pt x="180419" y="130075"/>
                  </a:lnTo>
                  <a:cubicBezTo>
                    <a:pt x="180419" y="134219"/>
                    <a:pt x="177299" y="137648"/>
                    <a:pt x="173251" y="138076"/>
                  </a:cubicBezTo>
                  <a:cubicBezTo>
                    <a:pt x="172989" y="138029"/>
                    <a:pt x="172679" y="138005"/>
                    <a:pt x="172346" y="138005"/>
                  </a:cubicBezTo>
                  <a:cubicBezTo>
                    <a:pt x="172036" y="138005"/>
                    <a:pt x="171726" y="138029"/>
                    <a:pt x="171441" y="138076"/>
                  </a:cubicBezTo>
                  <a:cubicBezTo>
                    <a:pt x="167416" y="137648"/>
                    <a:pt x="164249" y="134219"/>
                    <a:pt x="164249" y="130075"/>
                  </a:cubicBezTo>
                  <a:lnTo>
                    <a:pt x="164249" y="113476"/>
                  </a:lnTo>
                  <a:close/>
                  <a:moveTo>
                    <a:pt x="65585" y="113500"/>
                  </a:moveTo>
                  <a:lnTo>
                    <a:pt x="65585" y="130099"/>
                  </a:lnTo>
                  <a:cubicBezTo>
                    <a:pt x="65585" y="134219"/>
                    <a:pt x="62442" y="137648"/>
                    <a:pt x="58441" y="138124"/>
                  </a:cubicBezTo>
                  <a:cubicBezTo>
                    <a:pt x="58131" y="138053"/>
                    <a:pt x="57846" y="138029"/>
                    <a:pt x="57512" y="138029"/>
                  </a:cubicBezTo>
                  <a:cubicBezTo>
                    <a:pt x="57179" y="138029"/>
                    <a:pt x="56893" y="138053"/>
                    <a:pt x="56583" y="138124"/>
                  </a:cubicBezTo>
                  <a:cubicBezTo>
                    <a:pt x="52559" y="137672"/>
                    <a:pt x="49415" y="134242"/>
                    <a:pt x="49415" y="130099"/>
                  </a:cubicBezTo>
                  <a:lnTo>
                    <a:pt x="49415" y="113500"/>
                  </a:lnTo>
                  <a:close/>
                  <a:moveTo>
                    <a:pt x="29078" y="1"/>
                  </a:moveTo>
                  <a:cubicBezTo>
                    <a:pt x="26815" y="1"/>
                    <a:pt x="24815" y="1596"/>
                    <a:pt x="24505" y="3811"/>
                  </a:cubicBezTo>
                  <a:cubicBezTo>
                    <a:pt x="24100" y="6574"/>
                    <a:pt x="26244" y="8955"/>
                    <a:pt x="28935" y="8955"/>
                  </a:cubicBezTo>
                  <a:lnTo>
                    <a:pt x="81684" y="8955"/>
                  </a:lnTo>
                  <a:lnTo>
                    <a:pt x="81684" y="26006"/>
                  </a:lnTo>
                  <a:cubicBezTo>
                    <a:pt x="81684" y="28483"/>
                    <a:pt x="83684" y="30507"/>
                    <a:pt x="86185" y="30507"/>
                  </a:cubicBezTo>
                  <a:lnTo>
                    <a:pt x="92448" y="30507"/>
                  </a:lnTo>
                  <a:lnTo>
                    <a:pt x="92448" y="146769"/>
                  </a:lnTo>
                  <a:cubicBezTo>
                    <a:pt x="92448" y="154675"/>
                    <a:pt x="86066" y="161772"/>
                    <a:pt x="78207" y="162296"/>
                  </a:cubicBezTo>
                  <a:cubicBezTo>
                    <a:pt x="77883" y="162316"/>
                    <a:pt x="77561" y="162326"/>
                    <a:pt x="77241" y="162326"/>
                  </a:cubicBezTo>
                  <a:cubicBezTo>
                    <a:pt x="68816" y="162326"/>
                    <a:pt x="61942" y="155476"/>
                    <a:pt x="61942" y="147078"/>
                  </a:cubicBezTo>
                  <a:lnTo>
                    <a:pt x="61942" y="146578"/>
                  </a:lnTo>
                  <a:cubicBezTo>
                    <a:pt x="69181" y="144602"/>
                    <a:pt x="74516" y="137957"/>
                    <a:pt x="74516" y="130146"/>
                  </a:cubicBezTo>
                  <a:lnTo>
                    <a:pt x="74516" y="108999"/>
                  </a:lnTo>
                  <a:cubicBezTo>
                    <a:pt x="74516" y="106522"/>
                    <a:pt x="72515" y="104498"/>
                    <a:pt x="70015" y="104498"/>
                  </a:cubicBezTo>
                  <a:lnTo>
                    <a:pt x="44890" y="104498"/>
                  </a:lnTo>
                  <a:cubicBezTo>
                    <a:pt x="42414" y="104498"/>
                    <a:pt x="40390" y="106499"/>
                    <a:pt x="40390" y="108999"/>
                  </a:cubicBezTo>
                  <a:lnTo>
                    <a:pt x="40390" y="130075"/>
                  </a:lnTo>
                  <a:cubicBezTo>
                    <a:pt x="40390" y="137934"/>
                    <a:pt x="45724" y="144554"/>
                    <a:pt x="52964" y="146507"/>
                  </a:cubicBezTo>
                  <a:lnTo>
                    <a:pt x="52964" y="147007"/>
                  </a:lnTo>
                  <a:cubicBezTo>
                    <a:pt x="52964" y="150269"/>
                    <a:pt x="53607" y="153389"/>
                    <a:pt x="54773" y="156223"/>
                  </a:cubicBezTo>
                  <a:cubicBezTo>
                    <a:pt x="54583" y="156342"/>
                    <a:pt x="54416" y="156485"/>
                    <a:pt x="54273" y="156628"/>
                  </a:cubicBezTo>
                  <a:cubicBezTo>
                    <a:pt x="50630" y="160271"/>
                    <a:pt x="45843" y="162248"/>
                    <a:pt x="40723" y="162248"/>
                  </a:cubicBezTo>
                  <a:cubicBezTo>
                    <a:pt x="30149" y="162248"/>
                    <a:pt x="21552" y="153651"/>
                    <a:pt x="21552" y="143077"/>
                  </a:cubicBezTo>
                  <a:lnTo>
                    <a:pt x="21552" y="135743"/>
                  </a:lnTo>
                  <a:cubicBezTo>
                    <a:pt x="28792" y="133766"/>
                    <a:pt x="34102" y="127122"/>
                    <a:pt x="34102" y="119311"/>
                  </a:cubicBezTo>
                  <a:lnTo>
                    <a:pt x="34102" y="98235"/>
                  </a:lnTo>
                  <a:cubicBezTo>
                    <a:pt x="34102" y="95758"/>
                    <a:pt x="32126" y="93734"/>
                    <a:pt x="29625" y="93734"/>
                  </a:cubicBezTo>
                  <a:lnTo>
                    <a:pt x="4501" y="93734"/>
                  </a:lnTo>
                  <a:cubicBezTo>
                    <a:pt x="2024" y="93734"/>
                    <a:pt x="0" y="95735"/>
                    <a:pt x="0" y="98235"/>
                  </a:cubicBezTo>
                  <a:lnTo>
                    <a:pt x="0" y="119311"/>
                  </a:lnTo>
                  <a:cubicBezTo>
                    <a:pt x="0" y="127170"/>
                    <a:pt x="5335" y="133766"/>
                    <a:pt x="12550" y="135743"/>
                  </a:cubicBezTo>
                  <a:lnTo>
                    <a:pt x="12550" y="142696"/>
                  </a:lnTo>
                  <a:cubicBezTo>
                    <a:pt x="12550" y="157938"/>
                    <a:pt x="24529" y="170702"/>
                    <a:pt x="39747" y="171226"/>
                  </a:cubicBezTo>
                  <a:cubicBezTo>
                    <a:pt x="40053" y="171236"/>
                    <a:pt x="40359" y="171241"/>
                    <a:pt x="40665" y="171241"/>
                  </a:cubicBezTo>
                  <a:cubicBezTo>
                    <a:pt x="47782" y="171241"/>
                    <a:pt x="54522" y="168591"/>
                    <a:pt x="59751" y="163796"/>
                  </a:cubicBezTo>
                  <a:cubicBezTo>
                    <a:pt x="64139" y="168362"/>
                    <a:pt x="70318" y="171220"/>
                    <a:pt x="77159" y="171220"/>
                  </a:cubicBezTo>
                  <a:cubicBezTo>
                    <a:pt x="77632" y="171220"/>
                    <a:pt x="78109" y="171206"/>
                    <a:pt x="78588" y="171178"/>
                  </a:cubicBezTo>
                  <a:cubicBezTo>
                    <a:pt x="91138" y="170464"/>
                    <a:pt x="101378" y="159224"/>
                    <a:pt x="101378" y="146650"/>
                  </a:cubicBezTo>
                  <a:lnTo>
                    <a:pt x="101378" y="30483"/>
                  </a:lnTo>
                  <a:lnTo>
                    <a:pt x="110356" y="30483"/>
                  </a:lnTo>
                  <a:lnTo>
                    <a:pt x="110356" y="117215"/>
                  </a:lnTo>
                  <a:cubicBezTo>
                    <a:pt x="110356" y="119477"/>
                    <a:pt x="111952" y="121478"/>
                    <a:pt x="114167" y="121811"/>
                  </a:cubicBezTo>
                  <a:cubicBezTo>
                    <a:pt x="114382" y="121841"/>
                    <a:pt x="114595" y="121855"/>
                    <a:pt x="114804" y="121855"/>
                  </a:cubicBezTo>
                  <a:cubicBezTo>
                    <a:pt x="117286" y="121855"/>
                    <a:pt x="119311" y="119840"/>
                    <a:pt x="119311" y="117358"/>
                  </a:cubicBezTo>
                  <a:lnTo>
                    <a:pt x="119311" y="30459"/>
                  </a:lnTo>
                  <a:lnTo>
                    <a:pt x="128265" y="30459"/>
                  </a:lnTo>
                  <a:lnTo>
                    <a:pt x="128265" y="146650"/>
                  </a:lnTo>
                  <a:cubicBezTo>
                    <a:pt x="128265" y="159247"/>
                    <a:pt x="138505" y="170464"/>
                    <a:pt x="151079" y="171178"/>
                  </a:cubicBezTo>
                  <a:cubicBezTo>
                    <a:pt x="151557" y="171206"/>
                    <a:pt x="152032" y="171220"/>
                    <a:pt x="152504" y="171220"/>
                  </a:cubicBezTo>
                  <a:cubicBezTo>
                    <a:pt x="159325" y="171220"/>
                    <a:pt x="165506" y="168362"/>
                    <a:pt x="169916" y="163796"/>
                  </a:cubicBezTo>
                  <a:cubicBezTo>
                    <a:pt x="175146" y="168591"/>
                    <a:pt x="181864" y="171241"/>
                    <a:pt x="189000" y="171241"/>
                  </a:cubicBezTo>
                  <a:cubicBezTo>
                    <a:pt x="189306" y="171241"/>
                    <a:pt x="189613" y="171236"/>
                    <a:pt x="189921" y="171226"/>
                  </a:cubicBezTo>
                  <a:cubicBezTo>
                    <a:pt x="205162" y="170702"/>
                    <a:pt x="217093" y="157938"/>
                    <a:pt x="217093" y="142696"/>
                  </a:cubicBezTo>
                  <a:lnTo>
                    <a:pt x="217093" y="135743"/>
                  </a:lnTo>
                  <a:cubicBezTo>
                    <a:pt x="224333" y="133766"/>
                    <a:pt x="229667" y="127122"/>
                    <a:pt x="229667" y="119311"/>
                  </a:cubicBezTo>
                  <a:lnTo>
                    <a:pt x="229667" y="98235"/>
                  </a:lnTo>
                  <a:cubicBezTo>
                    <a:pt x="229786" y="95758"/>
                    <a:pt x="227786" y="93734"/>
                    <a:pt x="225285" y="93734"/>
                  </a:cubicBezTo>
                  <a:lnTo>
                    <a:pt x="200161" y="93734"/>
                  </a:lnTo>
                  <a:cubicBezTo>
                    <a:pt x="197684" y="93734"/>
                    <a:pt x="195660" y="95735"/>
                    <a:pt x="195660" y="98235"/>
                  </a:cubicBezTo>
                  <a:lnTo>
                    <a:pt x="195660" y="119311"/>
                  </a:lnTo>
                  <a:cubicBezTo>
                    <a:pt x="195660" y="127170"/>
                    <a:pt x="200994" y="133766"/>
                    <a:pt x="208234" y="135743"/>
                  </a:cubicBezTo>
                  <a:lnTo>
                    <a:pt x="208234" y="142792"/>
                  </a:lnTo>
                  <a:cubicBezTo>
                    <a:pt x="208234" y="153008"/>
                    <a:pt x="199899" y="161938"/>
                    <a:pt x="189683" y="162248"/>
                  </a:cubicBezTo>
                  <a:cubicBezTo>
                    <a:pt x="189451" y="162256"/>
                    <a:pt x="189220" y="162260"/>
                    <a:pt x="188990" y="162260"/>
                  </a:cubicBezTo>
                  <a:cubicBezTo>
                    <a:pt x="183888" y="162260"/>
                    <a:pt x="179090" y="160252"/>
                    <a:pt x="175513" y="156652"/>
                  </a:cubicBezTo>
                  <a:cubicBezTo>
                    <a:pt x="175370" y="156509"/>
                    <a:pt x="175180" y="156366"/>
                    <a:pt x="175013" y="156247"/>
                  </a:cubicBezTo>
                  <a:cubicBezTo>
                    <a:pt x="176156" y="153413"/>
                    <a:pt x="176823" y="150293"/>
                    <a:pt x="176823" y="147054"/>
                  </a:cubicBezTo>
                  <a:lnTo>
                    <a:pt x="176823" y="146531"/>
                  </a:lnTo>
                  <a:cubicBezTo>
                    <a:pt x="184062" y="144578"/>
                    <a:pt x="189373" y="137934"/>
                    <a:pt x="189373" y="130099"/>
                  </a:cubicBezTo>
                  <a:lnTo>
                    <a:pt x="189373" y="108999"/>
                  </a:lnTo>
                  <a:cubicBezTo>
                    <a:pt x="189373" y="106522"/>
                    <a:pt x="187396" y="104498"/>
                    <a:pt x="184896" y="104498"/>
                  </a:cubicBezTo>
                  <a:lnTo>
                    <a:pt x="159772" y="104498"/>
                  </a:lnTo>
                  <a:cubicBezTo>
                    <a:pt x="157295" y="104498"/>
                    <a:pt x="155271" y="106499"/>
                    <a:pt x="155271" y="108999"/>
                  </a:cubicBezTo>
                  <a:lnTo>
                    <a:pt x="155271" y="130075"/>
                  </a:lnTo>
                  <a:cubicBezTo>
                    <a:pt x="155271" y="137934"/>
                    <a:pt x="160605" y="144554"/>
                    <a:pt x="167821" y="146507"/>
                  </a:cubicBezTo>
                  <a:lnTo>
                    <a:pt x="167821" y="146745"/>
                  </a:lnTo>
                  <a:cubicBezTo>
                    <a:pt x="167821" y="154627"/>
                    <a:pt x="161439" y="161748"/>
                    <a:pt x="153580" y="162248"/>
                  </a:cubicBezTo>
                  <a:cubicBezTo>
                    <a:pt x="153243" y="162270"/>
                    <a:pt x="152907" y="162281"/>
                    <a:pt x="152575" y="162281"/>
                  </a:cubicBezTo>
                  <a:cubicBezTo>
                    <a:pt x="144168" y="162281"/>
                    <a:pt x="137314" y="155439"/>
                    <a:pt x="137314" y="147054"/>
                  </a:cubicBezTo>
                  <a:lnTo>
                    <a:pt x="137314" y="30507"/>
                  </a:lnTo>
                  <a:lnTo>
                    <a:pt x="143601" y="30507"/>
                  </a:lnTo>
                  <a:cubicBezTo>
                    <a:pt x="146078" y="30507"/>
                    <a:pt x="148102" y="28507"/>
                    <a:pt x="148102" y="26006"/>
                  </a:cubicBezTo>
                  <a:lnTo>
                    <a:pt x="148102" y="8955"/>
                  </a:lnTo>
                  <a:lnTo>
                    <a:pt x="184729" y="8955"/>
                  </a:lnTo>
                  <a:cubicBezTo>
                    <a:pt x="186991" y="8955"/>
                    <a:pt x="188992" y="7336"/>
                    <a:pt x="189325" y="5145"/>
                  </a:cubicBezTo>
                  <a:cubicBezTo>
                    <a:pt x="189706" y="2382"/>
                    <a:pt x="187563" y="1"/>
                    <a:pt x="1848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58"/>
            <p:cNvSpPr/>
            <p:nvPr/>
          </p:nvSpPr>
          <p:spPr>
            <a:xfrm>
              <a:off x="4309036" y="3449663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7" y="1"/>
                  </a:moveTo>
                  <a:cubicBezTo>
                    <a:pt x="3286" y="1"/>
                    <a:pt x="2120" y="453"/>
                    <a:pt x="1286" y="1311"/>
                  </a:cubicBezTo>
                  <a:cubicBezTo>
                    <a:pt x="452" y="2144"/>
                    <a:pt x="0" y="3287"/>
                    <a:pt x="0" y="4478"/>
                  </a:cubicBezTo>
                  <a:cubicBezTo>
                    <a:pt x="0" y="5669"/>
                    <a:pt x="476" y="6836"/>
                    <a:pt x="1286" y="7669"/>
                  </a:cubicBezTo>
                  <a:cubicBezTo>
                    <a:pt x="2120" y="8503"/>
                    <a:pt x="3286" y="8979"/>
                    <a:pt x="4477" y="8979"/>
                  </a:cubicBezTo>
                  <a:cubicBezTo>
                    <a:pt x="5668" y="8979"/>
                    <a:pt x="6835" y="8503"/>
                    <a:pt x="7668" y="7669"/>
                  </a:cubicBezTo>
                  <a:cubicBezTo>
                    <a:pt x="8502" y="6836"/>
                    <a:pt x="8978" y="5669"/>
                    <a:pt x="8978" y="4478"/>
                  </a:cubicBezTo>
                  <a:cubicBezTo>
                    <a:pt x="8978" y="3287"/>
                    <a:pt x="8502" y="2144"/>
                    <a:pt x="7668" y="1311"/>
                  </a:cubicBezTo>
                  <a:cubicBezTo>
                    <a:pt x="6835" y="477"/>
                    <a:pt x="5668" y="1"/>
                    <a:pt x="44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5" name="Google Shape;935;p58"/>
          <p:cNvGrpSpPr/>
          <p:nvPr/>
        </p:nvGrpSpPr>
        <p:grpSpPr>
          <a:xfrm>
            <a:off x="4793210" y="3453085"/>
            <a:ext cx="369918" cy="407154"/>
            <a:chOff x="4793210" y="3453085"/>
            <a:chExt cx="369918" cy="407154"/>
          </a:xfrm>
        </p:grpSpPr>
        <p:sp>
          <p:nvSpPr>
            <p:cNvPr id="936" name="Google Shape;936;p58"/>
            <p:cNvSpPr/>
            <p:nvPr/>
          </p:nvSpPr>
          <p:spPr>
            <a:xfrm>
              <a:off x="5115661" y="3768781"/>
              <a:ext cx="16602" cy="17025"/>
            </a:xfrm>
            <a:custGeom>
              <a:avLst/>
              <a:gdLst/>
              <a:ahLst/>
              <a:cxnLst/>
              <a:rect l="l" t="t" r="r" b="b"/>
              <a:pathLst>
                <a:path w="10312" h="9080" extrusionOk="0">
                  <a:moveTo>
                    <a:pt x="5217" y="0"/>
                  </a:moveTo>
                  <a:cubicBezTo>
                    <a:pt x="3800" y="0"/>
                    <a:pt x="2402" y="668"/>
                    <a:pt x="1524" y="1911"/>
                  </a:cubicBezTo>
                  <a:lnTo>
                    <a:pt x="1429" y="2030"/>
                  </a:lnTo>
                  <a:cubicBezTo>
                    <a:pt x="0" y="4054"/>
                    <a:pt x="524" y="6865"/>
                    <a:pt x="2548" y="8293"/>
                  </a:cubicBezTo>
                  <a:cubicBezTo>
                    <a:pt x="3310" y="8817"/>
                    <a:pt x="4239" y="9079"/>
                    <a:pt x="5096" y="9079"/>
                  </a:cubicBezTo>
                  <a:cubicBezTo>
                    <a:pt x="6502" y="9079"/>
                    <a:pt x="7907" y="8436"/>
                    <a:pt x="8788" y="7174"/>
                  </a:cubicBezTo>
                  <a:lnTo>
                    <a:pt x="8883" y="7031"/>
                  </a:lnTo>
                  <a:cubicBezTo>
                    <a:pt x="10312" y="5031"/>
                    <a:pt x="9812" y="2245"/>
                    <a:pt x="7787" y="816"/>
                  </a:cubicBezTo>
                  <a:cubicBezTo>
                    <a:pt x="7006" y="264"/>
                    <a:pt x="6108" y="0"/>
                    <a:pt x="52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58"/>
            <p:cNvSpPr/>
            <p:nvPr/>
          </p:nvSpPr>
          <p:spPr>
            <a:xfrm>
              <a:off x="4793210" y="3453085"/>
              <a:ext cx="369918" cy="407154"/>
            </a:xfrm>
            <a:custGeom>
              <a:avLst/>
              <a:gdLst/>
              <a:ahLst/>
              <a:cxnLst/>
              <a:rect l="l" t="t" r="r" b="b"/>
              <a:pathLst>
                <a:path w="229763" h="217149" extrusionOk="0">
                  <a:moveTo>
                    <a:pt x="71501" y="189992"/>
                  </a:moveTo>
                  <a:cubicBezTo>
                    <a:pt x="72238" y="189992"/>
                    <a:pt x="72973" y="190098"/>
                    <a:pt x="73682" y="190310"/>
                  </a:cubicBezTo>
                  <a:cubicBezTo>
                    <a:pt x="73920" y="190429"/>
                    <a:pt x="74182" y="190524"/>
                    <a:pt x="74468" y="190596"/>
                  </a:cubicBezTo>
                  <a:cubicBezTo>
                    <a:pt x="74706" y="190667"/>
                    <a:pt x="74897" y="190786"/>
                    <a:pt x="75111" y="190882"/>
                  </a:cubicBezTo>
                  <a:lnTo>
                    <a:pt x="80065" y="193525"/>
                  </a:lnTo>
                  <a:cubicBezTo>
                    <a:pt x="78993" y="195668"/>
                    <a:pt x="78398" y="198050"/>
                    <a:pt x="78398" y="200550"/>
                  </a:cubicBezTo>
                  <a:cubicBezTo>
                    <a:pt x="78398" y="203289"/>
                    <a:pt x="79112" y="205885"/>
                    <a:pt x="80374" y="208171"/>
                  </a:cubicBezTo>
                  <a:lnTo>
                    <a:pt x="75897" y="208171"/>
                  </a:lnTo>
                  <a:cubicBezTo>
                    <a:pt x="71277" y="206361"/>
                    <a:pt x="66848" y="204194"/>
                    <a:pt x="62609" y="201789"/>
                  </a:cubicBezTo>
                  <a:lnTo>
                    <a:pt x="63942" y="196026"/>
                  </a:lnTo>
                  <a:cubicBezTo>
                    <a:pt x="64228" y="194835"/>
                    <a:pt x="64776" y="193644"/>
                    <a:pt x="65609" y="192692"/>
                  </a:cubicBezTo>
                  <a:cubicBezTo>
                    <a:pt x="67171" y="190899"/>
                    <a:pt x="69342" y="189992"/>
                    <a:pt x="71501" y="189992"/>
                  </a:cubicBezTo>
                  <a:close/>
                  <a:moveTo>
                    <a:pt x="150113" y="189383"/>
                  </a:moveTo>
                  <a:cubicBezTo>
                    <a:pt x="152660" y="189383"/>
                    <a:pt x="155207" y="190565"/>
                    <a:pt x="156866" y="192930"/>
                  </a:cubicBezTo>
                  <a:cubicBezTo>
                    <a:pt x="157605" y="194001"/>
                    <a:pt x="158009" y="195240"/>
                    <a:pt x="158224" y="196502"/>
                  </a:cubicBezTo>
                  <a:lnTo>
                    <a:pt x="159581" y="205742"/>
                  </a:lnTo>
                  <a:cubicBezTo>
                    <a:pt x="157724" y="206599"/>
                    <a:pt x="155842" y="207433"/>
                    <a:pt x="153913" y="208218"/>
                  </a:cubicBezTo>
                  <a:lnTo>
                    <a:pt x="138315" y="208218"/>
                  </a:lnTo>
                  <a:cubicBezTo>
                    <a:pt x="139577" y="205908"/>
                    <a:pt x="140291" y="203337"/>
                    <a:pt x="140291" y="200598"/>
                  </a:cubicBezTo>
                  <a:cubicBezTo>
                    <a:pt x="140315" y="199121"/>
                    <a:pt x="140101" y="197740"/>
                    <a:pt x="139720" y="196383"/>
                  </a:cubicBezTo>
                  <a:lnTo>
                    <a:pt x="144316" y="191787"/>
                  </a:lnTo>
                  <a:cubicBezTo>
                    <a:pt x="145918" y="190184"/>
                    <a:pt x="148016" y="189383"/>
                    <a:pt x="150113" y="189383"/>
                  </a:cubicBezTo>
                  <a:close/>
                  <a:moveTo>
                    <a:pt x="96092" y="193001"/>
                  </a:moveTo>
                  <a:cubicBezTo>
                    <a:pt x="100926" y="193001"/>
                    <a:pt x="104856" y="196430"/>
                    <a:pt x="104856" y="200622"/>
                  </a:cubicBezTo>
                  <a:cubicBezTo>
                    <a:pt x="104856" y="204813"/>
                    <a:pt x="100926" y="208242"/>
                    <a:pt x="96092" y="208242"/>
                  </a:cubicBezTo>
                  <a:cubicBezTo>
                    <a:pt x="91281" y="208242"/>
                    <a:pt x="87352" y="204813"/>
                    <a:pt x="87352" y="200622"/>
                  </a:cubicBezTo>
                  <a:cubicBezTo>
                    <a:pt x="87352" y="196430"/>
                    <a:pt x="91281" y="193001"/>
                    <a:pt x="96092" y="193001"/>
                  </a:cubicBezTo>
                  <a:close/>
                  <a:moveTo>
                    <a:pt x="122550" y="193001"/>
                  </a:moveTo>
                  <a:cubicBezTo>
                    <a:pt x="127384" y="193001"/>
                    <a:pt x="131313" y="196430"/>
                    <a:pt x="131313" y="200622"/>
                  </a:cubicBezTo>
                  <a:cubicBezTo>
                    <a:pt x="131313" y="204813"/>
                    <a:pt x="127384" y="208242"/>
                    <a:pt x="122550" y="208242"/>
                  </a:cubicBezTo>
                  <a:cubicBezTo>
                    <a:pt x="117739" y="208242"/>
                    <a:pt x="113810" y="204813"/>
                    <a:pt x="113810" y="200622"/>
                  </a:cubicBezTo>
                  <a:cubicBezTo>
                    <a:pt x="113810" y="196430"/>
                    <a:pt x="117739" y="193001"/>
                    <a:pt x="122550" y="193001"/>
                  </a:cubicBezTo>
                  <a:close/>
                  <a:moveTo>
                    <a:pt x="25341" y="0"/>
                  </a:moveTo>
                  <a:cubicBezTo>
                    <a:pt x="24421" y="0"/>
                    <a:pt x="23500" y="257"/>
                    <a:pt x="22696" y="772"/>
                  </a:cubicBezTo>
                  <a:cubicBezTo>
                    <a:pt x="20957" y="1915"/>
                    <a:pt x="20171" y="3987"/>
                    <a:pt x="20647" y="5987"/>
                  </a:cubicBezTo>
                  <a:lnTo>
                    <a:pt x="25315" y="25491"/>
                  </a:lnTo>
                  <a:cubicBezTo>
                    <a:pt x="26720" y="31302"/>
                    <a:pt x="25458" y="37398"/>
                    <a:pt x="21910" y="42280"/>
                  </a:cubicBezTo>
                  <a:cubicBezTo>
                    <a:pt x="7597" y="61974"/>
                    <a:pt x="0" y="85289"/>
                    <a:pt x="0" y="109722"/>
                  </a:cubicBezTo>
                  <a:cubicBezTo>
                    <a:pt x="0" y="133370"/>
                    <a:pt x="7121" y="156041"/>
                    <a:pt x="20600" y="175331"/>
                  </a:cubicBezTo>
                  <a:cubicBezTo>
                    <a:pt x="33769" y="194216"/>
                    <a:pt x="52011" y="208552"/>
                    <a:pt x="73397" y="216839"/>
                  </a:cubicBezTo>
                  <a:cubicBezTo>
                    <a:pt x="73897" y="217054"/>
                    <a:pt x="74468" y="217149"/>
                    <a:pt x="74992" y="217149"/>
                  </a:cubicBezTo>
                  <a:lnTo>
                    <a:pt x="155247" y="217149"/>
                  </a:lnTo>
                  <a:cubicBezTo>
                    <a:pt x="155461" y="217149"/>
                    <a:pt x="155676" y="217101"/>
                    <a:pt x="155842" y="217006"/>
                  </a:cubicBezTo>
                  <a:cubicBezTo>
                    <a:pt x="171798" y="210909"/>
                    <a:pt x="185944" y="201527"/>
                    <a:pt x="197827" y="189119"/>
                  </a:cubicBezTo>
                  <a:cubicBezTo>
                    <a:pt x="198137" y="188786"/>
                    <a:pt x="198327" y="188310"/>
                    <a:pt x="198327" y="187833"/>
                  </a:cubicBezTo>
                  <a:cubicBezTo>
                    <a:pt x="198201" y="184302"/>
                    <a:pt x="195894" y="182550"/>
                    <a:pt x="193592" y="182550"/>
                  </a:cubicBezTo>
                  <a:cubicBezTo>
                    <a:pt x="192433" y="182550"/>
                    <a:pt x="191275" y="182995"/>
                    <a:pt x="190397" y="183880"/>
                  </a:cubicBezTo>
                  <a:cubicBezTo>
                    <a:pt x="183777" y="190643"/>
                    <a:pt x="176180" y="196502"/>
                    <a:pt x="167988" y="201265"/>
                  </a:cubicBezTo>
                  <a:lnTo>
                    <a:pt x="167059" y="195002"/>
                  </a:lnTo>
                  <a:cubicBezTo>
                    <a:pt x="166535" y="191358"/>
                    <a:pt x="164797" y="187929"/>
                    <a:pt x="162225" y="185357"/>
                  </a:cubicBezTo>
                  <a:cubicBezTo>
                    <a:pt x="158867" y="181999"/>
                    <a:pt x="154473" y="180320"/>
                    <a:pt x="150082" y="180320"/>
                  </a:cubicBezTo>
                  <a:cubicBezTo>
                    <a:pt x="145691" y="180320"/>
                    <a:pt x="141304" y="181999"/>
                    <a:pt x="137958" y="185357"/>
                  </a:cubicBezTo>
                  <a:lnTo>
                    <a:pt x="134767" y="188524"/>
                  </a:lnTo>
                  <a:cubicBezTo>
                    <a:pt x="131575" y="185666"/>
                    <a:pt x="127265" y="183928"/>
                    <a:pt x="122526" y="183928"/>
                  </a:cubicBezTo>
                  <a:cubicBezTo>
                    <a:pt x="117263" y="183928"/>
                    <a:pt x="112571" y="186095"/>
                    <a:pt x="109285" y="189477"/>
                  </a:cubicBezTo>
                  <a:cubicBezTo>
                    <a:pt x="106046" y="186071"/>
                    <a:pt x="101307" y="183928"/>
                    <a:pt x="96044" y="183928"/>
                  </a:cubicBezTo>
                  <a:cubicBezTo>
                    <a:pt x="92448" y="183928"/>
                    <a:pt x="89067" y="184928"/>
                    <a:pt x="86280" y="186690"/>
                  </a:cubicBezTo>
                  <a:lnTo>
                    <a:pt x="79303" y="182928"/>
                  </a:lnTo>
                  <a:cubicBezTo>
                    <a:pt x="78922" y="182737"/>
                    <a:pt x="78517" y="182547"/>
                    <a:pt x="78112" y="182380"/>
                  </a:cubicBezTo>
                  <a:cubicBezTo>
                    <a:pt x="75326" y="179070"/>
                    <a:pt x="74754" y="174307"/>
                    <a:pt x="77231" y="169925"/>
                  </a:cubicBezTo>
                  <a:cubicBezTo>
                    <a:pt x="77445" y="169544"/>
                    <a:pt x="77731" y="169211"/>
                    <a:pt x="78064" y="168925"/>
                  </a:cubicBezTo>
                  <a:cubicBezTo>
                    <a:pt x="86685" y="161018"/>
                    <a:pt x="86518" y="147301"/>
                    <a:pt x="77493" y="139681"/>
                  </a:cubicBezTo>
                  <a:cubicBezTo>
                    <a:pt x="77159" y="139419"/>
                    <a:pt x="76754" y="139252"/>
                    <a:pt x="76302" y="139252"/>
                  </a:cubicBezTo>
                  <a:cubicBezTo>
                    <a:pt x="71063" y="139443"/>
                    <a:pt x="69753" y="144539"/>
                    <a:pt x="72373" y="147158"/>
                  </a:cubicBezTo>
                  <a:cubicBezTo>
                    <a:pt x="75659" y="150421"/>
                    <a:pt x="76492" y="155446"/>
                    <a:pt x="73992" y="160090"/>
                  </a:cubicBezTo>
                  <a:cubicBezTo>
                    <a:pt x="73754" y="160542"/>
                    <a:pt x="73420" y="160923"/>
                    <a:pt x="73063" y="161257"/>
                  </a:cubicBezTo>
                  <a:cubicBezTo>
                    <a:pt x="68991" y="164972"/>
                    <a:pt x="66729" y="170139"/>
                    <a:pt x="66729" y="175617"/>
                  </a:cubicBezTo>
                  <a:cubicBezTo>
                    <a:pt x="66729" y="177617"/>
                    <a:pt x="67014" y="179546"/>
                    <a:pt x="67586" y="181380"/>
                  </a:cubicBezTo>
                  <a:cubicBezTo>
                    <a:pt x="66014" y="181785"/>
                    <a:pt x="64490" y="182380"/>
                    <a:pt x="63061" y="183213"/>
                  </a:cubicBezTo>
                  <a:cubicBezTo>
                    <a:pt x="62156" y="179594"/>
                    <a:pt x="60322" y="176260"/>
                    <a:pt x="57608" y="173545"/>
                  </a:cubicBezTo>
                  <a:cubicBezTo>
                    <a:pt x="53059" y="168996"/>
                    <a:pt x="53059" y="161614"/>
                    <a:pt x="57608" y="157065"/>
                  </a:cubicBezTo>
                  <a:cubicBezTo>
                    <a:pt x="61513" y="153160"/>
                    <a:pt x="63656" y="147992"/>
                    <a:pt x="63656" y="142467"/>
                  </a:cubicBezTo>
                  <a:cubicBezTo>
                    <a:pt x="63656" y="136966"/>
                    <a:pt x="61513" y="131798"/>
                    <a:pt x="57608" y="127893"/>
                  </a:cubicBezTo>
                  <a:cubicBezTo>
                    <a:pt x="56250" y="126511"/>
                    <a:pt x="55250" y="124844"/>
                    <a:pt x="54702" y="123011"/>
                  </a:cubicBezTo>
                  <a:cubicBezTo>
                    <a:pt x="54118" y="121064"/>
                    <a:pt x="52341" y="119817"/>
                    <a:pt x="50410" y="119817"/>
                  </a:cubicBezTo>
                  <a:cubicBezTo>
                    <a:pt x="49979" y="119817"/>
                    <a:pt x="49541" y="119880"/>
                    <a:pt x="49106" y="120010"/>
                  </a:cubicBezTo>
                  <a:cubicBezTo>
                    <a:pt x="46724" y="120725"/>
                    <a:pt x="45367" y="123225"/>
                    <a:pt x="46081" y="125606"/>
                  </a:cubicBezTo>
                  <a:cubicBezTo>
                    <a:pt x="47153" y="129179"/>
                    <a:pt x="49225" y="132417"/>
                    <a:pt x="51987" y="134942"/>
                  </a:cubicBezTo>
                  <a:cubicBezTo>
                    <a:pt x="52392" y="135299"/>
                    <a:pt x="52749" y="135751"/>
                    <a:pt x="53035" y="136228"/>
                  </a:cubicBezTo>
                  <a:cubicBezTo>
                    <a:pt x="55845" y="141395"/>
                    <a:pt x="54940" y="147087"/>
                    <a:pt x="51273" y="150731"/>
                  </a:cubicBezTo>
                  <a:cubicBezTo>
                    <a:pt x="42985" y="158994"/>
                    <a:pt x="43224" y="172640"/>
                    <a:pt x="52011" y="180618"/>
                  </a:cubicBezTo>
                  <a:cubicBezTo>
                    <a:pt x="52440" y="180999"/>
                    <a:pt x="52797" y="181427"/>
                    <a:pt x="53059" y="181927"/>
                  </a:cubicBezTo>
                  <a:cubicBezTo>
                    <a:pt x="55560" y="186500"/>
                    <a:pt x="55107" y="191477"/>
                    <a:pt x="52440" y="195073"/>
                  </a:cubicBezTo>
                  <a:cubicBezTo>
                    <a:pt x="44819" y="189453"/>
                    <a:pt x="37984" y="182880"/>
                    <a:pt x="32150" y="175498"/>
                  </a:cubicBezTo>
                  <a:cubicBezTo>
                    <a:pt x="29768" y="171449"/>
                    <a:pt x="30364" y="166210"/>
                    <a:pt x="33769" y="162804"/>
                  </a:cubicBezTo>
                  <a:cubicBezTo>
                    <a:pt x="37437" y="159161"/>
                    <a:pt x="39461" y="154279"/>
                    <a:pt x="39461" y="149087"/>
                  </a:cubicBezTo>
                  <a:cubicBezTo>
                    <a:pt x="39461" y="143348"/>
                    <a:pt x="36984" y="137990"/>
                    <a:pt x="32555" y="134227"/>
                  </a:cubicBezTo>
                  <a:cubicBezTo>
                    <a:pt x="32221" y="133965"/>
                    <a:pt x="31793" y="133822"/>
                    <a:pt x="31364" y="133822"/>
                  </a:cubicBezTo>
                  <a:cubicBezTo>
                    <a:pt x="26125" y="133989"/>
                    <a:pt x="24815" y="139085"/>
                    <a:pt x="27435" y="141705"/>
                  </a:cubicBezTo>
                  <a:cubicBezTo>
                    <a:pt x="30697" y="144991"/>
                    <a:pt x="31531" y="150040"/>
                    <a:pt x="29006" y="154660"/>
                  </a:cubicBezTo>
                  <a:cubicBezTo>
                    <a:pt x="28768" y="155112"/>
                    <a:pt x="28435" y="155493"/>
                    <a:pt x="28078" y="155827"/>
                  </a:cubicBezTo>
                  <a:cubicBezTo>
                    <a:pt x="25958" y="157756"/>
                    <a:pt x="24386" y="160018"/>
                    <a:pt x="23315" y="162495"/>
                  </a:cubicBezTo>
                  <a:cubicBezTo>
                    <a:pt x="14170" y="146682"/>
                    <a:pt x="9026" y="128488"/>
                    <a:pt x="9026" y="109627"/>
                  </a:cubicBezTo>
                  <a:cubicBezTo>
                    <a:pt x="9026" y="87075"/>
                    <a:pt x="16004" y="65594"/>
                    <a:pt x="29221" y="47424"/>
                  </a:cubicBezTo>
                  <a:cubicBezTo>
                    <a:pt x="34293" y="40446"/>
                    <a:pt x="36055" y="31635"/>
                    <a:pt x="34055" y="23300"/>
                  </a:cubicBezTo>
                  <a:lnTo>
                    <a:pt x="32078" y="15036"/>
                  </a:lnTo>
                  <a:lnTo>
                    <a:pt x="43509" y="23729"/>
                  </a:lnTo>
                  <a:cubicBezTo>
                    <a:pt x="46855" y="26277"/>
                    <a:pt x="50862" y="27551"/>
                    <a:pt x="54872" y="27551"/>
                  </a:cubicBezTo>
                  <a:cubicBezTo>
                    <a:pt x="58882" y="27551"/>
                    <a:pt x="62894" y="26277"/>
                    <a:pt x="66252" y="23729"/>
                  </a:cubicBezTo>
                  <a:lnTo>
                    <a:pt x="78993" y="14036"/>
                  </a:lnTo>
                  <a:cubicBezTo>
                    <a:pt x="80736" y="12697"/>
                    <a:pt x="82820" y="12036"/>
                    <a:pt x="84904" y="12036"/>
                  </a:cubicBezTo>
                  <a:cubicBezTo>
                    <a:pt x="87006" y="12036"/>
                    <a:pt x="89106" y="12709"/>
                    <a:pt x="90853" y="14036"/>
                  </a:cubicBezTo>
                  <a:lnTo>
                    <a:pt x="103522" y="23705"/>
                  </a:lnTo>
                  <a:cubicBezTo>
                    <a:pt x="106872" y="26268"/>
                    <a:pt x="110896" y="27548"/>
                    <a:pt x="114919" y="27548"/>
                  </a:cubicBezTo>
                  <a:cubicBezTo>
                    <a:pt x="118933" y="27548"/>
                    <a:pt x="122947" y="26274"/>
                    <a:pt x="126289" y="23729"/>
                  </a:cubicBezTo>
                  <a:lnTo>
                    <a:pt x="139029" y="14036"/>
                  </a:lnTo>
                  <a:cubicBezTo>
                    <a:pt x="140768" y="12714"/>
                    <a:pt x="142863" y="12054"/>
                    <a:pt x="144962" y="12054"/>
                  </a:cubicBezTo>
                  <a:cubicBezTo>
                    <a:pt x="147061" y="12054"/>
                    <a:pt x="149162" y="12714"/>
                    <a:pt x="150913" y="14036"/>
                  </a:cubicBezTo>
                  <a:lnTo>
                    <a:pt x="163653" y="23729"/>
                  </a:lnTo>
                  <a:cubicBezTo>
                    <a:pt x="166992" y="26283"/>
                    <a:pt x="170999" y="27557"/>
                    <a:pt x="175009" y="27557"/>
                  </a:cubicBezTo>
                  <a:cubicBezTo>
                    <a:pt x="179037" y="27557"/>
                    <a:pt x="183066" y="26271"/>
                    <a:pt x="186420" y="23705"/>
                  </a:cubicBezTo>
                  <a:lnTo>
                    <a:pt x="197661" y="15108"/>
                  </a:lnTo>
                  <a:lnTo>
                    <a:pt x="197661" y="15108"/>
                  </a:lnTo>
                  <a:lnTo>
                    <a:pt x="195708" y="23324"/>
                  </a:lnTo>
                  <a:cubicBezTo>
                    <a:pt x="193945" y="30635"/>
                    <a:pt x="195089" y="38303"/>
                    <a:pt x="198827" y="44781"/>
                  </a:cubicBezTo>
                  <a:lnTo>
                    <a:pt x="130123" y="44781"/>
                  </a:lnTo>
                  <a:cubicBezTo>
                    <a:pt x="127860" y="44781"/>
                    <a:pt x="125860" y="46400"/>
                    <a:pt x="125526" y="48591"/>
                  </a:cubicBezTo>
                  <a:cubicBezTo>
                    <a:pt x="125145" y="51353"/>
                    <a:pt x="127289" y="53735"/>
                    <a:pt x="129980" y="53735"/>
                  </a:cubicBezTo>
                  <a:lnTo>
                    <a:pt x="204853" y="53735"/>
                  </a:lnTo>
                  <a:cubicBezTo>
                    <a:pt x="215283" y="70500"/>
                    <a:pt x="220761" y="89647"/>
                    <a:pt x="220761" y="109627"/>
                  </a:cubicBezTo>
                  <a:cubicBezTo>
                    <a:pt x="220761" y="126202"/>
                    <a:pt x="217046" y="142086"/>
                    <a:pt x="209687" y="156827"/>
                  </a:cubicBezTo>
                  <a:cubicBezTo>
                    <a:pt x="208687" y="158827"/>
                    <a:pt x="209211" y="161328"/>
                    <a:pt x="211068" y="162614"/>
                  </a:cubicBezTo>
                  <a:cubicBezTo>
                    <a:pt x="211867" y="163171"/>
                    <a:pt x="212764" y="163432"/>
                    <a:pt x="213646" y="163432"/>
                  </a:cubicBezTo>
                  <a:cubicBezTo>
                    <a:pt x="215288" y="163432"/>
                    <a:pt x="216875" y="162527"/>
                    <a:pt x="217665" y="160947"/>
                  </a:cubicBezTo>
                  <a:cubicBezTo>
                    <a:pt x="225690" y="144920"/>
                    <a:pt x="229762" y="127654"/>
                    <a:pt x="229762" y="109627"/>
                  </a:cubicBezTo>
                  <a:cubicBezTo>
                    <a:pt x="229762" y="85336"/>
                    <a:pt x="222166" y="62022"/>
                    <a:pt x="207853" y="42304"/>
                  </a:cubicBezTo>
                  <a:cubicBezTo>
                    <a:pt x="204305" y="37422"/>
                    <a:pt x="203090" y="31325"/>
                    <a:pt x="204448" y="25515"/>
                  </a:cubicBezTo>
                  <a:lnTo>
                    <a:pt x="209139" y="6011"/>
                  </a:lnTo>
                  <a:cubicBezTo>
                    <a:pt x="209592" y="4034"/>
                    <a:pt x="208758" y="1938"/>
                    <a:pt x="207043" y="819"/>
                  </a:cubicBezTo>
                  <a:cubicBezTo>
                    <a:pt x="206238" y="282"/>
                    <a:pt x="205316" y="18"/>
                    <a:pt x="204395" y="18"/>
                  </a:cubicBezTo>
                  <a:cubicBezTo>
                    <a:pt x="203356" y="18"/>
                    <a:pt x="202318" y="353"/>
                    <a:pt x="201447" y="1010"/>
                  </a:cubicBezTo>
                  <a:lnTo>
                    <a:pt x="180967" y="16680"/>
                  </a:lnTo>
                  <a:cubicBezTo>
                    <a:pt x="179216" y="18013"/>
                    <a:pt x="177115" y="18680"/>
                    <a:pt x="175013" y="18680"/>
                  </a:cubicBezTo>
                  <a:cubicBezTo>
                    <a:pt x="172911" y="18680"/>
                    <a:pt x="170810" y="18013"/>
                    <a:pt x="169059" y="16680"/>
                  </a:cubicBezTo>
                  <a:lnTo>
                    <a:pt x="156319" y="6963"/>
                  </a:lnTo>
                  <a:cubicBezTo>
                    <a:pt x="152973" y="4427"/>
                    <a:pt x="148960" y="3159"/>
                    <a:pt x="144947" y="3159"/>
                  </a:cubicBezTo>
                  <a:cubicBezTo>
                    <a:pt x="140934" y="3159"/>
                    <a:pt x="136922" y="4427"/>
                    <a:pt x="133576" y="6963"/>
                  </a:cubicBezTo>
                  <a:lnTo>
                    <a:pt x="120835" y="16680"/>
                  </a:lnTo>
                  <a:cubicBezTo>
                    <a:pt x="119089" y="18010"/>
                    <a:pt x="116992" y="18671"/>
                    <a:pt x="114899" y="18671"/>
                  </a:cubicBezTo>
                  <a:cubicBezTo>
                    <a:pt x="112795" y="18671"/>
                    <a:pt x="110694" y="18004"/>
                    <a:pt x="108952" y="16680"/>
                  </a:cubicBezTo>
                  <a:lnTo>
                    <a:pt x="96306" y="7011"/>
                  </a:lnTo>
                  <a:cubicBezTo>
                    <a:pt x="92952" y="4445"/>
                    <a:pt x="88923" y="3165"/>
                    <a:pt x="84895" y="3165"/>
                  </a:cubicBezTo>
                  <a:cubicBezTo>
                    <a:pt x="80885" y="3165"/>
                    <a:pt x="76878" y="4433"/>
                    <a:pt x="73539" y="6963"/>
                  </a:cubicBezTo>
                  <a:lnTo>
                    <a:pt x="60799" y="16680"/>
                  </a:lnTo>
                  <a:cubicBezTo>
                    <a:pt x="59048" y="18001"/>
                    <a:pt x="56953" y="18662"/>
                    <a:pt x="54857" y="18662"/>
                  </a:cubicBezTo>
                  <a:cubicBezTo>
                    <a:pt x="52761" y="18662"/>
                    <a:pt x="50666" y="18001"/>
                    <a:pt x="48915" y="16680"/>
                  </a:cubicBezTo>
                  <a:lnTo>
                    <a:pt x="28292" y="986"/>
                  </a:lnTo>
                  <a:cubicBezTo>
                    <a:pt x="27420" y="329"/>
                    <a:pt x="26381" y="0"/>
                    <a:pt x="2534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58"/>
            <p:cNvSpPr/>
            <p:nvPr/>
          </p:nvSpPr>
          <p:spPr>
            <a:xfrm>
              <a:off x="4831053" y="3559999"/>
              <a:ext cx="43327" cy="50458"/>
            </a:xfrm>
            <a:custGeom>
              <a:avLst/>
              <a:gdLst/>
              <a:ahLst/>
              <a:cxnLst/>
              <a:rect l="l" t="t" r="r" b="b"/>
              <a:pathLst>
                <a:path w="26911" h="26911" extrusionOk="0">
                  <a:moveTo>
                    <a:pt x="13455" y="8954"/>
                  </a:moveTo>
                  <a:cubicBezTo>
                    <a:pt x="15908" y="8954"/>
                    <a:pt x="17933" y="10979"/>
                    <a:pt x="17933" y="13455"/>
                  </a:cubicBezTo>
                  <a:cubicBezTo>
                    <a:pt x="17933" y="15932"/>
                    <a:pt x="15908" y="17956"/>
                    <a:pt x="13455" y="17956"/>
                  </a:cubicBezTo>
                  <a:cubicBezTo>
                    <a:pt x="10979" y="17956"/>
                    <a:pt x="8954" y="15932"/>
                    <a:pt x="8954" y="13455"/>
                  </a:cubicBezTo>
                  <a:cubicBezTo>
                    <a:pt x="8954" y="10979"/>
                    <a:pt x="10979" y="8954"/>
                    <a:pt x="13455" y="8954"/>
                  </a:cubicBezTo>
                  <a:close/>
                  <a:moveTo>
                    <a:pt x="13455" y="0"/>
                  </a:moveTo>
                  <a:cubicBezTo>
                    <a:pt x="6025" y="0"/>
                    <a:pt x="0" y="6049"/>
                    <a:pt x="0" y="13455"/>
                  </a:cubicBezTo>
                  <a:cubicBezTo>
                    <a:pt x="0" y="20861"/>
                    <a:pt x="6025" y="26910"/>
                    <a:pt x="13455" y="26910"/>
                  </a:cubicBezTo>
                  <a:cubicBezTo>
                    <a:pt x="20862" y="26910"/>
                    <a:pt x="26911" y="20861"/>
                    <a:pt x="26911" y="13455"/>
                  </a:cubicBezTo>
                  <a:cubicBezTo>
                    <a:pt x="26911" y="6049"/>
                    <a:pt x="20862" y="0"/>
                    <a:pt x="1345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58"/>
            <p:cNvSpPr/>
            <p:nvPr/>
          </p:nvSpPr>
          <p:spPr>
            <a:xfrm>
              <a:off x="4864218" y="3623181"/>
              <a:ext cx="37576" cy="43761"/>
            </a:xfrm>
            <a:custGeom>
              <a:avLst/>
              <a:gdLst/>
              <a:ahLst/>
              <a:cxnLst/>
              <a:rect l="l" t="t" r="r" b="b"/>
              <a:pathLst>
                <a:path w="23339" h="23339" extrusionOk="0">
                  <a:moveTo>
                    <a:pt x="11670" y="8978"/>
                  </a:moveTo>
                  <a:cubicBezTo>
                    <a:pt x="13123" y="8978"/>
                    <a:pt x="14337" y="10217"/>
                    <a:pt x="14337" y="11669"/>
                  </a:cubicBezTo>
                  <a:cubicBezTo>
                    <a:pt x="14337" y="13146"/>
                    <a:pt x="13146" y="14337"/>
                    <a:pt x="11670" y="14337"/>
                  </a:cubicBezTo>
                  <a:cubicBezTo>
                    <a:pt x="10170" y="14337"/>
                    <a:pt x="8979" y="13122"/>
                    <a:pt x="8979" y="11669"/>
                  </a:cubicBezTo>
                  <a:cubicBezTo>
                    <a:pt x="8979" y="10169"/>
                    <a:pt x="10193" y="8978"/>
                    <a:pt x="11670" y="8978"/>
                  </a:cubicBezTo>
                  <a:close/>
                  <a:moveTo>
                    <a:pt x="11670" y="0"/>
                  </a:moveTo>
                  <a:cubicBezTo>
                    <a:pt x="5240" y="0"/>
                    <a:pt x="1" y="5240"/>
                    <a:pt x="1" y="11669"/>
                  </a:cubicBezTo>
                  <a:cubicBezTo>
                    <a:pt x="1" y="18099"/>
                    <a:pt x="5240" y="23338"/>
                    <a:pt x="11670" y="23338"/>
                  </a:cubicBezTo>
                  <a:cubicBezTo>
                    <a:pt x="18100" y="23338"/>
                    <a:pt x="23339" y="18099"/>
                    <a:pt x="23339" y="11669"/>
                  </a:cubicBezTo>
                  <a:cubicBezTo>
                    <a:pt x="23339" y="5240"/>
                    <a:pt x="18100" y="0"/>
                    <a:pt x="116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58"/>
            <p:cNvSpPr/>
            <p:nvPr/>
          </p:nvSpPr>
          <p:spPr>
            <a:xfrm>
              <a:off x="4901677" y="3528966"/>
              <a:ext cx="43327" cy="50458"/>
            </a:xfrm>
            <a:custGeom>
              <a:avLst/>
              <a:gdLst/>
              <a:ahLst/>
              <a:cxnLst/>
              <a:rect l="l" t="t" r="r" b="b"/>
              <a:pathLst>
                <a:path w="26911" h="26911" extrusionOk="0">
                  <a:moveTo>
                    <a:pt x="13456" y="8954"/>
                  </a:moveTo>
                  <a:cubicBezTo>
                    <a:pt x="15932" y="8954"/>
                    <a:pt x="17957" y="10979"/>
                    <a:pt x="17957" y="13455"/>
                  </a:cubicBezTo>
                  <a:cubicBezTo>
                    <a:pt x="17957" y="15932"/>
                    <a:pt x="15932" y="17956"/>
                    <a:pt x="13456" y="17956"/>
                  </a:cubicBezTo>
                  <a:cubicBezTo>
                    <a:pt x="10979" y="17956"/>
                    <a:pt x="8955" y="15932"/>
                    <a:pt x="8955" y="13455"/>
                  </a:cubicBezTo>
                  <a:cubicBezTo>
                    <a:pt x="8955" y="10979"/>
                    <a:pt x="10979" y="8954"/>
                    <a:pt x="13456" y="8954"/>
                  </a:cubicBezTo>
                  <a:close/>
                  <a:moveTo>
                    <a:pt x="13456" y="0"/>
                  </a:moveTo>
                  <a:cubicBezTo>
                    <a:pt x="6049" y="0"/>
                    <a:pt x="1" y="6049"/>
                    <a:pt x="1" y="13455"/>
                  </a:cubicBezTo>
                  <a:cubicBezTo>
                    <a:pt x="1" y="20861"/>
                    <a:pt x="6049" y="26910"/>
                    <a:pt x="13456" y="26910"/>
                  </a:cubicBezTo>
                  <a:cubicBezTo>
                    <a:pt x="20862" y="26910"/>
                    <a:pt x="26911" y="20861"/>
                    <a:pt x="26911" y="13455"/>
                  </a:cubicBezTo>
                  <a:cubicBezTo>
                    <a:pt x="26911" y="6049"/>
                    <a:pt x="20862" y="0"/>
                    <a:pt x="1345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58"/>
            <p:cNvSpPr/>
            <p:nvPr/>
          </p:nvSpPr>
          <p:spPr>
            <a:xfrm>
              <a:off x="4892896" y="3593667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287"/>
                    <a:pt x="1" y="4477"/>
                  </a:cubicBezTo>
                  <a:cubicBezTo>
                    <a:pt x="1" y="5668"/>
                    <a:pt x="477" y="6835"/>
                    <a:pt x="1311" y="7668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3" y="8978"/>
                    <a:pt x="6860" y="8502"/>
                    <a:pt x="7693" y="7668"/>
                  </a:cubicBezTo>
                  <a:cubicBezTo>
                    <a:pt x="8527" y="6835"/>
                    <a:pt x="9003" y="5668"/>
                    <a:pt x="9003" y="4477"/>
                  </a:cubicBezTo>
                  <a:cubicBezTo>
                    <a:pt x="9003" y="3287"/>
                    <a:pt x="8527" y="2143"/>
                    <a:pt x="7693" y="1310"/>
                  </a:cubicBezTo>
                  <a:cubicBezTo>
                    <a:pt x="6860" y="476"/>
                    <a:pt x="5693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58"/>
            <p:cNvSpPr/>
            <p:nvPr/>
          </p:nvSpPr>
          <p:spPr>
            <a:xfrm>
              <a:off x="5054313" y="3754904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36"/>
                    <a:pt x="1311" y="7669"/>
                  </a:cubicBezTo>
                  <a:cubicBezTo>
                    <a:pt x="2144" y="8503"/>
                    <a:pt x="3311" y="8979"/>
                    <a:pt x="4502" y="8979"/>
                  </a:cubicBezTo>
                  <a:cubicBezTo>
                    <a:pt x="5693" y="8979"/>
                    <a:pt x="6860" y="8503"/>
                    <a:pt x="7693" y="7669"/>
                  </a:cubicBezTo>
                  <a:cubicBezTo>
                    <a:pt x="8527" y="6836"/>
                    <a:pt x="9003" y="5692"/>
                    <a:pt x="9003" y="4502"/>
                  </a:cubicBezTo>
                  <a:cubicBezTo>
                    <a:pt x="9003" y="3311"/>
                    <a:pt x="8527" y="2144"/>
                    <a:pt x="7693" y="1311"/>
                  </a:cubicBezTo>
                  <a:cubicBezTo>
                    <a:pt x="6860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58"/>
            <p:cNvSpPr/>
            <p:nvPr/>
          </p:nvSpPr>
          <p:spPr>
            <a:xfrm>
              <a:off x="4859885" y="3524768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59"/>
                    <a:pt x="1311" y="7693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2" y="9002"/>
                    <a:pt x="6835" y="8526"/>
                    <a:pt x="7693" y="7693"/>
                  </a:cubicBezTo>
                  <a:cubicBezTo>
                    <a:pt x="8502" y="6859"/>
                    <a:pt x="9003" y="5692"/>
                    <a:pt x="9003" y="4501"/>
                  </a:cubicBezTo>
                  <a:cubicBezTo>
                    <a:pt x="9003" y="3311"/>
                    <a:pt x="8526" y="2144"/>
                    <a:pt x="7693" y="1310"/>
                  </a:cubicBezTo>
                  <a:cubicBezTo>
                    <a:pt x="6859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58"/>
            <p:cNvSpPr/>
            <p:nvPr/>
          </p:nvSpPr>
          <p:spPr>
            <a:xfrm>
              <a:off x="4968161" y="3537406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286"/>
                    <a:pt x="1" y="4477"/>
                  </a:cubicBezTo>
                  <a:cubicBezTo>
                    <a:pt x="1" y="5668"/>
                    <a:pt x="477" y="6835"/>
                    <a:pt x="1311" y="7668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2" y="8978"/>
                    <a:pt x="6836" y="8502"/>
                    <a:pt x="7669" y="7668"/>
                  </a:cubicBezTo>
                  <a:cubicBezTo>
                    <a:pt x="8503" y="6835"/>
                    <a:pt x="8979" y="5668"/>
                    <a:pt x="8979" y="4477"/>
                  </a:cubicBezTo>
                  <a:cubicBezTo>
                    <a:pt x="8979" y="3286"/>
                    <a:pt x="8503" y="2143"/>
                    <a:pt x="7669" y="1310"/>
                  </a:cubicBezTo>
                  <a:cubicBezTo>
                    <a:pt x="6836" y="476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58"/>
            <p:cNvSpPr/>
            <p:nvPr/>
          </p:nvSpPr>
          <p:spPr>
            <a:xfrm>
              <a:off x="4934689" y="3665243"/>
              <a:ext cx="15530" cy="18086"/>
            </a:xfrm>
            <a:custGeom>
              <a:avLst/>
              <a:gdLst/>
              <a:ahLst/>
              <a:cxnLst/>
              <a:rect l="l" t="t" r="r" b="b"/>
              <a:pathLst>
                <a:path w="9646" h="9646" extrusionOk="0">
                  <a:moveTo>
                    <a:pt x="4835" y="1"/>
                  </a:moveTo>
                  <a:cubicBezTo>
                    <a:pt x="2144" y="1"/>
                    <a:pt x="1" y="2191"/>
                    <a:pt x="1" y="4835"/>
                  </a:cubicBezTo>
                  <a:cubicBezTo>
                    <a:pt x="1" y="7478"/>
                    <a:pt x="2168" y="9645"/>
                    <a:pt x="4835" y="9645"/>
                  </a:cubicBezTo>
                  <a:cubicBezTo>
                    <a:pt x="7502" y="9645"/>
                    <a:pt x="9646" y="7478"/>
                    <a:pt x="9646" y="4835"/>
                  </a:cubicBezTo>
                  <a:cubicBezTo>
                    <a:pt x="9646" y="2191"/>
                    <a:pt x="7502" y="1"/>
                    <a:pt x="483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58"/>
            <p:cNvSpPr/>
            <p:nvPr/>
          </p:nvSpPr>
          <p:spPr>
            <a:xfrm>
              <a:off x="4913218" y="3588794"/>
              <a:ext cx="217743" cy="171069"/>
            </a:xfrm>
            <a:custGeom>
              <a:avLst/>
              <a:gdLst/>
              <a:ahLst/>
              <a:cxnLst/>
              <a:rect l="l" t="t" r="r" b="b"/>
              <a:pathLst>
                <a:path w="135244" h="91237" extrusionOk="0">
                  <a:moveTo>
                    <a:pt x="60466" y="9553"/>
                  </a:moveTo>
                  <a:lnTo>
                    <a:pt x="60466" y="15864"/>
                  </a:lnTo>
                  <a:cubicBezTo>
                    <a:pt x="57679" y="14792"/>
                    <a:pt x="54869" y="14030"/>
                    <a:pt x="52107" y="13554"/>
                  </a:cubicBezTo>
                  <a:cubicBezTo>
                    <a:pt x="54226" y="11911"/>
                    <a:pt x="56989" y="10363"/>
                    <a:pt x="60466" y="9553"/>
                  </a:cubicBezTo>
                  <a:close/>
                  <a:moveTo>
                    <a:pt x="23482" y="30581"/>
                  </a:moveTo>
                  <a:cubicBezTo>
                    <a:pt x="26982" y="34796"/>
                    <a:pt x="28840" y="40059"/>
                    <a:pt x="28840" y="45608"/>
                  </a:cubicBezTo>
                  <a:cubicBezTo>
                    <a:pt x="28864" y="51180"/>
                    <a:pt x="26959" y="56443"/>
                    <a:pt x="23458" y="60659"/>
                  </a:cubicBezTo>
                  <a:cubicBezTo>
                    <a:pt x="16552" y="55348"/>
                    <a:pt x="11884" y="48870"/>
                    <a:pt x="9765" y="45632"/>
                  </a:cubicBezTo>
                  <a:cubicBezTo>
                    <a:pt x="11884" y="42369"/>
                    <a:pt x="16552" y="35939"/>
                    <a:pt x="23482" y="30581"/>
                  </a:cubicBezTo>
                  <a:close/>
                  <a:moveTo>
                    <a:pt x="46844" y="22079"/>
                  </a:moveTo>
                  <a:cubicBezTo>
                    <a:pt x="59894" y="22079"/>
                    <a:pt x="76302" y="34701"/>
                    <a:pt x="86090" y="42274"/>
                  </a:cubicBezTo>
                  <a:cubicBezTo>
                    <a:pt x="87162" y="43084"/>
                    <a:pt x="87757" y="44322"/>
                    <a:pt x="87757" y="45655"/>
                  </a:cubicBezTo>
                  <a:cubicBezTo>
                    <a:pt x="87757" y="46965"/>
                    <a:pt x="87162" y="48204"/>
                    <a:pt x="86090" y="49037"/>
                  </a:cubicBezTo>
                  <a:cubicBezTo>
                    <a:pt x="76302" y="56586"/>
                    <a:pt x="59870" y="69208"/>
                    <a:pt x="46820" y="69208"/>
                  </a:cubicBezTo>
                  <a:cubicBezTo>
                    <a:pt x="45629" y="69208"/>
                    <a:pt x="44510" y="69160"/>
                    <a:pt x="43391" y="69041"/>
                  </a:cubicBezTo>
                  <a:cubicBezTo>
                    <a:pt x="43200" y="68994"/>
                    <a:pt x="43057" y="68970"/>
                    <a:pt x="42867" y="68970"/>
                  </a:cubicBezTo>
                  <a:cubicBezTo>
                    <a:pt x="38580" y="68470"/>
                    <a:pt x="34651" y="67184"/>
                    <a:pt x="31126" y="65469"/>
                  </a:cubicBezTo>
                  <a:cubicBezTo>
                    <a:pt x="35460" y="59777"/>
                    <a:pt x="37818" y="52895"/>
                    <a:pt x="37818" y="45632"/>
                  </a:cubicBezTo>
                  <a:cubicBezTo>
                    <a:pt x="37818" y="38368"/>
                    <a:pt x="35460" y="31486"/>
                    <a:pt x="31126" y="25818"/>
                  </a:cubicBezTo>
                  <a:cubicBezTo>
                    <a:pt x="34698" y="24056"/>
                    <a:pt x="38675" y="22770"/>
                    <a:pt x="43033" y="22294"/>
                  </a:cubicBezTo>
                  <a:cubicBezTo>
                    <a:pt x="43105" y="22294"/>
                    <a:pt x="43200" y="22270"/>
                    <a:pt x="43295" y="22270"/>
                  </a:cubicBezTo>
                  <a:cubicBezTo>
                    <a:pt x="44462" y="22151"/>
                    <a:pt x="45605" y="22079"/>
                    <a:pt x="46844" y="22079"/>
                  </a:cubicBezTo>
                  <a:close/>
                  <a:moveTo>
                    <a:pt x="120931" y="18483"/>
                  </a:moveTo>
                  <a:cubicBezTo>
                    <a:pt x="124717" y="33463"/>
                    <a:pt x="117358" y="42226"/>
                    <a:pt x="116930" y="42703"/>
                  </a:cubicBezTo>
                  <a:cubicBezTo>
                    <a:pt x="115429" y="44417"/>
                    <a:pt x="115429" y="46965"/>
                    <a:pt x="116930" y="48656"/>
                  </a:cubicBezTo>
                  <a:cubicBezTo>
                    <a:pt x="117287" y="49037"/>
                    <a:pt x="124741" y="57848"/>
                    <a:pt x="120931" y="72851"/>
                  </a:cubicBezTo>
                  <a:cubicBezTo>
                    <a:pt x="118692" y="70851"/>
                    <a:pt x="116096" y="69470"/>
                    <a:pt x="113572" y="68160"/>
                  </a:cubicBezTo>
                  <a:cubicBezTo>
                    <a:pt x="111048" y="66826"/>
                    <a:pt x="108452" y="65469"/>
                    <a:pt x="105785" y="63350"/>
                  </a:cubicBezTo>
                  <a:cubicBezTo>
                    <a:pt x="96926" y="56324"/>
                    <a:pt x="96711" y="46084"/>
                    <a:pt x="96711" y="45655"/>
                  </a:cubicBezTo>
                  <a:cubicBezTo>
                    <a:pt x="96711" y="45536"/>
                    <a:pt x="96807" y="35082"/>
                    <a:pt x="105785" y="27985"/>
                  </a:cubicBezTo>
                  <a:cubicBezTo>
                    <a:pt x="108452" y="25866"/>
                    <a:pt x="111048" y="24461"/>
                    <a:pt x="113572" y="23151"/>
                  </a:cubicBezTo>
                  <a:cubicBezTo>
                    <a:pt x="116096" y="21817"/>
                    <a:pt x="118668" y="20436"/>
                    <a:pt x="120931" y="18483"/>
                  </a:cubicBezTo>
                  <a:close/>
                  <a:moveTo>
                    <a:pt x="60466" y="75400"/>
                  </a:moveTo>
                  <a:lnTo>
                    <a:pt x="60466" y="81687"/>
                  </a:lnTo>
                  <a:cubicBezTo>
                    <a:pt x="56989" y="80877"/>
                    <a:pt x="54226" y="79329"/>
                    <a:pt x="52107" y="77733"/>
                  </a:cubicBezTo>
                  <a:cubicBezTo>
                    <a:pt x="54869" y="77257"/>
                    <a:pt x="57679" y="76471"/>
                    <a:pt x="60466" y="75400"/>
                  </a:cubicBezTo>
                  <a:close/>
                  <a:moveTo>
                    <a:pt x="64980" y="1"/>
                  </a:moveTo>
                  <a:cubicBezTo>
                    <a:pt x="64928" y="1"/>
                    <a:pt x="64876" y="1"/>
                    <a:pt x="64824" y="3"/>
                  </a:cubicBezTo>
                  <a:cubicBezTo>
                    <a:pt x="50464" y="456"/>
                    <a:pt x="42748" y="9410"/>
                    <a:pt x="39890" y="13625"/>
                  </a:cubicBezTo>
                  <a:cubicBezTo>
                    <a:pt x="14694" y="17626"/>
                    <a:pt x="1168" y="42369"/>
                    <a:pt x="548" y="43488"/>
                  </a:cubicBezTo>
                  <a:cubicBezTo>
                    <a:pt x="191" y="44155"/>
                    <a:pt x="1" y="44893"/>
                    <a:pt x="1" y="45632"/>
                  </a:cubicBezTo>
                  <a:cubicBezTo>
                    <a:pt x="1" y="46370"/>
                    <a:pt x="191" y="47084"/>
                    <a:pt x="548" y="47751"/>
                  </a:cubicBezTo>
                  <a:cubicBezTo>
                    <a:pt x="1168" y="48870"/>
                    <a:pt x="14694" y="73637"/>
                    <a:pt x="39938" y="77638"/>
                  </a:cubicBezTo>
                  <a:cubicBezTo>
                    <a:pt x="42795" y="81853"/>
                    <a:pt x="50535" y="90784"/>
                    <a:pt x="64848" y="91236"/>
                  </a:cubicBezTo>
                  <a:cubicBezTo>
                    <a:pt x="65300" y="91236"/>
                    <a:pt x="65705" y="91212"/>
                    <a:pt x="66967" y="90712"/>
                  </a:cubicBezTo>
                  <a:cubicBezTo>
                    <a:pt x="67372" y="90522"/>
                    <a:pt x="67753" y="90307"/>
                    <a:pt x="68062" y="90022"/>
                  </a:cubicBezTo>
                  <a:cubicBezTo>
                    <a:pt x="68944" y="89188"/>
                    <a:pt x="69468" y="87997"/>
                    <a:pt x="69468" y="86783"/>
                  </a:cubicBezTo>
                  <a:lnTo>
                    <a:pt x="69468" y="71232"/>
                  </a:lnTo>
                  <a:lnTo>
                    <a:pt x="69468" y="71208"/>
                  </a:lnTo>
                  <a:cubicBezTo>
                    <a:pt x="76636" y="67279"/>
                    <a:pt x="83685" y="62159"/>
                    <a:pt x="90258" y="57086"/>
                  </a:cubicBezTo>
                  <a:cubicBezTo>
                    <a:pt x="92044" y="61421"/>
                    <a:pt x="95068" y="66255"/>
                    <a:pt x="100188" y="70351"/>
                  </a:cubicBezTo>
                  <a:cubicBezTo>
                    <a:pt x="103475" y="72994"/>
                    <a:pt x="106618" y="74638"/>
                    <a:pt x="109357" y="76090"/>
                  </a:cubicBezTo>
                  <a:cubicBezTo>
                    <a:pt x="114263" y="78686"/>
                    <a:pt x="116454" y="79972"/>
                    <a:pt x="117739" y="84092"/>
                  </a:cubicBezTo>
                  <a:cubicBezTo>
                    <a:pt x="118311" y="85854"/>
                    <a:pt x="119859" y="87092"/>
                    <a:pt x="121693" y="87212"/>
                  </a:cubicBezTo>
                  <a:lnTo>
                    <a:pt x="122026" y="87212"/>
                  </a:lnTo>
                  <a:cubicBezTo>
                    <a:pt x="123765" y="87212"/>
                    <a:pt x="125336" y="86235"/>
                    <a:pt x="126075" y="84663"/>
                  </a:cubicBezTo>
                  <a:cubicBezTo>
                    <a:pt x="135243" y="65279"/>
                    <a:pt x="129361" y="51442"/>
                    <a:pt x="125741" y="45632"/>
                  </a:cubicBezTo>
                  <a:cubicBezTo>
                    <a:pt x="129361" y="39821"/>
                    <a:pt x="135243" y="25961"/>
                    <a:pt x="126075" y="6600"/>
                  </a:cubicBezTo>
                  <a:cubicBezTo>
                    <a:pt x="125331" y="5021"/>
                    <a:pt x="123762" y="4050"/>
                    <a:pt x="122045" y="4050"/>
                  </a:cubicBezTo>
                  <a:cubicBezTo>
                    <a:pt x="121561" y="4050"/>
                    <a:pt x="121066" y="4128"/>
                    <a:pt x="120573" y="4290"/>
                  </a:cubicBezTo>
                  <a:cubicBezTo>
                    <a:pt x="119192" y="4742"/>
                    <a:pt x="118168" y="5886"/>
                    <a:pt x="117716" y="7267"/>
                  </a:cubicBezTo>
                  <a:cubicBezTo>
                    <a:pt x="116430" y="11291"/>
                    <a:pt x="114191" y="12625"/>
                    <a:pt x="109357" y="15173"/>
                  </a:cubicBezTo>
                  <a:cubicBezTo>
                    <a:pt x="106618" y="16650"/>
                    <a:pt x="103475" y="18269"/>
                    <a:pt x="100188" y="20936"/>
                  </a:cubicBezTo>
                  <a:cubicBezTo>
                    <a:pt x="95068" y="25008"/>
                    <a:pt x="92044" y="29867"/>
                    <a:pt x="90258" y="34177"/>
                  </a:cubicBezTo>
                  <a:cubicBezTo>
                    <a:pt x="83661" y="29105"/>
                    <a:pt x="76612" y="23984"/>
                    <a:pt x="69468" y="20055"/>
                  </a:cubicBezTo>
                  <a:lnTo>
                    <a:pt x="69468" y="20031"/>
                  </a:lnTo>
                  <a:lnTo>
                    <a:pt x="69468" y="4528"/>
                  </a:lnTo>
                  <a:cubicBezTo>
                    <a:pt x="69468" y="4147"/>
                    <a:pt x="69420" y="3718"/>
                    <a:pt x="69301" y="3337"/>
                  </a:cubicBezTo>
                  <a:cubicBezTo>
                    <a:pt x="68721" y="1274"/>
                    <a:pt x="66900" y="1"/>
                    <a:pt x="6498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7" name="Google Shape;947;p58"/>
          <p:cNvGrpSpPr/>
          <p:nvPr/>
        </p:nvGrpSpPr>
        <p:grpSpPr>
          <a:xfrm>
            <a:off x="5700519" y="3452566"/>
            <a:ext cx="273222" cy="430671"/>
            <a:chOff x="5700519" y="3452566"/>
            <a:chExt cx="273222" cy="430671"/>
          </a:xfrm>
        </p:grpSpPr>
        <p:sp>
          <p:nvSpPr>
            <p:cNvPr id="948" name="Google Shape;948;p58"/>
            <p:cNvSpPr/>
            <p:nvPr/>
          </p:nvSpPr>
          <p:spPr>
            <a:xfrm>
              <a:off x="5746567" y="3619118"/>
              <a:ext cx="23543" cy="16791"/>
            </a:xfrm>
            <a:custGeom>
              <a:avLst/>
              <a:gdLst/>
              <a:ahLst/>
              <a:cxnLst/>
              <a:rect l="l" t="t" r="r" b="b"/>
              <a:pathLst>
                <a:path w="14623" h="8955" extrusionOk="0">
                  <a:moveTo>
                    <a:pt x="4978" y="0"/>
                  </a:moveTo>
                  <a:cubicBezTo>
                    <a:pt x="2715" y="0"/>
                    <a:pt x="715" y="1596"/>
                    <a:pt x="405" y="3811"/>
                  </a:cubicBezTo>
                  <a:cubicBezTo>
                    <a:pt x="1" y="6573"/>
                    <a:pt x="2144" y="8955"/>
                    <a:pt x="4835" y="8955"/>
                  </a:cubicBezTo>
                  <a:lnTo>
                    <a:pt x="9645" y="8955"/>
                  </a:lnTo>
                  <a:cubicBezTo>
                    <a:pt x="11908" y="8955"/>
                    <a:pt x="13908" y="7335"/>
                    <a:pt x="14242" y="5144"/>
                  </a:cubicBezTo>
                  <a:cubicBezTo>
                    <a:pt x="14623" y="2382"/>
                    <a:pt x="12479" y="0"/>
                    <a:pt x="98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58"/>
            <p:cNvSpPr/>
            <p:nvPr/>
          </p:nvSpPr>
          <p:spPr>
            <a:xfrm>
              <a:off x="5780499" y="3619118"/>
              <a:ext cx="23582" cy="16791"/>
            </a:xfrm>
            <a:custGeom>
              <a:avLst/>
              <a:gdLst/>
              <a:ahLst/>
              <a:cxnLst/>
              <a:rect l="l" t="t" r="r" b="b"/>
              <a:pathLst>
                <a:path w="14647" h="8955" extrusionOk="0">
                  <a:moveTo>
                    <a:pt x="4978" y="0"/>
                  </a:moveTo>
                  <a:cubicBezTo>
                    <a:pt x="2715" y="0"/>
                    <a:pt x="715" y="1596"/>
                    <a:pt x="405" y="3811"/>
                  </a:cubicBezTo>
                  <a:cubicBezTo>
                    <a:pt x="0" y="6573"/>
                    <a:pt x="2144" y="8955"/>
                    <a:pt x="4835" y="8955"/>
                  </a:cubicBezTo>
                  <a:lnTo>
                    <a:pt x="9645" y="8955"/>
                  </a:lnTo>
                  <a:cubicBezTo>
                    <a:pt x="11908" y="8955"/>
                    <a:pt x="13908" y="7335"/>
                    <a:pt x="14241" y="5144"/>
                  </a:cubicBezTo>
                  <a:cubicBezTo>
                    <a:pt x="14646" y="2382"/>
                    <a:pt x="12503" y="0"/>
                    <a:pt x="98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58"/>
            <p:cNvSpPr/>
            <p:nvPr/>
          </p:nvSpPr>
          <p:spPr>
            <a:xfrm>
              <a:off x="5767999" y="3634206"/>
              <a:ext cx="14418" cy="26121"/>
            </a:xfrm>
            <a:custGeom>
              <a:avLst/>
              <a:gdLst/>
              <a:ahLst/>
              <a:cxnLst/>
              <a:rect l="l" t="t" r="r" b="b"/>
              <a:pathLst>
                <a:path w="8955" h="13931" extrusionOk="0">
                  <a:moveTo>
                    <a:pt x="4488" y="0"/>
                  </a:moveTo>
                  <a:cubicBezTo>
                    <a:pt x="4266" y="0"/>
                    <a:pt x="4040" y="17"/>
                    <a:pt x="3811" y="50"/>
                  </a:cubicBezTo>
                  <a:cubicBezTo>
                    <a:pt x="1620" y="336"/>
                    <a:pt x="1" y="2336"/>
                    <a:pt x="1" y="4599"/>
                  </a:cubicBezTo>
                  <a:lnTo>
                    <a:pt x="1" y="9290"/>
                  </a:lnTo>
                  <a:cubicBezTo>
                    <a:pt x="1" y="11553"/>
                    <a:pt x="1620" y="13553"/>
                    <a:pt x="3811" y="13886"/>
                  </a:cubicBezTo>
                  <a:cubicBezTo>
                    <a:pt x="4026" y="13916"/>
                    <a:pt x="4239" y="13930"/>
                    <a:pt x="4449" y="13930"/>
                  </a:cubicBezTo>
                  <a:cubicBezTo>
                    <a:pt x="6930" y="13930"/>
                    <a:pt x="8955" y="11916"/>
                    <a:pt x="8955" y="9457"/>
                  </a:cubicBezTo>
                  <a:lnTo>
                    <a:pt x="8955" y="4480"/>
                  </a:lnTo>
                  <a:cubicBezTo>
                    <a:pt x="8955" y="1990"/>
                    <a:pt x="6952" y="0"/>
                    <a:pt x="44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58"/>
            <p:cNvSpPr/>
            <p:nvPr/>
          </p:nvSpPr>
          <p:spPr>
            <a:xfrm>
              <a:off x="5767999" y="3594610"/>
              <a:ext cx="14418" cy="26154"/>
            </a:xfrm>
            <a:custGeom>
              <a:avLst/>
              <a:gdLst/>
              <a:ahLst/>
              <a:cxnLst/>
              <a:rect l="l" t="t" r="r" b="b"/>
              <a:pathLst>
                <a:path w="8955" h="13949" extrusionOk="0">
                  <a:moveTo>
                    <a:pt x="4454" y="0"/>
                  </a:moveTo>
                  <a:cubicBezTo>
                    <a:pt x="4243" y="0"/>
                    <a:pt x="4028" y="15"/>
                    <a:pt x="3811" y="45"/>
                  </a:cubicBezTo>
                  <a:cubicBezTo>
                    <a:pt x="1620" y="354"/>
                    <a:pt x="1" y="2379"/>
                    <a:pt x="1" y="4617"/>
                  </a:cubicBezTo>
                  <a:lnTo>
                    <a:pt x="1" y="9309"/>
                  </a:lnTo>
                  <a:cubicBezTo>
                    <a:pt x="1" y="11571"/>
                    <a:pt x="1620" y="13571"/>
                    <a:pt x="3811" y="13905"/>
                  </a:cubicBezTo>
                  <a:cubicBezTo>
                    <a:pt x="4026" y="13934"/>
                    <a:pt x="4239" y="13949"/>
                    <a:pt x="4448" y="13949"/>
                  </a:cubicBezTo>
                  <a:cubicBezTo>
                    <a:pt x="6930" y="13949"/>
                    <a:pt x="8955" y="11933"/>
                    <a:pt x="8955" y="9452"/>
                  </a:cubicBezTo>
                  <a:lnTo>
                    <a:pt x="8955" y="4498"/>
                  </a:lnTo>
                  <a:cubicBezTo>
                    <a:pt x="8955" y="1997"/>
                    <a:pt x="6933" y="0"/>
                    <a:pt x="44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58"/>
            <p:cNvSpPr/>
            <p:nvPr/>
          </p:nvSpPr>
          <p:spPr>
            <a:xfrm>
              <a:off x="5872441" y="3730037"/>
              <a:ext cx="16258" cy="16920"/>
            </a:xfrm>
            <a:custGeom>
              <a:avLst/>
              <a:gdLst/>
              <a:ahLst/>
              <a:cxnLst/>
              <a:rect l="l" t="t" r="r" b="b"/>
              <a:pathLst>
                <a:path w="10098" h="9024" extrusionOk="0">
                  <a:moveTo>
                    <a:pt x="5032" y="0"/>
                  </a:moveTo>
                  <a:cubicBezTo>
                    <a:pt x="4015" y="0"/>
                    <a:pt x="2992" y="346"/>
                    <a:pt x="2144" y="1046"/>
                  </a:cubicBezTo>
                  <a:cubicBezTo>
                    <a:pt x="239" y="2665"/>
                    <a:pt x="0" y="5499"/>
                    <a:pt x="1596" y="7404"/>
                  </a:cubicBezTo>
                  <a:lnTo>
                    <a:pt x="1667" y="7452"/>
                  </a:lnTo>
                  <a:cubicBezTo>
                    <a:pt x="2549" y="8500"/>
                    <a:pt x="3811" y="9024"/>
                    <a:pt x="5097" y="9024"/>
                  </a:cubicBezTo>
                  <a:cubicBezTo>
                    <a:pt x="6121" y="9024"/>
                    <a:pt x="7145" y="8667"/>
                    <a:pt x="8002" y="7952"/>
                  </a:cubicBezTo>
                  <a:cubicBezTo>
                    <a:pt x="9860" y="6357"/>
                    <a:pt x="10098" y="3523"/>
                    <a:pt x="8478" y="1641"/>
                  </a:cubicBezTo>
                  <a:lnTo>
                    <a:pt x="8478" y="1641"/>
                  </a:lnTo>
                  <a:lnTo>
                    <a:pt x="5049" y="4547"/>
                  </a:lnTo>
                  <a:lnTo>
                    <a:pt x="8455" y="1594"/>
                  </a:lnTo>
                  <a:cubicBezTo>
                    <a:pt x="7556" y="537"/>
                    <a:pt x="6299" y="0"/>
                    <a:pt x="50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58"/>
            <p:cNvSpPr/>
            <p:nvPr/>
          </p:nvSpPr>
          <p:spPr>
            <a:xfrm>
              <a:off x="5700519" y="3452566"/>
              <a:ext cx="273222" cy="430671"/>
            </a:xfrm>
            <a:custGeom>
              <a:avLst/>
              <a:gdLst/>
              <a:ahLst/>
              <a:cxnLst/>
              <a:rect l="l" t="t" r="r" b="b"/>
              <a:pathLst>
                <a:path w="169703" h="229691" extrusionOk="0">
                  <a:moveTo>
                    <a:pt x="126550" y="8955"/>
                  </a:moveTo>
                  <a:lnTo>
                    <a:pt x="126574" y="8979"/>
                  </a:lnTo>
                  <a:lnTo>
                    <a:pt x="158724" y="110309"/>
                  </a:lnTo>
                  <a:cubicBezTo>
                    <a:pt x="158724" y="110309"/>
                    <a:pt x="158724" y="110333"/>
                    <a:pt x="158700" y="110333"/>
                  </a:cubicBezTo>
                  <a:lnTo>
                    <a:pt x="11026" y="110333"/>
                  </a:lnTo>
                  <a:cubicBezTo>
                    <a:pt x="11026" y="110333"/>
                    <a:pt x="11026" y="110309"/>
                    <a:pt x="10979" y="110309"/>
                  </a:cubicBezTo>
                  <a:lnTo>
                    <a:pt x="43176" y="8979"/>
                  </a:lnTo>
                  <a:lnTo>
                    <a:pt x="43200" y="8955"/>
                  </a:lnTo>
                  <a:close/>
                  <a:moveTo>
                    <a:pt x="39890" y="1"/>
                  </a:moveTo>
                  <a:cubicBezTo>
                    <a:pt x="37937" y="1"/>
                    <a:pt x="36198" y="1239"/>
                    <a:pt x="35627" y="3120"/>
                  </a:cubicBezTo>
                  <a:lnTo>
                    <a:pt x="596" y="113500"/>
                  </a:lnTo>
                  <a:cubicBezTo>
                    <a:pt x="0" y="115381"/>
                    <a:pt x="691" y="117525"/>
                    <a:pt x="2477" y="118644"/>
                  </a:cubicBezTo>
                  <a:cubicBezTo>
                    <a:pt x="3215" y="119120"/>
                    <a:pt x="4073" y="119334"/>
                    <a:pt x="4954" y="119334"/>
                  </a:cubicBezTo>
                  <a:lnTo>
                    <a:pt x="14551" y="119334"/>
                  </a:lnTo>
                  <a:lnTo>
                    <a:pt x="14551" y="131361"/>
                  </a:lnTo>
                  <a:cubicBezTo>
                    <a:pt x="14551" y="133766"/>
                    <a:pt x="16385" y="135862"/>
                    <a:pt x="18766" y="136005"/>
                  </a:cubicBezTo>
                  <a:cubicBezTo>
                    <a:pt x="18851" y="136009"/>
                    <a:pt x="18936" y="136012"/>
                    <a:pt x="19020" y="136012"/>
                  </a:cubicBezTo>
                  <a:cubicBezTo>
                    <a:pt x="21480" y="136012"/>
                    <a:pt x="23529" y="134014"/>
                    <a:pt x="23529" y="131504"/>
                  </a:cubicBezTo>
                  <a:lnTo>
                    <a:pt x="23529" y="119334"/>
                  </a:lnTo>
                  <a:lnTo>
                    <a:pt x="65038" y="119334"/>
                  </a:lnTo>
                  <a:cubicBezTo>
                    <a:pt x="64371" y="130932"/>
                    <a:pt x="60441" y="141815"/>
                    <a:pt x="53964" y="149555"/>
                  </a:cubicBezTo>
                  <a:cubicBezTo>
                    <a:pt x="44605" y="160795"/>
                    <a:pt x="39199" y="176846"/>
                    <a:pt x="39199" y="193564"/>
                  </a:cubicBezTo>
                  <a:cubicBezTo>
                    <a:pt x="39199" y="205662"/>
                    <a:pt x="41938" y="217307"/>
                    <a:pt x="47129" y="227237"/>
                  </a:cubicBezTo>
                  <a:cubicBezTo>
                    <a:pt x="47891" y="228738"/>
                    <a:pt x="49439" y="229690"/>
                    <a:pt x="51154" y="229690"/>
                  </a:cubicBezTo>
                  <a:lnTo>
                    <a:pt x="118215" y="229690"/>
                  </a:lnTo>
                  <a:cubicBezTo>
                    <a:pt x="119906" y="229690"/>
                    <a:pt x="121454" y="228738"/>
                    <a:pt x="122240" y="227237"/>
                  </a:cubicBezTo>
                  <a:cubicBezTo>
                    <a:pt x="127408" y="217331"/>
                    <a:pt x="130146" y="205685"/>
                    <a:pt x="130146" y="193635"/>
                  </a:cubicBezTo>
                  <a:cubicBezTo>
                    <a:pt x="130146" y="183348"/>
                    <a:pt x="128122" y="173226"/>
                    <a:pt x="124312" y="164367"/>
                  </a:cubicBezTo>
                  <a:cubicBezTo>
                    <a:pt x="123594" y="162658"/>
                    <a:pt x="121930" y="161635"/>
                    <a:pt x="120186" y="161635"/>
                  </a:cubicBezTo>
                  <a:cubicBezTo>
                    <a:pt x="119500" y="161635"/>
                    <a:pt x="118802" y="161793"/>
                    <a:pt x="118144" y="162129"/>
                  </a:cubicBezTo>
                  <a:cubicBezTo>
                    <a:pt x="116001" y="163248"/>
                    <a:pt x="115215" y="165844"/>
                    <a:pt x="116167" y="168059"/>
                  </a:cubicBezTo>
                  <a:cubicBezTo>
                    <a:pt x="119454" y="175775"/>
                    <a:pt x="121192" y="184610"/>
                    <a:pt x="121192" y="193612"/>
                  </a:cubicBezTo>
                  <a:cubicBezTo>
                    <a:pt x="121192" y="203280"/>
                    <a:pt x="119216" y="212568"/>
                    <a:pt x="115477" y="220665"/>
                  </a:cubicBezTo>
                  <a:lnTo>
                    <a:pt x="53916" y="220665"/>
                  </a:lnTo>
                  <a:cubicBezTo>
                    <a:pt x="50154" y="212544"/>
                    <a:pt x="48201" y="203209"/>
                    <a:pt x="48201" y="193540"/>
                  </a:cubicBezTo>
                  <a:cubicBezTo>
                    <a:pt x="48201" y="178870"/>
                    <a:pt x="52821" y="164939"/>
                    <a:pt x="60870" y="155270"/>
                  </a:cubicBezTo>
                  <a:cubicBezTo>
                    <a:pt x="68657" y="145935"/>
                    <a:pt x="73373" y="133004"/>
                    <a:pt x="74087" y="119311"/>
                  </a:cubicBezTo>
                  <a:lnTo>
                    <a:pt x="74135" y="119263"/>
                  </a:lnTo>
                  <a:lnTo>
                    <a:pt x="95092" y="119263"/>
                  </a:lnTo>
                  <a:lnTo>
                    <a:pt x="95115" y="119311"/>
                  </a:lnTo>
                  <a:cubicBezTo>
                    <a:pt x="95520" y="126836"/>
                    <a:pt x="97163" y="134218"/>
                    <a:pt x="99902" y="140863"/>
                  </a:cubicBezTo>
                  <a:cubicBezTo>
                    <a:pt x="100622" y="142591"/>
                    <a:pt x="102296" y="143626"/>
                    <a:pt x="104058" y="143626"/>
                  </a:cubicBezTo>
                  <a:cubicBezTo>
                    <a:pt x="104626" y="143626"/>
                    <a:pt x="105203" y="143518"/>
                    <a:pt x="105760" y="143292"/>
                  </a:cubicBezTo>
                  <a:cubicBezTo>
                    <a:pt x="108070" y="142339"/>
                    <a:pt x="109142" y="139720"/>
                    <a:pt x="108213" y="137433"/>
                  </a:cubicBezTo>
                  <a:cubicBezTo>
                    <a:pt x="105880" y="131837"/>
                    <a:pt x="104522" y="125645"/>
                    <a:pt x="104093" y="119263"/>
                  </a:cubicBezTo>
                  <a:lnTo>
                    <a:pt x="164820" y="119263"/>
                  </a:lnTo>
                  <a:cubicBezTo>
                    <a:pt x="165821" y="119263"/>
                    <a:pt x="166797" y="119001"/>
                    <a:pt x="167607" y="118406"/>
                  </a:cubicBezTo>
                  <a:cubicBezTo>
                    <a:pt x="169107" y="117286"/>
                    <a:pt x="169702" y="115286"/>
                    <a:pt x="169155" y="113500"/>
                  </a:cubicBezTo>
                  <a:lnTo>
                    <a:pt x="134100" y="3120"/>
                  </a:lnTo>
                  <a:cubicBezTo>
                    <a:pt x="133504" y="1263"/>
                    <a:pt x="131790" y="1"/>
                    <a:pt x="1298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58"/>
            <p:cNvSpPr/>
            <p:nvPr/>
          </p:nvSpPr>
          <p:spPr>
            <a:xfrm>
              <a:off x="5709490" y="3718156"/>
              <a:ext cx="43328" cy="50458"/>
            </a:xfrm>
            <a:custGeom>
              <a:avLst/>
              <a:gdLst/>
              <a:ahLst/>
              <a:cxnLst/>
              <a:rect l="l" t="t" r="r" b="b"/>
              <a:pathLst>
                <a:path w="26912" h="26911" extrusionOk="0">
                  <a:moveTo>
                    <a:pt x="13456" y="8931"/>
                  </a:moveTo>
                  <a:cubicBezTo>
                    <a:pt x="15933" y="8931"/>
                    <a:pt x="17957" y="10955"/>
                    <a:pt x="17957" y="13432"/>
                  </a:cubicBezTo>
                  <a:cubicBezTo>
                    <a:pt x="17957" y="15909"/>
                    <a:pt x="15933" y="17933"/>
                    <a:pt x="13456" y="17933"/>
                  </a:cubicBezTo>
                  <a:cubicBezTo>
                    <a:pt x="10979" y="17933"/>
                    <a:pt x="8955" y="15909"/>
                    <a:pt x="8955" y="13432"/>
                  </a:cubicBezTo>
                  <a:cubicBezTo>
                    <a:pt x="8955" y="10955"/>
                    <a:pt x="10979" y="8931"/>
                    <a:pt x="13456" y="8931"/>
                  </a:cubicBezTo>
                  <a:close/>
                  <a:moveTo>
                    <a:pt x="13456" y="1"/>
                  </a:moveTo>
                  <a:cubicBezTo>
                    <a:pt x="6050" y="1"/>
                    <a:pt x="1" y="6049"/>
                    <a:pt x="1" y="13456"/>
                  </a:cubicBezTo>
                  <a:cubicBezTo>
                    <a:pt x="1" y="20886"/>
                    <a:pt x="6050" y="26911"/>
                    <a:pt x="13456" y="26911"/>
                  </a:cubicBezTo>
                  <a:cubicBezTo>
                    <a:pt x="20862" y="26911"/>
                    <a:pt x="26911" y="20886"/>
                    <a:pt x="26911" y="13456"/>
                  </a:cubicBezTo>
                  <a:cubicBezTo>
                    <a:pt x="26911" y="6049"/>
                    <a:pt x="20862" y="1"/>
                    <a:pt x="134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58"/>
            <p:cNvSpPr/>
            <p:nvPr/>
          </p:nvSpPr>
          <p:spPr>
            <a:xfrm>
              <a:off x="5869605" y="3476097"/>
              <a:ext cx="23543" cy="16793"/>
            </a:xfrm>
            <a:custGeom>
              <a:avLst/>
              <a:gdLst/>
              <a:ahLst/>
              <a:cxnLst/>
              <a:rect l="l" t="t" r="r" b="b"/>
              <a:pathLst>
                <a:path w="14623" h="8956" extrusionOk="0">
                  <a:moveTo>
                    <a:pt x="4977" y="1"/>
                  </a:moveTo>
                  <a:cubicBezTo>
                    <a:pt x="2715" y="1"/>
                    <a:pt x="715" y="1620"/>
                    <a:pt x="381" y="3811"/>
                  </a:cubicBezTo>
                  <a:cubicBezTo>
                    <a:pt x="0" y="6574"/>
                    <a:pt x="2143" y="8955"/>
                    <a:pt x="4835" y="8955"/>
                  </a:cubicBezTo>
                  <a:lnTo>
                    <a:pt x="9645" y="8955"/>
                  </a:lnTo>
                  <a:cubicBezTo>
                    <a:pt x="11907" y="8955"/>
                    <a:pt x="13908" y="7360"/>
                    <a:pt x="14241" y="5145"/>
                  </a:cubicBezTo>
                  <a:cubicBezTo>
                    <a:pt x="14622" y="2382"/>
                    <a:pt x="12503" y="1"/>
                    <a:pt x="978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58"/>
            <p:cNvSpPr/>
            <p:nvPr/>
          </p:nvSpPr>
          <p:spPr>
            <a:xfrm>
              <a:off x="5890807" y="3490919"/>
              <a:ext cx="14418" cy="26121"/>
            </a:xfrm>
            <a:custGeom>
              <a:avLst/>
              <a:gdLst/>
              <a:ahLst/>
              <a:cxnLst/>
              <a:rect l="l" t="t" r="r" b="b"/>
              <a:pathLst>
                <a:path w="8955" h="13931" extrusionOk="0">
                  <a:moveTo>
                    <a:pt x="4488" y="0"/>
                  </a:moveTo>
                  <a:cubicBezTo>
                    <a:pt x="4266" y="0"/>
                    <a:pt x="4040" y="16"/>
                    <a:pt x="3811" y="50"/>
                  </a:cubicBezTo>
                  <a:cubicBezTo>
                    <a:pt x="1596" y="312"/>
                    <a:pt x="1" y="2336"/>
                    <a:pt x="1" y="4598"/>
                  </a:cubicBezTo>
                  <a:lnTo>
                    <a:pt x="1" y="9314"/>
                  </a:lnTo>
                  <a:cubicBezTo>
                    <a:pt x="1" y="11576"/>
                    <a:pt x="1596" y="13553"/>
                    <a:pt x="3811" y="13886"/>
                  </a:cubicBezTo>
                  <a:cubicBezTo>
                    <a:pt x="4026" y="13916"/>
                    <a:pt x="4239" y="13930"/>
                    <a:pt x="4448" y="13930"/>
                  </a:cubicBezTo>
                  <a:cubicBezTo>
                    <a:pt x="6930" y="13930"/>
                    <a:pt x="8955" y="11916"/>
                    <a:pt x="8955" y="9457"/>
                  </a:cubicBezTo>
                  <a:lnTo>
                    <a:pt x="8955" y="4479"/>
                  </a:lnTo>
                  <a:cubicBezTo>
                    <a:pt x="8955" y="1989"/>
                    <a:pt x="6951" y="0"/>
                    <a:pt x="44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58"/>
            <p:cNvSpPr/>
            <p:nvPr/>
          </p:nvSpPr>
          <p:spPr>
            <a:xfrm>
              <a:off x="5780499" y="3476097"/>
              <a:ext cx="23582" cy="16793"/>
            </a:xfrm>
            <a:custGeom>
              <a:avLst/>
              <a:gdLst/>
              <a:ahLst/>
              <a:cxnLst/>
              <a:rect l="l" t="t" r="r" b="b"/>
              <a:pathLst>
                <a:path w="14647" h="8956" extrusionOk="0">
                  <a:moveTo>
                    <a:pt x="4978" y="1"/>
                  </a:moveTo>
                  <a:cubicBezTo>
                    <a:pt x="2715" y="1"/>
                    <a:pt x="715" y="1620"/>
                    <a:pt x="405" y="3811"/>
                  </a:cubicBezTo>
                  <a:cubicBezTo>
                    <a:pt x="0" y="6574"/>
                    <a:pt x="2144" y="8955"/>
                    <a:pt x="4835" y="8955"/>
                  </a:cubicBezTo>
                  <a:lnTo>
                    <a:pt x="9645" y="8955"/>
                  </a:lnTo>
                  <a:cubicBezTo>
                    <a:pt x="11908" y="8955"/>
                    <a:pt x="13908" y="7360"/>
                    <a:pt x="14241" y="5145"/>
                  </a:cubicBezTo>
                  <a:cubicBezTo>
                    <a:pt x="14646" y="2382"/>
                    <a:pt x="12503" y="1"/>
                    <a:pt x="98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58"/>
            <p:cNvSpPr/>
            <p:nvPr/>
          </p:nvSpPr>
          <p:spPr>
            <a:xfrm>
              <a:off x="5767999" y="3490919"/>
              <a:ext cx="14418" cy="26121"/>
            </a:xfrm>
            <a:custGeom>
              <a:avLst/>
              <a:gdLst/>
              <a:ahLst/>
              <a:cxnLst/>
              <a:rect l="l" t="t" r="r" b="b"/>
              <a:pathLst>
                <a:path w="8955" h="13931" extrusionOk="0">
                  <a:moveTo>
                    <a:pt x="4488" y="0"/>
                  </a:moveTo>
                  <a:cubicBezTo>
                    <a:pt x="4266" y="0"/>
                    <a:pt x="4040" y="16"/>
                    <a:pt x="3811" y="50"/>
                  </a:cubicBezTo>
                  <a:cubicBezTo>
                    <a:pt x="1620" y="312"/>
                    <a:pt x="1" y="2336"/>
                    <a:pt x="1" y="4598"/>
                  </a:cubicBezTo>
                  <a:lnTo>
                    <a:pt x="1" y="9314"/>
                  </a:lnTo>
                  <a:cubicBezTo>
                    <a:pt x="1" y="11576"/>
                    <a:pt x="1620" y="13553"/>
                    <a:pt x="3811" y="13886"/>
                  </a:cubicBezTo>
                  <a:cubicBezTo>
                    <a:pt x="4026" y="13916"/>
                    <a:pt x="4239" y="13930"/>
                    <a:pt x="4449" y="13930"/>
                  </a:cubicBezTo>
                  <a:cubicBezTo>
                    <a:pt x="6930" y="13930"/>
                    <a:pt x="8955" y="11916"/>
                    <a:pt x="8955" y="9457"/>
                  </a:cubicBezTo>
                  <a:lnTo>
                    <a:pt x="8955" y="4479"/>
                  </a:lnTo>
                  <a:cubicBezTo>
                    <a:pt x="8955" y="1989"/>
                    <a:pt x="6952" y="0"/>
                    <a:pt x="44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58"/>
            <p:cNvSpPr/>
            <p:nvPr/>
          </p:nvSpPr>
          <p:spPr>
            <a:xfrm>
              <a:off x="5808066" y="3547585"/>
              <a:ext cx="23582" cy="16836"/>
            </a:xfrm>
            <a:custGeom>
              <a:avLst/>
              <a:gdLst/>
              <a:ahLst/>
              <a:cxnLst/>
              <a:rect l="l" t="t" r="r" b="b"/>
              <a:pathLst>
                <a:path w="14647" h="8979" extrusionOk="0">
                  <a:moveTo>
                    <a:pt x="4978" y="1"/>
                  </a:moveTo>
                  <a:cubicBezTo>
                    <a:pt x="2716" y="1"/>
                    <a:pt x="715" y="1620"/>
                    <a:pt x="382" y="3811"/>
                  </a:cubicBezTo>
                  <a:cubicBezTo>
                    <a:pt x="1" y="6597"/>
                    <a:pt x="2144" y="8979"/>
                    <a:pt x="4835" y="8979"/>
                  </a:cubicBezTo>
                  <a:lnTo>
                    <a:pt x="9646" y="8979"/>
                  </a:lnTo>
                  <a:cubicBezTo>
                    <a:pt x="11908" y="8979"/>
                    <a:pt x="13909" y="7359"/>
                    <a:pt x="14242" y="5168"/>
                  </a:cubicBezTo>
                  <a:cubicBezTo>
                    <a:pt x="14647" y="2382"/>
                    <a:pt x="12504" y="1"/>
                    <a:pt x="978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58"/>
            <p:cNvSpPr/>
            <p:nvPr/>
          </p:nvSpPr>
          <p:spPr>
            <a:xfrm>
              <a:off x="5842037" y="3547585"/>
              <a:ext cx="23543" cy="16836"/>
            </a:xfrm>
            <a:custGeom>
              <a:avLst/>
              <a:gdLst/>
              <a:ahLst/>
              <a:cxnLst/>
              <a:rect l="l" t="t" r="r" b="b"/>
              <a:pathLst>
                <a:path w="14623" h="8979" extrusionOk="0">
                  <a:moveTo>
                    <a:pt x="4978" y="1"/>
                  </a:moveTo>
                  <a:cubicBezTo>
                    <a:pt x="2715" y="1"/>
                    <a:pt x="715" y="1620"/>
                    <a:pt x="405" y="3811"/>
                  </a:cubicBezTo>
                  <a:cubicBezTo>
                    <a:pt x="1" y="6597"/>
                    <a:pt x="2144" y="8979"/>
                    <a:pt x="4835" y="8979"/>
                  </a:cubicBezTo>
                  <a:lnTo>
                    <a:pt x="9645" y="8979"/>
                  </a:lnTo>
                  <a:cubicBezTo>
                    <a:pt x="11908" y="8979"/>
                    <a:pt x="13908" y="7359"/>
                    <a:pt x="14242" y="5168"/>
                  </a:cubicBezTo>
                  <a:cubicBezTo>
                    <a:pt x="14623" y="2382"/>
                    <a:pt x="12503" y="1"/>
                    <a:pt x="98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58"/>
            <p:cNvSpPr/>
            <p:nvPr/>
          </p:nvSpPr>
          <p:spPr>
            <a:xfrm>
              <a:off x="5829384" y="3562461"/>
              <a:ext cx="14456" cy="26199"/>
            </a:xfrm>
            <a:custGeom>
              <a:avLst/>
              <a:gdLst/>
              <a:ahLst/>
              <a:cxnLst/>
              <a:rect l="l" t="t" r="r" b="b"/>
              <a:pathLst>
                <a:path w="8979" h="13973" extrusionOk="0">
                  <a:moveTo>
                    <a:pt x="4459" y="0"/>
                  </a:moveTo>
                  <a:cubicBezTo>
                    <a:pt x="4246" y="0"/>
                    <a:pt x="4030" y="15"/>
                    <a:pt x="3811" y="45"/>
                  </a:cubicBezTo>
                  <a:cubicBezTo>
                    <a:pt x="1620" y="378"/>
                    <a:pt x="1" y="2402"/>
                    <a:pt x="1" y="4641"/>
                  </a:cubicBezTo>
                  <a:lnTo>
                    <a:pt x="1" y="9332"/>
                  </a:lnTo>
                  <a:cubicBezTo>
                    <a:pt x="1" y="11594"/>
                    <a:pt x="1620" y="13595"/>
                    <a:pt x="3811" y="13928"/>
                  </a:cubicBezTo>
                  <a:cubicBezTo>
                    <a:pt x="4028" y="13958"/>
                    <a:pt x="4243" y="13972"/>
                    <a:pt x="4454" y="13972"/>
                  </a:cubicBezTo>
                  <a:cubicBezTo>
                    <a:pt x="6954" y="13972"/>
                    <a:pt x="8979" y="11958"/>
                    <a:pt x="8979" y="9499"/>
                  </a:cubicBezTo>
                  <a:lnTo>
                    <a:pt x="8979" y="4498"/>
                  </a:lnTo>
                  <a:cubicBezTo>
                    <a:pt x="8979" y="1996"/>
                    <a:pt x="6957" y="0"/>
                    <a:pt x="445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58"/>
            <p:cNvSpPr/>
            <p:nvPr/>
          </p:nvSpPr>
          <p:spPr>
            <a:xfrm>
              <a:off x="5829384" y="3522944"/>
              <a:ext cx="14456" cy="26154"/>
            </a:xfrm>
            <a:custGeom>
              <a:avLst/>
              <a:gdLst/>
              <a:ahLst/>
              <a:cxnLst/>
              <a:rect l="l" t="t" r="r" b="b"/>
              <a:pathLst>
                <a:path w="8979" h="13949" extrusionOk="0">
                  <a:moveTo>
                    <a:pt x="4459" y="0"/>
                  </a:moveTo>
                  <a:cubicBezTo>
                    <a:pt x="4246" y="0"/>
                    <a:pt x="4030" y="15"/>
                    <a:pt x="3811" y="45"/>
                  </a:cubicBezTo>
                  <a:cubicBezTo>
                    <a:pt x="1620" y="354"/>
                    <a:pt x="1" y="2379"/>
                    <a:pt x="1" y="4617"/>
                  </a:cubicBezTo>
                  <a:lnTo>
                    <a:pt x="1" y="9309"/>
                  </a:lnTo>
                  <a:cubicBezTo>
                    <a:pt x="1" y="11571"/>
                    <a:pt x="1620" y="13571"/>
                    <a:pt x="3811" y="13905"/>
                  </a:cubicBezTo>
                  <a:cubicBezTo>
                    <a:pt x="4028" y="13934"/>
                    <a:pt x="4242" y="13949"/>
                    <a:pt x="4454" y="13949"/>
                  </a:cubicBezTo>
                  <a:cubicBezTo>
                    <a:pt x="6954" y="13949"/>
                    <a:pt x="8979" y="11933"/>
                    <a:pt x="8979" y="9451"/>
                  </a:cubicBezTo>
                  <a:lnTo>
                    <a:pt x="8979" y="4474"/>
                  </a:lnTo>
                  <a:cubicBezTo>
                    <a:pt x="8979" y="1995"/>
                    <a:pt x="6957" y="0"/>
                    <a:pt x="445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58"/>
            <p:cNvSpPr/>
            <p:nvPr/>
          </p:nvSpPr>
          <p:spPr>
            <a:xfrm>
              <a:off x="5869605" y="3619118"/>
              <a:ext cx="23543" cy="16791"/>
            </a:xfrm>
            <a:custGeom>
              <a:avLst/>
              <a:gdLst/>
              <a:ahLst/>
              <a:cxnLst/>
              <a:rect l="l" t="t" r="r" b="b"/>
              <a:pathLst>
                <a:path w="14623" h="8955" extrusionOk="0">
                  <a:moveTo>
                    <a:pt x="4977" y="0"/>
                  </a:moveTo>
                  <a:cubicBezTo>
                    <a:pt x="2715" y="0"/>
                    <a:pt x="715" y="1596"/>
                    <a:pt x="381" y="3811"/>
                  </a:cubicBezTo>
                  <a:cubicBezTo>
                    <a:pt x="0" y="6573"/>
                    <a:pt x="2143" y="8955"/>
                    <a:pt x="4835" y="8955"/>
                  </a:cubicBezTo>
                  <a:lnTo>
                    <a:pt x="9645" y="8955"/>
                  </a:lnTo>
                  <a:cubicBezTo>
                    <a:pt x="11907" y="8955"/>
                    <a:pt x="13908" y="7335"/>
                    <a:pt x="14241" y="5144"/>
                  </a:cubicBezTo>
                  <a:cubicBezTo>
                    <a:pt x="14622" y="2382"/>
                    <a:pt x="12503" y="0"/>
                    <a:pt x="97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58"/>
            <p:cNvSpPr/>
            <p:nvPr/>
          </p:nvSpPr>
          <p:spPr>
            <a:xfrm>
              <a:off x="5903574" y="3619118"/>
              <a:ext cx="23543" cy="16791"/>
            </a:xfrm>
            <a:custGeom>
              <a:avLst/>
              <a:gdLst/>
              <a:ahLst/>
              <a:cxnLst/>
              <a:rect l="l" t="t" r="r" b="b"/>
              <a:pathLst>
                <a:path w="14623" h="8955" extrusionOk="0">
                  <a:moveTo>
                    <a:pt x="4978" y="0"/>
                  </a:moveTo>
                  <a:cubicBezTo>
                    <a:pt x="2716" y="0"/>
                    <a:pt x="715" y="1596"/>
                    <a:pt x="406" y="3811"/>
                  </a:cubicBezTo>
                  <a:cubicBezTo>
                    <a:pt x="1" y="6573"/>
                    <a:pt x="2144" y="8955"/>
                    <a:pt x="4835" y="8955"/>
                  </a:cubicBezTo>
                  <a:lnTo>
                    <a:pt x="9646" y="8955"/>
                  </a:lnTo>
                  <a:cubicBezTo>
                    <a:pt x="11908" y="8955"/>
                    <a:pt x="13908" y="7335"/>
                    <a:pt x="14242" y="5144"/>
                  </a:cubicBezTo>
                  <a:cubicBezTo>
                    <a:pt x="14623" y="2382"/>
                    <a:pt x="12480" y="0"/>
                    <a:pt x="98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58"/>
            <p:cNvSpPr/>
            <p:nvPr/>
          </p:nvSpPr>
          <p:spPr>
            <a:xfrm>
              <a:off x="5890807" y="3634148"/>
              <a:ext cx="14418" cy="26109"/>
            </a:xfrm>
            <a:custGeom>
              <a:avLst/>
              <a:gdLst/>
              <a:ahLst/>
              <a:cxnLst/>
              <a:rect l="l" t="t" r="r" b="b"/>
              <a:pathLst>
                <a:path w="8955" h="13925" extrusionOk="0">
                  <a:moveTo>
                    <a:pt x="4484" y="0"/>
                  </a:moveTo>
                  <a:cubicBezTo>
                    <a:pt x="4388" y="0"/>
                    <a:pt x="4290" y="3"/>
                    <a:pt x="4192" y="10"/>
                  </a:cubicBezTo>
                  <a:cubicBezTo>
                    <a:pt x="1811" y="153"/>
                    <a:pt x="1" y="2248"/>
                    <a:pt x="1" y="4654"/>
                  </a:cubicBezTo>
                  <a:lnTo>
                    <a:pt x="1" y="9274"/>
                  </a:lnTo>
                  <a:cubicBezTo>
                    <a:pt x="1" y="11679"/>
                    <a:pt x="1811" y="13774"/>
                    <a:pt x="4192" y="13917"/>
                  </a:cubicBezTo>
                  <a:cubicBezTo>
                    <a:pt x="4278" y="13922"/>
                    <a:pt x="4363" y="13924"/>
                    <a:pt x="4448" y="13924"/>
                  </a:cubicBezTo>
                  <a:cubicBezTo>
                    <a:pt x="6928" y="13924"/>
                    <a:pt x="8955" y="11927"/>
                    <a:pt x="8955" y="9440"/>
                  </a:cubicBezTo>
                  <a:lnTo>
                    <a:pt x="8955" y="4487"/>
                  </a:lnTo>
                  <a:cubicBezTo>
                    <a:pt x="8955" y="2012"/>
                    <a:pt x="6948" y="0"/>
                    <a:pt x="448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58"/>
            <p:cNvSpPr/>
            <p:nvPr/>
          </p:nvSpPr>
          <p:spPr>
            <a:xfrm>
              <a:off x="5890807" y="3594610"/>
              <a:ext cx="14418" cy="26154"/>
            </a:xfrm>
            <a:custGeom>
              <a:avLst/>
              <a:gdLst/>
              <a:ahLst/>
              <a:cxnLst/>
              <a:rect l="l" t="t" r="r" b="b"/>
              <a:pathLst>
                <a:path w="8955" h="13949" extrusionOk="0">
                  <a:moveTo>
                    <a:pt x="4454" y="0"/>
                  </a:moveTo>
                  <a:cubicBezTo>
                    <a:pt x="4243" y="0"/>
                    <a:pt x="4028" y="15"/>
                    <a:pt x="3811" y="45"/>
                  </a:cubicBezTo>
                  <a:cubicBezTo>
                    <a:pt x="1596" y="354"/>
                    <a:pt x="1" y="2379"/>
                    <a:pt x="1" y="4617"/>
                  </a:cubicBezTo>
                  <a:lnTo>
                    <a:pt x="1" y="9309"/>
                  </a:lnTo>
                  <a:cubicBezTo>
                    <a:pt x="1" y="11571"/>
                    <a:pt x="1596" y="13571"/>
                    <a:pt x="3811" y="13905"/>
                  </a:cubicBezTo>
                  <a:cubicBezTo>
                    <a:pt x="4026" y="13934"/>
                    <a:pt x="4239" y="13949"/>
                    <a:pt x="4448" y="13949"/>
                  </a:cubicBezTo>
                  <a:cubicBezTo>
                    <a:pt x="6930" y="13949"/>
                    <a:pt x="8955" y="11933"/>
                    <a:pt x="8955" y="9452"/>
                  </a:cubicBezTo>
                  <a:lnTo>
                    <a:pt x="8955" y="4498"/>
                  </a:lnTo>
                  <a:cubicBezTo>
                    <a:pt x="8955" y="1997"/>
                    <a:pt x="6933" y="0"/>
                    <a:pt x="44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7" name="Google Shape;967;p58"/>
          <p:cNvGrpSpPr/>
          <p:nvPr/>
        </p:nvGrpSpPr>
        <p:grpSpPr>
          <a:xfrm>
            <a:off x="6489545" y="3487037"/>
            <a:ext cx="291932" cy="430669"/>
            <a:chOff x="6489545" y="3487037"/>
            <a:chExt cx="291932" cy="430669"/>
          </a:xfrm>
        </p:grpSpPr>
        <p:sp>
          <p:nvSpPr>
            <p:cNvPr id="968" name="Google Shape;968;p58"/>
            <p:cNvSpPr/>
            <p:nvPr/>
          </p:nvSpPr>
          <p:spPr>
            <a:xfrm>
              <a:off x="6489545" y="3487037"/>
              <a:ext cx="291932" cy="430669"/>
            </a:xfrm>
            <a:custGeom>
              <a:avLst/>
              <a:gdLst/>
              <a:ahLst/>
              <a:cxnLst/>
              <a:rect l="l" t="t" r="r" b="b"/>
              <a:pathLst>
                <a:path w="181324" h="229690" extrusionOk="0">
                  <a:moveTo>
                    <a:pt x="86185" y="9002"/>
                  </a:moveTo>
                  <a:lnTo>
                    <a:pt x="86185" y="202780"/>
                  </a:lnTo>
                  <a:lnTo>
                    <a:pt x="20219" y="202780"/>
                  </a:lnTo>
                  <a:cubicBezTo>
                    <a:pt x="14004" y="202780"/>
                    <a:pt x="9002" y="197779"/>
                    <a:pt x="9002" y="191587"/>
                  </a:cubicBezTo>
                  <a:lnTo>
                    <a:pt x="9002" y="20195"/>
                  </a:lnTo>
                  <a:cubicBezTo>
                    <a:pt x="9002" y="14003"/>
                    <a:pt x="14004" y="9002"/>
                    <a:pt x="20219" y="9002"/>
                  </a:cubicBezTo>
                  <a:close/>
                  <a:moveTo>
                    <a:pt x="161106" y="8955"/>
                  </a:moveTo>
                  <a:cubicBezTo>
                    <a:pt x="167297" y="8955"/>
                    <a:pt x="172298" y="13956"/>
                    <a:pt x="172298" y="20147"/>
                  </a:cubicBezTo>
                  <a:lnTo>
                    <a:pt x="172298" y="191563"/>
                  </a:lnTo>
                  <a:cubicBezTo>
                    <a:pt x="172298" y="197779"/>
                    <a:pt x="167297" y="202780"/>
                    <a:pt x="161106" y="202780"/>
                  </a:cubicBezTo>
                  <a:lnTo>
                    <a:pt x="95139" y="202780"/>
                  </a:lnTo>
                  <a:lnTo>
                    <a:pt x="95139" y="8955"/>
                  </a:lnTo>
                  <a:close/>
                  <a:moveTo>
                    <a:pt x="42176" y="211782"/>
                  </a:moveTo>
                  <a:lnTo>
                    <a:pt x="37913" y="220736"/>
                  </a:lnTo>
                  <a:lnTo>
                    <a:pt x="26768" y="220736"/>
                  </a:lnTo>
                  <a:lnTo>
                    <a:pt x="29173" y="211782"/>
                  </a:lnTo>
                  <a:close/>
                  <a:moveTo>
                    <a:pt x="152128" y="211782"/>
                  </a:moveTo>
                  <a:lnTo>
                    <a:pt x="154557" y="220736"/>
                  </a:lnTo>
                  <a:lnTo>
                    <a:pt x="143388" y="220736"/>
                  </a:lnTo>
                  <a:lnTo>
                    <a:pt x="139125" y="211782"/>
                  </a:lnTo>
                  <a:close/>
                  <a:moveTo>
                    <a:pt x="20171" y="0"/>
                  </a:moveTo>
                  <a:cubicBezTo>
                    <a:pt x="9050" y="0"/>
                    <a:pt x="1" y="9026"/>
                    <a:pt x="1" y="20195"/>
                  </a:cubicBezTo>
                  <a:lnTo>
                    <a:pt x="1" y="191611"/>
                  </a:lnTo>
                  <a:cubicBezTo>
                    <a:pt x="1" y="202613"/>
                    <a:pt x="8860" y="211567"/>
                    <a:pt x="19814" y="211734"/>
                  </a:cubicBezTo>
                  <a:lnTo>
                    <a:pt x="16528" y="224070"/>
                  </a:lnTo>
                  <a:cubicBezTo>
                    <a:pt x="16004" y="225951"/>
                    <a:pt x="16766" y="227999"/>
                    <a:pt x="18552" y="229071"/>
                  </a:cubicBezTo>
                  <a:cubicBezTo>
                    <a:pt x="19267" y="229523"/>
                    <a:pt x="20100" y="229690"/>
                    <a:pt x="20957" y="229690"/>
                  </a:cubicBezTo>
                  <a:lnTo>
                    <a:pt x="40723" y="229690"/>
                  </a:lnTo>
                  <a:cubicBezTo>
                    <a:pt x="42438" y="229690"/>
                    <a:pt x="44034" y="228714"/>
                    <a:pt x="44772" y="227142"/>
                  </a:cubicBezTo>
                  <a:lnTo>
                    <a:pt x="52059" y="211734"/>
                  </a:lnTo>
                  <a:lnTo>
                    <a:pt x="128980" y="211734"/>
                  </a:lnTo>
                  <a:lnTo>
                    <a:pt x="136267" y="227142"/>
                  </a:lnTo>
                  <a:cubicBezTo>
                    <a:pt x="137029" y="228714"/>
                    <a:pt x="138601" y="229690"/>
                    <a:pt x="140316" y="229690"/>
                  </a:cubicBezTo>
                  <a:lnTo>
                    <a:pt x="160320" y="229690"/>
                  </a:lnTo>
                  <a:cubicBezTo>
                    <a:pt x="161153" y="229690"/>
                    <a:pt x="162034" y="229476"/>
                    <a:pt x="162749" y="229071"/>
                  </a:cubicBezTo>
                  <a:cubicBezTo>
                    <a:pt x="164535" y="227975"/>
                    <a:pt x="165273" y="225951"/>
                    <a:pt x="164773" y="224070"/>
                  </a:cubicBezTo>
                  <a:lnTo>
                    <a:pt x="161463" y="211734"/>
                  </a:lnTo>
                  <a:cubicBezTo>
                    <a:pt x="172441" y="211567"/>
                    <a:pt x="181324" y="202613"/>
                    <a:pt x="181324" y="191587"/>
                  </a:cubicBezTo>
                  <a:lnTo>
                    <a:pt x="181324" y="20219"/>
                  </a:lnTo>
                  <a:cubicBezTo>
                    <a:pt x="181276" y="9050"/>
                    <a:pt x="172227" y="0"/>
                    <a:pt x="1611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58"/>
            <p:cNvSpPr/>
            <p:nvPr/>
          </p:nvSpPr>
          <p:spPr>
            <a:xfrm>
              <a:off x="6657134" y="3677567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0"/>
                  </a:moveTo>
                  <a:cubicBezTo>
                    <a:pt x="3311" y="0"/>
                    <a:pt x="2144" y="477"/>
                    <a:pt x="1311" y="1334"/>
                  </a:cubicBezTo>
                  <a:cubicBezTo>
                    <a:pt x="477" y="2167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3" y="5692"/>
                    <a:pt x="9003" y="4501"/>
                  </a:cubicBezTo>
                  <a:cubicBezTo>
                    <a:pt x="9003" y="3310"/>
                    <a:pt x="8526" y="2167"/>
                    <a:pt x="7693" y="1334"/>
                  </a:cubicBezTo>
                  <a:cubicBezTo>
                    <a:pt x="6859" y="500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58"/>
            <p:cNvSpPr/>
            <p:nvPr/>
          </p:nvSpPr>
          <p:spPr>
            <a:xfrm>
              <a:off x="6657134" y="3537494"/>
              <a:ext cx="95433" cy="296134"/>
            </a:xfrm>
            <a:custGeom>
              <a:avLst/>
              <a:gdLst/>
              <a:ahLst/>
              <a:cxnLst/>
              <a:rect l="l" t="t" r="r" b="b"/>
              <a:pathLst>
                <a:path w="59275" h="157938" extrusionOk="0">
                  <a:moveTo>
                    <a:pt x="22434" y="1"/>
                  </a:moveTo>
                  <a:cubicBezTo>
                    <a:pt x="19957" y="1"/>
                    <a:pt x="17981" y="2049"/>
                    <a:pt x="17957" y="4549"/>
                  </a:cubicBezTo>
                  <a:cubicBezTo>
                    <a:pt x="17909" y="11932"/>
                    <a:pt x="11932" y="17933"/>
                    <a:pt x="4549" y="17957"/>
                  </a:cubicBezTo>
                  <a:cubicBezTo>
                    <a:pt x="2049" y="17957"/>
                    <a:pt x="1" y="19957"/>
                    <a:pt x="1" y="22458"/>
                  </a:cubicBezTo>
                  <a:lnTo>
                    <a:pt x="1" y="60132"/>
                  </a:lnTo>
                  <a:cubicBezTo>
                    <a:pt x="1" y="62394"/>
                    <a:pt x="1596" y="64395"/>
                    <a:pt x="3811" y="64728"/>
                  </a:cubicBezTo>
                  <a:cubicBezTo>
                    <a:pt x="4026" y="64758"/>
                    <a:pt x="4239" y="64772"/>
                    <a:pt x="4448" y="64772"/>
                  </a:cubicBezTo>
                  <a:cubicBezTo>
                    <a:pt x="6930" y="64772"/>
                    <a:pt x="8955" y="62756"/>
                    <a:pt x="8955" y="60275"/>
                  </a:cubicBezTo>
                  <a:lnTo>
                    <a:pt x="8955" y="26482"/>
                  </a:lnTo>
                  <a:cubicBezTo>
                    <a:pt x="17743" y="24696"/>
                    <a:pt x="24673" y="17766"/>
                    <a:pt x="26459" y="9002"/>
                  </a:cubicBezTo>
                  <a:lnTo>
                    <a:pt x="32746" y="9002"/>
                  </a:lnTo>
                  <a:cubicBezTo>
                    <a:pt x="34532" y="17766"/>
                    <a:pt x="41462" y="24696"/>
                    <a:pt x="50249" y="26482"/>
                  </a:cubicBezTo>
                  <a:lnTo>
                    <a:pt x="50249" y="131480"/>
                  </a:lnTo>
                  <a:cubicBezTo>
                    <a:pt x="41462" y="133266"/>
                    <a:pt x="34532" y="140196"/>
                    <a:pt x="32746" y="148983"/>
                  </a:cubicBezTo>
                  <a:lnTo>
                    <a:pt x="26506" y="148983"/>
                  </a:lnTo>
                  <a:cubicBezTo>
                    <a:pt x="24720" y="140196"/>
                    <a:pt x="17766" y="133266"/>
                    <a:pt x="9003" y="131480"/>
                  </a:cubicBezTo>
                  <a:lnTo>
                    <a:pt x="9003" y="94258"/>
                  </a:lnTo>
                  <a:cubicBezTo>
                    <a:pt x="9003" y="91996"/>
                    <a:pt x="7383" y="89995"/>
                    <a:pt x="5168" y="89662"/>
                  </a:cubicBezTo>
                  <a:cubicBezTo>
                    <a:pt x="4953" y="89632"/>
                    <a:pt x="4741" y="89618"/>
                    <a:pt x="4531" y="89618"/>
                  </a:cubicBezTo>
                  <a:cubicBezTo>
                    <a:pt x="2050" y="89618"/>
                    <a:pt x="25" y="91632"/>
                    <a:pt x="25" y="94091"/>
                  </a:cubicBezTo>
                  <a:lnTo>
                    <a:pt x="25" y="135504"/>
                  </a:lnTo>
                  <a:cubicBezTo>
                    <a:pt x="25" y="138005"/>
                    <a:pt x="2073" y="139981"/>
                    <a:pt x="4573" y="140005"/>
                  </a:cubicBezTo>
                  <a:cubicBezTo>
                    <a:pt x="11979" y="140029"/>
                    <a:pt x="17957" y="146007"/>
                    <a:pt x="17981" y="153389"/>
                  </a:cubicBezTo>
                  <a:cubicBezTo>
                    <a:pt x="17981" y="155889"/>
                    <a:pt x="19981" y="157938"/>
                    <a:pt x="22482" y="157938"/>
                  </a:cubicBezTo>
                  <a:lnTo>
                    <a:pt x="36818" y="157938"/>
                  </a:lnTo>
                  <a:cubicBezTo>
                    <a:pt x="39318" y="157938"/>
                    <a:pt x="41295" y="155889"/>
                    <a:pt x="41319" y="153389"/>
                  </a:cubicBezTo>
                  <a:cubicBezTo>
                    <a:pt x="41343" y="146007"/>
                    <a:pt x="47344" y="140029"/>
                    <a:pt x="54726" y="140005"/>
                  </a:cubicBezTo>
                  <a:cubicBezTo>
                    <a:pt x="57227" y="140005"/>
                    <a:pt x="59275" y="138005"/>
                    <a:pt x="59275" y="135504"/>
                  </a:cubicBezTo>
                  <a:lnTo>
                    <a:pt x="59275" y="22458"/>
                  </a:lnTo>
                  <a:cubicBezTo>
                    <a:pt x="59251" y="19957"/>
                    <a:pt x="57179" y="17980"/>
                    <a:pt x="54679" y="17957"/>
                  </a:cubicBezTo>
                  <a:cubicBezTo>
                    <a:pt x="47296" y="17933"/>
                    <a:pt x="41319" y="11932"/>
                    <a:pt x="41295" y="4549"/>
                  </a:cubicBezTo>
                  <a:cubicBezTo>
                    <a:pt x="41295" y="2049"/>
                    <a:pt x="39295" y="1"/>
                    <a:pt x="367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58"/>
            <p:cNvSpPr/>
            <p:nvPr/>
          </p:nvSpPr>
          <p:spPr>
            <a:xfrm>
              <a:off x="6599355" y="3677567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477" y="0"/>
                  </a:moveTo>
                  <a:cubicBezTo>
                    <a:pt x="3287" y="0"/>
                    <a:pt x="2144" y="477"/>
                    <a:pt x="1310" y="1334"/>
                  </a:cubicBezTo>
                  <a:cubicBezTo>
                    <a:pt x="477" y="2167"/>
                    <a:pt x="0" y="3310"/>
                    <a:pt x="0" y="4501"/>
                  </a:cubicBezTo>
                  <a:cubicBezTo>
                    <a:pt x="0" y="5692"/>
                    <a:pt x="477" y="6859"/>
                    <a:pt x="1310" y="7692"/>
                  </a:cubicBezTo>
                  <a:cubicBezTo>
                    <a:pt x="2144" y="8526"/>
                    <a:pt x="3287" y="9002"/>
                    <a:pt x="4477" y="9002"/>
                  </a:cubicBezTo>
                  <a:cubicBezTo>
                    <a:pt x="5668" y="9002"/>
                    <a:pt x="6835" y="8526"/>
                    <a:pt x="7669" y="7692"/>
                  </a:cubicBezTo>
                  <a:cubicBezTo>
                    <a:pt x="8502" y="6859"/>
                    <a:pt x="8978" y="5692"/>
                    <a:pt x="8978" y="4501"/>
                  </a:cubicBezTo>
                  <a:cubicBezTo>
                    <a:pt x="8978" y="3310"/>
                    <a:pt x="8502" y="2167"/>
                    <a:pt x="7669" y="1334"/>
                  </a:cubicBezTo>
                  <a:cubicBezTo>
                    <a:pt x="6835" y="500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58"/>
            <p:cNvSpPr/>
            <p:nvPr/>
          </p:nvSpPr>
          <p:spPr>
            <a:xfrm>
              <a:off x="6518415" y="3537494"/>
              <a:ext cx="95396" cy="296134"/>
            </a:xfrm>
            <a:custGeom>
              <a:avLst/>
              <a:gdLst/>
              <a:ahLst/>
              <a:cxnLst/>
              <a:rect l="l" t="t" r="r" b="b"/>
              <a:pathLst>
                <a:path w="59252" h="157938" extrusionOk="0">
                  <a:moveTo>
                    <a:pt x="22458" y="1"/>
                  </a:moveTo>
                  <a:cubicBezTo>
                    <a:pt x="19957" y="1"/>
                    <a:pt x="18005" y="2049"/>
                    <a:pt x="17957" y="4549"/>
                  </a:cubicBezTo>
                  <a:cubicBezTo>
                    <a:pt x="17933" y="11932"/>
                    <a:pt x="11956" y="17933"/>
                    <a:pt x="4573" y="17957"/>
                  </a:cubicBezTo>
                  <a:cubicBezTo>
                    <a:pt x="2073" y="17957"/>
                    <a:pt x="1" y="19957"/>
                    <a:pt x="1" y="22458"/>
                  </a:cubicBezTo>
                  <a:lnTo>
                    <a:pt x="1" y="135504"/>
                  </a:lnTo>
                  <a:cubicBezTo>
                    <a:pt x="1" y="138005"/>
                    <a:pt x="2073" y="139981"/>
                    <a:pt x="4573" y="140005"/>
                  </a:cubicBezTo>
                  <a:cubicBezTo>
                    <a:pt x="11956" y="140029"/>
                    <a:pt x="17933" y="146007"/>
                    <a:pt x="17957" y="153389"/>
                  </a:cubicBezTo>
                  <a:cubicBezTo>
                    <a:pt x="17957" y="155889"/>
                    <a:pt x="19957" y="157938"/>
                    <a:pt x="22458" y="157938"/>
                  </a:cubicBezTo>
                  <a:lnTo>
                    <a:pt x="36818" y="157938"/>
                  </a:lnTo>
                  <a:cubicBezTo>
                    <a:pt x="39295" y="157938"/>
                    <a:pt x="41271" y="155889"/>
                    <a:pt x="41295" y="153389"/>
                  </a:cubicBezTo>
                  <a:cubicBezTo>
                    <a:pt x="41343" y="146007"/>
                    <a:pt x="47320" y="140029"/>
                    <a:pt x="54703" y="140005"/>
                  </a:cubicBezTo>
                  <a:cubicBezTo>
                    <a:pt x="57203" y="140005"/>
                    <a:pt x="59251" y="138005"/>
                    <a:pt x="59251" y="135504"/>
                  </a:cubicBezTo>
                  <a:lnTo>
                    <a:pt x="59251" y="94853"/>
                  </a:lnTo>
                  <a:cubicBezTo>
                    <a:pt x="59251" y="92591"/>
                    <a:pt x="57656" y="90590"/>
                    <a:pt x="55441" y="90257"/>
                  </a:cubicBezTo>
                  <a:cubicBezTo>
                    <a:pt x="55226" y="90227"/>
                    <a:pt x="55013" y="90213"/>
                    <a:pt x="54804" y="90213"/>
                  </a:cubicBezTo>
                  <a:cubicBezTo>
                    <a:pt x="52322" y="90213"/>
                    <a:pt x="50297" y="92227"/>
                    <a:pt x="50297" y="94687"/>
                  </a:cubicBezTo>
                  <a:lnTo>
                    <a:pt x="50297" y="131456"/>
                  </a:lnTo>
                  <a:cubicBezTo>
                    <a:pt x="41510" y="133242"/>
                    <a:pt x="34580" y="140172"/>
                    <a:pt x="32793" y="148959"/>
                  </a:cubicBezTo>
                  <a:lnTo>
                    <a:pt x="26506" y="148959"/>
                  </a:lnTo>
                  <a:cubicBezTo>
                    <a:pt x="24720" y="140172"/>
                    <a:pt x="17790" y="133242"/>
                    <a:pt x="9003" y="131456"/>
                  </a:cubicBezTo>
                  <a:lnTo>
                    <a:pt x="9003" y="26458"/>
                  </a:lnTo>
                  <a:cubicBezTo>
                    <a:pt x="17790" y="24672"/>
                    <a:pt x="24720" y="17742"/>
                    <a:pt x="26506" y="8955"/>
                  </a:cubicBezTo>
                  <a:lnTo>
                    <a:pt x="32793" y="8955"/>
                  </a:lnTo>
                  <a:cubicBezTo>
                    <a:pt x="34580" y="17742"/>
                    <a:pt x="41510" y="24672"/>
                    <a:pt x="50297" y="26458"/>
                  </a:cubicBezTo>
                  <a:lnTo>
                    <a:pt x="50297" y="60132"/>
                  </a:lnTo>
                  <a:cubicBezTo>
                    <a:pt x="50297" y="62394"/>
                    <a:pt x="51869" y="64395"/>
                    <a:pt x="54107" y="64728"/>
                  </a:cubicBezTo>
                  <a:cubicBezTo>
                    <a:pt x="54322" y="64758"/>
                    <a:pt x="54535" y="64772"/>
                    <a:pt x="54745" y="64772"/>
                  </a:cubicBezTo>
                  <a:cubicBezTo>
                    <a:pt x="57226" y="64772"/>
                    <a:pt x="59251" y="62756"/>
                    <a:pt x="59251" y="60275"/>
                  </a:cubicBezTo>
                  <a:lnTo>
                    <a:pt x="59251" y="22458"/>
                  </a:lnTo>
                  <a:cubicBezTo>
                    <a:pt x="59251" y="19933"/>
                    <a:pt x="57203" y="17980"/>
                    <a:pt x="54703" y="17957"/>
                  </a:cubicBezTo>
                  <a:cubicBezTo>
                    <a:pt x="47320" y="17933"/>
                    <a:pt x="41343" y="11932"/>
                    <a:pt x="41295" y="4549"/>
                  </a:cubicBezTo>
                  <a:cubicBezTo>
                    <a:pt x="41295" y="2049"/>
                    <a:pt x="39319" y="1"/>
                    <a:pt x="3681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3" name="Google Shape;973;p58"/>
          <p:cNvGrpSpPr/>
          <p:nvPr/>
        </p:nvGrpSpPr>
        <p:grpSpPr>
          <a:xfrm>
            <a:off x="7226503" y="3499585"/>
            <a:ext cx="370686" cy="430759"/>
            <a:chOff x="7226503" y="3499585"/>
            <a:chExt cx="370686" cy="430759"/>
          </a:xfrm>
        </p:grpSpPr>
        <p:sp>
          <p:nvSpPr>
            <p:cNvPr id="974" name="Google Shape;974;p58"/>
            <p:cNvSpPr/>
            <p:nvPr/>
          </p:nvSpPr>
          <p:spPr>
            <a:xfrm>
              <a:off x="7312810" y="3798752"/>
              <a:ext cx="14532" cy="16881"/>
            </a:xfrm>
            <a:custGeom>
              <a:avLst/>
              <a:gdLst/>
              <a:ahLst/>
              <a:cxnLst/>
              <a:rect l="l" t="t" r="r" b="b"/>
              <a:pathLst>
                <a:path w="9026" h="9003" extrusionOk="0">
                  <a:moveTo>
                    <a:pt x="4501" y="0"/>
                  </a:moveTo>
                  <a:cubicBezTo>
                    <a:pt x="3310" y="0"/>
                    <a:pt x="2144" y="477"/>
                    <a:pt x="1310" y="1310"/>
                  </a:cubicBezTo>
                  <a:cubicBezTo>
                    <a:pt x="477" y="2144"/>
                    <a:pt x="0" y="3311"/>
                    <a:pt x="0" y="4501"/>
                  </a:cubicBezTo>
                  <a:cubicBezTo>
                    <a:pt x="0" y="5692"/>
                    <a:pt x="477" y="6859"/>
                    <a:pt x="1310" y="7693"/>
                  </a:cubicBezTo>
                  <a:cubicBezTo>
                    <a:pt x="2144" y="8526"/>
                    <a:pt x="3310" y="9002"/>
                    <a:pt x="4501" y="9002"/>
                  </a:cubicBezTo>
                  <a:cubicBezTo>
                    <a:pt x="5692" y="9002"/>
                    <a:pt x="6859" y="8526"/>
                    <a:pt x="7692" y="7693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26" y="3311"/>
                    <a:pt x="8526" y="2144"/>
                    <a:pt x="7692" y="1310"/>
                  </a:cubicBezTo>
                  <a:cubicBezTo>
                    <a:pt x="6859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58"/>
            <p:cNvSpPr/>
            <p:nvPr/>
          </p:nvSpPr>
          <p:spPr>
            <a:xfrm>
              <a:off x="7378336" y="3798752"/>
              <a:ext cx="14493" cy="16881"/>
            </a:xfrm>
            <a:custGeom>
              <a:avLst/>
              <a:gdLst/>
              <a:ahLst/>
              <a:cxnLst/>
              <a:rect l="l" t="t" r="r" b="b"/>
              <a:pathLst>
                <a:path w="9002" h="9003" extrusionOk="0">
                  <a:moveTo>
                    <a:pt x="4501" y="0"/>
                  </a:moveTo>
                  <a:cubicBezTo>
                    <a:pt x="3310" y="0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1"/>
                  </a:cubicBezTo>
                  <a:cubicBezTo>
                    <a:pt x="0" y="5692"/>
                    <a:pt x="476" y="6859"/>
                    <a:pt x="1310" y="7693"/>
                  </a:cubicBezTo>
                  <a:cubicBezTo>
                    <a:pt x="2143" y="8526"/>
                    <a:pt x="3310" y="9002"/>
                    <a:pt x="4501" y="9002"/>
                  </a:cubicBezTo>
                  <a:cubicBezTo>
                    <a:pt x="5692" y="9002"/>
                    <a:pt x="6859" y="8526"/>
                    <a:pt x="7692" y="7693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1"/>
                    <a:pt x="8526" y="2144"/>
                    <a:pt x="7692" y="1310"/>
                  </a:cubicBezTo>
                  <a:cubicBezTo>
                    <a:pt x="6859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58"/>
            <p:cNvSpPr/>
            <p:nvPr/>
          </p:nvSpPr>
          <p:spPr>
            <a:xfrm>
              <a:off x="7555473" y="3798752"/>
              <a:ext cx="14493" cy="16881"/>
            </a:xfrm>
            <a:custGeom>
              <a:avLst/>
              <a:gdLst/>
              <a:ahLst/>
              <a:cxnLst/>
              <a:rect l="l" t="t" r="r" b="b"/>
              <a:pathLst>
                <a:path w="9002" h="9003" extrusionOk="0">
                  <a:moveTo>
                    <a:pt x="4501" y="0"/>
                  </a:moveTo>
                  <a:cubicBezTo>
                    <a:pt x="3310" y="0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1"/>
                  </a:cubicBezTo>
                  <a:cubicBezTo>
                    <a:pt x="0" y="5692"/>
                    <a:pt x="476" y="6859"/>
                    <a:pt x="1310" y="7693"/>
                  </a:cubicBezTo>
                  <a:cubicBezTo>
                    <a:pt x="2143" y="8526"/>
                    <a:pt x="3310" y="9002"/>
                    <a:pt x="4501" y="9002"/>
                  </a:cubicBezTo>
                  <a:cubicBezTo>
                    <a:pt x="5692" y="9002"/>
                    <a:pt x="6859" y="8526"/>
                    <a:pt x="7692" y="7693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1"/>
                    <a:pt x="8526" y="2144"/>
                    <a:pt x="7692" y="1310"/>
                  </a:cubicBezTo>
                  <a:cubicBezTo>
                    <a:pt x="6859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58"/>
            <p:cNvSpPr/>
            <p:nvPr/>
          </p:nvSpPr>
          <p:spPr>
            <a:xfrm>
              <a:off x="7529822" y="3578217"/>
              <a:ext cx="14493" cy="16881"/>
            </a:xfrm>
            <a:custGeom>
              <a:avLst/>
              <a:gdLst/>
              <a:ahLst/>
              <a:cxnLst/>
              <a:rect l="l" t="t" r="r" b="b"/>
              <a:pathLst>
                <a:path w="9002" h="9003" extrusionOk="0">
                  <a:moveTo>
                    <a:pt x="4501" y="0"/>
                  </a:moveTo>
                  <a:cubicBezTo>
                    <a:pt x="3310" y="0"/>
                    <a:pt x="2144" y="477"/>
                    <a:pt x="1310" y="1334"/>
                  </a:cubicBezTo>
                  <a:cubicBezTo>
                    <a:pt x="477" y="2167"/>
                    <a:pt x="0" y="3311"/>
                    <a:pt x="0" y="4501"/>
                  </a:cubicBezTo>
                  <a:cubicBezTo>
                    <a:pt x="0" y="5692"/>
                    <a:pt x="477" y="6859"/>
                    <a:pt x="1310" y="7692"/>
                  </a:cubicBezTo>
                  <a:cubicBezTo>
                    <a:pt x="2144" y="8526"/>
                    <a:pt x="3310" y="9002"/>
                    <a:pt x="4501" y="9002"/>
                  </a:cubicBezTo>
                  <a:cubicBezTo>
                    <a:pt x="5692" y="9002"/>
                    <a:pt x="6859" y="8526"/>
                    <a:pt x="7692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02" y="3311"/>
                    <a:pt x="8526" y="2167"/>
                    <a:pt x="7692" y="1334"/>
                  </a:cubicBezTo>
                  <a:cubicBezTo>
                    <a:pt x="6859" y="500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58"/>
            <p:cNvSpPr/>
            <p:nvPr/>
          </p:nvSpPr>
          <p:spPr>
            <a:xfrm>
              <a:off x="7420548" y="3555332"/>
              <a:ext cx="70436" cy="80353"/>
            </a:xfrm>
            <a:custGeom>
              <a:avLst/>
              <a:gdLst/>
              <a:ahLst/>
              <a:cxnLst/>
              <a:rect l="l" t="t" r="r" b="b"/>
              <a:pathLst>
                <a:path w="43749" h="42855" extrusionOk="0">
                  <a:moveTo>
                    <a:pt x="38810" y="0"/>
                  </a:moveTo>
                  <a:cubicBezTo>
                    <a:pt x="37664" y="0"/>
                    <a:pt x="36520" y="441"/>
                    <a:pt x="35651" y="1322"/>
                  </a:cubicBezTo>
                  <a:lnTo>
                    <a:pt x="1763" y="35210"/>
                  </a:lnTo>
                  <a:cubicBezTo>
                    <a:pt x="1" y="36948"/>
                    <a:pt x="1" y="39782"/>
                    <a:pt x="1763" y="41545"/>
                  </a:cubicBezTo>
                  <a:cubicBezTo>
                    <a:pt x="2621" y="42402"/>
                    <a:pt x="3787" y="42854"/>
                    <a:pt x="4954" y="42854"/>
                  </a:cubicBezTo>
                  <a:cubicBezTo>
                    <a:pt x="6097" y="42854"/>
                    <a:pt x="7241" y="42402"/>
                    <a:pt x="8122" y="41545"/>
                  </a:cubicBezTo>
                  <a:lnTo>
                    <a:pt x="42010" y="7657"/>
                  </a:lnTo>
                  <a:cubicBezTo>
                    <a:pt x="43748" y="5942"/>
                    <a:pt x="43748" y="3084"/>
                    <a:pt x="41986" y="1322"/>
                  </a:cubicBezTo>
                  <a:cubicBezTo>
                    <a:pt x="41105" y="441"/>
                    <a:pt x="39956" y="0"/>
                    <a:pt x="388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58"/>
            <p:cNvSpPr/>
            <p:nvPr/>
          </p:nvSpPr>
          <p:spPr>
            <a:xfrm>
              <a:off x="7226503" y="3499585"/>
              <a:ext cx="117288" cy="112747"/>
            </a:xfrm>
            <a:custGeom>
              <a:avLst/>
              <a:gdLst/>
              <a:ahLst/>
              <a:cxnLst/>
              <a:rect l="l" t="t" r="r" b="b"/>
              <a:pathLst>
                <a:path w="72850" h="60132" extrusionOk="0">
                  <a:moveTo>
                    <a:pt x="31579" y="22457"/>
                  </a:moveTo>
                  <a:cubicBezTo>
                    <a:pt x="31698" y="22457"/>
                    <a:pt x="31817" y="22552"/>
                    <a:pt x="31817" y="22695"/>
                  </a:cubicBezTo>
                  <a:lnTo>
                    <a:pt x="31817" y="50939"/>
                  </a:lnTo>
                  <a:cubicBezTo>
                    <a:pt x="31817" y="51082"/>
                    <a:pt x="31698" y="51177"/>
                    <a:pt x="31579" y="51177"/>
                  </a:cubicBezTo>
                  <a:lnTo>
                    <a:pt x="19481" y="51177"/>
                  </a:lnTo>
                  <a:cubicBezTo>
                    <a:pt x="19362" y="51177"/>
                    <a:pt x="19243" y="51082"/>
                    <a:pt x="19243" y="50939"/>
                  </a:cubicBezTo>
                  <a:lnTo>
                    <a:pt x="19243" y="22695"/>
                  </a:lnTo>
                  <a:cubicBezTo>
                    <a:pt x="19243" y="22576"/>
                    <a:pt x="19314" y="22457"/>
                    <a:pt x="19481" y="22457"/>
                  </a:cubicBezTo>
                  <a:close/>
                  <a:moveTo>
                    <a:pt x="53131" y="9002"/>
                  </a:moveTo>
                  <a:cubicBezTo>
                    <a:pt x="53250" y="9002"/>
                    <a:pt x="53369" y="9097"/>
                    <a:pt x="53369" y="9240"/>
                  </a:cubicBezTo>
                  <a:lnTo>
                    <a:pt x="53369" y="50963"/>
                  </a:lnTo>
                  <a:cubicBezTo>
                    <a:pt x="53345" y="51082"/>
                    <a:pt x="53250" y="51177"/>
                    <a:pt x="53131" y="51177"/>
                  </a:cubicBezTo>
                  <a:lnTo>
                    <a:pt x="41033" y="51177"/>
                  </a:lnTo>
                  <a:cubicBezTo>
                    <a:pt x="40914" y="51177"/>
                    <a:pt x="40795" y="51082"/>
                    <a:pt x="40795" y="50939"/>
                  </a:cubicBezTo>
                  <a:lnTo>
                    <a:pt x="40795" y="22838"/>
                  </a:lnTo>
                  <a:lnTo>
                    <a:pt x="40795" y="9240"/>
                  </a:lnTo>
                  <a:cubicBezTo>
                    <a:pt x="40795" y="9121"/>
                    <a:pt x="40866" y="9002"/>
                    <a:pt x="41033" y="9002"/>
                  </a:cubicBezTo>
                  <a:close/>
                  <a:moveTo>
                    <a:pt x="40986" y="0"/>
                  </a:moveTo>
                  <a:cubicBezTo>
                    <a:pt x="35913" y="0"/>
                    <a:pt x="31793" y="4120"/>
                    <a:pt x="31793" y="9216"/>
                  </a:cubicBezTo>
                  <a:lnTo>
                    <a:pt x="31793" y="13503"/>
                  </a:lnTo>
                  <a:lnTo>
                    <a:pt x="19433" y="13503"/>
                  </a:lnTo>
                  <a:cubicBezTo>
                    <a:pt x="14361" y="13503"/>
                    <a:pt x="10241" y="17599"/>
                    <a:pt x="10241" y="22695"/>
                  </a:cubicBezTo>
                  <a:lnTo>
                    <a:pt x="10241" y="50939"/>
                  </a:lnTo>
                  <a:lnTo>
                    <a:pt x="10241" y="51177"/>
                  </a:lnTo>
                  <a:lnTo>
                    <a:pt x="4978" y="51177"/>
                  </a:lnTo>
                  <a:cubicBezTo>
                    <a:pt x="2716" y="51177"/>
                    <a:pt x="715" y="52797"/>
                    <a:pt x="382" y="54988"/>
                  </a:cubicBezTo>
                  <a:cubicBezTo>
                    <a:pt x="1" y="57750"/>
                    <a:pt x="2144" y="60132"/>
                    <a:pt x="4835" y="60132"/>
                  </a:cubicBezTo>
                  <a:lnTo>
                    <a:pt x="67777" y="60132"/>
                  </a:lnTo>
                  <a:cubicBezTo>
                    <a:pt x="70039" y="60132"/>
                    <a:pt x="72040" y="58536"/>
                    <a:pt x="72373" y="56321"/>
                  </a:cubicBezTo>
                  <a:cubicBezTo>
                    <a:pt x="72849" y="53559"/>
                    <a:pt x="70706" y="51177"/>
                    <a:pt x="67991" y="51177"/>
                  </a:cubicBezTo>
                  <a:lnTo>
                    <a:pt x="62300" y="51177"/>
                  </a:lnTo>
                  <a:lnTo>
                    <a:pt x="62300" y="50939"/>
                  </a:lnTo>
                  <a:lnTo>
                    <a:pt x="62300" y="9216"/>
                  </a:lnTo>
                  <a:cubicBezTo>
                    <a:pt x="62300" y="4120"/>
                    <a:pt x="58203" y="0"/>
                    <a:pt x="5310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58"/>
            <p:cNvSpPr/>
            <p:nvPr/>
          </p:nvSpPr>
          <p:spPr>
            <a:xfrm>
              <a:off x="7288578" y="3634969"/>
              <a:ext cx="2" cy="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58"/>
            <p:cNvSpPr/>
            <p:nvPr/>
          </p:nvSpPr>
          <p:spPr>
            <a:xfrm>
              <a:off x="7227155" y="3533252"/>
              <a:ext cx="370034" cy="397091"/>
            </a:xfrm>
            <a:custGeom>
              <a:avLst/>
              <a:gdLst/>
              <a:ahLst/>
              <a:cxnLst/>
              <a:rect l="l" t="t" r="r" b="b"/>
              <a:pathLst>
                <a:path w="229835" h="211782" extrusionOk="0">
                  <a:moveTo>
                    <a:pt x="49225" y="58584"/>
                  </a:moveTo>
                  <a:lnTo>
                    <a:pt x="49225" y="58584"/>
                  </a:lnTo>
                  <a:cubicBezTo>
                    <a:pt x="48916" y="60227"/>
                    <a:pt x="48296" y="61918"/>
                    <a:pt x="47201" y="63061"/>
                  </a:cubicBezTo>
                  <a:cubicBezTo>
                    <a:pt x="46106" y="64156"/>
                    <a:pt x="44391" y="64775"/>
                    <a:pt x="42771" y="65085"/>
                  </a:cubicBezTo>
                  <a:cubicBezTo>
                    <a:pt x="43033" y="63418"/>
                    <a:pt x="43605" y="61679"/>
                    <a:pt x="44700" y="60560"/>
                  </a:cubicBezTo>
                  <a:cubicBezTo>
                    <a:pt x="45796" y="59417"/>
                    <a:pt x="47534" y="58846"/>
                    <a:pt x="49225" y="58584"/>
                  </a:cubicBezTo>
                  <a:close/>
                  <a:moveTo>
                    <a:pt x="218046" y="9026"/>
                  </a:moveTo>
                  <a:cubicBezTo>
                    <a:pt x="219523" y="9026"/>
                    <a:pt x="220713" y="10240"/>
                    <a:pt x="220713" y="11693"/>
                  </a:cubicBezTo>
                  <a:lnTo>
                    <a:pt x="220713" y="72729"/>
                  </a:lnTo>
                  <a:cubicBezTo>
                    <a:pt x="220713" y="74206"/>
                    <a:pt x="219499" y="75397"/>
                    <a:pt x="218046" y="75397"/>
                  </a:cubicBezTo>
                  <a:lnTo>
                    <a:pt x="151913" y="75397"/>
                  </a:lnTo>
                  <a:lnTo>
                    <a:pt x="183206" y="44128"/>
                  </a:lnTo>
                  <a:cubicBezTo>
                    <a:pt x="184968" y="42366"/>
                    <a:pt x="184968" y="39532"/>
                    <a:pt x="183206" y="37770"/>
                  </a:cubicBezTo>
                  <a:cubicBezTo>
                    <a:pt x="182324" y="36901"/>
                    <a:pt x="181181" y="36466"/>
                    <a:pt x="180038" y="36466"/>
                  </a:cubicBezTo>
                  <a:cubicBezTo>
                    <a:pt x="178895" y="36466"/>
                    <a:pt x="177752" y="36901"/>
                    <a:pt x="176871" y="37770"/>
                  </a:cubicBezTo>
                  <a:lnTo>
                    <a:pt x="139482" y="75135"/>
                  </a:lnTo>
                  <a:cubicBezTo>
                    <a:pt x="139387" y="75230"/>
                    <a:pt x="139339" y="75325"/>
                    <a:pt x="139244" y="75397"/>
                  </a:cubicBezTo>
                  <a:lnTo>
                    <a:pt x="103189" y="75397"/>
                  </a:lnTo>
                  <a:cubicBezTo>
                    <a:pt x="101712" y="75397"/>
                    <a:pt x="100522" y="74182"/>
                    <a:pt x="100522" y="72729"/>
                  </a:cubicBezTo>
                  <a:lnTo>
                    <a:pt x="100522" y="11693"/>
                  </a:lnTo>
                  <a:cubicBezTo>
                    <a:pt x="100522" y="10217"/>
                    <a:pt x="101736" y="9026"/>
                    <a:pt x="103189" y="9026"/>
                  </a:cubicBezTo>
                  <a:close/>
                  <a:moveTo>
                    <a:pt x="24577" y="65395"/>
                  </a:moveTo>
                  <a:lnTo>
                    <a:pt x="24577" y="65395"/>
                  </a:lnTo>
                  <a:cubicBezTo>
                    <a:pt x="27078" y="65704"/>
                    <a:pt x="30031" y="66514"/>
                    <a:pt x="31864" y="68348"/>
                  </a:cubicBezTo>
                  <a:cubicBezTo>
                    <a:pt x="33746" y="70205"/>
                    <a:pt x="34555" y="73134"/>
                    <a:pt x="34841" y="75635"/>
                  </a:cubicBezTo>
                  <a:cubicBezTo>
                    <a:pt x="32269" y="75397"/>
                    <a:pt x="29269" y="74658"/>
                    <a:pt x="27411" y="72825"/>
                  </a:cubicBezTo>
                  <a:cubicBezTo>
                    <a:pt x="25554" y="70991"/>
                    <a:pt x="24815" y="67990"/>
                    <a:pt x="24577" y="65395"/>
                  </a:cubicBezTo>
                  <a:close/>
                  <a:moveTo>
                    <a:pt x="166440" y="84375"/>
                  </a:moveTo>
                  <a:lnTo>
                    <a:pt x="166440" y="92305"/>
                  </a:lnTo>
                  <a:cubicBezTo>
                    <a:pt x="166440" y="96877"/>
                    <a:pt x="167917" y="101092"/>
                    <a:pt x="170369" y="104545"/>
                  </a:cubicBezTo>
                  <a:lnTo>
                    <a:pt x="152699" y="104545"/>
                  </a:lnTo>
                  <a:cubicBezTo>
                    <a:pt x="152342" y="104498"/>
                    <a:pt x="152009" y="104426"/>
                    <a:pt x="151651" y="104426"/>
                  </a:cubicBezTo>
                  <a:cubicBezTo>
                    <a:pt x="151413" y="104426"/>
                    <a:pt x="151151" y="104450"/>
                    <a:pt x="150913" y="104498"/>
                  </a:cubicBezTo>
                  <a:cubicBezTo>
                    <a:pt x="153342" y="101045"/>
                    <a:pt x="154771" y="96829"/>
                    <a:pt x="154771" y="92305"/>
                  </a:cubicBezTo>
                  <a:lnTo>
                    <a:pt x="154771" y="84375"/>
                  </a:lnTo>
                  <a:close/>
                  <a:moveTo>
                    <a:pt x="49344" y="84803"/>
                  </a:moveTo>
                  <a:lnTo>
                    <a:pt x="49344" y="90828"/>
                  </a:lnTo>
                  <a:cubicBezTo>
                    <a:pt x="49344" y="97901"/>
                    <a:pt x="43986" y="103974"/>
                    <a:pt x="36937" y="104522"/>
                  </a:cubicBezTo>
                  <a:cubicBezTo>
                    <a:pt x="36588" y="104548"/>
                    <a:pt x="36241" y="104561"/>
                    <a:pt x="35898" y="104561"/>
                  </a:cubicBezTo>
                  <a:cubicBezTo>
                    <a:pt x="28461" y="104561"/>
                    <a:pt x="22434" y="98511"/>
                    <a:pt x="22434" y="91090"/>
                  </a:cubicBezTo>
                  <a:lnTo>
                    <a:pt x="22434" y="84803"/>
                  </a:lnTo>
                  <a:close/>
                  <a:moveTo>
                    <a:pt x="73564" y="113547"/>
                  </a:moveTo>
                  <a:lnTo>
                    <a:pt x="73564" y="176346"/>
                  </a:lnTo>
                  <a:lnTo>
                    <a:pt x="8979" y="176346"/>
                  </a:lnTo>
                  <a:lnTo>
                    <a:pt x="8979" y="113547"/>
                  </a:lnTo>
                  <a:close/>
                  <a:moveTo>
                    <a:pt x="147150" y="113547"/>
                  </a:moveTo>
                  <a:lnTo>
                    <a:pt x="147150" y="176346"/>
                  </a:lnTo>
                  <a:lnTo>
                    <a:pt x="82565" y="176346"/>
                  </a:lnTo>
                  <a:lnTo>
                    <a:pt x="82565" y="113547"/>
                  </a:lnTo>
                  <a:close/>
                  <a:moveTo>
                    <a:pt x="220737" y="113547"/>
                  </a:moveTo>
                  <a:lnTo>
                    <a:pt x="220737" y="176346"/>
                  </a:lnTo>
                  <a:lnTo>
                    <a:pt x="156152" y="176346"/>
                  </a:lnTo>
                  <a:lnTo>
                    <a:pt x="156152" y="150769"/>
                  </a:lnTo>
                  <a:lnTo>
                    <a:pt x="191160" y="150769"/>
                  </a:lnTo>
                  <a:cubicBezTo>
                    <a:pt x="193422" y="150769"/>
                    <a:pt x="195422" y="149173"/>
                    <a:pt x="195732" y="146959"/>
                  </a:cubicBezTo>
                  <a:cubicBezTo>
                    <a:pt x="196137" y="144196"/>
                    <a:pt x="193993" y="141815"/>
                    <a:pt x="191302" y="141815"/>
                  </a:cubicBezTo>
                  <a:lnTo>
                    <a:pt x="156152" y="141815"/>
                  </a:lnTo>
                  <a:lnTo>
                    <a:pt x="156152" y="113547"/>
                  </a:lnTo>
                  <a:close/>
                  <a:moveTo>
                    <a:pt x="60466" y="185300"/>
                  </a:moveTo>
                  <a:lnTo>
                    <a:pt x="52083" y="202803"/>
                  </a:lnTo>
                  <a:lnTo>
                    <a:pt x="41009" y="202803"/>
                  </a:lnTo>
                  <a:lnTo>
                    <a:pt x="45772" y="185300"/>
                  </a:lnTo>
                  <a:close/>
                  <a:moveTo>
                    <a:pt x="183920" y="185300"/>
                  </a:moveTo>
                  <a:lnTo>
                    <a:pt x="188683" y="202803"/>
                  </a:lnTo>
                  <a:lnTo>
                    <a:pt x="177633" y="202803"/>
                  </a:lnTo>
                  <a:lnTo>
                    <a:pt x="169226" y="185300"/>
                  </a:lnTo>
                  <a:close/>
                  <a:moveTo>
                    <a:pt x="103189" y="0"/>
                  </a:moveTo>
                  <a:cubicBezTo>
                    <a:pt x="96759" y="0"/>
                    <a:pt x="91520" y="5216"/>
                    <a:pt x="91520" y="11669"/>
                  </a:cubicBezTo>
                  <a:lnTo>
                    <a:pt x="91520" y="72706"/>
                  </a:lnTo>
                  <a:cubicBezTo>
                    <a:pt x="91520" y="79135"/>
                    <a:pt x="96735" y="84375"/>
                    <a:pt x="103189" y="84375"/>
                  </a:cubicBezTo>
                  <a:lnTo>
                    <a:pt x="145817" y="84375"/>
                  </a:lnTo>
                  <a:lnTo>
                    <a:pt x="145817" y="92281"/>
                  </a:lnTo>
                  <a:cubicBezTo>
                    <a:pt x="145817" y="99068"/>
                    <a:pt x="140339" y="104545"/>
                    <a:pt x="133552" y="104545"/>
                  </a:cubicBezTo>
                  <a:lnTo>
                    <a:pt x="53726" y="104545"/>
                  </a:lnTo>
                  <a:cubicBezTo>
                    <a:pt x="56608" y="100806"/>
                    <a:pt x="58322" y="96091"/>
                    <a:pt x="58322" y="91043"/>
                  </a:cubicBezTo>
                  <a:lnTo>
                    <a:pt x="58322" y="80326"/>
                  </a:lnTo>
                  <a:cubicBezTo>
                    <a:pt x="58322" y="77849"/>
                    <a:pt x="56346" y="75825"/>
                    <a:pt x="53845" y="75825"/>
                  </a:cubicBezTo>
                  <a:lnTo>
                    <a:pt x="43391" y="75825"/>
                  </a:lnTo>
                  <a:cubicBezTo>
                    <a:pt x="43343" y="75277"/>
                    <a:pt x="43295" y="74682"/>
                    <a:pt x="43200" y="74087"/>
                  </a:cubicBezTo>
                  <a:cubicBezTo>
                    <a:pt x="46367" y="73587"/>
                    <a:pt x="50130" y="72372"/>
                    <a:pt x="52988" y="69419"/>
                  </a:cubicBezTo>
                  <a:cubicBezTo>
                    <a:pt x="58394" y="63894"/>
                    <a:pt x="57870" y="55202"/>
                    <a:pt x="57751" y="53821"/>
                  </a:cubicBezTo>
                  <a:cubicBezTo>
                    <a:pt x="57703" y="52773"/>
                    <a:pt x="57251" y="51773"/>
                    <a:pt x="56489" y="50963"/>
                  </a:cubicBezTo>
                  <a:cubicBezTo>
                    <a:pt x="55703" y="50201"/>
                    <a:pt x="54726" y="49748"/>
                    <a:pt x="53702" y="49677"/>
                  </a:cubicBezTo>
                  <a:cubicBezTo>
                    <a:pt x="53237" y="49632"/>
                    <a:pt x="52398" y="49566"/>
                    <a:pt x="51317" y="49566"/>
                  </a:cubicBezTo>
                  <a:cubicBezTo>
                    <a:pt x="47860" y="49566"/>
                    <a:pt x="41930" y="50238"/>
                    <a:pt x="37866" y="54392"/>
                  </a:cubicBezTo>
                  <a:cubicBezTo>
                    <a:pt x="36365" y="55964"/>
                    <a:pt x="35318" y="57774"/>
                    <a:pt x="34603" y="59631"/>
                  </a:cubicBezTo>
                  <a:cubicBezTo>
                    <a:pt x="29978" y="56835"/>
                    <a:pt x="24610" y="56386"/>
                    <a:pt x="21640" y="56386"/>
                  </a:cubicBezTo>
                  <a:cubicBezTo>
                    <a:pt x="20664" y="56386"/>
                    <a:pt x="19947" y="56435"/>
                    <a:pt x="19600" y="56464"/>
                  </a:cubicBezTo>
                  <a:cubicBezTo>
                    <a:pt x="18552" y="56536"/>
                    <a:pt x="17552" y="56988"/>
                    <a:pt x="16742" y="57774"/>
                  </a:cubicBezTo>
                  <a:cubicBezTo>
                    <a:pt x="15956" y="58560"/>
                    <a:pt x="15552" y="59560"/>
                    <a:pt x="15456" y="60584"/>
                  </a:cubicBezTo>
                  <a:cubicBezTo>
                    <a:pt x="15242" y="62489"/>
                    <a:pt x="14813" y="69800"/>
                    <a:pt x="18266" y="75825"/>
                  </a:cubicBezTo>
                  <a:lnTo>
                    <a:pt x="17957" y="75825"/>
                  </a:lnTo>
                  <a:cubicBezTo>
                    <a:pt x="15480" y="75825"/>
                    <a:pt x="13456" y="77826"/>
                    <a:pt x="13456" y="80326"/>
                  </a:cubicBezTo>
                  <a:lnTo>
                    <a:pt x="13456" y="91043"/>
                  </a:lnTo>
                  <a:cubicBezTo>
                    <a:pt x="13456" y="96115"/>
                    <a:pt x="15171" y="100806"/>
                    <a:pt x="18028" y="104545"/>
                  </a:cubicBezTo>
                  <a:lnTo>
                    <a:pt x="4502" y="104545"/>
                  </a:lnTo>
                  <a:cubicBezTo>
                    <a:pt x="2025" y="104545"/>
                    <a:pt x="1" y="106546"/>
                    <a:pt x="1" y="109046"/>
                  </a:cubicBezTo>
                  <a:lnTo>
                    <a:pt x="1" y="180823"/>
                  </a:lnTo>
                  <a:cubicBezTo>
                    <a:pt x="1" y="183276"/>
                    <a:pt x="2001" y="185300"/>
                    <a:pt x="4502" y="185300"/>
                  </a:cubicBezTo>
                  <a:lnTo>
                    <a:pt x="36508" y="185300"/>
                  </a:lnTo>
                  <a:lnTo>
                    <a:pt x="30840" y="206114"/>
                  </a:lnTo>
                  <a:cubicBezTo>
                    <a:pt x="30340" y="207995"/>
                    <a:pt x="31079" y="210043"/>
                    <a:pt x="32865" y="211138"/>
                  </a:cubicBezTo>
                  <a:cubicBezTo>
                    <a:pt x="33579" y="211591"/>
                    <a:pt x="34460" y="211781"/>
                    <a:pt x="35294" y="211781"/>
                  </a:cubicBezTo>
                  <a:lnTo>
                    <a:pt x="54941" y="211781"/>
                  </a:lnTo>
                  <a:cubicBezTo>
                    <a:pt x="56655" y="211781"/>
                    <a:pt x="58227" y="210781"/>
                    <a:pt x="58989" y="209233"/>
                  </a:cubicBezTo>
                  <a:lnTo>
                    <a:pt x="70492" y="185300"/>
                  </a:lnTo>
                  <a:lnTo>
                    <a:pt x="159320" y="185300"/>
                  </a:lnTo>
                  <a:lnTo>
                    <a:pt x="170846" y="209233"/>
                  </a:lnTo>
                  <a:cubicBezTo>
                    <a:pt x="171584" y="210781"/>
                    <a:pt x="173180" y="211781"/>
                    <a:pt x="174894" y="211781"/>
                  </a:cubicBezTo>
                  <a:lnTo>
                    <a:pt x="194541" y="211781"/>
                  </a:lnTo>
                  <a:cubicBezTo>
                    <a:pt x="195375" y="211781"/>
                    <a:pt x="196232" y="211567"/>
                    <a:pt x="196946" y="211138"/>
                  </a:cubicBezTo>
                  <a:cubicBezTo>
                    <a:pt x="198733" y="210043"/>
                    <a:pt x="199495" y="207995"/>
                    <a:pt x="198971" y="206114"/>
                  </a:cubicBezTo>
                  <a:lnTo>
                    <a:pt x="193327" y="185300"/>
                  </a:lnTo>
                  <a:lnTo>
                    <a:pt x="225333" y="185300"/>
                  </a:lnTo>
                  <a:cubicBezTo>
                    <a:pt x="227810" y="185300"/>
                    <a:pt x="229834" y="183323"/>
                    <a:pt x="229834" y="180823"/>
                  </a:cubicBezTo>
                  <a:lnTo>
                    <a:pt x="229834" y="109046"/>
                  </a:lnTo>
                  <a:cubicBezTo>
                    <a:pt x="229834" y="106570"/>
                    <a:pt x="227834" y="104545"/>
                    <a:pt x="225333" y="104545"/>
                  </a:cubicBezTo>
                  <a:lnTo>
                    <a:pt x="187778" y="104545"/>
                  </a:lnTo>
                  <a:cubicBezTo>
                    <a:pt x="180991" y="104545"/>
                    <a:pt x="175513" y="99068"/>
                    <a:pt x="175513" y="92281"/>
                  </a:cubicBezTo>
                  <a:lnTo>
                    <a:pt x="175513" y="84375"/>
                  </a:lnTo>
                  <a:lnTo>
                    <a:pt x="218046" y="84375"/>
                  </a:lnTo>
                  <a:cubicBezTo>
                    <a:pt x="224476" y="84375"/>
                    <a:pt x="229715" y="79159"/>
                    <a:pt x="229715" y="72706"/>
                  </a:cubicBezTo>
                  <a:lnTo>
                    <a:pt x="229715" y="11669"/>
                  </a:lnTo>
                  <a:cubicBezTo>
                    <a:pt x="229715" y="5239"/>
                    <a:pt x="224500" y="0"/>
                    <a:pt x="21804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2" name="Google Shape;982;p58"/>
          <p:cNvGrpSpPr/>
          <p:nvPr/>
        </p:nvGrpSpPr>
        <p:grpSpPr>
          <a:xfrm>
            <a:off x="8045244" y="3474625"/>
            <a:ext cx="369841" cy="430802"/>
            <a:chOff x="8045244" y="3474625"/>
            <a:chExt cx="369841" cy="430802"/>
          </a:xfrm>
        </p:grpSpPr>
        <p:sp>
          <p:nvSpPr>
            <p:cNvPr id="983" name="Google Shape;983;p58"/>
            <p:cNvSpPr/>
            <p:nvPr/>
          </p:nvSpPr>
          <p:spPr>
            <a:xfrm>
              <a:off x="8281196" y="3730212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478" y="0"/>
                  </a:moveTo>
                  <a:cubicBezTo>
                    <a:pt x="3287" y="0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59"/>
                    <a:pt x="1311" y="7692"/>
                  </a:cubicBezTo>
                  <a:cubicBezTo>
                    <a:pt x="2144" y="8526"/>
                    <a:pt x="3287" y="9002"/>
                    <a:pt x="4478" y="9002"/>
                  </a:cubicBezTo>
                  <a:cubicBezTo>
                    <a:pt x="5669" y="9002"/>
                    <a:pt x="6835" y="8526"/>
                    <a:pt x="7669" y="7692"/>
                  </a:cubicBezTo>
                  <a:cubicBezTo>
                    <a:pt x="8503" y="6859"/>
                    <a:pt x="8979" y="5692"/>
                    <a:pt x="8979" y="4501"/>
                  </a:cubicBezTo>
                  <a:cubicBezTo>
                    <a:pt x="8979" y="3311"/>
                    <a:pt x="8503" y="2144"/>
                    <a:pt x="7669" y="1310"/>
                  </a:cubicBezTo>
                  <a:cubicBezTo>
                    <a:pt x="6835" y="477"/>
                    <a:pt x="5669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58"/>
            <p:cNvSpPr/>
            <p:nvPr/>
          </p:nvSpPr>
          <p:spPr>
            <a:xfrm>
              <a:off x="8164677" y="3730212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501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1" y="9002"/>
                  </a:cubicBezTo>
                  <a:cubicBezTo>
                    <a:pt x="5692" y="9002"/>
                    <a:pt x="6835" y="8526"/>
                    <a:pt x="7669" y="7692"/>
                  </a:cubicBezTo>
                  <a:cubicBezTo>
                    <a:pt x="8502" y="6859"/>
                    <a:pt x="8979" y="5692"/>
                    <a:pt x="8979" y="4501"/>
                  </a:cubicBezTo>
                  <a:cubicBezTo>
                    <a:pt x="8979" y="3311"/>
                    <a:pt x="8502" y="2144"/>
                    <a:pt x="7669" y="1310"/>
                  </a:cubicBezTo>
                  <a:cubicBezTo>
                    <a:pt x="6835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58"/>
            <p:cNvSpPr/>
            <p:nvPr/>
          </p:nvSpPr>
          <p:spPr>
            <a:xfrm>
              <a:off x="8107356" y="3474625"/>
              <a:ext cx="245655" cy="145879"/>
            </a:xfrm>
            <a:custGeom>
              <a:avLst/>
              <a:gdLst/>
              <a:ahLst/>
              <a:cxnLst/>
              <a:rect l="l" t="t" r="r" b="b"/>
              <a:pathLst>
                <a:path w="152581" h="77802" extrusionOk="0">
                  <a:moveTo>
                    <a:pt x="143531" y="8978"/>
                  </a:moveTo>
                  <a:lnTo>
                    <a:pt x="143531" y="21528"/>
                  </a:lnTo>
                  <a:lnTo>
                    <a:pt x="8955" y="21528"/>
                  </a:lnTo>
                  <a:lnTo>
                    <a:pt x="8955" y="8978"/>
                  </a:lnTo>
                  <a:close/>
                  <a:moveTo>
                    <a:pt x="47296" y="30530"/>
                  </a:moveTo>
                  <a:lnTo>
                    <a:pt x="23363" y="54463"/>
                  </a:lnTo>
                  <a:lnTo>
                    <a:pt x="23363" y="30530"/>
                  </a:lnTo>
                  <a:close/>
                  <a:moveTo>
                    <a:pt x="4502" y="0"/>
                  </a:moveTo>
                  <a:cubicBezTo>
                    <a:pt x="2025" y="0"/>
                    <a:pt x="1" y="2000"/>
                    <a:pt x="1" y="4501"/>
                  </a:cubicBezTo>
                  <a:lnTo>
                    <a:pt x="1" y="26029"/>
                  </a:lnTo>
                  <a:cubicBezTo>
                    <a:pt x="1" y="28506"/>
                    <a:pt x="2001" y="30530"/>
                    <a:pt x="4502" y="30530"/>
                  </a:cubicBezTo>
                  <a:lnTo>
                    <a:pt x="14385" y="30530"/>
                  </a:lnTo>
                  <a:lnTo>
                    <a:pt x="14385" y="65299"/>
                  </a:lnTo>
                  <a:lnTo>
                    <a:pt x="14385" y="71800"/>
                  </a:lnTo>
                  <a:cubicBezTo>
                    <a:pt x="14385" y="74063"/>
                    <a:pt x="15980" y="76063"/>
                    <a:pt x="18195" y="76397"/>
                  </a:cubicBezTo>
                  <a:cubicBezTo>
                    <a:pt x="18410" y="76426"/>
                    <a:pt x="18623" y="76441"/>
                    <a:pt x="18833" y="76441"/>
                  </a:cubicBezTo>
                  <a:cubicBezTo>
                    <a:pt x="21314" y="76441"/>
                    <a:pt x="23339" y="74427"/>
                    <a:pt x="23339" y="71967"/>
                  </a:cubicBezTo>
                  <a:lnTo>
                    <a:pt x="23339" y="67157"/>
                  </a:lnTo>
                  <a:lnTo>
                    <a:pt x="59466" y="31030"/>
                  </a:lnTo>
                  <a:cubicBezTo>
                    <a:pt x="59632" y="30887"/>
                    <a:pt x="59775" y="30697"/>
                    <a:pt x="59894" y="30554"/>
                  </a:cubicBezTo>
                  <a:lnTo>
                    <a:pt x="71802" y="30554"/>
                  </a:lnTo>
                  <a:lnTo>
                    <a:pt x="71802" y="46200"/>
                  </a:lnTo>
                  <a:lnTo>
                    <a:pt x="47987" y="70014"/>
                  </a:lnTo>
                  <a:cubicBezTo>
                    <a:pt x="46391" y="71610"/>
                    <a:pt x="46106" y="74158"/>
                    <a:pt x="47487" y="75968"/>
                  </a:cubicBezTo>
                  <a:cubicBezTo>
                    <a:pt x="48368" y="77159"/>
                    <a:pt x="49749" y="77802"/>
                    <a:pt x="51083" y="77802"/>
                  </a:cubicBezTo>
                  <a:cubicBezTo>
                    <a:pt x="52250" y="77802"/>
                    <a:pt x="53369" y="77349"/>
                    <a:pt x="54274" y="76492"/>
                  </a:cubicBezTo>
                  <a:lnTo>
                    <a:pt x="71825" y="58917"/>
                  </a:lnTo>
                  <a:lnTo>
                    <a:pt x="71825" y="68562"/>
                  </a:lnTo>
                  <a:cubicBezTo>
                    <a:pt x="71825" y="70824"/>
                    <a:pt x="73445" y="72824"/>
                    <a:pt x="75636" y="73158"/>
                  </a:cubicBezTo>
                  <a:cubicBezTo>
                    <a:pt x="75851" y="73187"/>
                    <a:pt x="76063" y="73202"/>
                    <a:pt x="76273" y="73202"/>
                  </a:cubicBezTo>
                  <a:cubicBezTo>
                    <a:pt x="78754" y="73202"/>
                    <a:pt x="80780" y="71186"/>
                    <a:pt x="80780" y="68704"/>
                  </a:cubicBezTo>
                  <a:lnTo>
                    <a:pt x="80780" y="30578"/>
                  </a:lnTo>
                  <a:lnTo>
                    <a:pt x="104284" y="30578"/>
                  </a:lnTo>
                  <a:lnTo>
                    <a:pt x="90948" y="43914"/>
                  </a:lnTo>
                  <a:cubicBezTo>
                    <a:pt x="89353" y="45485"/>
                    <a:pt x="89067" y="48057"/>
                    <a:pt x="90424" y="49867"/>
                  </a:cubicBezTo>
                  <a:cubicBezTo>
                    <a:pt x="91329" y="51058"/>
                    <a:pt x="92687" y="51677"/>
                    <a:pt x="94044" y="51677"/>
                  </a:cubicBezTo>
                  <a:cubicBezTo>
                    <a:pt x="95187" y="51677"/>
                    <a:pt x="96330" y="51249"/>
                    <a:pt x="97212" y="50367"/>
                  </a:cubicBezTo>
                  <a:lnTo>
                    <a:pt x="116978" y="30601"/>
                  </a:lnTo>
                  <a:lnTo>
                    <a:pt x="129242" y="30601"/>
                  </a:lnTo>
                  <a:lnTo>
                    <a:pt x="129242" y="71896"/>
                  </a:lnTo>
                  <a:cubicBezTo>
                    <a:pt x="129242" y="74158"/>
                    <a:pt x="130861" y="76158"/>
                    <a:pt x="133052" y="76492"/>
                  </a:cubicBezTo>
                  <a:cubicBezTo>
                    <a:pt x="133269" y="76521"/>
                    <a:pt x="133484" y="76536"/>
                    <a:pt x="133695" y="76536"/>
                  </a:cubicBezTo>
                  <a:cubicBezTo>
                    <a:pt x="136195" y="76536"/>
                    <a:pt x="138220" y="74520"/>
                    <a:pt x="138220" y="72038"/>
                  </a:cubicBezTo>
                  <a:lnTo>
                    <a:pt x="138220" y="30601"/>
                  </a:lnTo>
                  <a:lnTo>
                    <a:pt x="148103" y="30601"/>
                  </a:lnTo>
                  <a:cubicBezTo>
                    <a:pt x="150556" y="30601"/>
                    <a:pt x="152580" y="28625"/>
                    <a:pt x="152580" y="26124"/>
                  </a:cubicBezTo>
                  <a:lnTo>
                    <a:pt x="152580" y="4596"/>
                  </a:lnTo>
                  <a:cubicBezTo>
                    <a:pt x="152556" y="2000"/>
                    <a:pt x="150532" y="0"/>
                    <a:pt x="14805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58"/>
            <p:cNvSpPr/>
            <p:nvPr/>
          </p:nvSpPr>
          <p:spPr>
            <a:xfrm>
              <a:off x="8288942" y="3576921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1"/>
                  </a:moveTo>
                  <a:cubicBezTo>
                    <a:pt x="3310" y="1"/>
                    <a:pt x="2144" y="477"/>
                    <a:pt x="1310" y="1311"/>
                  </a:cubicBezTo>
                  <a:cubicBezTo>
                    <a:pt x="477" y="2144"/>
                    <a:pt x="0" y="3287"/>
                    <a:pt x="0" y="4478"/>
                  </a:cubicBezTo>
                  <a:cubicBezTo>
                    <a:pt x="0" y="5669"/>
                    <a:pt x="477" y="6835"/>
                    <a:pt x="1310" y="7669"/>
                  </a:cubicBezTo>
                  <a:cubicBezTo>
                    <a:pt x="2144" y="8502"/>
                    <a:pt x="3310" y="8979"/>
                    <a:pt x="4501" y="8979"/>
                  </a:cubicBezTo>
                  <a:cubicBezTo>
                    <a:pt x="5692" y="8979"/>
                    <a:pt x="6859" y="8502"/>
                    <a:pt x="7692" y="7669"/>
                  </a:cubicBezTo>
                  <a:cubicBezTo>
                    <a:pt x="8526" y="6835"/>
                    <a:pt x="9002" y="5669"/>
                    <a:pt x="9002" y="4478"/>
                  </a:cubicBezTo>
                  <a:cubicBezTo>
                    <a:pt x="9002" y="3287"/>
                    <a:pt x="8526" y="2144"/>
                    <a:pt x="7692" y="1311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58"/>
            <p:cNvSpPr/>
            <p:nvPr/>
          </p:nvSpPr>
          <p:spPr>
            <a:xfrm>
              <a:off x="8045244" y="3597677"/>
              <a:ext cx="369841" cy="307749"/>
            </a:xfrm>
            <a:custGeom>
              <a:avLst/>
              <a:gdLst/>
              <a:ahLst/>
              <a:cxnLst/>
              <a:rect l="l" t="t" r="r" b="b"/>
              <a:pathLst>
                <a:path w="229715" h="164133" extrusionOk="0">
                  <a:moveTo>
                    <a:pt x="78683" y="58040"/>
                  </a:moveTo>
                  <a:cubicBezTo>
                    <a:pt x="80136" y="58040"/>
                    <a:pt x="81613" y="58612"/>
                    <a:pt x="82732" y="59707"/>
                  </a:cubicBezTo>
                  <a:lnTo>
                    <a:pt x="94163" y="71138"/>
                  </a:lnTo>
                  <a:cubicBezTo>
                    <a:pt x="96378" y="73376"/>
                    <a:pt x="96378" y="77044"/>
                    <a:pt x="94163" y="79259"/>
                  </a:cubicBezTo>
                  <a:lnTo>
                    <a:pt x="82732" y="90690"/>
                  </a:lnTo>
                  <a:cubicBezTo>
                    <a:pt x="81613" y="91809"/>
                    <a:pt x="80142" y="92368"/>
                    <a:pt x="78675" y="92368"/>
                  </a:cubicBezTo>
                  <a:cubicBezTo>
                    <a:pt x="77207" y="92368"/>
                    <a:pt x="75742" y="91809"/>
                    <a:pt x="74635" y="90690"/>
                  </a:cubicBezTo>
                  <a:lnTo>
                    <a:pt x="63204" y="79259"/>
                  </a:lnTo>
                  <a:cubicBezTo>
                    <a:pt x="60965" y="77044"/>
                    <a:pt x="60965" y="73376"/>
                    <a:pt x="63204" y="71138"/>
                  </a:cubicBezTo>
                  <a:lnTo>
                    <a:pt x="74635" y="59707"/>
                  </a:lnTo>
                  <a:cubicBezTo>
                    <a:pt x="75754" y="58588"/>
                    <a:pt x="77207" y="58040"/>
                    <a:pt x="78683" y="58040"/>
                  </a:cubicBezTo>
                  <a:close/>
                  <a:moveTo>
                    <a:pt x="151032" y="58040"/>
                  </a:moveTo>
                  <a:cubicBezTo>
                    <a:pt x="152508" y="58040"/>
                    <a:pt x="153985" y="58612"/>
                    <a:pt x="155080" y="59707"/>
                  </a:cubicBezTo>
                  <a:lnTo>
                    <a:pt x="166511" y="71138"/>
                  </a:lnTo>
                  <a:cubicBezTo>
                    <a:pt x="168750" y="73376"/>
                    <a:pt x="168750" y="77044"/>
                    <a:pt x="166511" y="79259"/>
                  </a:cubicBezTo>
                  <a:lnTo>
                    <a:pt x="155080" y="90690"/>
                  </a:lnTo>
                  <a:cubicBezTo>
                    <a:pt x="153985" y="91809"/>
                    <a:pt x="152526" y="92368"/>
                    <a:pt x="151059" y="92368"/>
                  </a:cubicBezTo>
                  <a:cubicBezTo>
                    <a:pt x="149591" y="92368"/>
                    <a:pt x="148115" y="91809"/>
                    <a:pt x="146983" y="90690"/>
                  </a:cubicBezTo>
                  <a:lnTo>
                    <a:pt x="135552" y="79259"/>
                  </a:lnTo>
                  <a:cubicBezTo>
                    <a:pt x="133338" y="77044"/>
                    <a:pt x="133338" y="73376"/>
                    <a:pt x="135552" y="71138"/>
                  </a:cubicBezTo>
                  <a:lnTo>
                    <a:pt x="146983" y="59707"/>
                  </a:lnTo>
                  <a:cubicBezTo>
                    <a:pt x="148126" y="58588"/>
                    <a:pt x="149579" y="58040"/>
                    <a:pt x="151032" y="58040"/>
                  </a:cubicBezTo>
                  <a:close/>
                  <a:moveTo>
                    <a:pt x="168393" y="30368"/>
                  </a:moveTo>
                  <a:cubicBezTo>
                    <a:pt x="182943" y="30368"/>
                    <a:pt x="194731" y="42156"/>
                    <a:pt x="194731" y="56706"/>
                  </a:cubicBezTo>
                  <a:lnTo>
                    <a:pt x="194731" y="68375"/>
                  </a:lnTo>
                  <a:cubicBezTo>
                    <a:pt x="193041" y="71209"/>
                    <a:pt x="192064" y="74543"/>
                    <a:pt x="192064" y="78044"/>
                  </a:cubicBezTo>
                  <a:lnTo>
                    <a:pt x="192064" y="92642"/>
                  </a:lnTo>
                  <a:cubicBezTo>
                    <a:pt x="191159" y="92404"/>
                    <a:pt x="190207" y="92285"/>
                    <a:pt x="189230" y="92285"/>
                  </a:cubicBezTo>
                  <a:lnTo>
                    <a:pt x="166154" y="92285"/>
                  </a:lnTo>
                  <a:lnTo>
                    <a:pt x="178299" y="80140"/>
                  </a:lnTo>
                  <a:cubicBezTo>
                    <a:pt x="181086" y="77353"/>
                    <a:pt x="181086" y="72829"/>
                    <a:pt x="178299" y="70066"/>
                  </a:cubicBezTo>
                  <a:lnTo>
                    <a:pt x="161486" y="53253"/>
                  </a:lnTo>
                  <a:cubicBezTo>
                    <a:pt x="158617" y="50384"/>
                    <a:pt x="154854" y="48949"/>
                    <a:pt x="151088" y="48949"/>
                  </a:cubicBezTo>
                  <a:cubicBezTo>
                    <a:pt x="147323" y="48949"/>
                    <a:pt x="143554" y="50384"/>
                    <a:pt x="140673" y="53253"/>
                  </a:cubicBezTo>
                  <a:lnTo>
                    <a:pt x="123860" y="70066"/>
                  </a:lnTo>
                  <a:cubicBezTo>
                    <a:pt x="121097" y="72829"/>
                    <a:pt x="121097" y="77353"/>
                    <a:pt x="123860" y="80140"/>
                  </a:cubicBezTo>
                  <a:lnTo>
                    <a:pt x="136005" y="92285"/>
                  </a:lnTo>
                  <a:lnTo>
                    <a:pt x="93758" y="92285"/>
                  </a:lnTo>
                  <a:lnTo>
                    <a:pt x="105903" y="80140"/>
                  </a:lnTo>
                  <a:cubicBezTo>
                    <a:pt x="108690" y="77353"/>
                    <a:pt x="108690" y="72829"/>
                    <a:pt x="105903" y="70066"/>
                  </a:cubicBezTo>
                  <a:lnTo>
                    <a:pt x="89090" y="53253"/>
                  </a:lnTo>
                  <a:cubicBezTo>
                    <a:pt x="86221" y="50384"/>
                    <a:pt x="82458" y="48949"/>
                    <a:pt x="78692" y="48949"/>
                  </a:cubicBezTo>
                  <a:cubicBezTo>
                    <a:pt x="74927" y="48949"/>
                    <a:pt x="71158" y="50384"/>
                    <a:pt x="68277" y="53253"/>
                  </a:cubicBezTo>
                  <a:lnTo>
                    <a:pt x="51463" y="70066"/>
                  </a:lnTo>
                  <a:cubicBezTo>
                    <a:pt x="48701" y="72829"/>
                    <a:pt x="48701" y="77353"/>
                    <a:pt x="51463" y="80140"/>
                  </a:cubicBezTo>
                  <a:lnTo>
                    <a:pt x="63609" y="92285"/>
                  </a:lnTo>
                  <a:lnTo>
                    <a:pt x="40533" y="92285"/>
                  </a:lnTo>
                  <a:cubicBezTo>
                    <a:pt x="39556" y="92285"/>
                    <a:pt x="38627" y="92404"/>
                    <a:pt x="37723" y="92642"/>
                  </a:cubicBezTo>
                  <a:lnTo>
                    <a:pt x="37723" y="78044"/>
                  </a:lnTo>
                  <a:cubicBezTo>
                    <a:pt x="37723" y="74496"/>
                    <a:pt x="36722" y="71209"/>
                    <a:pt x="35032" y="68375"/>
                  </a:cubicBezTo>
                  <a:lnTo>
                    <a:pt x="35032" y="43108"/>
                  </a:lnTo>
                  <a:lnTo>
                    <a:pt x="35008" y="43108"/>
                  </a:lnTo>
                  <a:cubicBezTo>
                    <a:pt x="35008" y="36083"/>
                    <a:pt x="40699" y="30368"/>
                    <a:pt x="47748" y="30368"/>
                  </a:cubicBezTo>
                  <a:close/>
                  <a:moveTo>
                    <a:pt x="112643" y="101287"/>
                  </a:moveTo>
                  <a:lnTo>
                    <a:pt x="112643" y="117433"/>
                  </a:lnTo>
                  <a:lnTo>
                    <a:pt x="50963" y="117433"/>
                  </a:lnTo>
                  <a:cubicBezTo>
                    <a:pt x="43629" y="117433"/>
                    <a:pt x="37651" y="111575"/>
                    <a:pt x="37484" y="104264"/>
                  </a:cubicBezTo>
                  <a:lnTo>
                    <a:pt x="37484" y="104097"/>
                  </a:lnTo>
                  <a:cubicBezTo>
                    <a:pt x="37437" y="102549"/>
                    <a:pt x="38842" y="101287"/>
                    <a:pt x="40366" y="101287"/>
                  </a:cubicBezTo>
                  <a:close/>
                  <a:moveTo>
                    <a:pt x="189326" y="101263"/>
                  </a:moveTo>
                  <a:cubicBezTo>
                    <a:pt x="190873" y="101263"/>
                    <a:pt x="192279" y="102549"/>
                    <a:pt x="192279" y="104097"/>
                  </a:cubicBezTo>
                  <a:lnTo>
                    <a:pt x="192279" y="104264"/>
                  </a:lnTo>
                  <a:cubicBezTo>
                    <a:pt x="192088" y="111575"/>
                    <a:pt x="186111" y="117433"/>
                    <a:pt x="178776" y="117433"/>
                  </a:cubicBezTo>
                  <a:lnTo>
                    <a:pt x="121597" y="117433"/>
                  </a:lnTo>
                  <a:lnTo>
                    <a:pt x="121597" y="101263"/>
                  </a:lnTo>
                  <a:close/>
                  <a:moveTo>
                    <a:pt x="18890" y="68239"/>
                  </a:moveTo>
                  <a:cubicBezTo>
                    <a:pt x="24338" y="68239"/>
                    <a:pt x="28744" y="72653"/>
                    <a:pt x="28744" y="78116"/>
                  </a:cubicBezTo>
                  <a:lnTo>
                    <a:pt x="28744" y="103954"/>
                  </a:lnTo>
                  <a:cubicBezTo>
                    <a:pt x="28744" y="116338"/>
                    <a:pt x="38794" y="126387"/>
                    <a:pt x="51202" y="126387"/>
                  </a:cubicBezTo>
                  <a:lnTo>
                    <a:pt x="190897" y="126387"/>
                  </a:lnTo>
                  <a:cubicBezTo>
                    <a:pt x="196494" y="126387"/>
                    <a:pt x="201042" y="121839"/>
                    <a:pt x="201042" y="116242"/>
                  </a:cubicBezTo>
                  <a:lnTo>
                    <a:pt x="201042" y="75258"/>
                  </a:lnTo>
                  <a:cubicBezTo>
                    <a:pt x="201042" y="73996"/>
                    <a:pt x="201519" y="72805"/>
                    <a:pt x="202447" y="71971"/>
                  </a:cubicBezTo>
                  <a:cubicBezTo>
                    <a:pt x="205246" y="69347"/>
                    <a:pt x="208214" y="68246"/>
                    <a:pt x="210928" y="68246"/>
                  </a:cubicBezTo>
                  <a:cubicBezTo>
                    <a:pt x="216366" y="68246"/>
                    <a:pt x="220784" y="72667"/>
                    <a:pt x="220784" y="78116"/>
                  </a:cubicBezTo>
                  <a:lnTo>
                    <a:pt x="220784" y="78520"/>
                  </a:lnTo>
                  <a:lnTo>
                    <a:pt x="220761" y="78520"/>
                  </a:lnTo>
                  <a:cubicBezTo>
                    <a:pt x="220761" y="83545"/>
                    <a:pt x="216712" y="87641"/>
                    <a:pt x="211711" y="87713"/>
                  </a:cubicBezTo>
                  <a:cubicBezTo>
                    <a:pt x="209401" y="87760"/>
                    <a:pt x="207353" y="89380"/>
                    <a:pt x="207091" y="91642"/>
                  </a:cubicBezTo>
                  <a:cubicBezTo>
                    <a:pt x="206758" y="94357"/>
                    <a:pt x="208877" y="96691"/>
                    <a:pt x="211568" y="96691"/>
                  </a:cubicBezTo>
                  <a:lnTo>
                    <a:pt x="211783" y="96691"/>
                  </a:lnTo>
                  <a:lnTo>
                    <a:pt x="211783" y="105764"/>
                  </a:lnTo>
                  <a:cubicBezTo>
                    <a:pt x="211783" y="123125"/>
                    <a:pt x="197756" y="137175"/>
                    <a:pt x="180395" y="137175"/>
                  </a:cubicBezTo>
                  <a:lnTo>
                    <a:pt x="49368" y="137175"/>
                  </a:lnTo>
                  <a:cubicBezTo>
                    <a:pt x="32031" y="137175"/>
                    <a:pt x="17980" y="123125"/>
                    <a:pt x="17980" y="105764"/>
                  </a:cubicBezTo>
                  <a:lnTo>
                    <a:pt x="17980" y="96691"/>
                  </a:lnTo>
                  <a:lnTo>
                    <a:pt x="18218" y="96691"/>
                  </a:lnTo>
                  <a:cubicBezTo>
                    <a:pt x="20862" y="96691"/>
                    <a:pt x="22981" y="94357"/>
                    <a:pt x="22672" y="91642"/>
                  </a:cubicBezTo>
                  <a:cubicBezTo>
                    <a:pt x="22410" y="89356"/>
                    <a:pt x="20386" y="87760"/>
                    <a:pt x="18052" y="87713"/>
                  </a:cubicBezTo>
                  <a:cubicBezTo>
                    <a:pt x="13051" y="87641"/>
                    <a:pt x="9026" y="83545"/>
                    <a:pt x="9026" y="78520"/>
                  </a:cubicBezTo>
                  <a:lnTo>
                    <a:pt x="9026" y="78354"/>
                  </a:lnTo>
                  <a:cubicBezTo>
                    <a:pt x="9026" y="73186"/>
                    <a:pt x="12860" y="68756"/>
                    <a:pt x="17980" y="68280"/>
                  </a:cubicBezTo>
                  <a:cubicBezTo>
                    <a:pt x="18286" y="68253"/>
                    <a:pt x="18590" y="68239"/>
                    <a:pt x="18890" y="68239"/>
                  </a:cubicBezTo>
                  <a:close/>
                  <a:moveTo>
                    <a:pt x="45629" y="145986"/>
                  </a:moveTo>
                  <a:cubicBezTo>
                    <a:pt x="46843" y="146106"/>
                    <a:pt x="48106" y="146153"/>
                    <a:pt x="49344" y="146153"/>
                  </a:cubicBezTo>
                  <a:lnTo>
                    <a:pt x="59084" y="146153"/>
                  </a:lnTo>
                  <a:lnTo>
                    <a:pt x="52607" y="155107"/>
                  </a:lnTo>
                  <a:lnTo>
                    <a:pt x="41890" y="155107"/>
                  </a:lnTo>
                  <a:lnTo>
                    <a:pt x="45629" y="145986"/>
                  </a:lnTo>
                  <a:close/>
                  <a:moveTo>
                    <a:pt x="184086" y="145986"/>
                  </a:moveTo>
                  <a:lnTo>
                    <a:pt x="187825" y="155107"/>
                  </a:lnTo>
                  <a:lnTo>
                    <a:pt x="177109" y="155107"/>
                  </a:lnTo>
                  <a:lnTo>
                    <a:pt x="170631" y="146153"/>
                  </a:lnTo>
                  <a:lnTo>
                    <a:pt x="180371" y="146153"/>
                  </a:lnTo>
                  <a:cubicBezTo>
                    <a:pt x="181610" y="146153"/>
                    <a:pt x="182872" y="146106"/>
                    <a:pt x="184086" y="145986"/>
                  </a:cubicBezTo>
                  <a:close/>
                  <a:moveTo>
                    <a:pt x="144782" y="0"/>
                  </a:moveTo>
                  <a:cubicBezTo>
                    <a:pt x="143630" y="0"/>
                    <a:pt x="142477" y="438"/>
                    <a:pt x="141601" y="1314"/>
                  </a:cubicBezTo>
                  <a:lnTo>
                    <a:pt x="121454" y="21461"/>
                  </a:lnTo>
                  <a:lnTo>
                    <a:pt x="61323" y="21461"/>
                  </a:lnTo>
                  <a:cubicBezTo>
                    <a:pt x="41819" y="21461"/>
                    <a:pt x="26006" y="37274"/>
                    <a:pt x="26006" y="56754"/>
                  </a:cubicBezTo>
                  <a:lnTo>
                    <a:pt x="26006" y="60731"/>
                  </a:lnTo>
                  <a:cubicBezTo>
                    <a:pt x="23812" y="59799"/>
                    <a:pt x="21398" y="59295"/>
                    <a:pt x="18877" y="59295"/>
                  </a:cubicBezTo>
                  <a:cubicBezTo>
                    <a:pt x="18305" y="59295"/>
                    <a:pt x="17728" y="59321"/>
                    <a:pt x="17147" y="59374"/>
                  </a:cubicBezTo>
                  <a:cubicBezTo>
                    <a:pt x="7383" y="60255"/>
                    <a:pt x="0" y="68637"/>
                    <a:pt x="0" y="78473"/>
                  </a:cubicBezTo>
                  <a:lnTo>
                    <a:pt x="0" y="78544"/>
                  </a:lnTo>
                  <a:cubicBezTo>
                    <a:pt x="0" y="85212"/>
                    <a:pt x="3596" y="91047"/>
                    <a:pt x="8955" y="94214"/>
                  </a:cubicBezTo>
                  <a:lnTo>
                    <a:pt x="8955" y="105788"/>
                  </a:lnTo>
                  <a:cubicBezTo>
                    <a:pt x="8955" y="123625"/>
                    <a:pt x="20600" y="138795"/>
                    <a:pt x="36651" y="144129"/>
                  </a:cubicBezTo>
                  <a:lnTo>
                    <a:pt x="31007" y="157846"/>
                  </a:lnTo>
                  <a:cubicBezTo>
                    <a:pt x="30650" y="158703"/>
                    <a:pt x="30531" y="159632"/>
                    <a:pt x="30721" y="160561"/>
                  </a:cubicBezTo>
                  <a:cubicBezTo>
                    <a:pt x="31197" y="162728"/>
                    <a:pt x="33079" y="164133"/>
                    <a:pt x="35127" y="164133"/>
                  </a:cubicBezTo>
                  <a:lnTo>
                    <a:pt x="54869" y="164133"/>
                  </a:lnTo>
                  <a:cubicBezTo>
                    <a:pt x="56298" y="164133"/>
                    <a:pt x="57655" y="163442"/>
                    <a:pt x="58489" y="162275"/>
                  </a:cubicBezTo>
                  <a:lnTo>
                    <a:pt x="70158" y="146177"/>
                  </a:lnTo>
                  <a:lnTo>
                    <a:pt x="159462" y="146177"/>
                  </a:lnTo>
                  <a:lnTo>
                    <a:pt x="171131" y="162275"/>
                  </a:lnTo>
                  <a:cubicBezTo>
                    <a:pt x="171965" y="163442"/>
                    <a:pt x="173346" y="164133"/>
                    <a:pt x="174775" y="164133"/>
                  </a:cubicBezTo>
                  <a:lnTo>
                    <a:pt x="194422" y="164133"/>
                  </a:lnTo>
                  <a:cubicBezTo>
                    <a:pt x="195327" y="164133"/>
                    <a:pt x="196256" y="163895"/>
                    <a:pt x="196994" y="163347"/>
                  </a:cubicBezTo>
                  <a:cubicBezTo>
                    <a:pt x="198828" y="162109"/>
                    <a:pt x="199423" y="159846"/>
                    <a:pt x="198637" y="157941"/>
                  </a:cubicBezTo>
                  <a:lnTo>
                    <a:pt x="192945" y="144129"/>
                  </a:lnTo>
                  <a:cubicBezTo>
                    <a:pt x="209020" y="138795"/>
                    <a:pt x="220642" y="123649"/>
                    <a:pt x="220642" y="105835"/>
                  </a:cubicBezTo>
                  <a:lnTo>
                    <a:pt x="220642" y="94285"/>
                  </a:lnTo>
                  <a:cubicBezTo>
                    <a:pt x="226000" y="91142"/>
                    <a:pt x="229596" y="85307"/>
                    <a:pt x="229596" y="78663"/>
                  </a:cubicBezTo>
                  <a:lnTo>
                    <a:pt x="229596" y="73662"/>
                  </a:lnTo>
                  <a:cubicBezTo>
                    <a:pt x="229715" y="70495"/>
                    <a:pt x="228381" y="67518"/>
                    <a:pt x="226000" y="65446"/>
                  </a:cubicBezTo>
                  <a:cubicBezTo>
                    <a:pt x="220967" y="61084"/>
                    <a:pt x="215731" y="59249"/>
                    <a:pt x="210910" y="59249"/>
                  </a:cubicBezTo>
                  <a:cubicBezTo>
                    <a:pt x="208363" y="59249"/>
                    <a:pt x="205932" y="59761"/>
                    <a:pt x="203709" y="60683"/>
                  </a:cubicBezTo>
                  <a:lnTo>
                    <a:pt x="203709" y="41394"/>
                  </a:lnTo>
                  <a:cubicBezTo>
                    <a:pt x="203709" y="30368"/>
                    <a:pt x="194779" y="21437"/>
                    <a:pt x="183729" y="21437"/>
                  </a:cubicBezTo>
                  <a:lnTo>
                    <a:pt x="134171" y="21437"/>
                  </a:lnTo>
                  <a:lnTo>
                    <a:pt x="147865" y="7744"/>
                  </a:lnTo>
                  <a:cubicBezTo>
                    <a:pt x="149436" y="6149"/>
                    <a:pt x="149722" y="3600"/>
                    <a:pt x="148388" y="1814"/>
                  </a:cubicBezTo>
                  <a:cubicBezTo>
                    <a:pt x="147488" y="605"/>
                    <a:pt x="146136" y="0"/>
                    <a:pt x="14478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8" name="Google Shape;988;p58"/>
          <p:cNvGrpSpPr/>
          <p:nvPr/>
        </p:nvGrpSpPr>
        <p:grpSpPr>
          <a:xfrm>
            <a:off x="709245" y="4111544"/>
            <a:ext cx="370187" cy="430749"/>
            <a:chOff x="709245" y="4111544"/>
            <a:chExt cx="370187" cy="430749"/>
          </a:xfrm>
        </p:grpSpPr>
        <p:sp>
          <p:nvSpPr>
            <p:cNvPr id="989" name="Google Shape;989;p58"/>
            <p:cNvSpPr/>
            <p:nvPr/>
          </p:nvSpPr>
          <p:spPr>
            <a:xfrm>
              <a:off x="959193" y="4299467"/>
              <a:ext cx="16871" cy="17070"/>
            </a:xfrm>
            <a:custGeom>
              <a:avLst/>
              <a:gdLst/>
              <a:ahLst/>
              <a:cxnLst/>
              <a:rect l="l" t="t" r="r" b="b"/>
              <a:pathLst>
                <a:path w="10479" h="9104" extrusionOk="0">
                  <a:moveTo>
                    <a:pt x="5341" y="1"/>
                  </a:moveTo>
                  <a:cubicBezTo>
                    <a:pt x="4597" y="1"/>
                    <a:pt x="3842" y="187"/>
                    <a:pt x="3144" y="578"/>
                  </a:cubicBezTo>
                  <a:lnTo>
                    <a:pt x="2906" y="721"/>
                  </a:lnTo>
                  <a:cubicBezTo>
                    <a:pt x="762" y="1936"/>
                    <a:pt x="0" y="4674"/>
                    <a:pt x="1239" y="6841"/>
                  </a:cubicBezTo>
                  <a:cubicBezTo>
                    <a:pt x="2072" y="8318"/>
                    <a:pt x="3596" y="9104"/>
                    <a:pt x="5144" y="9104"/>
                  </a:cubicBezTo>
                  <a:cubicBezTo>
                    <a:pt x="5883" y="9104"/>
                    <a:pt x="6668" y="8937"/>
                    <a:pt x="7335" y="8508"/>
                  </a:cubicBezTo>
                  <a:lnTo>
                    <a:pt x="7526" y="8437"/>
                  </a:lnTo>
                  <a:cubicBezTo>
                    <a:pt x="9693" y="7222"/>
                    <a:pt x="10479" y="4484"/>
                    <a:pt x="9240" y="2293"/>
                  </a:cubicBezTo>
                  <a:cubicBezTo>
                    <a:pt x="8417" y="824"/>
                    <a:pt x="6905" y="1"/>
                    <a:pt x="534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58"/>
            <p:cNvSpPr/>
            <p:nvPr/>
          </p:nvSpPr>
          <p:spPr>
            <a:xfrm>
              <a:off x="843594" y="4361768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478" y="1"/>
                  </a:moveTo>
                  <a:cubicBezTo>
                    <a:pt x="3287" y="1"/>
                    <a:pt x="2144" y="477"/>
                    <a:pt x="1311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311" y="7693"/>
                  </a:cubicBezTo>
                  <a:cubicBezTo>
                    <a:pt x="2144" y="8526"/>
                    <a:pt x="3287" y="9003"/>
                    <a:pt x="4478" y="9003"/>
                  </a:cubicBezTo>
                  <a:cubicBezTo>
                    <a:pt x="5669" y="9003"/>
                    <a:pt x="6836" y="8526"/>
                    <a:pt x="7669" y="7693"/>
                  </a:cubicBezTo>
                  <a:cubicBezTo>
                    <a:pt x="8503" y="6835"/>
                    <a:pt x="8979" y="5692"/>
                    <a:pt x="8979" y="4502"/>
                  </a:cubicBezTo>
                  <a:cubicBezTo>
                    <a:pt x="8979" y="3311"/>
                    <a:pt x="8503" y="2144"/>
                    <a:pt x="7669" y="1311"/>
                  </a:cubicBezTo>
                  <a:cubicBezTo>
                    <a:pt x="6836" y="477"/>
                    <a:pt x="5669" y="1"/>
                    <a:pt x="4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58"/>
            <p:cNvSpPr/>
            <p:nvPr/>
          </p:nvSpPr>
          <p:spPr>
            <a:xfrm>
              <a:off x="709245" y="4111544"/>
              <a:ext cx="193894" cy="430665"/>
            </a:xfrm>
            <a:custGeom>
              <a:avLst/>
              <a:gdLst/>
              <a:ahLst/>
              <a:cxnLst/>
              <a:rect l="l" t="t" r="r" b="b"/>
              <a:pathLst>
                <a:path w="120431" h="229688" extrusionOk="0">
                  <a:moveTo>
                    <a:pt x="73635" y="14049"/>
                  </a:moveTo>
                  <a:lnTo>
                    <a:pt x="73635" y="14049"/>
                  </a:lnTo>
                  <a:cubicBezTo>
                    <a:pt x="69896" y="25337"/>
                    <a:pt x="67967" y="37244"/>
                    <a:pt x="67967" y="49056"/>
                  </a:cubicBezTo>
                  <a:lnTo>
                    <a:pt x="67967" y="50318"/>
                  </a:lnTo>
                  <a:cubicBezTo>
                    <a:pt x="67967" y="50580"/>
                    <a:pt x="67991" y="50889"/>
                    <a:pt x="68039" y="51151"/>
                  </a:cubicBezTo>
                  <a:cubicBezTo>
                    <a:pt x="66681" y="53438"/>
                    <a:pt x="65395" y="55771"/>
                    <a:pt x="64181" y="58153"/>
                  </a:cubicBezTo>
                  <a:cubicBezTo>
                    <a:pt x="63252" y="59939"/>
                    <a:pt x="62395" y="61749"/>
                    <a:pt x="61585" y="63582"/>
                  </a:cubicBezTo>
                  <a:cubicBezTo>
                    <a:pt x="60037" y="58081"/>
                    <a:pt x="57846" y="52747"/>
                    <a:pt x="54941" y="47746"/>
                  </a:cubicBezTo>
                  <a:cubicBezTo>
                    <a:pt x="55060" y="47365"/>
                    <a:pt x="55131" y="46912"/>
                    <a:pt x="55131" y="46484"/>
                  </a:cubicBezTo>
                  <a:cubicBezTo>
                    <a:pt x="55131" y="32981"/>
                    <a:pt x="62157" y="20812"/>
                    <a:pt x="73635" y="14049"/>
                  </a:cubicBezTo>
                  <a:close/>
                  <a:moveTo>
                    <a:pt x="108762" y="65226"/>
                  </a:moveTo>
                  <a:lnTo>
                    <a:pt x="108571" y="66845"/>
                  </a:lnTo>
                  <a:cubicBezTo>
                    <a:pt x="106499" y="82920"/>
                    <a:pt x="101927" y="98447"/>
                    <a:pt x="94902" y="113045"/>
                  </a:cubicBezTo>
                  <a:lnTo>
                    <a:pt x="83280" y="113045"/>
                  </a:lnTo>
                  <a:cubicBezTo>
                    <a:pt x="87876" y="95208"/>
                    <a:pt x="96545" y="78919"/>
                    <a:pt x="108762" y="65226"/>
                  </a:cubicBezTo>
                  <a:close/>
                  <a:moveTo>
                    <a:pt x="14551" y="72203"/>
                  </a:moveTo>
                  <a:lnTo>
                    <a:pt x="14551" y="72203"/>
                  </a:lnTo>
                  <a:cubicBezTo>
                    <a:pt x="29769" y="80276"/>
                    <a:pt x="39795" y="95922"/>
                    <a:pt x="40866" y="113069"/>
                  </a:cubicBezTo>
                  <a:lnTo>
                    <a:pt x="27721" y="113069"/>
                  </a:lnTo>
                  <a:cubicBezTo>
                    <a:pt x="25006" y="98899"/>
                    <a:pt x="20600" y="85206"/>
                    <a:pt x="14551" y="72203"/>
                  </a:cubicBezTo>
                  <a:close/>
                  <a:moveTo>
                    <a:pt x="20958" y="27694"/>
                  </a:moveTo>
                  <a:cubicBezTo>
                    <a:pt x="41581" y="37530"/>
                    <a:pt x="54941" y="58581"/>
                    <a:pt x="55155" y="81419"/>
                  </a:cubicBezTo>
                  <a:cubicBezTo>
                    <a:pt x="52369" y="91731"/>
                    <a:pt x="50869" y="102376"/>
                    <a:pt x="50821" y="113069"/>
                  </a:cubicBezTo>
                  <a:lnTo>
                    <a:pt x="49892" y="113069"/>
                  </a:lnTo>
                  <a:cubicBezTo>
                    <a:pt x="49392" y="103043"/>
                    <a:pt x="46320" y="93327"/>
                    <a:pt x="40938" y="84825"/>
                  </a:cubicBezTo>
                  <a:cubicBezTo>
                    <a:pt x="40033" y="83396"/>
                    <a:pt x="39057" y="82015"/>
                    <a:pt x="38033" y="80681"/>
                  </a:cubicBezTo>
                  <a:cubicBezTo>
                    <a:pt x="34699" y="62249"/>
                    <a:pt x="28983" y="44483"/>
                    <a:pt x="20958" y="27694"/>
                  </a:cubicBezTo>
                  <a:close/>
                  <a:moveTo>
                    <a:pt x="93830" y="32457"/>
                  </a:moveTo>
                  <a:cubicBezTo>
                    <a:pt x="86495" y="55605"/>
                    <a:pt x="81565" y="84539"/>
                    <a:pt x="79994" y="94493"/>
                  </a:cubicBezTo>
                  <a:lnTo>
                    <a:pt x="79994" y="94589"/>
                  </a:lnTo>
                  <a:cubicBezTo>
                    <a:pt x="77541" y="100542"/>
                    <a:pt x="75540" y="106734"/>
                    <a:pt x="74040" y="113069"/>
                  </a:cubicBezTo>
                  <a:lnTo>
                    <a:pt x="59751" y="113069"/>
                  </a:lnTo>
                  <a:cubicBezTo>
                    <a:pt x="59942" y="82610"/>
                    <a:pt x="72421" y="53557"/>
                    <a:pt x="93830" y="32457"/>
                  </a:cubicBezTo>
                  <a:close/>
                  <a:moveTo>
                    <a:pt x="111524" y="122047"/>
                  </a:moveTo>
                  <a:lnTo>
                    <a:pt x="111524" y="191799"/>
                  </a:lnTo>
                  <a:lnTo>
                    <a:pt x="111476" y="191799"/>
                  </a:lnTo>
                  <a:cubicBezTo>
                    <a:pt x="111476" y="207778"/>
                    <a:pt x="98521" y="220733"/>
                    <a:pt x="82542" y="220733"/>
                  </a:cubicBezTo>
                  <a:lnTo>
                    <a:pt x="38128" y="220733"/>
                  </a:lnTo>
                  <a:cubicBezTo>
                    <a:pt x="22148" y="220733"/>
                    <a:pt x="9193" y="207778"/>
                    <a:pt x="9193" y="191799"/>
                  </a:cubicBezTo>
                  <a:lnTo>
                    <a:pt x="9193" y="142241"/>
                  </a:lnTo>
                  <a:lnTo>
                    <a:pt x="70754" y="142241"/>
                  </a:lnTo>
                  <a:cubicBezTo>
                    <a:pt x="73016" y="142241"/>
                    <a:pt x="75016" y="140622"/>
                    <a:pt x="75350" y="138431"/>
                  </a:cubicBezTo>
                  <a:cubicBezTo>
                    <a:pt x="75731" y="135645"/>
                    <a:pt x="73588" y="133263"/>
                    <a:pt x="70920" y="133263"/>
                  </a:cubicBezTo>
                  <a:lnTo>
                    <a:pt x="9241" y="133263"/>
                  </a:lnTo>
                  <a:lnTo>
                    <a:pt x="9241" y="122047"/>
                  </a:lnTo>
                  <a:close/>
                  <a:moveTo>
                    <a:pt x="82360" y="1"/>
                  </a:moveTo>
                  <a:cubicBezTo>
                    <a:pt x="81684" y="1"/>
                    <a:pt x="81005" y="155"/>
                    <a:pt x="80375" y="474"/>
                  </a:cubicBezTo>
                  <a:lnTo>
                    <a:pt x="72063" y="4642"/>
                  </a:lnTo>
                  <a:cubicBezTo>
                    <a:pt x="59156" y="11119"/>
                    <a:pt x="50226" y="22907"/>
                    <a:pt x="47368" y="36625"/>
                  </a:cubicBezTo>
                  <a:cubicBezTo>
                    <a:pt x="41176" y="29504"/>
                    <a:pt x="33603" y="23693"/>
                    <a:pt x="25006" y="19621"/>
                  </a:cubicBezTo>
                  <a:lnTo>
                    <a:pt x="13027" y="13906"/>
                  </a:lnTo>
                  <a:cubicBezTo>
                    <a:pt x="12373" y="13590"/>
                    <a:pt x="11665" y="13428"/>
                    <a:pt x="10961" y="13428"/>
                  </a:cubicBezTo>
                  <a:cubicBezTo>
                    <a:pt x="10126" y="13428"/>
                    <a:pt x="9297" y="13655"/>
                    <a:pt x="8574" y="14120"/>
                  </a:cubicBezTo>
                  <a:cubicBezTo>
                    <a:pt x="6550" y="15454"/>
                    <a:pt x="5954" y="18049"/>
                    <a:pt x="7050" y="20074"/>
                  </a:cubicBezTo>
                  <a:lnTo>
                    <a:pt x="7860" y="21526"/>
                  </a:lnTo>
                  <a:cubicBezTo>
                    <a:pt x="16123" y="36553"/>
                    <a:pt x="22386" y="52509"/>
                    <a:pt x="26530" y="69107"/>
                  </a:cubicBezTo>
                  <a:cubicBezTo>
                    <a:pt x="23482" y="66845"/>
                    <a:pt x="20219" y="64845"/>
                    <a:pt x="16719" y="63178"/>
                  </a:cubicBezTo>
                  <a:lnTo>
                    <a:pt x="6597" y="58319"/>
                  </a:lnTo>
                  <a:cubicBezTo>
                    <a:pt x="5984" y="58030"/>
                    <a:pt x="5326" y="57889"/>
                    <a:pt x="4674" y="57889"/>
                  </a:cubicBezTo>
                  <a:cubicBezTo>
                    <a:pt x="3123" y="57889"/>
                    <a:pt x="1601" y="58685"/>
                    <a:pt x="763" y="60177"/>
                  </a:cubicBezTo>
                  <a:cubicBezTo>
                    <a:pt x="1" y="61534"/>
                    <a:pt x="48" y="63273"/>
                    <a:pt x="811" y="64630"/>
                  </a:cubicBezTo>
                  <a:lnTo>
                    <a:pt x="1430" y="65773"/>
                  </a:lnTo>
                  <a:cubicBezTo>
                    <a:pt x="9574" y="80586"/>
                    <a:pt x="15409" y="96518"/>
                    <a:pt x="18743" y="113069"/>
                  </a:cubicBezTo>
                  <a:lnTo>
                    <a:pt x="4692" y="113069"/>
                  </a:lnTo>
                  <a:cubicBezTo>
                    <a:pt x="2239" y="113069"/>
                    <a:pt x="215" y="115069"/>
                    <a:pt x="215" y="117570"/>
                  </a:cubicBezTo>
                  <a:lnTo>
                    <a:pt x="215" y="191799"/>
                  </a:lnTo>
                  <a:cubicBezTo>
                    <a:pt x="215" y="212732"/>
                    <a:pt x="17171" y="229688"/>
                    <a:pt x="38104" y="229688"/>
                  </a:cubicBezTo>
                  <a:lnTo>
                    <a:pt x="82518" y="229688"/>
                  </a:lnTo>
                  <a:cubicBezTo>
                    <a:pt x="103451" y="229688"/>
                    <a:pt x="120407" y="212732"/>
                    <a:pt x="120407" y="191799"/>
                  </a:cubicBezTo>
                  <a:lnTo>
                    <a:pt x="120407" y="117570"/>
                  </a:lnTo>
                  <a:cubicBezTo>
                    <a:pt x="120431" y="115069"/>
                    <a:pt x="118454" y="113069"/>
                    <a:pt x="115977" y="113069"/>
                  </a:cubicBezTo>
                  <a:lnTo>
                    <a:pt x="104999" y="113069"/>
                  </a:lnTo>
                  <a:cubicBezTo>
                    <a:pt x="111429" y="98756"/>
                    <a:pt x="115668" y="83586"/>
                    <a:pt x="117668" y="67988"/>
                  </a:cubicBezTo>
                  <a:lnTo>
                    <a:pt x="119526" y="53438"/>
                  </a:lnTo>
                  <a:cubicBezTo>
                    <a:pt x="119692" y="51913"/>
                    <a:pt x="119192" y="50365"/>
                    <a:pt x="118025" y="49365"/>
                  </a:cubicBezTo>
                  <a:cubicBezTo>
                    <a:pt x="117163" y="48618"/>
                    <a:pt x="116113" y="48259"/>
                    <a:pt x="115075" y="48259"/>
                  </a:cubicBezTo>
                  <a:cubicBezTo>
                    <a:pt x="113961" y="48259"/>
                    <a:pt x="112862" y="48672"/>
                    <a:pt x="112024" y="49461"/>
                  </a:cubicBezTo>
                  <a:lnTo>
                    <a:pt x="110524" y="50842"/>
                  </a:lnTo>
                  <a:cubicBezTo>
                    <a:pt x="104284" y="56652"/>
                    <a:pt x="98712" y="62987"/>
                    <a:pt x="93854" y="69822"/>
                  </a:cubicBezTo>
                  <a:cubicBezTo>
                    <a:pt x="97783" y="50913"/>
                    <a:pt x="102856" y="31790"/>
                    <a:pt x="108357" y="19764"/>
                  </a:cubicBezTo>
                  <a:lnTo>
                    <a:pt x="108381" y="19740"/>
                  </a:lnTo>
                  <a:cubicBezTo>
                    <a:pt x="108976" y="18454"/>
                    <a:pt x="108976" y="17002"/>
                    <a:pt x="108285" y="15787"/>
                  </a:cubicBezTo>
                  <a:cubicBezTo>
                    <a:pt x="107419" y="14189"/>
                    <a:pt x="105869" y="13387"/>
                    <a:pt x="104311" y="13387"/>
                  </a:cubicBezTo>
                  <a:cubicBezTo>
                    <a:pt x="103385" y="13387"/>
                    <a:pt x="102455" y="13671"/>
                    <a:pt x="101665" y="14239"/>
                  </a:cubicBezTo>
                  <a:cubicBezTo>
                    <a:pt x="92758" y="20717"/>
                    <a:pt x="84733" y="28432"/>
                    <a:pt x="77850" y="37029"/>
                  </a:cubicBezTo>
                  <a:cubicBezTo>
                    <a:pt x="79089" y="26432"/>
                    <a:pt x="82018" y="16001"/>
                    <a:pt x="86447" y="6357"/>
                  </a:cubicBezTo>
                  <a:cubicBezTo>
                    <a:pt x="87257" y="4618"/>
                    <a:pt x="86852" y="2570"/>
                    <a:pt x="85495" y="1260"/>
                  </a:cubicBezTo>
                  <a:cubicBezTo>
                    <a:pt x="84628" y="438"/>
                    <a:pt x="83499" y="1"/>
                    <a:pt x="8236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58"/>
            <p:cNvSpPr/>
            <p:nvPr/>
          </p:nvSpPr>
          <p:spPr>
            <a:xfrm>
              <a:off x="926948" y="4197925"/>
              <a:ext cx="152485" cy="344368"/>
            </a:xfrm>
            <a:custGeom>
              <a:avLst/>
              <a:gdLst/>
              <a:ahLst/>
              <a:cxnLst/>
              <a:rect l="l" t="t" r="r" b="b"/>
              <a:pathLst>
                <a:path w="94711" h="183663" extrusionOk="0">
                  <a:moveTo>
                    <a:pt x="40812" y="8931"/>
                  </a:moveTo>
                  <a:cubicBezTo>
                    <a:pt x="43885" y="8931"/>
                    <a:pt x="46888" y="10653"/>
                    <a:pt x="48272" y="13797"/>
                  </a:cubicBezTo>
                  <a:cubicBezTo>
                    <a:pt x="48749" y="14845"/>
                    <a:pt x="48915" y="16012"/>
                    <a:pt x="48915" y="17155"/>
                  </a:cubicBezTo>
                  <a:lnTo>
                    <a:pt x="48915" y="31730"/>
                  </a:lnTo>
                  <a:lnTo>
                    <a:pt x="36865" y="23585"/>
                  </a:lnTo>
                  <a:cubicBezTo>
                    <a:pt x="35913" y="22942"/>
                    <a:pt x="35079" y="22132"/>
                    <a:pt x="34460" y="21156"/>
                  </a:cubicBezTo>
                  <a:cubicBezTo>
                    <a:pt x="31936" y="17108"/>
                    <a:pt x="33365" y="11987"/>
                    <a:pt x="37246" y="9749"/>
                  </a:cubicBezTo>
                  <a:cubicBezTo>
                    <a:pt x="38383" y="9198"/>
                    <a:pt x="39603" y="8931"/>
                    <a:pt x="40812" y="8931"/>
                  </a:cubicBezTo>
                  <a:close/>
                  <a:moveTo>
                    <a:pt x="70321" y="34364"/>
                  </a:moveTo>
                  <a:cubicBezTo>
                    <a:pt x="72186" y="34364"/>
                    <a:pt x="74070" y="34785"/>
                    <a:pt x="75826" y="35659"/>
                  </a:cubicBezTo>
                  <a:cubicBezTo>
                    <a:pt x="80922" y="38564"/>
                    <a:pt x="83303" y="44708"/>
                    <a:pt x="81494" y="50305"/>
                  </a:cubicBezTo>
                  <a:cubicBezTo>
                    <a:pt x="80636" y="52924"/>
                    <a:pt x="78898" y="55211"/>
                    <a:pt x="76612" y="56758"/>
                  </a:cubicBezTo>
                  <a:lnTo>
                    <a:pt x="62013" y="66570"/>
                  </a:lnTo>
                  <a:cubicBezTo>
                    <a:pt x="61275" y="65236"/>
                    <a:pt x="60442" y="63950"/>
                    <a:pt x="59513" y="62760"/>
                  </a:cubicBezTo>
                  <a:cubicBezTo>
                    <a:pt x="59013" y="62117"/>
                    <a:pt x="58489" y="61474"/>
                    <a:pt x="57917" y="60878"/>
                  </a:cubicBezTo>
                  <a:lnTo>
                    <a:pt x="57917" y="46804"/>
                  </a:lnTo>
                  <a:cubicBezTo>
                    <a:pt x="57917" y="44018"/>
                    <a:pt x="58846" y="41303"/>
                    <a:pt x="60537" y="39136"/>
                  </a:cubicBezTo>
                  <a:cubicBezTo>
                    <a:pt x="62949" y="36042"/>
                    <a:pt x="66598" y="34364"/>
                    <a:pt x="70321" y="34364"/>
                  </a:cubicBezTo>
                  <a:close/>
                  <a:moveTo>
                    <a:pt x="84304" y="122605"/>
                  </a:moveTo>
                  <a:lnTo>
                    <a:pt x="80565" y="137870"/>
                  </a:lnTo>
                  <a:lnTo>
                    <a:pt x="31102" y="137870"/>
                  </a:lnTo>
                  <a:cubicBezTo>
                    <a:pt x="28840" y="137870"/>
                    <a:pt x="26839" y="139490"/>
                    <a:pt x="26506" y="141680"/>
                  </a:cubicBezTo>
                  <a:cubicBezTo>
                    <a:pt x="26125" y="144443"/>
                    <a:pt x="28268" y="146824"/>
                    <a:pt x="30935" y="146824"/>
                  </a:cubicBezTo>
                  <a:lnTo>
                    <a:pt x="78374" y="146824"/>
                  </a:lnTo>
                  <a:lnTo>
                    <a:pt x="71563" y="174640"/>
                  </a:lnTo>
                  <a:lnTo>
                    <a:pt x="23267" y="174640"/>
                  </a:lnTo>
                  <a:lnTo>
                    <a:pt x="10503" y="122605"/>
                  </a:lnTo>
                  <a:close/>
                  <a:moveTo>
                    <a:pt x="40760" y="0"/>
                  </a:moveTo>
                  <a:cubicBezTo>
                    <a:pt x="38160" y="0"/>
                    <a:pt x="35538" y="591"/>
                    <a:pt x="33103" y="1819"/>
                  </a:cubicBezTo>
                  <a:lnTo>
                    <a:pt x="32912" y="1914"/>
                  </a:lnTo>
                  <a:cubicBezTo>
                    <a:pt x="24696" y="6534"/>
                    <a:pt x="21553" y="17227"/>
                    <a:pt x="26696" y="25728"/>
                  </a:cubicBezTo>
                  <a:cubicBezTo>
                    <a:pt x="28006" y="27895"/>
                    <a:pt x="29816" y="29682"/>
                    <a:pt x="31912" y="31110"/>
                  </a:cubicBezTo>
                  <a:lnTo>
                    <a:pt x="49273" y="42827"/>
                  </a:lnTo>
                  <a:cubicBezTo>
                    <a:pt x="49034" y="44137"/>
                    <a:pt x="48892" y="45470"/>
                    <a:pt x="48892" y="46804"/>
                  </a:cubicBezTo>
                  <a:lnTo>
                    <a:pt x="48892" y="54306"/>
                  </a:lnTo>
                  <a:cubicBezTo>
                    <a:pt x="48892" y="54306"/>
                    <a:pt x="42938" y="52067"/>
                    <a:pt x="39699" y="51710"/>
                  </a:cubicBezTo>
                  <a:cubicBezTo>
                    <a:pt x="39535" y="51693"/>
                    <a:pt x="39373" y="51684"/>
                    <a:pt x="39212" y="51684"/>
                  </a:cubicBezTo>
                  <a:cubicBezTo>
                    <a:pt x="36941" y="51684"/>
                    <a:pt x="35011" y="53374"/>
                    <a:pt x="34722" y="55687"/>
                  </a:cubicBezTo>
                  <a:cubicBezTo>
                    <a:pt x="34460" y="58164"/>
                    <a:pt x="36222" y="60354"/>
                    <a:pt x="38699" y="60640"/>
                  </a:cubicBezTo>
                  <a:cubicBezTo>
                    <a:pt x="43033" y="61117"/>
                    <a:pt x="47034" y="62974"/>
                    <a:pt x="50178" y="65879"/>
                  </a:cubicBezTo>
                  <a:cubicBezTo>
                    <a:pt x="50249" y="65951"/>
                    <a:pt x="50320" y="65998"/>
                    <a:pt x="50392" y="66094"/>
                  </a:cubicBezTo>
                  <a:cubicBezTo>
                    <a:pt x="51106" y="66784"/>
                    <a:pt x="51749" y="67523"/>
                    <a:pt x="52392" y="68308"/>
                  </a:cubicBezTo>
                  <a:cubicBezTo>
                    <a:pt x="55155" y="71833"/>
                    <a:pt x="56679" y="76239"/>
                    <a:pt x="56488" y="80740"/>
                  </a:cubicBezTo>
                  <a:lnTo>
                    <a:pt x="56488" y="113675"/>
                  </a:lnTo>
                  <a:lnTo>
                    <a:pt x="51106" y="113675"/>
                  </a:lnTo>
                  <a:lnTo>
                    <a:pt x="26053" y="97029"/>
                  </a:lnTo>
                  <a:cubicBezTo>
                    <a:pt x="22338" y="94528"/>
                    <a:pt x="19505" y="90765"/>
                    <a:pt x="18123" y="86526"/>
                  </a:cubicBezTo>
                  <a:cubicBezTo>
                    <a:pt x="16528" y="81692"/>
                    <a:pt x="16837" y="76524"/>
                    <a:pt x="18909" y="71904"/>
                  </a:cubicBezTo>
                  <a:cubicBezTo>
                    <a:pt x="19933" y="69642"/>
                    <a:pt x="18957" y="66999"/>
                    <a:pt x="16694" y="65975"/>
                  </a:cubicBezTo>
                  <a:cubicBezTo>
                    <a:pt x="16094" y="65709"/>
                    <a:pt x="15465" y="65583"/>
                    <a:pt x="14847" y="65583"/>
                  </a:cubicBezTo>
                  <a:cubicBezTo>
                    <a:pt x="13134" y="65583"/>
                    <a:pt x="11499" y="66551"/>
                    <a:pt x="10765" y="68213"/>
                  </a:cubicBezTo>
                  <a:cubicBezTo>
                    <a:pt x="7764" y="74881"/>
                    <a:pt x="7335" y="82359"/>
                    <a:pt x="9598" y="89289"/>
                  </a:cubicBezTo>
                  <a:cubicBezTo>
                    <a:pt x="11622" y="95457"/>
                    <a:pt x="15670" y="100839"/>
                    <a:pt x="21076" y="104459"/>
                  </a:cubicBezTo>
                  <a:lnTo>
                    <a:pt x="35032" y="113675"/>
                  </a:lnTo>
                  <a:lnTo>
                    <a:pt x="4692" y="113675"/>
                  </a:lnTo>
                  <a:cubicBezTo>
                    <a:pt x="3334" y="113865"/>
                    <a:pt x="2025" y="114508"/>
                    <a:pt x="1144" y="115580"/>
                  </a:cubicBezTo>
                  <a:cubicBezTo>
                    <a:pt x="286" y="116652"/>
                    <a:pt x="0" y="118080"/>
                    <a:pt x="310" y="119414"/>
                  </a:cubicBezTo>
                  <a:lnTo>
                    <a:pt x="15289" y="180426"/>
                  </a:lnTo>
                  <a:cubicBezTo>
                    <a:pt x="15756" y="182293"/>
                    <a:pt x="17343" y="183663"/>
                    <a:pt x="19237" y="183663"/>
                  </a:cubicBezTo>
                  <a:cubicBezTo>
                    <a:pt x="19372" y="183663"/>
                    <a:pt x="19509" y="183656"/>
                    <a:pt x="19647" y="183641"/>
                  </a:cubicBezTo>
                  <a:lnTo>
                    <a:pt x="74945" y="183641"/>
                  </a:lnTo>
                  <a:cubicBezTo>
                    <a:pt x="75081" y="183656"/>
                    <a:pt x="75217" y="183663"/>
                    <a:pt x="75351" y="183663"/>
                  </a:cubicBezTo>
                  <a:cubicBezTo>
                    <a:pt x="77231" y="183663"/>
                    <a:pt x="78858" y="182293"/>
                    <a:pt x="79303" y="180426"/>
                  </a:cubicBezTo>
                  <a:lnTo>
                    <a:pt x="94258" y="119414"/>
                  </a:lnTo>
                  <a:cubicBezTo>
                    <a:pt x="94711" y="118057"/>
                    <a:pt x="94377" y="116652"/>
                    <a:pt x="93544" y="115580"/>
                  </a:cubicBezTo>
                  <a:cubicBezTo>
                    <a:pt x="92686" y="114508"/>
                    <a:pt x="90019" y="113675"/>
                    <a:pt x="90019" y="113675"/>
                  </a:cubicBezTo>
                  <a:lnTo>
                    <a:pt x="65538" y="113675"/>
                  </a:lnTo>
                  <a:lnTo>
                    <a:pt x="65538" y="80525"/>
                  </a:lnTo>
                  <a:cubicBezTo>
                    <a:pt x="65538" y="78692"/>
                    <a:pt x="65347" y="76882"/>
                    <a:pt x="65038" y="75048"/>
                  </a:cubicBezTo>
                  <a:lnTo>
                    <a:pt x="81113" y="63974"/>
                  </a:lnTo>
                  <a:cubicBezTo>
                    <a:pt x="84947" y="61331"/>
                    <a:pt x="87876" y="57378"/>
                    <a:pt x="89305" y="52877"/>
                  </a:cubicBezTo>
                  <a:cubicBezTo>
                    <a:pt x="92401" y="43208"/>
                    <a:pt x="88304" y="32539"/>
                    <a:pt x="79612" y="27586"/>
                  </a:cubicBezTo>
                  <a:lnTo>
                    <a:pt x="79446" y="27491"/>
                  </a:lnTo>
                  <a:cubicBezTo>
                    <a:pt x="76457" y="25946"/>
                    <a:pt x="73241" y="25201"/>
                    <a:pt x="70056" y="25201"/>
                  </a:cubicBezTo>
                  <a:cubicBezTo>
                    <a:pt x="65730" y="25201"/>
                    <a:pt x="61460" y="26575"/>
                    <a:pt x="57893" y="29181"/>
                  </a:cubicBezTo>
                  <a:lnTo>
                    <a:pt x="57893" y="17274"/>
                  </a:lnTo>
                  <a:cubicBezTo>
                    <a:pt x="57893" y="14750"/>
                    <a:pt x="57417" y="12249"/>
                    <a:pt x="56346" y="9963"/>
                  </a:cubicBezTo>
                  <a:cubicBezTo>
                    <a:pt x="53368" y="3552"/>
                    <a:pt x="47134" y="0"/>
                    <a:pt x="407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3" name="Google Shape;993;p58"/>
          <p:cNvSpPr/>
          <p:nvPr/>
        </p:nvSpPr>
        <p:spPr>
          <a:xfrm>
            <a:off x="1713175" y="4126810"/>
            <a:ext cx="14456" cy="16836"/>
          </a:xfrm>
          <a:custGeom>
            <a:avLst/>
            <a:gdLst/>
            <a:ahLst/>
            <a:cxnLst/>
            <a:rect l="l" t="t" r="r" b="b"/>
            <a:pathLst>
              <a:path w="8979" h="8979" extrusionOk="0">
                <a:moveTo>
                  <a:pt x="4477" y="1"/>
                </a:moveTo>
                <a:cubicBezTo>
                  <a:pt x="3287" y="1"/>
                  <a:pt x="2144" y="477"/>
                  <a:pt x="1310" y="1310"/>
                </a:cubicBezTo>
                <a:cubicBezTo>
                  <a:pt x="477" y="2144"/>
                  <a:pt x="0" y="3287"/>
                  <a:pt x="0" y="4478"/>
                </a:cubicBezTo>
                <a:cubicBezTo>
                  <a:pt x="0" y="5668"/>
                  <a:pt x="477" y="6835"/>
                  <a:pt x="1310" y="7669"/>
                </a:cubicBezTo>
                <a:cubicBezTo>
                  <a:pt x="2144" y="8502"/>
                  <a:pt x="3287" y="8979"/>
                  <a:pt x="4477" y="8979"/>
                </a:cubicBezTo>
                <a:cubicBezTo>
                  <a:pt x="5668" y="8979"/>
                  <a:pt x="6835" y="8502"/>
                  <a:pt x="7668" y="7669"/>
                </a:cubicBezTo>
                <a:cubicBezTo>
                  <a:pt x="8502" y="6835"/>
                  <a:pt x="8978" y="5668"/>
                  <a:pt x="8978" y="4478"/>
                </a:cubicBezTo>
                <a:cubicBezTo>
                  <a:pt x="8978" y="3287"/>
                  <a:pt x="8502" y="2120"/>
                  <a:pt x="7668" y="1310"/>
                </a:cubicBezTo>
                <a:cubicBezTo>
                  <a:pt x="6835" y="477"/>
                  <a:pt x="5668" y="1"/>
                  <a:pt x="447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4" name="Google Shape;994;p58"/>
          <p:cNvSpPr/>
          <p:nvPr/>
        </p:nvSpPr>
        <p:spPr>
          <a:xfrm>
            <a:off x="1866771" y="4318960"/>
            <a:ext cx="16564" cy="16913"/>
          </a:xfrm>
          <a:custGeom>
            <a:avLst/>
            <a:gdLst/>
            <a:ahLst/>
            <a:cxnLst/>
            <a:rect l="l" t="t" r="r" b="b"/>
            <a:pathLst>
              <a:path w="10288" h="9020" extrusionOk="0">
                <a:moveTo>
                  <a:pt x="5096" y="1"/>
                </a:moveTo>
                <a:cubicBezTo>
                  <a:pt x="4241" y="1"/>
                  <a:pt x="3378" y="244"/>
                  <a:pt x="2620" y="756"/>
                </a:cubicBezTo>
                <a:cubicBezTo>
                  <a:pt x="572" y="2113"/>
                  <a:pt x="0" y="4923"/>
                  <a:pt x="1357" y="6971"/>
                </a:cubicBezTo>
                <a:lnTo>
                  <a:pt x="1429" y="7019"/>
                </a:lnTo>
                <a:cubicBezTo>
                  <a:pt x="2286" y="8329"/>
                  <a:pt x="3715" y="9019"/>
                  <a:pt x="5192" y="9019"/>
                </a:cubicBezTo>
                <a:cubicBezTo>
                  <a:pt x="6049" y="9019"/>
                  <a:pt x="6906" y="8781"/>
                  <a:pt x="7644" y="8281"/>
                </a:cubicBezTo>
                <a:cubicBezTo>
                  <a:pt x="9740" y="6900"/>
                  <a:pt x="10288" y="4137"/>
                  <a:pt x="8907" y="2066"/>
                </a:cubicBezTo>
                <a:cubicBezTo>
                  <a:pt x="8907" y="2066"/>
                  <a:pt x="8859" y="1994"/>
                  <a:pt x="8835" y="1994"/>
                </a:cubicBezTo>
                <a:cubicBezTo>
                  <a:pt x="7981" y="705"/>
                  <a:pt x="6550" y="1"/>
                  <a:pt x="509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5" name="Google Shape;995;p58"/>
          <p:cNvSpPr/>
          <p:nvPr/>
        </p:nvSpPr>
        <p:spPr>
          <a:xfrm>
            <a:off x="1536613" y="4126454"/>
            <a:ext cx="369841" cy="397091"/>
          </a:xfrm>
          <a:custGeom>
            <a:avLst/>
            <a:gdLst/>
            <a:ahLst/>
            <a:cxnLst/>
            <a:rect l="l" t="t" r="r" b="b"/>
            <a:pathLst>
              <a:path w="229715" h="211782" extrusionOk="0">
                <a:moveTo>
                  <a:pt x="57417" y="37698"/>
                </a:moveTo>
                <a:lnTo>
                  <a:pt x="57417" y="41509"/>
                </a:lnTo>
                <a:cubicBezTo>
                  <a:pt x="57417" y="77397"/>
                  <a:pt x="40295" y="111427"/>
                  <a:pt x="11574" y="132789"/>
                </a:cubicBezTo>
                <a:lnTo>
                  <a:pt x="8955" y="132789"/>
                </a:lnTo>
                <a:lnTo>
                  <a:pt x="8979" y="37698"/>
                </a:lnTo>
                <a:lnTo>
                  <a:pt x="35008" y="37698"/>
                </a:lnTo>
                <a:lnTo>
                  <a:pt x="35008" y="41294"/>
                </a:lnTo>
                <a:cubicBezTo>
                  <a:pt x="35008" y="63918"/>
                  <a:pt x="28340" y="85756"/>
                  <a:pt x="15742" y="104545"/>
                </a:cubicBezTo>
                <a:cubicBezTo>
                  <a:pt x="14361" y="106593"/>
                  <a:pt x="14908" y="109403"/>
                  <a:pt x="16956" y="110761"/>
                </a:cubicBezTo>
                <a:cubicBezTo>
                  <a:pt x="17742" y="111285"/>
                  <a:pt x="18600" y="111547"/>
                  <a:pt x="19457" y="111547"/>
                </a:cubicBezTo>
                <a:cubicBezTo>
                  <a:pt x="20910" y="111547"/>
                  <a:pt x="22315" y="110856"/>
                  <a:pt x="23172" y="109546"/>
                </a:cubicBezTo>
                <a:cubicBezTo>
                  <a:pt x="36794" y="89280"/>
                  <a:pt x="43962" y="65704"/>
                  <a:pt x="43962" y="41294"/>
                </a:cubicBezTo>
                <a:lnTo>
                  <a:pt x="43962" y="37698"/>
                </a:lnTo>
                <a:close/>
                <a:moveTo>
                  <a:pt x="220689" y="37698"/>
                </a:moveTo>
                <a:lnTo>
                  <a:pt x="220689" y="132789"/>
                </a:lnTo>
                <a:lnTo>
                  <a:pt x="218094" y="132789"/>
                </a:lnTo>
                <a:cubicBezTo>
                  <a:pt x="189373" y="111427"/>
                  <a:pt x="172251" y="77421"/>
                  <a:pt x="172251" y="41509"/>
                </a:cubicBezTo>
                <a:lnTo>
                  <a:pt x="172251" y="37698"/>
                </a:lnTo>
                <a:lnTo>
                  <a:pt x="185706" y="37698"/>
                </a:lnTo>
                <a:lnTo>
                  <a:pt x="185706" y="41294"/>
                </a:lnTo>
                <a:cubicBezTo>
                  <a:pt x="185706" y="59084"/>
                  <a:pt x="189492" y="76301"/>
                  <a:pt x="196899" y="92471"/>
                </a:cubicBezTo>
                <a:cubicBezTo>
                  <a:pt x="197661" y="94091"/>
                  <a:pt x="199280" y="95091"/>
                  <a:pt x="200995" y="95091"/>
                </a:cubicBezTo>
                <a:cubicBezTo>
                  <a:pt x="201757" y="95091"/>
                  <a:pt x="202567" y="94876"/>
                  <a:pt x="203281" y="94448"/>
                </a:cubicBezTo>
                <a:cubicBezTo>
                  <a:pt x="205281" y="93257"/>
                  <a:pt x="205948" y="90733"/>
                  <a:pt x="204996" y="88613"/>
                </a:cubicBezTo>
                <a:cubicBezTo>
                  <a:pt x="198161" y="73682"/>
                  <a:pt x="194684" y="57750"/>
                  <a:pt x="194684" y="41318"/>
                </a:cubicBezTo>
                <a:lnTo>
                  <a:pt x="194684" y="37698"/>
                </a:lnTo>
                <a:close/>
                <a:moveTo>
                  <a:pt x="15004" y="145649"/>
                </a:moveTo>
                <a:lnTo>
                  <a:pt x="15004" y="145649"/>
                </a:lnTo>
                <a:cubicBezTo>
                  <a:pt x="28792" y="161461"/>
                  <a:pt x="37008" y="181775"/>
                  <a:pt x="38032" y="202756"/>
                </a:cubicBezTo>
                <a:lnTo>
                  <a:pt x="8979" y="202803"/>
                </a:lnTo>
                <a:lnTo>
                  <a:pt x="8979" y="153484"/>
                </a:lnTo>
                <a:cubicBezTo>
                  <a:pt x="13575" y="162605"/>
                  <a:pt x="16837" y="172416"/>
                  <a:pt x="18552" y="182418"/>
                </a:cubicBezTo>
                <a:cubicBezTo>
                  <a:pt x="18933" y="184585"/>
                  <a:pt x="20814" y="186133"/>
                  <a:pt x="22958" y="186133"/>
                </a:cubicBezTo>
                <a:cubicBezTo>
                  <a:pt x="23577" y="186133"/>
                  <a:pt x="24220" y="185990"/>
                  <a:pt x="24887" y="185704"/>
                </a:cubicBezTo>
                <a:cubicBezTo>
                  <a:pt x="26720" y="184823"/>
                  <a:pt x="27721" y="182751"/>
                  <a:pt x="27363" y="180727"/>
                </a:cubicBezTo>
                <a:cubicBezTo>
                  <a:pt x="25244" y="168487"/>
                  <a:pt x="21005" y="156556"/>
                  <a:pt x="15004" y="145649"/>
                </a:cubicBezTo>
                <a:close/>
                <a:moveTo>
                  <a:pt x="163273" y="37698"/>
                </a:moveTo>
                <a:lnTo>
                  <a:pt x="163273" y="41509"/>
                </a:lnTo>
                <a:cubicBezTo>
                  <a:pt x="163273" y="76658"/>
                  <a:pt x="178538" y="110118"/>
                  <a:pt x="204615" y="133218"/>
                </a:cubicBezTo>
                <a:cubicBezTo>
                  <a:pt x="196137" y="134766"/>
                  <a:pt x="188373" y="139171"/>
                  <a:pt x="182681" y="145839"/>
                </a:cubicBezTo>
                <a:cubicBezTo>
                  <a:pt x="181157" y="147601"/>
                  <a:pt x="181133" y="150269"/>
                  <a:pt x="182729" y="151936"/>
                </a:cubicBezTo>
                <a:cubicBezTo>
                  <a:pt x="183634" y="152864"/>
                  <a:pt x="184825" y="153341"/>
                  <a:pt x="185992" y="153341"/>
                </a:cubicBezTo>
                <a:cubicBezTo>
                  <a:pt x="187254" y="153341"/>
                  <a:pt x="188516" y="152793"/>
                  <a:pt x="189397" y="151769"/>
                </a:cubicBezTo>
                <a:cubicBezTo>
                  <a:pt x="193684" y="146697"/>
                  <a:pt x="199518" y="143339"/>
                  <a:pt x="205924" y="142124"/>
                </a:cubicBezTo>
                <a:lnTo>
                  <a:pt x="205924" y="142124"/>
                </a:lnTo>
                <a:cubicBezTo>
                  <a:pt x="199518" y="149888"/>
                  <a:pt x="194351" y="158485"/>
                  <a:pt x="190421" y="167867"/>
                </a:cubicBezTo>
                <a:cubicBezTo>
                  <a:pt x="185801" y="179036"/>
                  <a:pt x="183205" y="190753"/>
                  <a:pt x="182681" y="202803"/>
                </a:cubicBezTo>
                <a:lnTo>
                  <a:pt x="46986" y="202803"/>
                </a:lnTo>
                <a:cubicBezTo>
                  <a:pt x="46486" y="190777"/>
                  <a:pt x="43867" y="179060"/>
                  <a:pt x="39223" y="167891"/>
                </a:cubicBezTo>
                <a:cubicBezTo>
                  <a:pt x="35317" y="158508"/>
                  <a:pt x="30126" y="149888"/>
                  <a:pt x="23720" y="142148"/>
                </a:cubicBezTo>
                <a:lnTo>
                  <a:pt x="23720" y="142148"/>
                </a:lnTo>
                <a:cubicBezTo>
                  <a:pt x="30126" y="143363"/>
                  <a:pt x="35960" y="146720"/>
                  <a:pt x="40247" y="151793"/>
                </a:cubicBezTo>
                <a:cubicBezTo>
                  <a:pt x="41128" y="152841"/>
                  <a:pt x="42390" y="153365"/>
                  <a:pt x="43652" y="153365"/>
                </a:cubicBezTo>
                <a:cubicBezTo>
                  <a:pt x="44819" y="153365"/>
                  <a:pt x="46010" y="152912"/>
                  <a:pt x="46915" y="151960"/>
                </a:cubicBezTo>
                <a:cubicBezTo>
                  <a:pt x="48511" y="150269"/>
                  <a:pt x="48487" y="147625"/>
                  <a:pt x="46963" y="145839"/>
                </a:cubicBezTo>
                <a:cubicBezTo>
                  <a:pt x="41271" y="139171"/>
                  <a:pt x="33507" y="134766"/>
                  <a:pt x="25030" y="133218"/>
                </a:cubicBezTo>
                <a:cubicBezTo>
                  <a:pt x="51106" y="110141"/>
                  <a:pt x="66371" y="76658"/>
                  <a:pt x="66371" y="41509"/>
                </a:cubicBezTo>
                <a:lnTo>
                  <a:pt x="66371" y="37698"/>
                </a:lnTo>
                <a:close/>
                <a:moveTo>
                  <a:pt x="214712" y="145720"/>
                </a:moveTo>
                <a:lnTo>
                  <a:pt x="214712" y="145720"/>
                </a:lnTo>
                <a:cubicBezTo>
                  <a:pt x="208687" y="156603"/>
                  <a:pt x="204472" y="168534"/>
                  <a:pt x="202352" y="180775"/>
                </a:cubicBezTo>
                <a:cubicBezTo>
                  <a:pt x="201995" y="182799"/>
                  <a:pt x="202971" y="184847"/>
                  <a:pt x="204829" y="185752"/>
                </a:cubicBezTo>
                <a:cubicBezTo>
                  <a:pt x="205448" y="186038"/>
                  <a:pt x="206139" y="186205"/>
                  <a:pt x="206758" y="186205"/>
                </a:cubicBezTo>
                <a:cubicBezTo>
                  <a:pt x="208901" y="186205"/>
                  <a:pt x="210806" y="184657"/>
                  <a:pt x="211164" y="182466"/>
                </a:cubicBezTo>
                <a:cubicBezTo>
                  <a:pt x="212902" y="172440"/>
                  <a:pt x="216141" y="162652"/>
                  <a:pt x="220713" y="153555"/>
                </a:cubicBezTo>
                <a:lnTo>
                  <a:pt x="220713" y="202803"/>
                </a:lnTo>
                <a:lnTo>
                  <a:pt x="191659" y="202803"/>
                </a:lnTo>
                <a:cubicBezTo>
                  <a:pt x="192707" y="181823"/>
                  <a:pt x="200900" y="161533"/>
                  <a:pt x="214712" y="145720"/>
                </a:cubicBezTo>
                <a:close/>
                <a:moveTo>
                  <a:pt x="4478" y="0"/>
                </a:moveTo>
                <a:cubicBezTo>
                  <a:pt x="2025" y="0"/>
                  <a:pt x="1" y="2000"/>
                  <a:pt x="1" y="4501"/>
                </a:cubicBezTo>
                <a:lnTo>
                  <a:pt x="1" y="207280"/>
                </a:lnTo>
                <a:cubicBezTo>
                  <a:pt x="1" y="209757"/>
                  <a:pt x="1977" y="211781"/>
                  <a:pt x="4478" y="211781"/>
                </a:cubicBezTo>
                <a:lnTo>
                  <a:pt x="225214" y="211781"/>
                </a:lnTo>
                <a:cubicBezTo>
                  <a:pt x="227691" y="211781"/>
                  <a:pt x="229715" y="209781"/>
                  <a:pt x="229715" y="207280"/>
                </a:cubicBezTo>
                <a:lnTo>
                  <a:pt x="229691" y="4501"/>
                </a:lnTo>
                <a:cubicBezTo>
                  <a:pt x="229691" y="2024"/>
                  <a:pt x="227691" y="0"/>
                  <a:pt x="225190" y="0"/>
                </a:cubicBezTo>
                <a:lnTo>
                  <a:pt x="131814" y="0"/>
                </a:lnTo>
                <a:cubicBezTo>
                  <a:pt x="129551" y="0"/>
                  <a:pt x="127551" y="1619"/>
                  <a:pt x="127217" y="3810"/>
                </a:cubicBezTo>
                <a:cubicBezTo>
                  <a:pt x="126836" y="6573"/>
                  <a:pt x="128980" y="8954"/>
                  <a:pt x="131647" y="8954"/>
                </a:cubicBezTo>
                <a:lnTo>
                  <a:pt x="220689" y="8954"/>
                </a:lnTo>
                <a:lnTo>
                  <a:pt x="220689" y="28696"/>
                </a:lnTo>
                <a:lnTo>
                  <a:pt x="8955" y="28696"/>
                </a:lnTo>
                <a:lnTo>
                  <a:pt x="8955" y="8954"/>
                </a:lnTo>
                <a:lnTo>
                  <a:pt x="95639" y="8954"/>
                </a:lnTo>
                <a:cubicBezTo>
                  <a:pt x="97902" y="8954"/>
                  <a:pt x="99902" y="7359"/>
                  <a:pt x="100212" y="5144"/>
                </a:cubicBezTo>
                <a:cubicBezTo>
                  <a:pt x="100617" y="2382"/>
                  <a:pt x="98473" y="0"/>
                  <a:pt x="9578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96" name="Google Shape;996;p58"/>
          <p:cNvGrpSpPr/>
          <p:nvPr/>
        </p:nvGrpSpPr>
        <p:grpSpPr>
          <a:xfrm>
            <a:off x="2353321" y="4133174"/>
            <a:ext cx="371145" cy="430781"/>
            <a:chOff x="2353321" y="4133174"/>
            <a:chExt cx="371145" cy="430781"/>
          </a:xfrm>
        </p:grpSpPr>
        <p:sp>
          <p:nvSpPr>
            <p:cNvPr id="997" name="Google Shape;997;p58"/>
            <p:cNvSpPr/>
            <p:nvPr/>
          </p:nvSpPr>
          <p:spPr>
            <a:xfrm>
              <a:off x="2613238" y="4249827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7" y="0"/>
                  </a:moveTo>
                  <a:cubicBezTo>
                    <a:pt x="3287" y="0"/>
                    <a:pt x="2144" y="476"/>
                    <a:pt x="1310" y="1310"/>
                  </a:cubicBezTo>
                  <a:cubicBezTo>
                    <a:pt x="477" y="2143"/>
                    <a:pt x="0" y="3287"/>
                    <a:pt x="0" y="4477"/>
                  </a:cubicBezTo>
                  <a:cubicBezTo>
                    <a:pt x="0" y="5668"/>
                    <a:pt x="477" y="6835"/>
                    <a:pt x="1310" y="7668"/>
                  </a:cubicBezTo>
                  <a:cubicBezTo>
                    <a:pt x="2144" y="8502"/>
                    <a:pt x="3287" y="8978"/>
                    <a:pt x="4477" y="8978"/>
                  </a:cubicBezTo>
                  <a:cubicBezTo>
                    <a:pt x="5668" y="8978"/>
                    <a:pt x="6835" y="8502"/>
                    <a:pt x="7668" y="7668"/>
                  </a:cubicBezTo>
                  <a:cubicBezTo>
                    <a:pt x="8502" y="6835"/>
                    <a:pt x="8978" y="5668"/>
                    <a:pt x="8978" y="4477"/>
                  </a:cubicBezTo>
                  <a:cubicBezTo>
                    <a:pt x="8978" y="3287"/>
                    <a:pt x="8502" y="2143"/>
                    <a:pt x="7668" y="1310"/>
                  </a:cubicBezTo>
                  <a:cubicBezTo>
                    <a:pt x="6835" y="476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58"/>
            <p:cNvSpPr/>
            <p:nvPr/>
          </p:nvSpPr>
          <p:spPr>
            <a:xfrm>
              <a:off x="2397950" y="4370431"/>
              <a:ext cx="72276" cy="84171"/>
            </a:xfrm>
            <a:custGeom>
              <a:avLst/>
              <a:gdLst/>
              <a:ahLst/>
              <a:cxnLst/>
              <a:rect l="l" t="t" r="r" b="b"/>
              <a:pathLst>
                <a:path w="44892" h="44891" extrusionOk="0">
                  <a:moveTo>
                    <a:pt x="35913" y="8979"/>
                  </a:moveTo>
                  <a:lnTo>
                    <a:pt x="35913" y="35889"/>
                  </a:lnTo>
                  <a:lnTo>
                    <a:pt x="9027" y="35889"/>
                  </a:lnTo>
                  <a:lnTo>
                    <a:pt x="9027" y="8979"/>
                  </a:lnTo>
                  <a:close/>
                  <a:moveTo>
                    <a:pt x="4478" y="1"/>
                  </a:moveTo>
                  <a:cubicBezTo>
                    <a:pt x="2025" y="1"/>
                    <a:pt x="1" y="2001"/>
                    <a:pt x="1" y="4502"/>
                  </a:cubicBezTo>
                  <a:lnTo>
                    <a:pt x="1" y="40390"/>
                  </a:lnTo>
                  <a:cubicBezTo>
                    <a:pt x="1" y="42867"/>
                    <a:pt x="1978" y="44891"/>
                    <a:pt x="4478" y="44891"/>
                  </a:cubicBezTo>
                  <a:lnTo>
                    <a:pt x="40390" y="44891"/>
                  </a:lnTo>
                  <a:cubicBezTo>
                    <a:pt x="42867" y="44891"/>
                    <a:pt x="44891" y="42890"/>
                    <a:pt x="44891" y="40390"/>
                  </a:cubicBezTo>
                  <a:lnTo>
                    <a:pt x="44891" y="4502"/>
                  </a:lnTo>
                  <a:cubicBezTo>
                    <a:pt x="44891" y="2025"/>
                    <a:pt x="42891" y="1"/>
                    <a:pt x="4039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58"/>
            <p:cNvSpPr/>
            <p:nvPr/>
          </p:nvSpPr>
          <p:spPr>
            <a:xfrm>
              <a:off x="2504771" y="4309037"/>
              <a:ext cx="219696" cy="254918"/>
            </a:xfrm>
            <a:custGeom>
              <a:avLst/>
              <a:gdLst/>
              <a:ahLst/>
              <a:cxnLst/>
              <a:rect l="l" t="t" r="r" b="b"/>
              <a:pathLst>
                <a:path w="136457" h="135956" extrusionOk="0">
                  <a:moveTo>
                    <a:pt x="127670" y="15216"/>
                  </a:moveTo>
                  <a:lnTo>
                    <a:pt x="127670" y="126953"/>
                  </a:lnTo>
                  <a:lnTo>
                    <a:pt x="15861" y="126953"/>
                  </a:lnTo>
                  <a:lnTo>
                    <a:pt x="32983" y="109831"/>
                  </a:lnTo>
                  <a:lnTo>
                    <a:pt x="37270" y="114117"/>
                  </a:lnTo>
                  <a:cubicBezTo>
                    <a:pt x="38127" y="114999"/>
                    <a:pt x="39294" y="115427"/>
                    <a:pt x="40461" y="115427"/>
                  </a:cubicBezTo>
                  <a:cubicBezTo>
                    <a:pt x="41794" y="115427"/>
                    <a:pt x="43128" y="114832"/>
                    <a:pt x="44057" y="113617"/>
                  </a:cubicBezTo>
                  <a:cubicBezTo>
                    <a:pt x="45414" y="111831"/>
                    <a:pt x="45129" y="109283"/>
                    <a:pt x="43557" y="107664"/>
                  </a:cubicBezTo>
                  <a:lnTo>
                    <a:pt x="39342" y="103472"/>
                  </a:lnTo>
                  <a:lnTo>
                    <a:pt x="50796" y="92041"/>
                  </a:lnTo>
                  <a:lnTo>
                    <a:pt x="55083" y="96328"/>
                  </a:lnTo>
                  <a:cubicBezTo>
                    <a:pt x="55940" y="97185"/>
                    <a:pt x="57107" y="97638"/>
                    <a:pt x="58250" y="97638"/>
                  </a:cubicBezTo>
                  <a:cubicBezTo>
                    <a:pt x="59584" y="97638"/>
                    <a:pt x="60965" y="97043"/>
                    <a:pt x="61846" y="95828"/>
                  </a:cubicBezTo>
                  <a:cubicBezTo>
                    <a:pt x="63204" y="94042"/>
                    <a:pt x="62918" y="91470"/>
                    <a:pt x="61346" y="89898"/>
                  </a:cubicBezTo>
                  <a:lnTo>
                    <a:pt x="57155" y="85707"/>
                  </a:lnTo>
                  <a:lnTo>
                    <a:pt x="68586" y="74276"/>
                  </a:lnTo>
                  <a:lnTo>
                    <a:pt x="72872" y="78563"/>
                  </a:lnTo>
                  <a:cubicBezTo>
                    <a:pt x="73730" y="79420"/>
                    <a:pt x="74897" y="79872"/>
                    <a:pt x="76064" y="79872"/>
                  </a:cubicBezTo>
                  <a:cubicBezTo>
                    <a:pt x="77397" y="79872"/>
                    <a:pt x="78731" y="79277"/>
                    <a:pt x="79660" y="78039"/>
                  </a:cubicBezTo>
                  <a:cubicBezTo>
                    <a:pt x="81017" y="76253"/>
                    <a:pt x="80731" y="73704"/>
                    <a:pt x="79159" y="72085"/>
                  </a:cubicBezTo>
                  <a:lnTo>
                    <a:pt x="74968" y="67894"/>
                  </a:lnTo>
                  <a:lnTo>
                    <a:pt x="86399" y="56463"/>
                  </a:lnTo>
                  <a:lnTo>
                    <a:pt x="90686" y="60749"/>
                  </a:lnTo>
                  <a:cubicBezTo>
                    <a:pt x="91543" y="61607"/>
                    <a:pt x="92710" y="62059"/>
                    <a:pt x="93853" y="62059"/>
                  </a:cubicBezTo>
                  <a:cubicBezTo>
                    <a:pt x="95210" y="62059"/>
                    <a:pt x="96544" y="61464"/>
                    <a:pt x="97473" y="60249"/>
                  </a:cubicBezTo>
                  <a:cubicBezTo>
                    <a:pt x="98830" y="58463"/>
                    <a:pt x="98544" y="55891"/>
                    <a:pt x="96949" y="54296"/>
                  </a:cubicBezTo>
                  <a:lnTo>
                    <a:pt x="92757" y="50104"/>
                  </a:lnTo>
                  <a:lnTo>
                    <a:pt x="104188" y="38674"/>
                  </a:lnTo>
                  <a:lnTo>
                    <a:pt x="108475" y="42960"/>
                  </a:lnTo>
                  <a:cubicBezTo>
                    <a:pt x="109332" y="43817"/>
                    <a:pt x="110499" y="44270"/>
                    <a:pt x="111666" y="44270"/>
                  </a:cubicBezTo>
                  <a:cubicBezTo>
                    <a:pt x="113000" y="44270"/>
                    <a:pt x="114381" y="43675"/>
                    <a:pt x="115262" y="42436"/>
                  </a:cubicBezTo>
                  <a:cubicBezTo>
                    <a:pt x="116596" y="40650"/>
                    <a:pt x="116334" y="38102"/>
                    <a:pt x="114762" y="36530"/>
                  </a:cubicBezTo>
                  <a:lnTo>
                    <a:pt x="110571" y="32315"/>
                  </a:lnTo>
                  <a:lnTo>
                    <a:pt x="127670" y="15216"/>
                  </a:lnTo>
                  <a:close/>
                  <a:moveTo>
                    <a:pt x="131946" y="1"/>
                  </a:moveTo>
                  <a:cubicBezTo>
                    <a:pt x="130785" y="1"/>
                    <a:pt x="129647" y="451"/>
                    <a:pt x="128789" y="1309"/>
                  </a:cubicBezTo>
                  <a:lnTo>
                    <a:pt x="83065" y="47032"/>
                  </a:lnTo>
                  <a:lnTo>
                    <a:pt x="29768" y="100305"/>
                  </a:lnTo>
                  <a:lnTo>
                    <a:pt x="1810" y="128263"/>
                  </a:lnTo>
                  <a:cubicBezTo>
                    <a:pt x="214" y="129883"/>
                    <a:pt x="0" y="132526"/>
                    <a:pt x="1619" y="134407"/>
                  </a:cubicBezTo>
                  <a:cubicBezTo>
                    <a:pt x="2477" y="135407"/>
                    <a:pt x="3763" y="135955"/>
                    <a:pt x="5096" y="135955"/>
                  </a:cubicBezTo>
                  <a:lnTo>
                    <a:pt x="131956" y="135955"/>
                  </a:lnTo>
                  <a:cubicBezTo>
                    <a:pt x="134433" y="135955"/>
                    <a:pt x="136457" y="133955"/>
                    <a:pt x="136457" y="131454"/>
                  </a:cubicBezTo>
                  <a:lnTo>
                    <a:pt x="136457" y="4571"/>
                  </a:lnTo>
                  <a:cubicBezTo>
                    <a:pt x="136457" y="3262"/>
                    <a:pt x="135909" y="1952"/>
                    <a:pt x="134909" y="1094"/>
                  </a:cubicBezTo>
                  <a:cubicBezTo>
                    <a:pt x="134024" y="355"/>
                    <a:pt x="132977" y="1"/>
                    <a:pt x="13194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58"/>
            <p:cNvSpPr/>
            <p:nvPr/>
          </p:nvSpPr>
          <p:spPr>
            <a:xfrm>
              <a:off x="2592034" y="4410576"/>
              <a:ext cx="96392" cy="111272"/>
            </a:xfrm>
            <a:custGeom>
              <a:avLst/>
              <a:gdLst/>
              <a:ahLst/>
              <a:cxnLst/>
              <a:rect l="l" t="t" r="r" b="b"/>
              <a:pathLst>
                <a:path w="59871" h="59345" extrusionOk="0">
                  <a:moveTo>
                    <a:pt x="50845" y="15288"/>
                  </a:moveTo>
                  <a:lnTo>
                    <a:pt x="50845" y="50366"/>
                  </a:lnTo>
                  <a:lnTo>
                    <a:pt x="15790" y="50366"/>
                  </a:lnTo>
                  <a:lnTo>
                    <a:pt x="50845" y="15288"/>
                  </a:lnTo>
                  <a:close/>
                  <a:moveTo>
                    <a:pt x="55368" y="0"/>
                  </a:moveTo>
                  <a:cubicBezTo>
                    <a:pt x="54148" y="0"/>
                    <a:pt x="52962" y="525"/>
                    <a:pt x="52107" y="1380"/>
                  </a:cubicBezTo>
                  <a:lnTo>
                    <a:pt x="1811" y="51676"/>
                  </a:lnTo>
                  <a:cubicBezTo>
                    <a:pt x="215" y="53272"/>
                    <a:pt x="1" y="55915"/>
                    <a:pt x="1620" y="57796"/>
                  </a:cubicBezTo>
                  <a:cubicBezTo>
                    <a:pt x="2478" y="58820"/>
                    <a:pt x="3764" y="59344"/>
                    <a:pt x="5097" y="59344"/>
                  </a:cubicBezTo>
                  <a:lnTo>
                    <a:pt x="55370" y="59344"/>
                  </a:lnTo>
                  <a:cubicBezTo>
                    <a:pt x="57846" y="59344"/>
                    <a:pt x="59870" y="57344"/>
                    <a:pt x="59870" y="54843"/>
                  </a:cubicBezTo>
                  <a:lnTo>
                    <a:pt x="59870" y="4476"/>
                  </a:lnTo>
                  <a:cubicBezTo>
                    <a:pt x="59799" y="2309"/>
                    <a:pt x="58251" y="380"/>
                    <a:pt x="55989" y="46"/>
                  </a:cubicBezTo>
                  <a:cubicBezTo>
                    <a:pt x="55782" y="15"/>
                    <a:pt x="55574" y="0"/>
                    <a:pt x="553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58"/>
            <p:cNvSpPr/>
            <p:nvPr/>
          </p:nvSpPr>
          <p:spPr>
            <a:xfrm>
              <a:off x="2353321" y="4133174"/>
              <a:ext cx="338134" cy="430781"/>
            </a:xfrm>
            <a:custGeom>
              <a:avLst/>
              <a:gdLst/>
              <a:ahLst/>
              <a:cxnLst/>
              <a:rect l="l" t="t" r="r" b="b"/>
              <a:pathLst>
                <a:path w="210021" h="229750" extrusionOk="0">
                  <a:moveTo>
                    <a:pt x="197852" y="77504"/>
                  </a:moveTo>
                  <a:lnTo>
                    <a:pt x="192422" y="92340"/>
                  </a:lnTo>
                  <a:lnTo>
                    <a:pt x="183015" y="82934"/>
                  </a:lnTo>
                  <a:lnTo>
                    <a:pt x="197852" y="77504"/>
                  </a:lnTo>
                  <a:close/>
                  <a:moveTo>
                    <a:pt x="86495" y="175738"/>
                  </a:moveTo>
                  <a:lnTo>
                    <a:pt x="99593" y="188836"/>
                  </a:lnTo>
                  <a:lnTo>
                    <a:pt x="96783" y="191670"/>
                  </a:lnTo>
                  <a:cubicBezTo>
                    <a:pt x="95021" y="193432"/>
                    <a:pt x="92687" y="194385"/>
                    <a:pt x="90234" y="194385"/>
                  </a:cubicBezTo>
                  <a:cubicBezTo>
                    <a:pt x="87757" y="194385"/>
                    <a:pt x="85423" y="193432"/>
                    <a:pt x="83685" y="191670"/>
                  </a:cubicBezTo>
                  <a:cubicBezTo>
                    <a:pt x="81923" y="189908"/>
                    <a:pt x="80970" y="187598"/>
                    <a:pt x="80970" y="185121"/>
                  </a:cubicBezTo>
                  <a:cubicBezTo>
                    <a:pt x="80970" y="182644"/>
                    <a:pt x="81923" y="180334"/>
                    <a:pt x="83685" y="178572"/>
                  </a:cubicBezTo>
                  <a:lnTo>
                    <a:pt x="86495" y="175738"/>
                  </a:lnTo>
                  <a:close/>
                  <a:moveTo>
                    <a:pt x="103546" y="0"/>
                  </a:moveTo>
                  <a:cubicBezTo>
                    <a:pt x="102403" y="0"/>
                    <a:pt x="101260" y="441"/>
                    <a:pt x="100379" y="1322"/>
                  </a:cubicBezTo>
                  <a:lnTo>
                    <a:pt x="2120" y="99580"/>
                  </a:lnTo>
                  <a:cubicBezTo>
                    <a:pt x="1" y="101699"/>
                    <a:pt x="334" y="105533"/>
                    <a:pt x="3859" y="107153"/>
                  </a:cubicBezTo>
                  <a:cubicBezTo>
                    <a:pt x="3978" y="107200"/>
                    <a:pt x="4145" y="107248"/>
                    <a:pt x="4287" y="107248"/>
                  </a:cubicBezTo>
                  <a:lnTo>
                    <a:pt x="9789" y="107248"/>
                  </a:lnTo>
                  <a:lnTo>
                    <a:pt x="9789" y="225248"/>
                  </a:lnTo>
                  <a:cubicBezTo>
                    <a:pt x="9789" y="227725"/>
                    <a:pt x="11789" y="229749"/>
                    <a:pt x="14290" y="229749"/>
                  </a:cubicBezTo>
                  <a:lnTo>
                    <a:pt x="85471" y="229749"/>
                  </a:lnTo>
                  <a:cubicBezTo>
                    <a:pt x="87733" y="229749"/>
                    <a:pt x="89710" y="228130"/>
                    <a:pt x="90043" y="225915"/>
                  </a:cubicBezTo>
                  <a:cubicBezTo>
                    <a:pt x="90424" y="223153"/>
                    <a:pt x="88281" y="220771"/>
                    <a:pt x="85614" y="220771"/>
                  </a:cubicBezTo>
                  <a:lnTo>
                    <a:pt x="18790" y="220771"/>
                  </a:lnTo>
                  <a:lnTo>
                    <a:pt x="18790" y="107272"/>
                  </a:lnTo>
                  <a:lnTo>
                    <a:pt x="34556" y="107272"/>
                  </a:lnTo>
                  <a:cubicBezTo>
                    <a:pt x="35746" y="107272"/>
                    <a:pt x="36889" y="106796"/>
                    <a:pt x="37747" y="105962"/>
                  </a:cubicBezTo>
                  <a:lnTo>
                    <a:pt x="103594" y="40115"/>
                  </a:lnTo>
                  <a:lnTo>
                    <a:pt x="156676" y="93198"/>
                  </a:lnTo>
                  <a:lnTo>
                    <a:pt x="90139" y="159711"/>
                  </a:lnTo>
                  <a:lnTo>
                    <a:pt x="90139" y="119393"/>
                  </a:lnTo>
                  <a:lnTo>
                    <a:pt x="121383" y="119393"/>
                  </a:lnTo>
                  <a:cubicBezTo>
                    <a:pt x="123646" y="119393"/>
                    <a:pt x="125646" y="117774"/>
                    <a:pt x="125979" y="115583"/>
                  </a:cubicBezTo>
                  <a:cubicBezTo>
                    <a:pt x="126360" y="112797"/>
                    <a:pt x="124217" y="110415"/>
                    <a:pt x="121550" y="110415"/>
                  </a:cubicBezTo>
                  <a:lnTo>
                    <a:pt x="85638" y="110415"/>
                  </a:lnTo>
                  <a:cubicBezTo>
                    <a:pt x="83161" y="110415"/>
                    <a:pt x="81137" y="112416"/>
                    <a:pt x="81137" y="114916"/>
                  </a:cubicBezTo>
                  <a:lnTo>
                    <a:pt x="81137" y="166951"/>
                  </a:lnTo>
                  <a:cubicBezTo>
                    <a:pt x="81137" y="167498"/>
                    <a:pt x="81232" y="167975"/>
                    <a:pt x="81423" y="168451"/>
                  </a:cubicBezTo>
                  <a:lnTo>
                    <a:pt x="72302" y="177548"/>
                  </a:lnTo>
                  <a:cubicBezTo>
                    <a:pt x="71706" y="178143"/>
                    <a:pt x="71206" y="179310"/>
                    <a:pt x="71182" y="180144"/>
                  </a:cubicBezTo>
                  <a:cubicBezTo>
                    <a:pt x="70706" y="195766"/>
                    <a:pt x="80494" y="203577"/>
                    <a:pt x="90258" y="203577"/>
                  </a:cubicBezTo>
                  <a:cubicBezTo>
                    <a:pt x="94925" y="203577"/>
                    <a:pt x="99569" y="201791"/>
                    <a:pt x="103141" y="198243"/>
                  </a:cubicBezTo>
                  <a:lnTo>
                    <a:pt x="142221" y="159163"/>
                  </a:lnTo>
                  <a:cubicBezTo>
                    <a:pt x="142411" y="158973"/>
                    <a:pt x="142507" y="158735"/>
                    <a:pt x="142531" y="158497"/>
                  </a:cubicBezTo>
                  <a:cubicBezTo>
                    <a:pt x="142611" y="154675"/>
                    <a:pt x="140203" y="152753"/>
                    <a:pt x="137803" y="152753"/>
                  </a:cubicBezTo>
                  <a:cubicBezTo>
                    <a:pt x="136659" y="152753"/>
                    <a:pt x="135517" y="153190"/>
                    <a:pt x="134648" y="154067"/>
                  </a:cubicBezTo>
                  <a:lnTo>
                    <a:pt x="105975" y="182740"/>
                  </a:lnTo>
                  <a:lnTo>
                    <a:pt x="92901" y="169666"/>
                  </a:lnTo>
                  <a:lnTo>
                    <a:pt x="174894" y="87673"/>
                  </a:lnTo>
                  <a:lnTo>
                    <a:pt x="187945" y="100747"/>
                  </a:lnTo>
                  <a:lnTo>
                    <a:pt x="155390" y="133325"/>
                  </a:lnTo>
                  <a:cubicBezTo>
                    <a:pt x="155200" y="133492"/>
                    <a:pt x="155128" y="133730"/>
                    <a:pt x="155081" y="133968"/>
                  </a:cubicBezTo>
                  <a:cubicBezTo>
                    <a:pt x="155000" y="137800"/>
                    <a:pt x="157402" y="139716"/>
                    <a:pt x="159805" y="139716"/>
                  </a:cubicBezTo>
                  <a:cubicBezTo>
                    <a:pt x="160956" y="139716"/>
                    <a:pt x="162108" y="139277"/>
                    <a:pt x="162987" y="138397"/>
                  </a:cubicBezTo>
                  <a:lnTo>
                    <a:pt x="197399" y="103986"/>
                  </a:lnTo>
                  <a:cubicBezTo>
                    <a:pt x="197828" y="103557"/>
                    <a:pt x="198185" y="102985"/>
                    <a:pt x="198423" y="102366"/>
                  </a:cubicBezTo>
                  <a:lnTo>
                    <a:pt x="209973" y="70836"/>
                  </a:lnTo>
                  <a:cubicBezTo>
                    <a:pt x="209973" y="70693"/>
                    <a:pt x="210021" y="70574"/>
                    <a:pt x="209973" y="70431"/>
                  </a:cubicBezTo>
                  <a:cubicBezTo>
                    <a:pt x="209857" y="67381"/>
                    <a:pt x="207664" y="65663"/>
                    <a:pt x="205387" y="65663"/>
                  </a:cubicBezTo>
                  <a:cubicBezTo>
                    <a:pt x="204872" y="65663"/>
                    <a:pt x="204353" y="65750"/>
                    <a:pt x="203853" y="65930"/>
                  </a:cubicBezTo>
                  <a:lnTo>
                    <a:pt x="173227" y="77147"/>
                  </a:lnTo>
                  <a:cubicBezTo>
                    <a:pt x="172584" y="77385"/>
                    <a:pt x="172060" y="77718"/>
                    <a:pt x="171584" y="78195"/>
                  </a:cubicBezTo>
                  <a:lnTo>
                    <a:pt x="162987" y="86792"/>
                  </a:lnTo>
                  <a:lnTo>
                    <a:pt x="106737" y="30566"/>
                  </a:lnTo>
                  <a:cubicBezTo>
                    <a:pt x="105906" y="29721"/>
                    <a:pt x="104764" y="29253"/>
                    <a:pt x="103572" y="29253"/>
                  </a:cubicBezTo>
                  <a:cubicBezTo>
                    <a:pt x="102648" y="29253"/>
                    <a:pt x="101694" y="29534"/>
                    <a:pt x="100831" y="30137"/>
                  </a:cubicBezTo>
                  <a:cubicBezTo>
                    <a:pt x="100760" y="30161"/>
                    <a:pt x="100736" y="30232"/>
                    <a:pt x="100665" y="30256"/>
                  </a:cubicBezTo>
                  <a:lnTo>
                    <a:pt x="32674" y="98246"/>
                  </a:lnTo>
                  <a:lnTo>
                    <a:pt x="16123" y="98246"/>
                  </a:lnTo>
                  <a:lnTo>
                    <a:pt x="103570" y="10824"/>
                  </a:lnTo>
                  <a:lnTo>
                    <a:pt x="151509" y="58810"/>
                  </a:lnTo>
                  <a:cubicBezTo>
                    <a:pt x="152390" y="59691"/>
                    <a:pt x="153539" y="60131"/>
                    <a:pt x="154688" y="60131"/>
                  </a:cubicBezTo>
                  <a:cubicBezTo>
                    <a:pt x="155837" y="60131"/>
                    <a:pt x="156986" y="59691"/>
                    <a:pt x="157867" y="58810"/>
                  </a:cubicBezTo>
                  <a:cubicBezTo>
                    <a:pt x="159606" y="57047"/>
                    <a:pt x="159606" y="54237"/>
                    <a:pt x="157867" y="52475"/>
                  </a:cubicBezTo>
                  <a:lnTo>
                    <a:pt x="106714" y="1322"/>
                  </a:lnTo>
                  <a:cubicBezTo>
                    <a:pt x="105832" y="441"/>
                    <a:pt x="104689" y="0"/>
                    <a:pt x="10354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58"/>
            <p:cNvSpPr/>
            <p:nvPr/>
          </p:nvSpPr>
          <p:spPr>
            <a:xfrm>
              <a:off x="2585478" y="4398651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501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1" y="9002"/>
                  </a:cubicBezTo>
                  <a:cubicBezTo>
                    <a:pt x="5692" y="9002"/>
                    <a:pt x="6835" y="8526"/>
                    <a:pt x="7669" y="7692"/>
                  </a:cubicBezTo>
                  <a:cubicBezTo>
                    <a:pt x="8502" y="6859"/>
                    <a:pt x="8979" y="5692"/>
                    <a:pt x="8979" y="4501"/>
                  </a:cubicBezTo>
                  <a:cubicBezTo>
                    <a:pt x="8979" y="3311"/>
                    <a:pt x="8502" y="2191"/>
                    <a:pt x="7669" y="1310"/>
                  </a:cubicBezTo>
                  <a:cubicBezTo>
                    <a:pt x="6835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58"/>
            <p:cNvSpPr/>
            <p:nvPr/>
          </p:nvSpPr>
          <p:spPr>
            <a:xfrm>
              <a:off x="2492578" y="4259918"/>
              <a:ext cx="54944" cy="63943"/>
            </a:xfrm>
            <a:custGeom>
              <a:avLst/>
              <a:gdLst/>
              <a:ahLst/>
              <a:cxnLst/>
              <a:rect l="l" t="t" r="r" b="b"/>
              <a:pathLst>
                <a:path w="34127" h="34103" extrusionOk="0">
                  <a:moveTo>
                    <a:pt x="17075" y="8978"/>
                  </a:moveTo>
                  <a:cubicBezTo>
                    <a:pt x="21528" y="8978"/>
                    <a:pt x="25124" y="12622"/>
                    <a:pt x="25124" y="17051"/>
                  </a:cubicBezTo>
                  <a:cubicBezTo>
                    <a:pt x="25124" y="21481"/>
                    <a:pt x="21528" y="25124"/>
                    <a:pt x="17075" y="25124"/>
                  </a:cubicBezTo>
                  <a:cubicBezTo>
                    <a:pt x="12598" y="25124"/>
                    <a:pt x="9002" y="21481"/>
                    <a:pt x="9002" y="17051"/>
                  </a:cubicBezTo>
                  <a:cubicBezTo>
                    <a:pt x="9002" y="12598"/>
                    <a:pt x="12622" y="8978"/>
                    <a:pt x="17075" y="8978"/>
                  </a:cubicBezTo>
                  <a:close/>
                  <a:moveTo>
                    <a:pt x="17075" y="0"/>
                  </a:moveTo>
                  <a:cubicBezTo>
                    <a:pt x="7668" y="0"/>
                    <a:pt x="0" y="7645"/>
                    <a:pt x="0" y="17051"/>
                  </a:cubicBezTo>
                  <a:cubicBezTo>
                    <a:pt x="0" y="26458"/>
                    <a:pt x="7668" y="34102"/>
                    <a:pt x="17075" y="34102"/>
                  </a:cubicBezTo>
                  <a:cubicBezTo>
                    <a:pt x="26482" y="34102"/>
                    <a:pt x="34126" y="26458"/>
                    <a:pt x="34126" y="17051"/>
                  </a:cubicBezTo>
                  <a:cubicBezTo>
                    <a:pt x="34126" y="7645"/>
                    <a:pt x="26482" y="0"/>
                    <a:pt x="1707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4" name="Google Shape;1004;p58"/>
          <p:cNvGrpSpPr/>
          <p:nvPr/>
        </p:nvGrpSpPr>
        <p:grpSpPr>
          <a:xfrm>
            <a:off x="3202620" y="4149271"/>
            <a:ext cx="370340" cy="430624"/>
            <a:chOff x="3202620" y="4149271"/>
            <a:chExt cx="370340" cy="430624"/>
          </a:xfrm>
        </p:grpSpPr>
        <p:sp>
          <p:nvSpPr>
            <p:cNvPr id="1005" name="Google Shape;1005;p58"/>
            <p:cNvSpPr/>
            <p:nvPr/>
          </p:nvSpPr>
          <p:spPr>
            <a:xfrm>
              <a:off x="3290000" y="4315729"/>
              <a:ext cx="14418" cy="21030"/>
            </a:xfrm>
            <a:custGeom>
              <a:avLst/>
              <a:gdLst/>
              <a:ahLst/>
              <a:cxnLst/>
              <a:rect l="l" t="t" r="r" b="b"/>
              <a:pathLst>
                <a:path w="8955" h="11216" extrusionOk="0">
                  <a:moveTo>
                    <a:pt x="4482" y="0"/>
                  </a:moveTo>
                  <a:cubicBezTo>
                    <a:pt x="4262" y="0"/>
                    <a:pt x="4038" y="17"/>
                    <a:pt x="3811" y="50"/>
                  </a:cubicBezTo>
                  <a:cubicBezTo>
                    <a:pt x="1620" y="359"/>
                    <a:pt x="1" y="2360"/>
                    <a:pt x="1" y="4622"/>
                  </a:cubicBezTo>
                  <a:lnTo>
                    <a:pt x="1" y="6575"/>
                  </a:lnTo>
                  <a:cubicBezTo>
                    <a:pt x="1" y="8837"/>
                    <a:pt x="1620" y="10838"/>
                    <a:pt x="3811" y="11171"/>
                  </a:cubicBezTo>
                  <a:cubicBezTo>
                    <a:pt x="4026" y="11201"/>
                    <a:pt x="4239" y="11215"/>
                    <a:pt x="4448" y="11215"/>
                  </a:cubicBezTo>
                  <a:cubicBezTo>
                    <a:pt x="6930" y="11215"/>
                    <a:pt x="8955" y="9199"/>
                    <a:pt x="8955" y="6718"/>
                  </a:cubicBezTo>
                  <a:lnTo>
                    <a:pt x="8955" y="4503"/>
                  </a:lnTo>
                  <a:cubicBezTo>
                    <a:pt x="8955" y="2011"/>
                    <a:pt x="6948" y="0"/>
                    <a:pt x="448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58"/>
            <p:cNvSpPr/>
            <p:nvPr/>
          </p:nvSpPr>
          <p:spPr>
            <a:xfrm>
              <a:off x="3290000" y="4277899"/>
              <a:ext cx="14418" cy="20994"/>
            </a:xfrm>
            <a:custGeom>
              <a:avLst/>
              <a:gdLst/>
              <a:ahLst/>
              <a:cxnLst/>
              <a:rect l="l" t="t" r="r" b="b"/>
              <a:pathLst>
                <a:path w="8955" h="11197" extrusionOk="0">
                  <a:moveTo>
                    <a:pt x="4516" y="0"/>
                  </a:moveTo>
                  <a:cubicBezTo>
                    <a:pt x="4285" y="0"/>
                    <a:pt x="4049" y="18"/>
                    <a:pt x="3811" y="55"/>
                  </a:cubicBezTo>
                  <a:cubicBezTo>
                    <a:pt x="1620" y="341"/>
                    <a:pt x="1" y="2341"/>
                    <a:pt x="1" y="4604"/>
                  </a:cubicBezTo>
                  <a:lnTo>
                    <a:pt x="1" y="6580"/>
                  </a:lnTo>
                  <a:cubicBezTo>
                    <a:pt x="1" y="8819"/>
                    <a:pt x="1620" y="10819"/>
                    <a:pt x="3811" y="11153"/>
                  </a:cubicBezTo>
                  <a:cubicBezTo>
                    <a:pt x="4026" y="11182"/>
                    <a:pt x="4239" y="11197"/>
                    <a:pt x="4448" y="11197"/>
                  </a:cubicBezTo>
                  <a:cubicBezTo>
                    <a:pt x="6930" y="11197"/>
                    <a:pt x="8955" y="9183"/>
                    <a:pt x="8955" y="6723"/>
                  </a:cubicBezTo>
                  <a:lnTo>
                    <a:pt x="8955" y="4484"/>
                  </a:lnTo>
                  <a:cubicBezTo>
                    <a:pt x="8955" y="2004"/>
                    <a:pt x="6966" y="0"/>
                    <a:pt x="45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58"/>
            <p:cNvSpPr/>
            <p:nvPr/>
          </p:nvSpPr>
          <p:spPr>
            <a:xfrm>
              <a:off x="3261091" y="4315729"/>
              <a:ext cx="14456" cy="21030"/>
            </a:xfrm>
            <a:custGeom>
              <a:avLst/>
              <a:gdLst/>
              <a:ahLst/>
              <a:cxnLst/>
              <a:rect l="l" t="t" r="r" b="b"/>
              <a:pathLst>
                <a:path w="8979" h="11216" extrusionOk="0">
                  <a:moveTo>
                    <a:pt x="4487" y="0"/>
                  </a:moveTo>
                  <a:cubicBezTo>
                    <a:pt x="4265" y="0"/>
                    <a:pt x="4039" y="17"/>
                    <a:pt x="3811" y="50"/>
                  </a:cubicBezTo>
                  <a:cubicBezTo>
                    <a:pt x="1620" y="359"/>
                    <a:pt x="1" y="2360"/>
                    <a:pt x="1" y="4622"/>
                  </a:cubicBezTo>
                  <a:lnTo>
                    <a:pt x="1" y="6575"/>
                  </a:lnTo>
                  <a:cubicBezTo>
                    <a:pt x="1" y="8837"/>
                    <a:pt x="1620" y="10838"/>
                    <a:pt x="3811" y="11171"/>
                  </a:cubicBezTo>
                  <a:cubicBezTo>
                    <a:pt x="4028" y="11201"/>
                    <a:pt x="4242" y="11215"/>
                    <a:pt x="4453" y="11215"/>
                  </a:cubicBezTo>
                  <a:cubicBezTo>
                    <a:pt x="6953" y="11215"/>
                    <a:pt x="8979" y="9199"/>
                    <a:pt x="8979" y="6718"/>
                  </a:cubicBezTo>
                  <a:lnTo>
                    <a:pt x="8979" y="4503"/>
                  </a:lnTo>
                  <a:cubicBezTo>
                    <a:pt x="8979" y="2011"/>
                    <a:pt x="6972" y="0"/>
                    <a:pt x="448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58"/>
            <p:cNvSpPr/>
            <p:nvPr/>
          </p:nvSpPr>
          <p:spPr>
            <a:xfrm>
              <a:off x="3261091" y="4277899"/>
              <a:ext cx="14456" cy="20994"/>
            </a:xfrm>
            <a:custGeom>
              <a:avLst/>
              <a:gdLst/>
              <a:ahLst/>
              <a:cxnLst/>
              <a:rect l="l" t="t" r="r" b="b"/>
              <a:pathLst>
                <a:path w="8979" h="11197" extrusionOk="0">
                  <a:moveTo>
                    <a:pt x="4521" y="0"/>
                  </a:moveTo>
                  <a:cubicBezTo>
                    <a:pt x="4288" y="0"/>
                    <a:pt x="4051" y="18"/>
                    <a:pt x="3811" y="55"/>
                  </a:cubicBezTo>
                  <a:cubicBezTo>
                    <a:pt x="1620" y="341"/>
                    <a:pt x="1" y="2341"/>
                    <a:pt x="1" y="4604"/>
                  </a:cubicBezTo>
                  <a:lnTo>
                    <a:pt x="1" y="6580"/>
                  </a:lnTo>
                  <a:cubicBezTo>
                    <a:pt x="1" y="8819"/>
                    <a:pt x="1620" y="10819"/>
                    <a:pt x="3811" y="11153"/>
                  </a:cubicBezTo>
                  <a:cubicBezTo>
                    <a:pt x="4028" y="11182"/>
                    <a:pt x="4242" y="11197"/>
                    <a:pt x="4454" y="11197"/>
                  </a:cubicBezTo>
                  <a:cubicBezTo>
                    <a:pt x="6954" y="11197"/>
                    <a:pt x="8979" y="9183"/>
                    <a:pt x="8979" y="6723"/>
                  </a:cubicBezTo>
                  <a:lnTo>
                    <a:pt x="8979" y="4484"/>
                  </a:lnTo>
                  <a:cubicBezTo>
                    <a:pt x="8979" y="2004"/>
                    <a:pt x="6990" y="0"/>
                    <a:pt x="45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58"/>
            <p:cNvSpPr/>
            <p:nvPr/>
          </p:nvSpPr>
          <p:spPr>
            <a:xfrm>
              <a:off x="3232220" y="4315729"/>
              <a:ext cx="14418" cy="21030"/>
            </a:xfrm>
            <a:custGeom>
              <a:avLst/>
              <a:gdLst/>
              <a:ahLst/>
              <a:cxnLst/>
              <a:rect l="l" t="t" r="r" b="b"/>
              <a:pathLst>
                <a:path w="8955" h="11216" extrusionOk="0">
                  <a:moveTo>
                    <a:pt x="4482" y="0"/>
                  </a:moveTo>
                  <a:cubicBezTo>
                    <a:pt x="4261" y="0"/>
                    <a:pt x="4037" y="17"/>
                    <a:pt x="3811" y="50"/>
                  </a:cubicBezTo>
                  <a:cubicBezTo>
                    <a:pt x="1596" y="359"/>
                    <a:pt x="0" y="2360"/>
                    <a:pt x="0" y="4622"/>
                  </a:cubicBezTo>
                  <a:lnTo>
                    <a:pt x="0" y="6575"/>
                  </a:lnTo>
                  <a:cubicBezTo>
                    <a:pt x="0" y="8837"/>
                    <a:pt x="1596" y="10838"/>
                    <a:pt x="3811" y="11171"/>
                  </a:cubicBezTo>
                  <a:cubicBezTo>
                    <a:pt x="4026" y="11201"/>
                    <a:pt x="4238" y="11215"/>
                    <a:pt x="4448" y="11215"/>
                  </a:cubicBezTo>
                  <a:cubicBezTo>
                    <a:pt x="6929" y="11215"/>
                    <a:pt x="8954" y="9199"/>
                    <a:pt x="8954" y="6718"/>
                  </a:cubicBezTo>
                  <a:lnTo>
                    <a:pt x="8954" y="4503"/>
                  </a:lnTo>
                  <a:cubicBezTo>
                    <a:pt x="8954" y="2011"/>
                    <a:pt x="6948" y="0"/>
                    <a:pt x="448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58"/>
            <p:cNvSpPr/>
            <p:nvPr/>
          </p:nvSpPr>
          <p:spPr>
            <a:xfrm>
              <a:off x="3232220" y="4277899"/>
              <a:ext cx="14418" cy="20994"/>
            </a:xfrm>
            <a:custGeom>
              <a:avLst/>
              <a:gdLst/>
              <a:ahLst/>
              <a:cxnLst/>
              <a:rect l="l" t="t" r="r" b="b"/>
              <a:pathLst>
                <a:path w="8955" h="11197" extrusionOk="0">
                  <a:moveTo>
                    <a:pt x="4515" y="0"/>
                  </a:moveTo>
                  <a:cubicBezTo>
                    <a:pt x="4284" y="0"/>
                    <a:pt x="4049" y="18"/>
                    <a:pt x="3811" y="55"/>
                  </a:cubicBezTo>
                  <a:cubicBezTo>
                    <a:pt x="1596" y="341"/>
                    <a:pt x="0" y="2341"/>
                    <a:pt x="0" y="4604"/>
                  </a:cubicBezTo>
                  <a:lnTo>
                    <a:pt x="0" y="6580"/>
                  </a:lnTo>
                  <a:cubicBezTo>
                    <a:pt x="0" y="8819"/>
                    <a:pt x="1596" y="10819"/>
                    <a:pt x="3811" y="11153"/>
                  </a:cubicBezTo>
                  <a:cubicBezTo>
                    <a:pt x="4026" y="11182"/>
                    <a:pt x="4239" y="11197"/>
                    <a:pt x="4448" y="11197"/>
                  </a:cubicBezTo>
                  <a:cubicBezTo>
                    <a:pt x="6930" y="11197"/>
                    <a:pt x="8954" y="9183"/>
                    <a:pt x="8954" y="6723"/>
                  </a:cubicBezTo>
                  <a:lnTo>
                    <a:pt x="8954" y="4484"/>
                  </a:lnTo>
                  <a:cubicBezTo>
                    <a:pt x="8954" y="2004"/>
                    <a:pt x="6966" y="0"/>
                    <a:pt x="45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58"/>
            <p:cNvSpPr/>
            <p:nvPr/>
          </p:nvSpPr>
          <p:spPr>
            <a:xfrm>
              <a:off x="3430215" y="4149271"/>
              <a:ext cx="142746" cy="134441"/>
            </a:xfrm>
            <a:custGeom>
              <a:avLst/>
              <a:gdLst/>
              <a:ahLst/>
              <a:cxnLst/>
              <a:rect l="l" t="t" r="r" b="b"/>
              <a:pathLst>
                <a:path w="88662" h="71702" extrusionOk="0">
                  <a:moveTo>
                    <a:pt x="68634" y="8931"/>
                  </a:moveTo>
                  <a:cubicBezTo>
                    <a:pt x="70896" y="8931"/>
                    <a:pt x="72920" y="10526"/>
                    <a:pt x="73206" y="12741"/>
                  </a:cubicBezTo>
                  <a:cubicBezTo>
                    <a:pt x="73587" y="15527"/>
                    <a:pt x="71444" y="17909"/>
                    <a:pt x="68776" y="17909"/>
                  </a:cubicBezTo>
                  <a:lnTo>
                    <a:pt x="19504" y="17909"/>
                  </a:lnTo>
                  <a:cubicBezTo>
                    <a:pt x="17242" y="17909"/>
                    <a:pt x="15218" y="16313"/>
                    <a:pt x="14932" y="14098"/>
                  </a:cubicBezTo>
                  <a:cubicBezTo>
                    <a:pt x="14551" y="11312"/>
                    <a:pt x="16670" y="8931"/>
                    <a:pt x="19361" y="8931"/>
                  </a:cubicBezTo>
                  <a:close/>
                  <a:moveTo>
                    <a:pt x="68991" y="26863"/>
                  </a:moveTo>
                  <a:cubicBezTo>
                    <a:pt x="70896" y="26863"/>
                    <a:pt x="72658" y="28054"/>
                    <a:pt x="73254" y="29863"/>
                  </a:cubicBezTo>
                  <a:cubicBezTo>
                    <a:pt x="74230" y="32959"/>
                    <a:pt x="71920" y="35817"/>
                    <a:pt x="68991" y="35817"/>
                  </a:cubicBezTo>
                  <a:lnTo>
                    <a:pt x="30792" y="35817"/>
                  </a:lnTo>
                  <a:cubicBezTo>
                    <a:pt x="28530" y="35817"/>
                    <a:pt x="26530" y="37436"/>
                    <a:pt x="26196" y="39627"/>
                  </a:cubicBezTo>
                  <a:cubicBezTo>
                    <a:pt x="25720" y="42461"/>
                    <a:pt x="27863" y="44819"/>
                    <a:pt x="30578" y="44819"/>
                  </a:cubicBezTo>
                  <a:lnTo>
                    <a:pt x="68800" y="44819"/>
                  </a:lnTo>
                  <a:cubicBezTo>
                    <a:pt x="71039" y="44819"/>
                    <a:pt x="73063" y="46391"/>
                    <a:pt x="73396" y="48629"/>
                  </a:cubicBezTo>
                  <a:cubicBezTo>
                    <a:pt x="73801" y="51392"/>
                    <a:pt x="71658" y="53797"/>
                    <a:pt x="68943" y="53797"/>
                  </a:cubicBezTo>
                  <a:lnTo>
                    <a:pt x="25267" y="53797"/>
                  </a:lnTo>
                  <a:cubicBezTo>
                    <a:pt x="19480" y="53797"/>
                    <a:pt x="14789" y="49129"/>
                    <a:pt x="14789" y="43319"/>
                  </a:cubicBezTo>
                  <a:lnTo>
                    <a:pt x="14789" y="37341"/>
                  </a:lnTo>
                  <a:cubicBezTo>
                    <a:pt x="14789" y="31554"/>
                    <a:pt x="19457" y="26863"/>
                    <a:pt x="25267" y="26863"/>
                  </a:cubicBezTo>
                  <a:close/>
                  <a:moveTo>
                    <a:pt x="19480" y="0"/>
                  </a:moveTo>
                  <a:cubicBezTo>
                    <a:pt x="12479" y="0"/>
                    <a:pt x="6430" y="5216"/>
                    <a:pt x="5787" y="12193"/>
                  </a:cubicBezTo>
                  <a:cubicBezTo>
                    <a:pt x="5335" y="17027"/>
                    <a:pt x="7478" y="21433"/>
                    <a:pt x="11003" y="24148"/>
                  </a:cubicBezTo>
                  <a:cubicBezTo>
                    <a:pt x="7740" y="27625"/>
                    <a:pt x="5763" y="32269"/>
                    <a:pt x="5763" y="37436"/>
                  </a:cubicBezTo>
                  <a:lnTo>
                    <a:pt x="5763" y="43390"/>
                  </a:lnTo>
                  <a:cubicBezTo>
                    <a:pt x="5763" y="47224"/>
                    <a:pt x="6883" y="50820"/>
                    <a:pt x="8835" y="53868"/>
                  </a:cubicBezTo>
                  <a:lnTo>
                    <a:pt x="4977" y="53868"/>
                  </a:lnTo>
                  <a:cubicBezTo>
                    <a:pt x="2715" y="53868"/>
                    <a:pt x="715" y="55464"/>
                    <a:pt x="405" y="57679"/>
                  </a:cubicBezTo>
                  <a:cubicBezTo>
                    <a:pt x="0" y="60441"/>
                    <a:pt x="2167" y="62822"/>
                    <a:pt x="4835" y="62822"/>
                  </a:cubicBezTo>
                  <a:lnTo>
                    <a:pt x="16504" y="62822"/>
                  </a:lnTo>
                  <a:lnTo>
                    <a:pt x="16504" y="67085"/>
                  </a:lnTo>
                  <a:cubicBezTo>
                    <a:pt x="16504" y="69348"/>
                    <a:pt x="18123" y="71324"/>
                    <a:pt x="20314" y="71658"/>
                  </a:cubicBezTo>
                  <a:cubicBezTo>
                    <a:pt x="20529" y="71687"/>
                    <a:pt x="20742" y="71702"/>
                    <a:pt x="20951" y="71702"/>
                  </a:cubicBezTo>
                  <a:cubicBezTo>
                    <a:pt x="23433" y="71702"/>
                    <a:pt x="25458" y="69688"/>
                    <a:pt x="25458" y="67228"/>
                  </a:cubicBezTo>
                  <a:lnTo>
                    <a:pt x="25458" y="62822"/>
                  </a:lnTo>
                  <a:lnTo>
                    <a:pt x="63156" y="62822"/>
                  </a:lnTo>
                  <a:lnTo>
                    <a:pt x="63156" y="67085"/>
                  </a:lnTo>
                  <a:cubicBezTo>
                    <a:pt x="63156" y="69348"/>
                    <a:pt x="64752" y="71324"/>
                    <a:pt x="66967" y="71658"/>
                  </a:cubicBezTo>
                  <a:cubicBezTo>
                    <a:pt x="67182" y="71687"/>
                    <a:pt x="67395" y="71702"/>
                    <a:pt x="67604" y="71702"/>
                  </a:cubicBezTo>
                  <a:cubicBezTo>
                    <a:pt x="70086" y="71702"/>
                    <a:pt x="72110" y="69688"/>
                    <a:pt x="72110" y="67228"/>
                  </a:cubicBezTo>
                  <a:lnTo>
                    <a:pt x="72110" y="62822"/>
                  </a:lnTo>
                  <a:lnTo>
                    <a:pt x="83637" y="62822"/>
                  </a:lnTo>
                  <a:cubicBezTo>
                    <a:pt x="85899" y="62822"/>
                    <a:pt x="87876" y="61203"/>
                    <a:pt x="88209" y="59012"/>
                  </a:cubicBezTo>
                  <a:cubicBezTo>
                    <a:pt x="88662" y="56178"/>
                    <a:pt x="86542" y="53797"/>
                    <a:pt x="83827" y="53797"/>
                  </a:cubicBezTo>
                  <a:lnTo>
                    <a:pt x="81517" y="53797"/>
                  </a:lnTo>
                  <a:cubicBezTo>
                    <a:pt x="82017" y="52392"/>
                    <a:pt x="82279" y="50891"/>
                    <a:pt x="82279" y="49344"/>
                  </a:cubicBezTo>
                  <a:cubicBezTo>
                    <a:pt x="82279" y="45890"/>
                    <a:pt x="80969" y="42747"/>
                    <a:pt x="78874" y="40366"/>
                  </a:cubicBezTo>
                  <a:cubicBezTo>
                    <a:pt x="81017" y="37984"/>
                    <a:pt x="82279" y="34841"/>
                    <a:pt x="82279" y="31411"/>
                  </a:cubicBezTo>
                  <a:cubicBezTo>
                    <a:pt x="82279" y="27958"/>
                    <a:pt x="80969" y="24839"/>
                    <a:pt x="78826" y="22457"/>
                  </a:cubicBezTo>
                  <a:cubicBezTo>
                    <a:pt x="81255" y="19766"/>
                    <a:pt x="82589" y="16123"/>
                    <a:pt x="82208" y="12122"/>
                  </a:cubicBezTo>
                  <a:cubicBezTo>
                    <a:pt x="81517" y="5192"/>
                    <a:pt x="75540" y="0"/>
                    <a:pt x="6856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58"/>
            <p:cNvSpPr/>
            <p:nvPr/>
          </p:nvSpPr>
          <p:spPr>
            <a:xfrm>
              <a:off x="3362427" y="4368064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501" y="1"/>
                  </a:moveTo>
                  <a:cubicBezTo>
                    <a:pt x="3310" y="1"/>
                    <a:pt x="2144" y="477"/>
                    <a:pt x="1310" y="1310"/>
                  </a:cubicBezTo>
                  <a:cubicBezTo>
                    <a:pt x="477" y="2144"/>
                    <a:pt x="0" y="3311"/>
                    <a:pt x="0" y="4501"/>
                  </a:cubicBezTo>
                  <a:cubicBezTo>
                    <a:pt x="0" y="5692"/>
                    <a:pt x="477" y="6859"/>
                    <a:pt x="1310" y="7693"/>
                  </a:cubicBezTo>
                  <a:cubicBezTo>
                    <a:pt x="2144" y="8526"/>
                    <a:pt x="3310" y="9002"/>
                    <a:pt x="4501" y="9002"/>
                  </a:cubicBezTo>
                  <a:cubicBezTo>
                    <a:pt x="5692" y="9002"/>
                    <a:pt x="6835" y="8526"/>
                    <a:pt x="7668" y="7693"/>
                  </a:cubicBezTo>
                  <a:cubicBezTo>
                    <a:pt x="8502" y="6859"/>
                    <a:pt x="8978" y="5692"/>
                    <a:pt x="8978" y="4501"/>
                  </a:cubicBezTo>
                  <a:cubicBezTo>
                    <a:pt x="8978" y="3311"/>
                    <a:pt x="8502" y="2144"/>
                    <a:pt x="7668" y="1310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58"/>
            <p:cNvSpPr/>
            <p:nvPr/>
          </p:nvSpPr>
          <p:spPr>
            <a:xfrm>
              <a:off x="3476531" y="4408474"/>
              <a:ext cx="14493" cy="16881"/>
            </a:xfrm>
            <a:custGeom>
              <a:avLst/>
              <a:gdLst/>
              <a:ahLst/>
              <a:cxnLst/>
              <a:rect l="l" t="t" r="r" b="b"/>
              <a:pathLst>
                <a:path w="9002" h="9003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1"/>
                  </a:cubicBezTo>
                  <a:cubicBezTo>
                    <a:pt x="0" y="5692"/>
                    <a:pt x="476" y="6859"/>
                    <a:pt x="1310" y="7693"/>
                  </a:cubicBezTo>
                  <a:cubicBezTo>
                    <a:pt x="2143" y="8526"/>
                    <a:pt x="3310" y="9002"/>
                    <a:pt x="4501" y="9002"/>
                  </a:cubicBezTo>
                  <a:cubicBezTo>
                    <a:pt x="5692" y="9002"/>
                    <a:pt x="6835" y="8526"/>
                    <a:pt x="7668" y="7693"/>
                  </a:cubicBezTo>
                  <a:cubicBezTo>
                    <a:pt x="8502" y="6859"/>
                    <a:pt x="9002" y="5692"/>
                    <a:pt x="9002" y="4501"/>
                  </a:cubicBezTo>
                  <a:cubicBezTo>
                    <a:pt x="9002" y="3311"/>
                    <a:pt x="8502" y="2144"/>
                    <a:pt x="7668" y="1310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58"/>
            <p:cNvSpPr/>
            <p:nvPr/>
          </p:nvSpPr>
          <p:spPr>
            <a:xfrm>
              <a:off x="3202620" y="4149829"/>
              <a:ext cx="370340" cy="430065"/>
            </a:xfrm>
            <a:custGeom>
              <a:avLst/>
              <a:gdLst/>
              <a:ahLst/>
              <a:cxnLst/>
              <a:rect l="l" t="t" r="r" b="b"/>
              <a:pathLst>
                <a:path w="230025" h="229368" extrusionOk="0">
                  <a:moveTo>
                    <a:pt x="40827" y="32979"/>
                  </a:moveTo>
                  <a:cubicBezTo>
                    <a:pt x="41171" y="32979"/>
                    <a:pt x="41517" y="32992"/>
                    <a:pt x="41866" y="33019"/>
                  </a:cubicBezTo>
                  <a:cubicBezTo>
                    <a:pt x="48915" y="33566"/>
                    <a:pt x="54274" y="39639"/>
                    <a:pt x="54274" y="46712"/>
                  </a:cubicBezTo>
                  <a:lnTo>
                    <a:pt x="54274" y="51260"/>
                  </a:lnTo>
                  <a:lnTo>
                    <a:pt x="27363" y="51260"/>
                  </a:lnTo>
                  <a:lnTo>
                    <a:pt x="27363" y="46450"/>
                  </a:lnTo>
                  <a:cubicBezTo>
                    <a:pt x="27363" y="39029"/>
                    <a:pt x="33390" y="32979"/>
                    <a:pt x="40827" y="32979"/>
                  </a:cubicBezTo>
                  <a:close/>
                  <a:moveTo>
                    <a:pt x="58179" y="210078"/>
                  </a:moveTo>
                  <a:cubicBezTo>
                    <a:pt x="61394" y="210936"/>
                    <a:pt x="64752" y="211412"/>
                    <a:pt x="68181" y="211412"/>
                  </a:cubicBezTo>
                  <a:lnTo>
                    <a:pt x="68562" y="211412"/>
                  </a:lnTo>
                  <a:lnTo>
                    <a:pt x="63418" y="220390"/>
                  </a:lnTo>
                  <a:lnTo>
                    <a:pt x="53345" y="220390"/>
                  </a:lnTo>
                  <a:lnTo>
                    <a:pt x="58179" y="210078"/>
                  </a:lnTo>
                  <a:close/>
                  <a:moveTo>
                    <a:pt x="171131" y="210078"/>
                  </a:moveTo>
                  <a:lnTo>
                    <a:pt x="175966" y="220390"/>
                  </a:lnTo>
                  <a:lnTo>
                    <a:pt x="165940" y="220390"/>
                  </a:lnTo>
                  <a:lnTo>
                    <a:pt x="160748" y="211412"/>
                  </a:lnTo>
                  <a:lnTo>
                    <a:pt x="161129" y="211412"/>
                  </a:lnTo>
                  <a:cubicBezTo>
                    <a:pt x="164559" y="211412"/>
                    <a:pt x="167916" y="210983"/>
                    <a:pt x="171131" y="210078"/>
                  </a:cubicBezTo>
                  <a:close/>
                  <a:moveTo>
                    <a:pt x="22642" y="1"/>
                  </a:moveTo>
                  <a:cubicBezTo>
                    <a:pt x="10143" y="1"/>
                    <a:pt x="0" y="10148"/>
                    <a:pt x="0" y="22635"/>
                  </a:cubicBezTo>
                  <a:lnTo>
                    <a:pt x="0" y="131443"/>
                  </a:lnTo>
                  <a:lnTo>
                    <a:pt x="0" y="131515"/>
                  </a:lnTo>
                  <a:lnTo>
                    <a:pt x="0" y="131705"/>
                  </a:lnTo>
                  <a:cubicBezTo>
                    <a:pt x="0" y="140088"/>
                    <a:pt x="6859" y="146946"/>
                    <a:pt x="15242" y="146946"/>
                  </a:cubicBezTo>
                  <a:cubicBezTo>
                    <a:pt x="18481" y="146946"/>
                    <a:pt x="21410" y="149114"/>
                    <a:pt x="22338" y="152233"/>
                  </a:cubicBezTo>
                  <a:lnTo>
                    <a:pt x="31650" y="183954"/>
                  </a:lnTo>
                  <a:cubicBezTo>
                    <a:pt x="34008" y="191956"/>
                    <a:pt x="38770" y="198790"/>
                    <a:pt x="45438" y="203791"/>
                  </a:cubicBezTo>
                  <a:cubicBezTo>
                    <a:pt x="46891" y="204887"/>
                    <a:pt x="48439" y="205887"/>
                    <a:pt x="50011" y="206744"/>
                  </a:cubicBezTo>
                  <a:lnTo>
                    <a:pt x="42414" y="222867"/>
                  </a:lnTo>
                  <a:cubicBezTo>
                    <a:pt x="41985" y="223867"/>
                    <a:pt x="41795" y="224962"/>
                    <a:pt x="42104" y="226010"/>
                  </a:cubicBezTo>
                  <a:cubicBezTo>
                    <a:pt x="42628" y="228034"/>
                    <a:pt x="44438" y="229368"/>
                    <a:pt x="46439" y="229368"/>
                  </a:cubicBezTo>
                  <a:lnTo>
                    <a:pt x="66181" y="229368"/>
                  </a:lnTo>
                  <a:cubicBezTo>
                    <a:pt x="67800" y="229368"/>
                    <a:pt x="69277" y="228511"/>
                    <a:pt x="70086" y="227129"/>
                  </a:cubicBezTo>
                  <a:lnTo>
                    <a:pt x="79160" y="211412"/>
                  </a:lnTo>
                  <a:lnTo>
                    <a:pt x="150556" y="211412"/>
                  </a:lnTo>
                  <a:lnTo>
                    <a:pt x="159629" y="227129"/>
                  </a:lnTo>
                  <a:cubicBezTo>
                    <a:pt x="160415" y="228534"/>
                    <a:pt x="161915" y="229368"/>
                    <a:pt x="163511" y="229368"/>
                  </a:cubicBezTo>
                  <a:lnTo>
                    <a:pt x="182991" y="229368"/>
                  </a:lnTo>
                  <a:cubicBezTo>
                    <a:pt x="184063" y="229368"/>
                    <a:pt x="185134" y="229034"/>
                    <a:pt x="185968" y="228320"/>
                  </a:cubicBezTo>
                  <a:cubicBezTo>
                    <a:pt x="187587" y="226963"/>
                    <a:pt x="188016" y="224748"/>
                    <a:pt x="187158" y="222962"/>
                  </a:cubicBezTo>
                  <a:lnTo>
                    <a:pt x="179514" y="206697"/>
                  </a:lnTo>
                  <a:cubicBezTo>
                    <a:pt x="181086" y="205815"/>
                    <a:pt x="182634" y="204839"/>
                    <a:pt x="184086" y="203744"/>
                  </a:cubicBezTo>
                  <a:cubicBezTo>
                    <a:pt x="190754" y="198743"/>
                    <a:pt x="195517" y="191860"/>
                    <a:pt x="197875" y="183859"/>
                  </a:cubicBezTo>
                  <a:lnTo>
                    <a:pt x="207163" y="152090"/>
                  </a:lnTo>
                  <a:cubicBezTo>
                    <a:pt x="208091" y="148971"/>
                    <a:pt x="210997" y="146780"/>
                    <a:pt x="214259" y="146780"/>
                  </a:cubicBezTo>
                  <a:cubicBezTo>
                    <a:pt x="222975" y="146780"/>
                    <a:pt x="230025" y="139397"/>
                    <a:pt x="229453" y="130562"/>
                  </a:cubicBezTo>
                  <a:cubicBezTo>
                    <a:pt x="228977" y="122703"/>
                    <a:pt x="221856" y="116321"/>
                    <a:pt x="213974" y="116321"/>
                  </a:cubicBezTo>
                  <a:lnTo>
                    <a:pt x="122740" y="116321"/>
                  </a:lnTo>
                  <a:cubicBezTo>
                    <a:pt x="120478" y="116321"/>
                    <a:pt x="118478" y="117917"/>
                    <a:pt x="118144" y="120131"/>
                  </a:cubicBezTo>
                  <a:cubicBezTo>
                    <a:pt x="117763" y="122894"/>
                    <a:pt x="119906" y="125275"/>
                    <a:pt x="122597" y="125275"/>
                  </a:cubicBezTo>
                  <a:lnTo>
                    <a:pt x="214093" y="125275"/>
                  </a:lnTo>
                  <a:cubicBezTo>
                    <a:pt x="217308" y="125275"/>
                    <a:pt x="220142" y="127633"/>
                    <a:pt x="220499" y="130800"/>
                  </a:cubicBezTo>
                  <a:cubicBezTo>
                    <a:pt x="220927" y="134587"/>
                    <a:pt x="217974" y="137802"/>
                    <a:pt x="214259" y="137802"/>
                  </a:cubicBezTo>
                  <a:cubicBezTo>
                    <a:pt x="207044" y="137802"/>
                    <a:pt x="200590" y="142636"/>
                    <a:pt x="198566" y="149566"/>
                  </a:cubicBezTo>
                  <a:lnTo>
                    <a:pt x="189254" y="181334"/>
                  </a:lnTo>
                  <a:cubicBezTo>
                    <a:pt x="185611" y="193742"/>
                    <a:pt x="174037" y="202410"/>
                    <a:pt x="161105" y="202410"/>
                  </a:cubicBezTo>
                  <a:lnTo>
                    <a:pt x="68205" y="202410"/>
                  </a:lnTo>
                  <a:cubicBezTo>
                    <a:pt x="55250" y="202410"/>
                    <a:pt x="43700" y="193742"/>
                    <a:pt x="40080" y="181334"/>
                  </a:cubicBezTo>
                  <a:lnTo>
                    <a:pt x="30745" y="149566"/>
                  </a:lnTo>
                  <a:cubicBezTo>
                    <a:pt x="30459" y="148590"/>
                    <a:pt x="30102" y="147661"/>
                    <a:pt x="29649" y="146756"/>
                  </a:cubicBezTo>
                  <a:lnTo>
                    <a:pt x="156509" y="146756"/>
                  </a:lnTo>
                  <a:cubicBezTo>
                    <a:pt x="158748" y="146756"/>
                    <a:pt x="160748" y="145160"/>
                    <a:pt x="161082" y="142946"/>
                  </a:cubicBezTo>
                  <a:cubicBezTo>
                    <a:pt x="161463" y="140183"/>
                    <a:pt x="159319" y="137802"/>
                    <a:pt x="156652" y="137802"/>
                  </a:cubicBezTo>
                  <a:lnTo>
                    <a:pt x="15099" y="137802"/>
                  </a:lnTo>
                  <a:cubicBezTo>
                    <a:pt x="12432" y="137802"/>
                    <a:pt x="9955" y="136111"/>
                    <a:pt x="9145" y="133539"/>
                  </a:cubicBezTo>
                  <a:cubicBezTo>
                    <a:pt x="7788" y="129229"/>
                    <a:pt x="10979" y="125228"/>
                    <a:pt x="15099" y="125228"/>
                  </a:cubicBezTo>
                  <a:lnTo>
                    <a:pt x="84923" y="125228"/>
                  </a:lnTo>
                  <a:cubicBezTo>
                    <a:pt x="85471" y="125228"/>
                    <a:pt x="85995" y="125037"/>
                    <a:pt x="86399" y="124609"/>
                  </a:cubicBezTo>
                  <a:cubicBezTo>
                    <a:pt x="89972" y="120774"/>
                    <a:pt x="87304" y="116250"/>
                    <a:pt x="83589" y="116250"/>
                  </a:cubicBezTo>
                  <a:lnTo>
                    <a:pt x="15242" y="116250"/>
                  </a:lnTo>
                  <a:cubicBezTo>
                    <a:pt x="13027" y="116250"/>
                    <a:pt x="10884" y="116726"/>
                    <a:pt x="8979" y="117607"/>
                  </a:cubicBezTo>
                  <a:lnTo>
                    <a:pt x="8979" y="18230"/>
                  </a:lnTo>
                  <a:cubicBezTo>
                    <a:pt x="8979" y="16515"/>
                    <a:pt x="9693" y="14920"/>
                    <a:pt x="10907" y="13776"/>
                  </a:cubicBezTo>
                  <a:cubicBezTo>
                    <a:pt x="14781" y="10132"/>
                    <a:pt x="18890" y="8604"/>
                    <a:pt x="22648" y="8604"/>
                  </a:cubicBezTo>
                  <a:cubicBezTo>
                    <a:pt x="30188" y="8604"/>
                    <a:pt x="36318" y="14753"/>
                    <a:pt x="36318" y="22302"/>
                  </a:cubicBezTo>
                  <a:lnTo>
                    <a:pt x="36318" y="24422"/>
                  </a:lnTo>
                  <a:cubicBezTo>
                    <a:pt x="26077" y="26493"/>
                    <a:pt x="18385" y="35543"/>
                    <a:pt x="18385" y="46378"/>
                  </a:cubicBezTo>
                  <a:lnTo>
                    <a:pt x="18385" y="55690"/>
                  </a:lnTo>
                  <a:cubicBezTo>
                    <a:pt x="18385" y="58166"/>
                    <a:pt x="20362" y="60191"/>
                    <a:pt x="22862" y="60191"/>
                  </a:cubicBezTo>
                  <a:lnTo>
                    <a:pt x="58775" y="60191"/>
                  </a:lnTo>
                  <a:cubicBezTo>
                    <a:pt x="61251" y="60191"/>
                    <a:pt x="63252" y="58214"/>
                    <a:pt x="63252" y="55690"/>
                  </a:cubicBezTo>
                  <a:lnTo>
                    <a:pt x="63252" y="46378"/>
                  </a:lnTo>
                  <a:cubicBezTo>
                    <a:pt x="63252" y="35543"/>
                    <a:pt x="55560" y="26493"/>
                    <a:pt x="45319" y="24422"/>
                  </a:cubicBezTo>
                  <a:lnTo>
                    <a:pt x="45319" y="23016"/>
                  </a:lnTo>
                  <a:cubicBezTo>
                    <a:pt x="45319" y="10919"/>
                    <a:pt x="35984" y="679"/>
                    <a:pt x="23910" y="36"/>
                  </a:cubicBezTo>
                  <a:cubicBezTo>
                    <a:pt x="23485" y="12"/>
                    <a:pt x="23062" y="1"/>
                    <a:pt x="226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5" name="Google Shape;1015;p58"/>
          <p:cNvGrpSpPr/>
          <p:nvPr/>
        </p:nvGrpSpPr>
        <p:grpSpPr>
          <a:xfrm>
            <a:off x="3992873" y="4156637"/>
            <a:ext cx="369918" cy="430804"/>
            <a:chOff x="3992873" y="4156637"/>
            <a:chExt cx="369918" cy="430804"/>
          </a:xfrm>
        </p:grpSpPr>
        <p:sp>
          <p:nvSpPr>
            <p:cNvPr id="1016" name="Google Shape;1016;p58"/>
            <p:cNvSpPr/>
            <p:nvPr/>
          </p:nvSpPr>
          <p:spPr>
            <a:xfrm>
              <a:off x="4080291" y="4399990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311" y="7693"/>
                  </a:cubicBezTo>
                  <a:cubicBezTo>
                    <a:pt x="2144" y="8526"/>
                    <a:pt x="3311" y="9003"/>
                    <a:pt x="4502" y="9003"/>
                  </a:cubicBezTo>
                  <a:cubicBezTo>
                    <a:pt x="5692" y="9003"/>
                    <a:pt x="6859" y="8526"/>
                    <a:pt x="7693" y="7693"/>
                  </a:cubicBezTo>
                  <a:cubicBezTo>
                    <a:pt x="8526" y="6859"/>
                    <a:pt x="9003" y="5692"/>
                    <a:pt x="9003" y="4502"/>
                  </a:cubicBezTo>
                  <a:cubicBezTo>
                    <a:pt x="9003" y="3311"/>
                    <a:pt x="8526" y="2144"/>
                    <a:pt x="7693" y="1311"/>
                  </a:cubicBezTo>
                  <a:cubicBezTo>
                    <a:pt x="6859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58"/>
            <p:cNvSpPr/>
            <p:nvPr/>
          </p:nvSpPr>
          <p:spPr>
            <a:xfrm>
              <a:off x="4260841" y="4399990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1" y="1"/>
                  </a:moveTo>
                  <a:cubicBezTo>
                    <a:pt x="3310" y="1"/>
                    <a:pt x="2144" y="477"/>
                    <a:pt x="1310" y="1311"/>
                  </a:cubicBezTo>
                  <a:cubicBezTo>
                    <a:pt x="476" y="2144"/>
                    <a:pt x="0" y="3311"/>
                    <a:pt x="0" y="4502"/>
                  </a:cubicBezTo>
                  <a:cubicBezTo>
                    <a:pt x="0" y="5692"/>
                    <a:pt x="476" y="6859"/>
                    <a:pt x="1310" y="7693"/>
                  </a:cubicBezTo>
                  <a:cubicBezTo>
                    <a:pt x="2144" y="8526"/>
                    <a:pt x="3310" y="9003"/>
                    <a:pt x="4501" y="9003"/>
                  </a:cubicBezTo>
                  <a:cubicBezTo>
                    <a:pt x="5692" y="9003"/>
                    <a:pt x="6859" y="8526"/>
                    <a:pt x="7692" y="7693"/>
                  </a:cubicBezTo>
                  <a:cubicBezTo>
                    <a:pt x="8526" y="6859"/>
                    <a:pt x="9002" y="5692"/>
                    <a:pt x="9002" y="4502"/>
                  </a:cubicBezTo>
                  <a:cubicBezTo>
                    <a:pt x="9002" y="3311"/>
                    <a:pt x="8526" y="2144"/>
                    <a:pt x="7692" y="1311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58"/>
            <p:cNvSpPr/>
            <p:nvPr/>
          </p:nvSpPr>
          <p:spPr>
            <a:xfrm>
              <a:off x="4142097" y="4359492"/>
              <a:ext cx="71700" cy="16791"/>
            </a:xfrm>
            <a:custGeom>
              <a:avLst/>
              <a:gdLst/>
              <a:ahLst/>
              <a:cxnLst/>
              <a:rect l="l" t="t" r="r" b="b"/>
              <a:pathLst>
                <a:path w="44534" h="8955" extrusionOk="0">
                  <a:moveTo>
                    <a:pt x="4954" y="0"/>
                  </a:moveTo>
                  <a:cubicBezTo>
                    <a:pt x="2692" y="0"/>
                    <a:pt x="715" y="1596"/>
                    <a:pt x="382" y="3811"/>
                  </a:cubicBezTo>
                  <a:cubicBezTo>
                    <a:pt x="1" y="6573"/>
                    <a:pt x="2144" y="8954"/>
                    <a:pt x="4811" y="8954"/>
                  </a:cubicBezTo>
                  <a:lnTo>
                    <a:pt x="39557" y="8954"/>
                  </a:lnTo>
                  <a:cubicBezTo>
                    <a:pt x="41819" y="8954"/>
                    <a:pt x="43819" y="7359"/>
                    <a:pt x="44129" y="5144"/>
                  </a:cubicBezTo>
                  <a:cubicBezTo>
                    <a:pt x="44534" y="2382"/>
                    <a:pt x="42391" y="0"/>
                    <a:pt x="396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58"/>
            <p:cNvSpPr/>
            <p:nvPr/>
          </p:nvSpPr>
          <p:spPr>
            <a:xfrm>
              <a:off x="4142097" y="4399902"/>
              <a:ext cx="71700" cy="16791"/>
            </a:xfrm>
            <a:custGeom>
              <a:avLst/>
              <a:gdLst/>
              <a:ahLst/>
              <a:cxnLst/>
              <a:rect l="l" t="t" r="r" b="b"/>
              <a:pathLst>
                <a:path w="44534" h="8955" extrusionOk="0">
                  <a:moveTo>
                    <a:pt x="4954" y="0"/>
                  </a:moveTo>
                  <a:cubicBezTo>
                    <a:pt x="2692" y="0"/>
                    <a:pt x="715" y="1596"/>
                    <a:pt x="382" y="3811"/>
                  </a:cubicBezTo>
                  <a:cubicBezTo>
                    <a:pt x="1" y="6573"/>
                    <a:pt x="2144" y="8954"/>
                    <a:pt x="4811" y="8954"/>
                  </a:cubicBezTo>
                  <a:lnTo>
                    <a:pt x="39557" y="8954"/>
                  </a:lnTo>
                  <a:cubicBezTo>
                    <a:pt x="41819" y="8954"/>
                    <a:pt x="43819" y="7359"/>
                    <a:pt x="44129" y="5144"/>
                  </a:cubicBezTo>
                  <a:cubicBezTo>
                    <a:pt x="44534" y="2358"/>
                    <a:pt x="42391" y="0"/>
                    <a:pt x="396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58"/>
            <p:cNvSpPr/>
            <p:nvPr/>
          </p:nvSpPr>
          <p:spPr>
            <a:xfrm>
              <a:off x="4142097" y="4440267"/>
              <a:ext cx="71700" cy="16791"/>
            </a:xfrm>
            <a:custGeom>
              <a:avLst/>
              <a:gdLst/>
              <a:ahLst/>
              <a:cxnLst/>
              <a:rect l="l" t="t" r="r" b="b"/>
              <a:pathLst>
                <a:path w="44534" h="8955" extrusionOk="0">
                  <a:moveTo>
                    <a:pt x="4954" y="0"/>
                  </a:moveTo>
                  <a:cubicBezTo>
                    <a:pt x="2692" y="0"/>
                    <a:pt x="715" y="1596"/>
                    <a:pt x="382" y="3811"/>
                  </a:cubicBezTo>
                  <a:cubicBezTo>
                    <a:pt x="1" y="6573"/>
                    <a:pt x="2144" y="8955"/>
                    <a:pt x="4811" y="8955"/>
                  </a:cubicBezTo>
                  <a:lnTo>
                    <a:pt x="39557" y="8955"/>
                  </a:lnTo>
                  <a:cubicBezTo>
                    <a:pt x="41819" y="8955"/>
                    <a:pt x="43819" y="7335"/>
                    <a:pt x="44129" y="5144"/>
                  </a:cubicBezTo>
                  <a:cubicBezTo>
                    <a:pt x="44534" y="2382"/>
                    <a:pt x="42391" y="0"/>
                    <a:pt x="396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58"/>
            <p:cNvSpPr/>
            <p:nvPr/>
          </p:nvSpPr>
          <p:spPr>
            <a:xfrm>
              <a:off x="3992873" y="4156637"/>
              <a:ext cx="369918" cy="430804"/>
            </a:xfrm>
            <a:custGeom>
              <a:avLst/>
              <a:gdLst/>
              <a:ahLst/>
              <a:cxnLst/>
              <a:rect l="l" t="t" r="r" b="b"/>
              <a:pathLst>
                <a:path w="229763" h="229762" extrusionOk="0">
                  <a:moveTo>
                    <a:pt x="69253" y="9026"/>
                  </a:moveTo>
                  <a:lnTo>
                    <a:pt x="68420" y="12146"/>
                  </a:lnTo>
                  <a:cubicBezTo>
                    <a:pt x="66848" y="18028"/>
                    <a:pt x="66967" y="24053"/>
                    <a:pt x="68539" y="29649"/>
                  </a:cubicBezTo>
                  <a:lnTo>
                    <a:pt x="65467" y="31864"/>
                  </a:lnTo>
                  <a:lnTo>
                    <a:pt x="62252" y="29530"/>
                  </a:lnTo>
                  <a:cubicBezTo>
                    <a:pt x="61466" y="28971"/>
                    <a:pt x="60543" y="28691"/>
                    <a:pt x="59623" y="28691"/>
                  </a:cubicBezTo>
                  <a:cubicBezTo>
                    <a:pt x="58703" y="28691"/>
                    <a:pt x="57787" y="28971"/>
                    <a:pt x="57013" y="29530"/>
                  </a:cubicBezTo>
                  <a:lnTo>
                    <a:pt x="53798" y="31864"/>
                  </a:lnTo>
                  <a:lnTo>
                    <a:pt x="50702" y="29626"/>
                  </a:lnTo>
                  <a:cubicBezTo>
                    <a:pt x="52250" y="24101"/>
                    <a:pt x="52369" y="18147"/>
                    <a:pt x="50869" y="12360"/>
                  </a:cubicBezTo>
                  <a:lnTo>
                    <a:pt x="49987" y="9026"/>
                  </a:lnTo>
                  <a:close/>
                  <a:moveTo>
                    <a:pt x="72325" y="38080"/>
                  </a:moveTo>
                  <a:cubicBezTo>
                    <a:pt x="73659" y="40199"/>
                    <a:pt x="75231" y="42152"/>
                    <a:pt x="77088" y="43938"/>
                  </a:cubicBezTo>
                  <a:cubicBezTo>
                    <a:pt x="77255" y="44129"/>
                    <a:pt x="77469" y="44295"/>
                    <a:pt x="77636" y="44486"/>
                  </a:cubicBezTo>
                  <a:cubicBezTo>
                    <a:pt x="81613" y="48153"/>
                    <a:pt x="84304" y="52964"/>
                    <a:pt x="85471" y="58179"/>
                  </a:cubicBezTo>
                  <a:lnTo>
                    <a:pt x="82399" y="60370"/>
                  </a:lnTo>
                  <a:lnTo>
                    <a:pt x="77445" y="56798"/>
                  </a:lnTo>
                  <a:cubicBezTo>
                    <a:pt x="76648" y="56238"/>
                    <a:pt x="75731" y="55958"/>
                    <a:pt x="74817" y="55958"/>
                  </a:cubicBezTo>
                  <a:cubicBezTo>
                    <a:pt x="73903" y="55958"/>
                    <a:pt x="72992" y="56238"/>
                    <a:pt x="72206" y="56798"/>
                  </a:cubicBezTo>
                  <a:lnTo>
                    <a:pt x="67229" y="60370"/>
                  </a:lnTo>
                  <a:lnTo>
                    <a:pt x="62252" y="56798"/>
                  </a:lnTo>
                  <a:cubicBezTo>
                    <a:pt x="61466" y="56238"/>
                    <a:pt x="60543" y="55958"/>
                    <a:pt x="59623" y="55958"/>
                  </a:cubicBezTo>
                  <a:cubicBezTo>
                    <a:pt x="58703" y="55958"/>
                    <a:pt x="57787" y="56238"/>
                    <a:pt x="57013" y="56798"/>
                  </a:cubicBezTo>
                  <a:lnTo>
                    <a:pt x="52083" y="60370"/>
                  </a:lnTo>
                  <a:lnTo>
                    <a:pt x="47106" y="56798"/>
                  </a:lnTo>
                  <a:cubicBezTo>
                    <a:pt x="46320" y="56238"/>
                    <a:pt x="45403" y="55958"/>
                    <a:pt x="44486" y="55958"/>
                  </a:cubicBezTo>
                  <a:cubicBezTo>
                    <a:pt x="43569" y="55958"/>
                    <a:pt x="42653" y="56238"/>
                    <a:pt x="41867" y="56798"/>
                  </a:cubicBezTo>
                  <a:lnTo>
                    <a:pt x="36889" y="60370"/>
                  </a:lnTo>
                  <a:lnTo>
                    <a:pt x="33817" y="58179"/>
                  </a:lnTo>
                  <a:cubicBezTo>
                    <a:pt x="34984" y="52964"/>
                    <a:pt x="37675" y="48272"/>
                    <a:pt x="41676" y="44533"/>
                  </a:cubicBezTo>
                  <a:cubicBezTo>
                    <a:pt x="41890" y="44367"/>
                    <a:pt x="42081" y="44176"/>
                    <a:pt x="42271" y="43986"/>
                  </a:cubicBezTo>
                  <a:cubicBezTo>
                    <a:pt x="44129" y="42200"/>
                    <a:pt x="45701" y="40223"/>
                    <a:pt x="47034" y="38080"/>
                  </a:cubicBezTo>
                  <a:lnTo>
                    <a:pt x="51250" y="41080"/>
                  </a:lnTo>
                  <a:cubicBezTo>
                    <a:pt x="52035" y="41652"/>
                    <a:pt x="52958" y="41938"/>
                    <a:pt x="53878" y="41938"/>
                  </a:cubicBezTo>
                  <a:cubicBezTo>
                    <a:pt x="54798" y="41938"/>
                    <a:pt x="55715" y="41652"/>
                    <a:pt x="56489" y="41080"/>
                  </a:cubicBezTo>
                  <a:lnTo>
                    <a:pt x="59704" y="38770"/>
                  </a:lnTo>
                  <a:lnTo>
                    <a:pt x="62919" y="41080"/>
                  </a:lnTo>
                  <a:cubicBezTo>
                    <a:pt x="63681" y="41652"/>
                    <a:pt x="64609" y="41914"/>
                    <a:pt x="65538" y="41914"/>
                  </a:cubicBezTo>
                  <a:cubicBezTo>
                    <a:pt x="66443" y="41914"/>
                    <a:pt x="67372" y="41652"/>
                    <a:pt x="68158" y="41080"/>
                  </a:cubicBezTo>
                  <a:lnTo>
                    <a:pt x="72325" y="38080"/>
                  </a:lnTo>
                  <a:close/>
                  <a:moveTo>
                    <a:pt x="74850" y="65895"/>
                  </a:moveTo>
                  <a:lnTo>
                    <a:pt x="79827" y="69467"/>
                  </a:lnTo>
                  <a:cubicBezTo>
                    <a:pt x="80589" y="70015"/>
                    <a:pt x="81518" y="70301"/>
                    <a:pt x="82447" y="70301"/>
                  </a:cubicBezTo>
                  <a:cubicBezTo>
                    <a:pt x="83375" y="70301"/>
                    <a:pt x="84280" y="70015"/>
                    <a:pt x="85066" y="69467"/>
                  </a:cubicBezTo>
                  <a:lnTo>
                    <a:pt x="85590" y="69062"/>
                  </a:lnTo>
                  <a:lnTo>
                    <a:pt x="85590" y="69062"/>
                  </a:lnTo>
                  <a:cubicBezTo>
                    <a:pt x="84471" y="74420"/>
                    <a:pt x="81756" y="79279"/>
                    <a:pt x="77755" y="83065"/>
                  </a:cubicBezTo>
                  <a:lnTo>
                    <a:pt x="41557" y="83065"/>
                  </a:lnTo>
                  <a:cubicBezTo>
                    <a:pt x="37556" y="79279"/>
                    <a:pt x="34865" y="74397"/>
                    <a:pt x="33770" y="69062"/>
                  </a:cubicBezTo>
                  <a:lnTo>
                    <a:pt x="33770" y="69062"/>
                  </a:lnTo>
                  <a:lnTo>
                    <a:pt x="34294" y="69467"/>
                  </a:lnTo>
                  <a:cubicBezTo>
                    <a:pt x="35091" y="70027"/>
                    <a:pt x="36008" y="70307"/>
                    <a:pt x="36922" y="70307"/>
                  </a:cubicBezTo>
                  <a:cubicBezTo>
                    <a:pt x="37836" y="70307"/>
                    <a:pt x="38747" y="70027"/>
                    <a:pt x="39533" y="69467"/>
                  </a:cubicBezTo>
                  <a:lnTo>
                    <a:pt x="44510" y="65895"/>
                  </a:lnTo>
                  <a:lnTo>
                    <a:pt x="49487" y="69467"/>
                  </a:lnTo>
                  <a:cubicBezTo>
                    <a:pt x="50273" y="70027"/>
                    <a:pt x="51196" y="70307"/>
                    <a:pt x="52116" y="70307"/>
                  </a:cubicBezTo>
                  <a:cubicBezTo>
                    <a:pt x="53036" y="70307"/>
                    <a:pt x="53952" y="70027"/>
                    <a:pt x="54726" y="69467"/>
                  </a:cubicBezTo>
                  <a:lnTo>
                    <a:pt x="59680" y="65895"/>
                  </a:lnTo>
                  <a:lnTo>
                    <a:pt x="64633" y="69467"/>
                  </a:lnTo>
                  <a:cubicBezTo>
                    <a:pt x="65431" y="70027"/>
                    <a:pt x="66348" y="70307"/>
                    <a:pt x="67262" y="70307"/>
                  </a:cubicBezTo>
                  <a:cubicBezTo>
                    <a:pt x="68176" y="70307"/>
                    <a:pt x="69087" y="70027"/>
                    <a:pt x="69872" y="69467"/>
                  </a:cubicBezTo>
                  <a:lnTo>
                    <a:pt x="74850" y="65895"/>
                  </a:lnTo>
                  <a:close/>
                  <a:moveTo>
                    <a:pt x="151985" y="41795"/>
                  </a:moveTo>
                  <a:cubicBezTo>
                    <a:pt x="152818" y="41795"/>
                    <a:pt x="153461" y="42462"/>
                    <a:pt x="153461" y="43295"/>
                  </a:cubicBezTo>
                  <a:lnTo>
                    <a:pt x="153461" y="81565"/>
                  </a:lnTo>
                  <a:cubicBezTo>
                    <a:pt x="153461" y="82398"/>
                    <a:pt x="152818" y="83065"/>
                    <a:pt x="151985" y="83065"/>
                  </a:cubicBezTo>
                  <a:lnTo>
                    <a:pt x="135219" y="83065"/>
                  </a:lnTo>
                  <a:cubicBezTo>
                    <a:pt x="134386" y="83065"/>
                    <a:pt x="133719" y="82398"/>
                    <a:pt x="133719" y="81565"/>
                  </a:cubicBezTo>
                  <a:lnTo>
                    <a:pt x="133719" y="43295"/>
                  </a:lnTo>
                  <a:cubicBezTo>
                    <a:pt x="133719" y="42462"/>
                    <a:pt x="134386" y="41795"/>
                    <a:pt x="135219" y="41795"/>
                  </a:cubicBezTo>
                  <a:close/>
                  <a:moveTo>
                    <a:pt x="180705" y="23863"/>
                  </a:moveTo>
                  <a:cubicBezTo>
                    <a:pt x="181539" y="23863"/>
                    <a:pt x="182182" y="24506"/>
                    <a:pt x="182182" y="25339"/>
                  </a:cubicBezTo>
                  <a:lnTo>
                    <a:pt x="182182" y="81565"/>
                  </a:lnTo>
                  <a:cubicBezTo>
                    <a:pt x="182182" y="82398"/>
                    <a:pt x="181539" y="83065"/>
                    <a:pt x="180705" y="83065"/>
                  </a:cubicBezTo>
                  <a:lnTo>
                    <a:pt x="163940" y="83065"/>
                  </a:lnTo>
                  <a:cubicBezTo>
                    <a:pt x="163106" y="83065"/>
                    <a:pt x="162463" y="82398"/>
                    <a:pt x="162463" y="81565"/>
                  </a:cubicBezTo>
                  <a:lnTo>
                    <a:pt x="162463" y="43414"/>
                  </a:lnTo>
                  <a:lnTo>
                    <a:pt x="162463" y="25339"/>
                  </a:lnTo>
                  <a:cubicBezTo>
                    <a:pt x="162463" y="24506"/>
                    <a:pt x="163106" y="23863"/>
                    <a:pt x="163940" y="23863"/>
                  </a:cubicBezTo>
                  <a:close/>
                  <a:moveTo>
                    <a:pt x="209402" y="23863"/>
                  </a:moveTo>
                  <a:cubicBezTo>
                    <a:pt x="210235" y="23863"/>
                    <a:pt x="210902" y="24506"/>
                    <a:pt x="210902" y="25339"/>
                  </a:cubicBezTo>
                  <a:lnTo>
                    <a:pt x="210902" y="81565"/>
                  </a:lnTo>
                  <a:cubicBezTo>
                    <a:pt x="210902" y="82398"/>
                    <a:pt x="210235" y="83065"/>
                    <a:pt x="209402" y="83065"/>
                  </a:cubicBezTo>
                  <a:lnTo>
                    <a:pt x="192636" y="83065"/>
                  </a:lnTo>
                  <a:cubicBezTo>
                    <a:pt x="191803" y="83065"/>
                    <a:pt x="191160" y="82398"/>
                    <a:pt x="191160" y="81565"/>
                  </a:cubicBezTo>
                  <a:lnTo>
                    <a:pt x="191160" y="25339"/>
                  </a:lnTo>
                  <a:cubicBezTo>
                    <a:pt x="191160" y="24506"/>
                    <a:pt x="191826" y="23863"/>
                    <a:pt x="192636" y="23863"/>
                  </a:cubicBezTo>
                  <a:close/>
                  <a:moveTo>
                    <a:pt x="73588" y="92043"/>
                  </a:moveTo>
                  <a:lnTo>
                    <a:pt x="73588" y="176394"/>
                  </a:lnTo>
                  <a:lnTo>
                    <a:pt x="30531" y="176394"/>
                  </a:lnTo>
                  <a:lnTo>
                    <a:pt x="30531" y="135504"/>
                  </a:lnTo>
                  <a:cubicBezTo>
                    <a:pt x="30531" y="133242"/>
                    <a:pt x="28912" y="131242"/>
                    <a:pt x="26721" y="130932"/>
                  </a:cubicBezTo>
                  <a:cubicBezTo>
                    <a:pt x="26496" y="130899"/>
                    <a:pt x="26274" y="130883"/>
                    <a:pt x="26055" y="130883"/>
                  </a:cubicBezTo>
                  <a:cubicBezTo>
                    <a:pt x="23586" y="130883"/>
                    <a:pt x="21577" y="132911"/>
                    <a:pt x="21577" y="135361"/>
                  </a:cubicBezTo>
                  <a:lnTo>
                    <a:pt x="21577" y="176394"/>
                  </a:lnTo>
                  <a:lnTo>
                    <a:pt x="9003" y="176394"/>
                  </a:lnTo>
                  <a:lnTo>
                    <a:pt x="9003" y="92043"/>
                  </a:lnTo>
                  <a:close/>
                  <a:moveTo>
                    <a:pt x="147174" y="92043"/>
                  </a:moveTo>
                  <a:lnTo>
                    <a:pt x="147174" y="176394"/>
                  </a:lnTo>
                  <a:lnTo>
                    <a:pt x="82589" y="176394"/>
                  </a:lnTo>
                  <a:lnTo>
                    <a:pt x="82589" y="92043"/>
                  </a:lnTo>
                  <a:close/>
                  <a:moveTo>
                    <a:pt x="220809" y="92043"/>
                  </a:moveTo>
                  <a:lnTo>
                    <a:pt x="220809" y="176394"/>
                  </a:lnTo>
                  <a:lnTo>
                    <a:pt x="156176" y="176394"/>
                  </a:lnTo>
                  <a:lnTo>
                    <a:pt x="156176" y="92043"/>
                  </a:lnTo>
                  <a:close/>
                  <a:moveTo>
                    <a:pt x="66396" y="185348"/>
                  </a:moveTo>
                  <a:lnTo>
                    <a:pt x="45915" y="220807"/>
                  </a:lnTo>
                  <a:lnTo>
                    <a:pt x="35723" y="220807"/>
                  </a:lnTo>
                  <a:lnTo>
                    <a:pt x="51797" y="185348"/>
                  </a:lnTo>
                  <a:close/>
                  <a:moveTo>
                    <a:pt x="177228" y="185348"/>
                  </a:moveTo>
                  <a:lnTo>
                    <a:pt x="193803" y="220807"/>
                  </a:lnTo>
                  <a:lnTo>
                    <a:pt x="183682" y="220807"/>
                  </a:lnTo>
                  <a:lnTo>
                    <a:pt x="163225" y="185348"/>
                  </a:lnTo>
                  <a:close/>
                  <a:moveTo>
                    <a:pt x="44248" y="1"/>
                  </a:moveTo>
                  <a:cubicBezTo>
                    <a:pt x="43415" y="1"/>
                    <a:pt x="42581" y="215"/>
                    <a:pt x="41867" y="644"/>
                  </a:cubicBezTo>
                  <a:cubicBezTo>
                    <a:pt x="40081" y="1715"/>
                    <a:pt x="39342" y="3763"/>
                    <a:pt x="39842" y="5645"/>
                  </a:cubicBezTo>
                  <a:lnTo>
                    <a:pt x="42200" y="14599"/>
                  </a:lnTo>
                  <a:cubicBezTo>
                    <a:pt x="44367" y="22839"/>
                    <a:pt x="41986" y="31602"/>
                    <a:pt x="36008" y="37437"/>
                  </a:cubicBezTo>
                  <a:cubicBezTo>
                    <a:pt x="35842" y="37580"/>
                    <a:pt x="35699" y="37723"/>
                    <a:pt x="35556" y="37842"/>
                  </a:cubicBezTo>
                  <a:cubicBezTo>
                    <a:pt x="28388" y="44510"/>
                    <a:pt x="24244" y="53988"/>
                    <a:pt x="24244" y="63775"/>
                  </a:cubicBezTo>
                  <a:cubicBezTo>
                    <a:pt x="24244" y="70705"/>
                    <a:pt x="26244" y="77350"/>
                    <a:pt x="29936" y="83041"/>
                  </a:cubicBezTo>
                  <a:lnTo>
                    <a:pt x="4502" y="83041"/>
                  </a:lnTo>
                  <a:cubicBezTo>
                    <a:pt x="2025" y="83041"/>
                    <a:pt x="1" y="85018"/>
                    <a:pt x="1" y="87518"/>
                  </a:cubicBezTo>
                  <a:lnTo>
                    <a:pt x="1" y="180847"/>
                  </a:lnTo>
                  <a:cubicBezTo>
                    <a:pt x="1" y="183324"/>
                    <a:pt x="2001" y="185348"/>
                    <a:pt x="4502" y="185348"/>
                  </a:cubicBezTo>
                  <a:lnTo>
                    <a:pt x="41890" y="185348"/>
                  </a:lnTo>
                  <a:lnTo>
                    <a:pt x="24625" y="223427"/>
                  </a:lnTo>
                  <a:cubicBezTo>
                    <a:pt x="23768" y="225332"/>
                    <a:pt x="24292" y="227642"/>
                    <a:pt x="26149" y="228952"/>
                  </a:cubicBezTo>
                  <a:cubicBezTo>
                    <a:pt x="26935" y="229523"/>
                    <a:pt x="27864" y="229762"/>
                    <a:pt x="28816" y="229762"/>
                  </a:cubicBezTo>
                  <a:lnTo>
                    <a:pt x="48463" y="229762"/>
                  </a:lnTo>
                  <a:cubicBezTo>
                    <a:pt x="50083" y="229762"/>
                    <a:pt x="51559" y="228880"/>
                    <a:pt x="52369" y="227523"/>
                  </a:cubicBezTo>
                  <a:lnTo>
                    <a:pt x="76731" y="185348"/>
                  </a:lnTo>
                  <a:lnTo>
                    <a:pt x="152866" y="185348"/>
                  </a:lnTo>
                  <a:lnTo>
                    <a:pt x="177228" y="227523"/>
                  </a:lnTo>
                  <a:cubicBezTo>
                    <a:pt x="178038" y="228928"/>
                    <a:pt x="179514" y="229762"/>
                    <a:pt x="181134" y="229762"/>
                  </a:cubicBezTo>
                  <a:lnTo>
                    <a:pt x="200781" y="229762"/>
                  </a:lnTo>
                  <a:cubicBezTo>
                    <a:pt x="201733" y="229762"/>
                    <a:pt x="202686" y="229476"/>
                    <a:pt x="203448" y="228952"/>
                  </a:cubicBezTo>
                  <a:cubicBezTo>
                    <a:pt x="205305" y="227618"/>
                    <a:pt x="205806" y="225284"/>
                    <a:pt x="204901" y="223379"/>
                  </a:cubicBezTo>
                  <a:lnTo>
                    <a:pt x="187135" y="185348"/>
                  </a:lnTo>
                  <a:lnTo>
                    <a:pt x="225262" y="185348"/>
                  </a:lnTo>
                  <a:cubicBezTo>
                    <a:pt x="227739" y="185348"/>
                    <a:pt x="229763" y="183347"/>
                    <a:pt x="229763" y="180847"/>
                  </a:cubicBezTo>
                  <a:lnTo>
                    <a:pt x="229763" y="87518"/>
                  </a:lnTo>
                  <a:cubicBezTo>
                    <a:pt x="229739" y="85089"/>
                    <a:pt x="227739" y="83065"/>
                    <a:pt x="225238" y="83065"/>
                  </a:cubicBezTo>
                  <a:lnTo>
                    <a:pt x="219761" y="83065"/>
                  </a:lnTo>
                  <a:cubicBezTo>
                    <a:pt x="219808" y="82589"/>
                    <a:pt x="219880" y="82089"/>
                    <a:pt x="219880" y="81565"/>
                  </a:cubicBezTo>
                  <a:lnTo>
                    <a:pt x="219880" y="25339"/>
                  </a:lnTo>
                  <a:cubicBezTo>
                    <a:pt x="219880" y="19552"/>
                    <a:pt x="215212" y="14861"/>
                    <a:pt x="209402" y="14861"/>
                  </a:cubicBezTo>
                  <a:lnTo>
                    <a:pt x="192636" y="14861"/>
                  </a:lnTo>
                  <a:cubicBezTo>
                    <a:pt x="190398" y="14861"/>
                    <a:pt x="188350" y="15551"/>
                    <a:pt x="186659" y="16742"/>
                  </a:cubicBezTo>
                  <a:cubicBezTo>
                    <a:pt x="184968" y="15575"/>
                    <a:pt x="182896" y="14861"/>
                    <a:pt x="180681" y="14861"/>
                  </a:cubicBezTo>
                  <a:lnTo>
                    <a:pt x="163916" y="14861"/>
                  </a:lnTo>
                  <a:cubicBezTo>
                    <a:pt x="158129" y="14861"/>
                    <a:pt x="153438" y="19505"/>
                    <a:pt x="153438" y="25220"/>
                  </a:cubicBezTo>
                  <a:lnTo>
                    <a:pt x="153438" y="32912"/>
                  </a:lnTo>
                  <a:cubicBezTo>
                    <a:pt x="152961" y="32841"/>
                    <a:pt x="152461" y="32793"/>
                    <a:pt x="151937" y="32793"/>
                  </a:cubicBezTo>
                  <a:lnTo>
                    <a:pt x="135196" y="32793"/>
                  </a:lnTo>
                  <a:cubicBezTo>
                    <a:pt x="129409" y="32793"/>
                    <a:pt x="124717" y="37461"/>
                    <a:pt x="124717" y="43271"/>
                  </a:cubicBezTo>
                  <a:lnTo>
                    <a:pt x="124717" y="81541"/>
                  </a:lnTo>
                  <a:cubicBezTo>
                    <a:pt x="124717" y="82041"/>
                    <a:pt x="124741" y="82565"/>
                    <a:pt x="124836" y="83041"/>
                  </a:cubicBezTo>
                  <a:lnTo>
                    <a:pt x="89305" y="83041"/>
                  </a:lnTo>
                  <a:cubicBezTo>
                    <a:pt x="92996" y="77373"/>
                    <a:pt x="94997" y="70705"/>
                    <a:pt x="94997" y="63775"/>
                  </a:cubicBezTo>
                  <a:cubicBezTo>
                    <a:pt x="94997" y="53940"/>
                    <a:pt x="90853" y="44486"/>
                    <a:pt x="83661" y="37818"/>
                  </a:cubicBezTo>
                  <a:cubicBezTo>
                    <a:pt x="83518" y="37699"/>
                    <a:pt x="83399" y="37556"/>
                    <a:pt x="83232" y="37389"/>
                  </a:cubicBezTo>
                  <a:cubicBezTo>
                    <a:pt x="77207" y="31531"/>
                    <a:pt x="74826" y="22743"/>
                    <a:pt x="77041" y="14408"/>
                  </a:cubicBezTo>
                  <a:lnTo>
                    <a:pt x="79398" y="5645"/>
                  </a:lnTo>
                  <a:cubicBezTo>
                    <a:pt x="79898" y="3763"/>
                    <a:pt x="79160" y="1715"/>
                    <a:pt x="77374" y="644"/>
                  </a:cubicBezTo>
                  <a:cubicBezTo>
                    <a:pt x="76660" y="191"/>
                    <a:pt x="75826" y="1"/>
                    <a:pt x="749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58"/>
            <p:cNvSpPr/>
            <p:nvPr/>
          </p:nvSpPr>
          <p:spPr>
            <a:xfrm>
              <a:off x="4027571" y="4366726"/>
              <a:ext cx="14495" cy="16879"/>
            </a:xfrm>
            <a:custGeom>
              <a:avLst/>
              <a:gdLst/>
              <a:ahLst/>
              <a:cxnLst/>
              <a:rect l="l" t="t" r="r" b="b"/>
              <a:pathLst>
                <a:path w="9003" h="9002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3" y="9002"/>
                    <a:pt x="6859" y="8526"/>
                    <a:pt x="7693" y="7692"/>
                  </a:cubicBezTo>
                  <a:cubicBezTo>
                    <a:pt x="8526" y="6859"/>
                    <a:pt x="9003" y="5692"/>
                    <a:pt x="9003" y="4501"/>
                  </a:cubicBezTo>
                  <a:cubicBezTo>
                    <a:pt x="9003" y="3310"/>
                    <a:pt x="8526" y="2143"/>
                    <a:pt x="7693" y="1310"/>
                  </a:cubicBezTo>
                  <a:cubicBezTo>
                    <a:pt x="6859" y="476"/>
                    <a:pt x="5693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3" name="Google Shape;1023;p58"/>
          <p:cNvGrpSpPr/>
          <p:nvPr/>
        </p:nvGrpSpPr>
        <p:grpSpPr>
          <a:xfrm>
            <a:off x="4793286" y="4149404"/>
            <a:ext cx="369843" cy="430671"/>
            <a:chOff x="4793286" y="4149404"/>
            <a:chExt cx="369843" cy="430671"/>
          </a:xfrm>
        </p:grpSpPr>
        <p:sp>
          <p:nvSpPr>
            <p:cNvPr id="1024" name="Google Shape;1024;p58"/>
            <p:cNvSpPr/>
            <p:nvPr/>
          </p:nvSpPr>
          <p:spPr>
            <a:xfrm>
              <a:off x="4793286" y="4395034"/>
              <a:ext cx="369843" cy="185040"/>
            </a:xfrm>
            <a:custGeom>
              <a:avLst/>
              <a:gdLst/>
              <a:ahLst/>
              <a:cxnLst/>
              <a:rect l="l" t="t" r="r" b="b"/>
              <a:pathLst>
                <a:path w="229716" h="98688" extrusionOk="0">
                  <a:moveTo>
                    <a:pt x="81923" y="5906"/>
                  </a:moveTo>
                  <a:cubicBezTo>
                    <a:pt x="81970" y="5930"/>
                    <a:pt x="82066" y="5930"/>
                    <a:pt x="82161" y="5954"/>
                  </a:cubicBezTo>
                  <a:cubicBezTo>
                    <a:pt x="82089" y="5930"/>
                    <a:pt x="81994" y="5906"/>
                    <a:pt x="81923" y="5906"/>
                  </a:cubicBezTo>
                  <a:close/>
                  <a:moveTo>
                    <a:pt x="36719" y="14201"/>
                  </a:moveTo>
                  <a:cubicBezTo>
                    <a:pt x="39564" y="14201"/>
                    <a:pt x="43600" y="15049"/>
                    <a:pt x="47320" y="18790"/>
                  </a:cubicBezTo>
                  <a:cubicBezTo>
                    <a:pt x="51012" y="22481"/>
                    <a:pt x="51869" y="26434"/>
                    <a:pt x="51917" y="29244"/>
                  </a:cubicBezTo>
                  <a:lnTo>
                    <a:pt x="51917" y="29626"/>
                  </a:lnTo>
                  <a:cubicBezTo>
                    <a:pt x="51917" y="29911"/>
                    <a:pt x="51917" y="30197"/>
                    <a:pt x="51869" y="30459"/>
                  </a:cubicBezTo>
                  <a:cubicBezTo>
                    <a:pt x="51702" y="30459"/>
                    <a:pt x="51512" y="30483"/>
                    <a:pt x="51345" y="30483"/>
                  </a:cubicBezTo>
                  <a:lnTo>
                    <a:pt x="50535" y="30483"/>
                  </a:lnTo>
                  <a:cubicBezTo>
                    <a:pt x="47749" y="30435"/>
                    <a:pt x="43843" y="29530"/>
                    <a:pt x="40200" y="25910"/>
                  </a:cubicBezTo>
                  <a:cubicBezTo>
                    <a:pt x="35961" y="21648"/>
                    <a:pt x="35485" y="17004"/>
                    <a:pt x="35651" y="14241"/>
                  </a:cubicBezTo>
                  <a:cubicBezTo>
                    <a:pt x="35984" y="14216"/>
                    <a:pt x="36341" y="14201"/>
                    <a:pt x="36719" y="14201"/>
                  </a:cubicBezTo>
                  <a:close/>
                  <a:moveTo>
                    <a:pt x="76095" y="14224"/>
                  </a:moveTo>
                  <a:cubicBezTo>
                    <a:pt x="76481" y="14224"/>
                    <a:pt x="76845" y="14240"/>
                    <a:pt x="77184" y="14265"/>
                  </a:cubicBezTo>
                  <a:cubicBezTo>
                    <a:pt x="77350" y="17004"/>
                    <a:pt x="76874" y="21648"/>
                    <a:pt x="72588" y="25934"/>
                  </a:cubicBezTo>
                  <a:cubicBezTo>
                    <a:pt x="68968" y="29554"/>
                    <a:pt x="65062" y="30459"/>
                    <a:pt x="62276" y="30507"/>
                  </a:cubicBezTo>
                  <a:lnTo>
                    <a:pt x="61442" y="30507"/>
                  </a:lnTo>
                  <a:cubicBezTo>
                    <a:pt x="61252" y="30507"/>
                    <a:pt x="61085" y="30507"/>
                    <a:pt x="60895" y="30483"/>
                  </a:cubicBezTo>
                  <a:cubicBezTo>
                    <a:pt x="60871" y="30221"/>
                    <a:pt x="60871" y="29959"/>
                    <a:pt x="60871" y="29649"/>
                  </a:cubicBezTo>
                  <a:cubicBezTo>
                    <a:pt x="60895" y="29506"/>
                    <a:pt x="60895" y="29387"/>
                    <a:pt x="60895" y="29268"/>
                  </a:cubicBezTo>
                  <a:cubicBezTo>
                    <a:pt x="60966" y="26458"/>
                    <a:pt x="61823" y="22481"/>
                    <a:pt x="65491" y="18814"/>
                  </a:cubicBezTo>
                  <a:cubicBezTo>
                    <a:pt x="69223" y="15061"/>
                    <a:pt x="73251" y="14224"/>
                    <a:pt x="76095" y="14224"/>
                  </a:cubicBezTo>
                  <a:close/>
                  <a:moveTo>
                    <a:pt x="151961" y="26911"/>
                  </a:moveTo>
                  <a:cubicBezTo>
                    <a:pt x="152795" y="26911"/>
                    <a:pt x="153438" y="27577"/>
                    <a:pt x="153438" y="28411"/>
                  </a:cubicBezTo>
                  <a:lnTo>
                    <a:pt x="153438" y="66681"/>
                  </a:lnTo>
                  <a:cubicBezTo>
                    <a:pt x="153438" y="67514"/>
                    <a:pt x="152795" y="68181"/>
                    <a:pt x="151961" y="68181"/>
                  </a:cubicBezTo>
                  <a:lnTo>
                    <a:pt x="135196" y="68181"/>
                  </a:lnTo>
                  <a:cubicBezTo>
                    <a:pt x="134362" y="68181"/>
                    <a:pt x="133719" y="67514"/>
                    <a:pt x="133719" y="66681"/>
                  </a:cubicBezTo>
                  <a:lnTo>
                    <a:pt x="133719" y="28411"/>
                  </a:lnTo>
                  <a:cubicBezTo>
                    <a:pt x="133719" y="27601"/>
                    <a:pt x="134386" y="26911"/>
                    <a:pt x="135196" y="26911"/>
                  </a:cubicBezTo>
                  <a:close/>
                  <a:moveTo>
                    <a:pt x="209378" y="8955"/>
                  </a:moveTo>
                  <a:cubicBezTo>
                    <a:pt x="210211" y="8955"/>
                    <a:pt x="210878" y="9621"/>
                    <a:pt x="210878" y="10455"/>
                  </a:cubicBezTo>
                  <a:lnTo>
                    <a:pt x="210878" y="66681"/>
                  </a:lnTo>
                  <a:cubicBezTo>
                    <a:pt x="210878" y="67514"/>
                    <a:pt x="210211" y="68181"/>
                    <a:pt x="209378" y="68181"/>
                  </a:cubicBezTo>
                  <a:lnTo>
                    <a:pt x="192613" y="68181"/>
                  </a:lnTo>
                  <a:cubicBezTo>
                    <a:pt x="191779" y="68181"/>
                    <a:pt x="191136" y="67514"/>
                    <a:pt x="191136" y="66681"/>
                  </a:cubicBezTo>
                  <a:lnTo>
                    <a:pt x="191136" y="10455"/>
                  </a:lnTo>
                  <a:cubicBezTo>
                    <a:pt x="191136" y="9621"/>
                    <a:pt x="191827" y="8955"/>
                    <a:pt x="192613" y="8955"/>
                  </a:cubicBezTo>
                  <a:close/>
                  <a:moveTo>
                    <a:pt x="76755" y="39485"/>
                  </a:moveTo>
                  <a:lnTo>
                    <a:pt x="69492" y="68205"/>
                  </a:lnTo>
                  <a:lnTo>
                    <a:pt x="43272" y="68205"/>
                  </a:lnTo>
                  <a:lnTo>
                    <a:pt x="36008" y="39485"/>
                  </a:lnTo>
                  <a:close/>
                  <a:moveTo>
                    <a:pt x="180681" y="9002"/>
                  </a:moveTo>
                  <a:cubicBezTo>
                    <a:pt x="181515" y="9002"/>
                    <a:pt x="182182" y="9645"/>
                    <a:pt x="182182" y="10479"/>
                  </a:cubicBezTo>
                  <a:lnTo>
                    <a:pt x="182182" y="66704"/>
                  </a:lnTo>
                  <a:cubicBezTo>
                    <a:pt x="182182" y="67538"/>
                    <a:pt x="181515" y="68205"/>
                    <a:pt x="180681" y="68205"/>
                  </a:cubicBezTo>
                  <a:lnTo>
                    <a:pt x="163916" y="68205"/>
                  </a:lnTo>
                  <a:cubicBezTo>
                    <a:pt x="163083" y="68205"/>
                    <a:pt x="162440" y="67538"/>
                    <a:pt x="162440" y="66704"/>
                  </a:cubicBezTo>
                  <a:lnTo>
                    <a:pt x="162440" y="28554"/>
                  </a:lnTo>
                  <a:lnTo>
                    <a:pt x="162440" y="10479"/>
                  </a:lnTo>
                  <a:cubicBezTo>
                    <a:pt x="162440" y="9645"/>
                    <a:pt x="163083" y="9002"/>
                    <a:pt x="163916" y="9002"/>
                  </a:cubicBezTo>
                  <a:close/>
                  <a:moveTo>
                    <a:pt x="220714" y="77159"/>
                  </a:moveTo>
                  <a:lnTo>
                    <a:pt x="220714" y="89733"/>
                  </a:lnTo>
                  <a:lnTo>
                    <a:pt x="8979" y="89733"/>
                  </a:lnTo>
                  <a:lnTo>
                    <a:pt x="8979" y="77159"/>
                  </a:lnTo>
                  <a:close/>
                  <a:moveTo>
                    <a:pt x="163916" y="0"/>
                  </a:moveTo>
                  <a:cubicBezTo>
                    <a:pt x="158153" y="0"/>
                    <a:pt x="153438" y="4668"/>
                    <a:pt x="153438" y="10479"/>
                  </a:cubicBezTo>
                  <a:lnTo>
                    <a:pt x="153438" y="18076"/>
                  </a:lnTo>
                  <a:cubicBezTo>
                    <a:pt x="152961" y="18004"/>
                    <a:pt x="152461" y="17956"/>
                    <a:pt x="151961" y="17956"/>
                  </a:cubicBezTo>
                  <a:lnTo>
                    <a:pt x="135196" y="17956"/>
                  </a:lnTo>
                  <a:cubicBezTo>
                    <a:pt x="129433" y="17956"/>
                    <a:pt x="124717" y="22624"/>
                    <a:pt x="124717" y="28435"/>
                  </a:cubicBezTo>
                  <a:lnTo>
                    <a:pt x="124717" y="66704"/>
                  </a:lnTo>
                  <a:cubicBezTo>
                    <a:pt x="124717" y="67205"/>
                    <a:pt x="124741" y="67728"/>
                    <a:pt x="124836" y="68205"/>
                  </a:cubicBezTo>
                  <a:lnTo>
                    <a:pt x="78898" y="68205"/>
                  </a:lnTo>
                  <a:lnTo>
                    <a:pt x="86995" y="36198"/>
                  </a:lnTo>
                  <a:cubicBezTo>
                    <a:pt x="87210" y="35389"/>
                    <a:pt x="87210" y="34531"/>
                    <a:pt x="86971" y="33722"/>
                  </a:cubicBezTo>
                  <a:cubicBezTo>
                    <a:pt x="86376" y="31769"/>
                    <a:pt x="84590" y="30507"/>
                    <a:pt x="82661" y="30507"/>
                  </a:cubicBezTo>
                  <a:lnTo>
                    <a:pt x="80661" y="30507"/>
                  </a:lnTo>
                  <a:cubicBezTo>
                    <a:pt x="89115" y="20457"/>
                    <a:pt x="85543" y="9431"/>
                    <a:pt x="85400" y="8955"/>
                  </a:cubicBezTo>
                  <a:cubicBezTo>
                    <a:pt x="84923" y="7526"/>
                    <a:pt x="83733" y="6430"/>
                    <a:pt x="82304" y="6073"/>
                  </a:cubicBezTo>
                  <a:cubicBezTo>
                    <a:pt x="81431" y="5825"/>
                    <a:pt x="79189" y="5276"/>
                    <a:pt x="76205" y="5276"/>
                  </a:cubicBezTo>
                  <a:cubicBezTo>
                    <a:pt x="72021" y="5276"/>
                    <a:pt x="66379" y="6356"/>
                    <a:pt x="61014" y="10860"/>
                  </a:cubicBezTo>
                  <a:lnTo>
                    <a:pt x="61014" y="7169"/>
                  </a:lnTo>
                  <a:cubicBezTo>
                    <a:pt x="61014" y="4906"/>
                    <a:pt x="59418" y="2906"/>
                    <a:pt x="57203" y="2596"/>
                  </a:cubicBezTo>
                  <a:cubicBezTo>
                    <a:pt x="56977" y="2563"/>
                    <a:pt x="56752" y="2547"/>
                    <a:pt x="56532" y="2547"/>
                  </a:cubicBezTo>
                  <a:cubicBezTo>
                    <a:pt x="54066" y="2547"/>
                    <a:pt x="52059" y="4556"/>
                    <a:pt x="52059" y="7026"/>
                  </a:cubicBezTo>
                  <a:lnTo>
                    <a:pt x="52059" y="10836"/>
                  </a:lnTo>
                  <a:cubicBezTo>
                    <a:pt x="46687" y="6329"/>
                    <a:pt x="41036" y="5239"/>
                    <a:pt x="36847" y="5239"/>
                  </a:cubicBezTo>
                  <a:cubicBezTo>
                    <a:pt x="33887" y="5239"/>
                    <a:pt x="31657" y="5783"/>
                    <a:pt x="30769" y="6049"/>
                  </a:cubicBezTo>
                  <a:cubicBezTo>
                    <a:pt x="29340" y="6430"/>
                    <a:pt x="28150" y="7502"/>
                    <a:pt x="27673" y="8931"/>
                  </a:cubicBezTo>
                  <a:cubicBezTo>
                    <a:pt x="27507" y="9407"/>
                    <a:pt x="23958" y="20409"/>
                    <a:pt x="32412" y="30483"/>
                  </a:cubicBezTo>
                  <a:lnTo>
                    <a:pt x="30507" y="30483"/>
                  </a:lnTo>
                  <a:cubicBezTo>
                    <a:pt x="29674" y="30483"/>
                    <a:pt x="28840" y="30650"/>
                    <a:pt x="28126" y="31102"/>
                  </a:cubicBezTo>
                  <a:cubicBezTo>
                    <a:pt x="26364" y="32174"/>
                    <a:pt x="25602" y="34198"/>
                    <a:pt x="26078" y="36079"/>
                  </a:cubicBezTo>
                  <a:lnTo>
                    <a:pt x="34175" y="68157"/>
                  </a:lnTo>
                  <a:lnTo>
                    <a:pt x="4478" y="68157"/>
                  </a:lnTo>
                  <a:cubicBezTo>
                    <a:pt x="2025" y="68157"/>
                    <a:pt x="1" y="70158"/>
                    <a:pt x="1" y="72658"/>
                  </a:cubicBezTo>
                  <a:lnTo>
                    <a:pt x="1" y="94186"/>
                  </a:lnTo>
                  <a:cubicBezTo>
                    <a:pt x="1" y="96663"/>
                    <a:pt x="1978" y="98687"/>
                    <a:pt x="4478" y="98687"/>
                  </a:cubicBezTo>
                  <a:lnTo>
                    <a:pt x="225215" y="98687"/>
                  </a:lnTo>
                  <a:cubicBezTo>
                    <a:pt x="227691" y="98687"/>
                    <a:pt x="229715" y="96687"/>
                    <a:pt x="229715" y="94186"/>
                  </a:cubicBezTo>
                  <a:lnTo>
                    <a:pt x="229715" y="72658"/>
                  </a:lnTo>
                  <a:cubicBezTo>
                    <a:pt x="229715" y="70205"/>
                    <a:pt x="227715" y="68205"/>
                    <a:pt x="225238" y="68205"/>
                  </a:cubicBezTo>
                  <a:lnTo>
                    <a:pt x="219761" y="68205"/>
                  </a:lnTo>
                  <a:cubicBezTo>
                    <a:pt x="219832" y="67728"/>
                    <a:pt x="219880" y="67205"/>
                    <a:pt x="219880" y="66704"/>
                  </a:cubicBezTo>
                  <a:lnTo>
                    <a:pt x="219880" y="10479"/>
                  </a:lnTo>
                  <a:cubicBezTo>
                    <a:pt x="219880" y="4692"/>
                    <a:pt x="215212" y="0"/>
                    <a:pt x="209402" y="0"/>
                  </a:cubicBezTo>
                  <a:lnTo>
                    <a:pt x="192660" y="0"/>
                  </a:lnTo>
                  <a:cubicBezTo>
                    <a:pt x="190422" y="0"/>
                    <a:pt x="188374" y="691"/>
                    <a:pt x="186659" y="1882"/>
                  </a:cubicBezTo>
                  <a:cubicBezTo>
                    <a:pt x="184968" y="691"/>
                    <a:pt x="182920" y="0"/>
                    <a:pt x="18068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58"/>
            <p:cNvSpPr/>
            <p:nvPr/>
          </p:nvSpPr>
          <p:spPr>
            <a:xfrm>
              <a:off x="4793324" y="4149404"/>
              <a:ext cx="369804" cy="211965"/>
            </a:xfrm>
            <a:custGeom>
              <a:avLst/>
              <a:gdLst/>
              <a:ahLst/>
              <a:cxnLst/>
              <a:rect l="l" t="t" r="r" b="b"/>
              <a:pathLst>
                <a:path w="229692" h="113048" extrusionOk="0">
                  <a:moveTo>
                    <a:pt x="180443" y="19648"/>
                  </a:moveTo>
                  <a:cubicBezTo>
                    <a:pt x="197780" y="19648"/>
                    <a:pt x="211854" y="33722"/>
                    <a:pt x="211854" y="51059"/>
                  </a:cubicBezTo>
                  <a:cubicBezTo>
                    <a:pt x="211854" y="68372"/>
                    <a:pt x="197780" y="82446"/>
                    <a:pt x="180443" y="82446"/>
                  </a:cubicBezTo>
                  <a:cubicBezTo>
                    <a:pt x="163130" y="82446"/>
                    <a:pt x="149056" y="68372"/>
                    <a:pt x="149056" y="51059"/>
                  </a:cubicBezTo>
                  <a:cubicBezTo>
                    <a:pt x="149056" y="33722"/>
                    <a:pt x="163130" y="19648"/>
                    <a:pt x="180443" y="19648"/>
                  </a:cubicBezTo>
                  <a:close/>
                  <a:moveTo>
                    <a:pt x="95997" y="8955"/>
                  </a:moveTo>
                  <a:lnTo>
                    <a:pt x="95997" y="82541"/>
                  </a:lnTo>
                  <a:lnTo>
                    <a:pt x="33174" y="82541"/>
                  </a:lnTo>
                  <a:lnTo>
                    <a:pt x="33174" y="8955"/>
                  </a:lnTo>
                  <a:close/>
                  <a:moveTo>
                    <a:pt x="28721" y="1"/>
                  </a:moveTo>
                  <a:cubicBezTo>
                    <a:pt x="26244" y="1"/>
                    <a:pt x="24220" y="2001"/>
                    <a:pt x="24220" y="4502"/>
                  </a:cubicBezTo>
                  <a:lnTo>
                    <a:pt x="24220" y="82541"/>
                  </a:lnTo>
                  <a:lnTo>
                    <a:pt x="4502" y="82541"/>
                  </a:lnTo>
                  <a:cubicBezTo>
                    <a:pt x="2025" y="82541"/>
                    <a:pt x="1" y="84542"/>
                    <a:pt x="1" y="87042"/>
                  </a:cubicBezTo>
                  <a:lnTo>
                    <a:pt x="1" y="108570"/>
                  </a:lnTo>
                  <a:cubicBezTo>
                    <a:pt x="1" y="111023"/>
                    <a:pt x="2001" y="113047"/>
                    <a:pt x="4502" y="113047"/>
                  </a:cubicBezTo>
                  <a:lnTo>
                    <a:pt x="91829" y="113047"/>
                  </a:lnTo>
                  <a:cubicBezTo>
                    <a:pt x="94092" y="113047"/>
                    <a:pt x="96092" y="111452"/>
                    <a:pt x="96426" y="109237"/>
                  </a:cubicBezTo>
                  <a:cubicBezTo>
                    <a:pt x="96807" y="106475"/>
                    <a:pt x="94663" y="104093"/>
                    <a:pt x="91972" y="104093"/>
                  </a:cubicBezTo>
                  <a:lnTo>
                    <a:pt x="8955" y="104093"/>
                  </a:lnTo>
                  <a:lnTo>
                    <a:pt x="8955" y="91543"/>
                  </a:lnTo>
                  <a:lnTo>
                    <a:pt x="220690" y="91543"/>
                  </a:lnTo>
                  <a:lnTo>
                    <a:pt x="220690" y="104093"/>
                  </a:lnTo>
                  <a:lnTo>
                    <a:pt x="136220" y="104093"/>
                  </a:lnTo>
                  <a:cubicBezTo>
                    <a:pt x="133957" y="104093"/>
                    <a:pt x="131957" y="105713"/>
                    <a:pt x="131623" y="107904"/>
                  </a:cubicBezTo>
                  <a:cubicBezTo>
                    <a:pt x="131242" y="110666"/>
                    <a:pt x="133386" y="113047"/>
                    <a:pt x="136077" y="113047"/>
                  </a:cubicBezTo>
                  <a:lnTo>
                    <a:pt x="225167" y="113047"/>
                  </a:lnTo>
                  <a:cubicBezTo>
                    <a:pt x="227643" y="113047"/>
                    <a:pt x="229668" y="111071"/>
                    <a:pt x="229668" y="108570"/>
                  </a:cubicBezTo>
                  <a:lnTo>
                    <a:pt x="229668" y="87042"/>
                  </a:lnTo>
                  <a:cubicBezTo>
                    <a:pt x="229691" y="84565"/>
                    <a:pt x="227691" y="82541"/>
                    <a:pt x="225214" y="82541"/>
                  </a:cubicBezTo>
                  <a:lnTo>
                    <a:pt x="205639" y="82541"/>
                  </a:lnTo>
                  <a:cubicBezTo>
                    <a:pt x="214903" y="75064"/>
                    <a:pt x="220785" y="63585"/>
                    <a:pt x="220666" y="50749"/>
                  </a:cubicBezTo>
                  <a:cubicBezTo>
                    <a:pt x="220451" y="29316"/>
                    <a:pt x="203305" y="11646"/>
                    <a:pt x="181872" y="10812"/>
                  </a:cubicBezTo>
                  <a:cubicBezTo>
                    <a:pt x="181330" y="10791"/>
                    <a:pt x="180790" y="10780"/>
                    <a:pt x="180253" y="10780"/>
                  </a:cubicBezTo>
                  <a:cubicBezTo>
                    <a:pt x="158006" y="10780"/>
                    <a:pt x="139911" y="28901"/>
                    <a:pt x="139911" y="51130"/>
                  </a:cubicBezTo>
                  <a:cubicBezTo>
                    <a:pt x="139911" y="63823"/>
                    <a:pt x="145769" y="75135"/>
                    <a:pt x="154938" y="82541"/>
                  </a:cubicBezTo>
                  <a:lnTo>
                    <a:pt x="104999" y="82541"/>
                  </a:lnTo>
                  <a:lnTo>
                    <a:pt x="104999" y="4502"/>
                  </a:lnTo>
                  <a:cubicBezTo>
                    <a:pt x="104999" y="2025"/>
                    <a:pt x="102998" y="1"/>
                    <a:pt x="10049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58"/>
            <p:cNvSpPr/>
            <p:nvPr/>
          </p:nvSpPr>
          <p:spPr>
            <a:xfrm>
              <a:off x="4971266" y="4344398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3"/>
                    <a:pt x="477" y="6860"/>
                    <a:pt x="1311" y="7693"/>
                  </a:cubicBezTo>
                  <a:cubicBezTo>
                    <a:pt x="2144" y="8527"/>
                    <a:pt x="3311" y="9003"/>
                    <a:pt x="4502" y="9003"/>
                  </a:cubicBezTo>
                  <a:cubicBezTo>
                    <a:pt x="5692" y="9003"/>
                    <a:pt x="6859" y="8527"/>
                    <a:pt x="7693" y="7693"/>
                  </a:cubicBezTo>
                  <a:cubicBezTo>
                    <a:pt x="8526" y="6860"/>
                    <a:pt x="9003" y="5693"/>
                    <a:pt x="9003" y="4502"/>
                  </a:cubicBezTo>
                  <a:cubicBezTo>
                    <a:pt x="9003" y="3311"/>
                    <a:pt x="8526" y="2144"/>
                    <a:pt x="7693" y="1311"/>
                  </a:cubicBezTo>
                  <a:cubicBezTo>
                    <a:pt x="6859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58"/>
            <p:cNvSpPr/>
            <p:nvPr/>
          </p:nvSpPr>
          <p:spPr>
            <a:xfrm>
              <a:off x="4876871" y="4373824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478" y="1"/>
                  </a:moveTo>
                  <a:cubicBezTo>
                    <a:pt x="3287" y="1"/>
                    <a:pt x="2144" y="477"/>
                    <a:pt x="1310" y="1310"/>
                  </a:cubicBezTo>
                  <a:cubicBezTo>
                    <a:pt x="453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310" y="7669"/>
                  </a:cubicBezTo>
                  <a:cubicBezTo>
                    <a:pt x="2120" y="8526"/>
                    <a:pt x="3287" y="9002"/>
                    <a:pt x="4478" y="9002"/>
                  </a:cubicBezTo>
                  <a:cubicBezTo>
                    <a:pt x="5668" y="9002"/>
                    <a:pt x="6835" y="8526"/>
                    <a:pt x="7669" y="7669"/>
                  </a:cubicBezTo>
                  <a:cubicBezTo>
                    <a:pt x="8502" y="6835"/>
                    <a:pt x="8979" y="5692"/>
                    <a:pt x="8979" y="4502"/>
                  </a:cubicBezTo>
                  <a:cubicBezTo>
                    <a:pt x="8979" y="3311"/>
                    <a:pt x="8502" y="2144"/>
                    <a:pt x="7669" y="1310"/>
                  </a:cubicBezTo>
                  <a:cubicBezTo>
                    <a:pt x="6835" y="477"/>
                    <a:pt x="5668" y="1"/>
                    <a:pt x="4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58"/>
            <p:cNvSpPr/>
            <p:nvPr/>
          </p:nvSpPr>
          <p:spPr>
            <a:xfrm>
              <a:off x="5076475" y="4204066"/>
              <a:ext cx="34663" cy="49646"/>
            </a:xfrm>
            <a:custGeom>
              <a:avLst/>
              <a:gdLst/>
              <a:ahLst/>
              <a:cxnLst/>
              <a:rect l="l" t="t" r="r" b="b"/>
              <a:pathLst>
                <a:path w="21530" h="26478" extrusionOk="0">
                  <a:moveTo>
                    <a:pt x="4507" y="0"/>
                  </a:moveTo>
                  <a:cubicBezTo>
                    <a:pt x="2026" y="0"/>
                    <a:pt x="1" y="2014"/>
                    <a:pt x="1" y="4474"/>
                  </a:cubicBezTo>
                  <a:lnTo>
                    <a:pt x="1" y="21977"/>
                  </a:lnTo>
                  <a:cubicBezTo>
                    <a:pt x="1" y="24454"/>
                    <a:pt x="2001" y="26478"/>
                    <a:pt x="4502" y="26478"/>
                  </a:cubicBezTo>
                  <a:lnTo>
                    <a:pt x="16695" y="26478"/>
                  </a:lnTo>
                  <a:cubicBezTo>
                    <a:pt x="19410" y="26478"/>
                    <a:pt x="21529" y="24097"/>
                    <a:pt x="21124" y="21334"/>
                  </a:cubicBezTo>
                  <a:cubicBezTo>
                    <a:pt x="20767" y="19096"/>
                    <a:pt x="18790" y="17524"/>
                    <a:pt x="16528" y="17524"/>
                  </a:cubicBezTo>
                  <a:lnTo>
                    <a:pt x="8955" y="17524"/>
                  </a:lnTo>
                  <a:lnTo>
                    <a:pt x="8955" y="4640"/>
                  </a:lnTo>
                  <a:cubicBezTo>
                    <a:pt x="8955" y="2378"/>
                    <a:pt x="7359" y="377"/>
                    <a:pt x="5145" y="44"/>
                  </a:cubicBezTo>
                  <a:cubicBezTo>
                    <a:pt x="4930" y="14"/>
                    <a:pt x="4717" y="0"/>
                    <a:pt x="450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58"/>
            <p:cNvSpPr/>
            <p:nvPr/>
          </p:nvSpPr>
          <p:spPr>
            <a:xfrm>
              <a:off x="4861189" y="4183071"/>
              <a:ext cx="72275" cy="104308"/>
            </a:xfrm>
            <a:custGeom>
              <a:avLst/>
              <a:gdLst/>
              <a:ahLst/>
              <a:cxnLst/>
              <a:rect l="l" t="t" r="r" b="b"/>
              <a:pathLst>
                <a:path w="44891" h="55631" extrusionOk="0">
                  <a:moveTo>
                    <a:pt x="35889" y="8955"/>
                  </a:moveTo>
                  <a:lnTo>
                    <a:pt x="35889" y="46629"/>
                  </a:lnTo>
                  <a:lnTo>
                    <a:pt x="8978" y="46629"/>
                  </a:lnTo>
                  <a:lnTo>
                    <a:pt x="8978" y="8955"/>
                  </a:lnTo>
                  <a:close/>
                  <a:moveTo>
                    <a:pt x="4501" y="1"/>
                  </a:moveTo>
                  <a:cubicBezTo>
                    <a:pt x="2025" y="1"/>
                    <a:pt x="0" y="1977"/>
                    <a:pt x="0" y="4478"/>
                  </a:cubicBezTo>
                  <a:lnTo>
                    <a:pt x="0" y="51130"/>
                  </a:lnTo>
                  <a:cubicBezTo>
                    <a:pt x="0" y="53607"/>
                    <a:pt x="2001" y="55631"/>
                    <a:pt x="4501" y="55631"/>
                  </a:cubicBezTo>
                  <a:lnTo>
                    <a:pt x="40390" y="55631"/>
                  </a:lnTo>
                  <a:cubicBezTo>
                    <a:pt x="42866" y="55631"/>
                    <a:pt x="44891" y="53631"/>
                    <a:pt x="44891" y="51130"/>
                  </a:cubicBezTo>
                  <a:lnTo>
                    <a:pt x="44891" y="4478"/>
                  </a:lnTo>
                  <a:cubicBezTo>
                    <a:pt x="44891" y="1977"/>
                    <a:pt x="42866" y="1"/>
                    <a:pt x="4039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0" name="Google Shape;1030;p58"/>
          <p:cNvGrpSpPr/>
          <p:nvPr/>
        </p:nvGrpSpPr>
        <p:grpSpPr>
          <a:xfrm>
            <a:off x="5603362" y="4163067"/>
            <a:ext cx="369880" cy="430716"/>
            <a:chOff x="5603362" y="4163067"/>
            <a:chExt cx="369880" cy="430716"/>
          </a:xfrm>
        </p:grpSpPr>
        <p:sp>
          <p:nvSpPr>
            <p:cNvPr id="1031" name="Google Shape;1031;p58"/>
            <p:cNvSpPr/>
            <p:nvPr/>
          </p:nvSpPr>
          <p:spPr>
            <a:xfrm>
              <a:off x="5603362" y="4163067"/>
              <a:ext cx="369880" cy="430716"/>
            </a:xfrm>
            <a:custGeom>
              <a:avLst/>
              <a:gdLst/>
              <a:ahLst/>
              <a:cxnLst/>
              <a:rect l="l" t="t" r="r" b="b"/>
              <a:pathLst>
                <a:path w="229739" h="229715" extrusionOk="0">
                  <a:moveTo>
                    <a:pt x="220737" y="8955"/>
                  </a:moveTo>
                  <a:lnTo>
                    <a:pt x="220737" y="202780"/>
                  </a:lnTo>
                  <a:lnTo>
                    <a:pt x="9002" y="202780"/>
                  </a:lnTo>
                  <a:lnTo>
                    <a:pt x="9002" y="8955"/>
                  </a:lnTo>
                  <a:close/>
                  <a:moveTo>
                    <a:pt x="220737" y="211782"/>
                  </a:moveTo>
                  <a:lnTo>
                    <a:pt x="220737" y="220736"/>
                  </a:lnTo>
                  <a:lnTo>
                    <a:pt x="9002" y="220736"/>
                  </a:lnTo>
                  <a:lnTo>
                    <a:pt x="9002" y="211782"/>
                  </a:lnTo>
                  <a:close/>
                  <a:moveTo>
                    <a:pt x="4501" y="1"/>
                  </a:moveTo>
                  <a:cubicBezTo>
                    <a:pt x="2025" y="1"/>
                    <a:pt x="0" y="2001"/>
                    <a:pt x="0" y="4502"/>
                  </a:cubicBezTo>
                  <a:lnTo>
                    <a:pt x="0" y="225237"/>
                  </a:lnTo>
                  <a:cubicBezTo>
                    <a:pt x="0" y="227690"/>
                    <a:pt x="2001" y="229714"/>
                    <a:pt x="4501" y="229714"/>
                  </a:cubicBezTo>
                  <a:lnTo>
                    <a:pt x="225238" y="229714"/>
                  </a:lnTo>
                  <a:cubicBezTo>
                    <a:pt x="227715" y="229714"/>
                    <a:pt x="229739" y="227738"/>
                    <a:pt x="229739" y="225237"/>
                  </a:cubicBezTo>
                  <a:lnTo>
                    <a:pt x="229739" y="4502"/>
                  </a:lnTo>
                  <a:cubicBezTo>
                    <a:pt x="229739" y="2025"/>
                    <a:pt x="227715" y="1"/>
                    <a:pt x="2252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58"/>
            <p:cNvSpPr/>
            <p:nvPr/>
          </p:nvSpPr>
          <p:spPr>
            <a:xfrm>
              <a:off x="5651058" y="4223616"/>
              <a:ext cx="274487" cy="233888"/>
            </a:xfrm>
            <a:custGeom>
              <a:avLst/>
              <a:gdLst/>
              <a:ahLst/>
              <a:cxnLst/>
              <a:rect l="l" t="t" r="r" b="b"/>
              <a:pathLst>
                <a:path w="170489" h="124740" extrusionOk="0">
                  <a:moveTo>
                    <a:pt x="4502" y="0"/>
                  </a:moveTo>
                  <a:cubicBezTo>
                    <a:pt x="2025" y="0"/>
                    <a:pt x="1" y="2001"/>
                    <a:pt x="1" y="4501"/>
                  </a:cubicBezTo>
                  <a:lnTo>
                    <a:pt x="1" y="120239"/>
                  </a:lnTo>
                  <a:cubicBezTo>
                    <a:pt x="1" y="122716"/>
                    <a:pt x="2001" y="124740"/>
                    <a:pt x="4502" y="124740"/>
                  </a:cubicBezTo>
                  <a:lnTo>
                    <a:pt x="64490" y="124740"/>
                  </a:lnTo>
                  <a:cubicBezTo>
                    <a:pt x="66753" y="124740"/>
                    <a:pt x="68729" y="123120"/>
                    <a:pt x="69063" y="120929"/>
                  </a:cubicBezTo>
                  <a:cubicBezTo>
                    <a:pt x="69444" y="118143"/>
                    <a:pt x="67300" y="115762"/>
                    <a:pt x="64633" y="115762"/>
                  </a:cubicBezTo>
                  <a:lnTo>
                    <a:pt x="9003" y="115762"/>
                  </a:lnTo>
                  <a:lnTo>
                    <a:pt x="9003" y="9002"/>
                  </a:lnTo>
                  <a:lnTo>
                    <a:pt x="161534" y="9002"/>
                  </a:lnTo>
                  <a:lnTo>
                    <a:pt x="161534" y="115762"/>
                  </a:lnTo>
                  <a:lnTo>
                    <a:pt x="102879" y="115762"/>
                  </a:lnTo>
                  <a:cubicBezTo>
                    <a:pt x="100617" y="115762"/>
                    <a:pt x="98616" y="117381"/>
                    <a:pt x="98307" y="119596"/>
                  </a:cubicBezTo>
                  <a:cubicBezTo>
                    <a:pt x="97902" y="122358"/>
                    <a:pt x="100045" y="124740"/>
                    <a:pt x="102736" y="124740"/>
                  </a:cubicBezTo>
                  <a:lnTo>
                    <a:pt x="165988" y="124740"/>
                  </a:lnTo>
                  <a:cubicBezTo>
                    <a:pt x="168464" y="124740"/>
                    <a:pt x="170489" y="122739"/>
                    <a:pt x="170489" y="120239"/>
                  </a:cubicBezTo>
                  <a:lnTo>
                    <a:pt x="170489" y="4501"/>
                  </a:lnTo>
                  <a:cubicBezTo>
                    <a:pt x="170489" y="2024"/>
                    <a:pt x="168464" y="0"/>
                    <a:pt x="1659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58"/>
            <p:cNvSpPr/>
            <p:nvPr/>
          </p:nvSpPr>
          <p:spPr>
            <a:xfrm>
              <a:off x="5779348" y="4440713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8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3" y="8979"/>
                    <a:pt x="6836" y="8502"/>
                    <a:pt x="7669" y="7669"/>
                  </a:cubicBezTo>
                  <a:cubicBezTo>
                    <a:pt x="8503" y="6835"/>
                    <a:pt x="8979" y="5668"/>
                    <a:pt x="8979" y="4478"/>
                  </a:cubicBezTo>
                  <a:cubicBezTo>
                    <a:pt x="8979" y="3287"/>
                    <a:pt x="8503" y="2144"/>
                    <a:pt x="7669" y="1310"/>
                  </a:cubicBezTo>
                  <a:cubicBezTo>
                    <a:pt x="6812" y="477"/>
                    <a:pt x="5669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58"/>
            <p:cNvSpPr/>
            <p:nvPr/>
          </p:nvSpPr>
          <p:spPr>
            <a:xfrm>
              <a:off x="5679929" y="4257284"/>
              <a:ext cx="216708" cy="166597"/>
            </a:xfrm>
            <a:custGeom>
              <a:avLst/>
              <a:gdLst/>
              <a:ahLst/>
              <a:cxnLst/>
              <a:rect l="l" t="t" r="r" b="b"/>
              <a:pathLst>
                <a:path w="134601" h="88852" extrusionOk="0">
                  <a:moveTo>
                    <a:pt x="125622" y="8954"/>
                  </a:moveTo>
                  <a:lnTo>
                    <a:pt x="125622" y="60322"/>
                  </a:lnTo>
                  <a:lnTo>
                    <a:pt x="95378" y="30078"/>
                  </a:lnTo>
                  <a:cubicBezTo>
                    <a:pt x="94497" y="29197"/>
                    <a:pt x="93348" y="28756"/>
                    <a:pt x="92199" y="28756"/>
                  </a:cubicBezTo>
                  <a:cubicBezTo>
                    <a:pt x="91050" y="28756"/>
                    <a:pt x="89901" y="29197"/>
                    <a:pt x="89019" y="30078"/>
                  </a:cubicBezTo>
                  <a:lnTo>
                    <a:pt x="59847" y="59250"/>
                  </a:lnTo>
                  <a:lnTo>
                    <a:pt x="38533" y="37936"/>
                  </a:lnTo>
                  <a:cubicBezTo>
                    <a:pt x="38247" y="37627"/>
                    <a:pt x="37914" y="37365"/>
                    <a:pt x="37533" y="37151"/>
                  </a:cubicBezTo>
                  <a:cubicBezTo>
                    <a:pt x="36829" y="36781"/>
                    <a:pt x="36085" y="36606"/>
                    <a:pt x="35359" y="36606"/>
                  </a:cubicBezTo>
                  <a:cubicBezTo>
                    <a:pt x="34165" y="36606"/>
                    <a:pt x="33018" y="37078"/>
                    <a:pt x="32174" y="37936"/>
                  </a:cubicBezTo>
                  <a:lnTo>
                    <a:pt x="8979" y="61108"/>
                  </a:lnTo>
                  <a:lnTo>
                    <a:pt x="8979" y="8954"/>
                  </a:lnTo>
                  <a:close/>
                  <a:moveTo>
                    <a:pt x="92211" y="39603"/>
                  </a:moveTo>
                  <a:lnTo>
                    <a:pt x="125599" y="72991"/>
                  </a:lnTo>
                  <a:lnTo>
                    <a:pt x="125646" y="73015"/>
                  </a:lnTo>
                  <a:lnTo>
                    <a:pt x="125646" y="79874"/>
                  </a:lnTo>
                  <a:lnTo>
                    <a:pt x="9003" y="79874"/>
                  </a:lnTo>
                  <a:lnTo>
                    <a:pt x="9003" y="73825"/>
                  </a:lnTo>
                  <a:lnTo>
                    <a:pt x="35365" y="47486"/>
                  </a:lnTo>
                  <a:lnTo>
                    <a:pt x="63181" y="75325"/>
                  </a:lnTo>
                  <a:cubicBezTo>
                    <a:pt x="64062" y="76182"/>
                    <a:pt x="65205" y="76635"/>
                    <a:pt x="66372" y="76635"/>
                  </a:cubicBezTo>
                  <a:cubicBezTo>
                    <a:pt x="67706" y="76635"/>
                    <a:pt x="69087" y="76039"/>
                    <a:pt x="69968" y="74801"/>
                  </a:cubicBezTo>
                  <a:cubicBezTo>
                    <a:pt x="71302" y="73015"/>
                    <a:pt x="71040" y="70467"/>
                    <a:pt x="69444" y="68847"/>
                  </a:cubicBezTo>
                  <a:lnTo>
                    <a:pt x="66181" y="65609"/>
                  </a:lnTo>
                  <a:lnTo>
                    <a:pt x="92211" y="39603"/>
                  </a:lnTo>
                  <a:close/>
                  <a:moveTo>
                    <a:pt x="4478" y="0"/>
                  </a:moveTo>
                  <a:cubicBezTo>
                    <a:pt x="2001" y="0"/>
                    <a:pt x="1" y="2001"/>
                    <a:pt x="1" y="4501"/>
                  </a:cubicBezTo>
                  <a:lnTo>
                    <a:pt x="1" y="84374"/>
                  </a:lnTo>
                  <a:cubicBezTo>
                    <a:pt x="1" y="86827"/>
                    <a:pt x="1978" y="88852"/>
                    <a:pt x="4478" y="88852"/>
                  </a:cubicBezTo>
                  <a:lnTo>
                    <a:pt x="130099" y="88852"/>
                  </a:lnTo>
                  <a:cubicBezTo>
                    <a:pt x="132576" y="88852"/>
                    <a:pt x="134600" y="86875"/>
                    <a:pt x="134600" y="84374"/>
                  </a:cubicBezTo>
                  <a:lnTo>
                    <a:pt x="134600" y="4501"/>
                  </a:lnTo>
                  <a:cubicBezTo>
                    <a:pt x="134600" y="2001"/>
                    <a:pt x="132600" y="0"/>
                    <a:pt x="1300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58"/>
            <p:cNvSpPr/>
            <p:nvPr/>
          </p:nvSpPr>
          <p:spPr>
            <a:xfrm>
              <a:off x="5719651" y="4289254"/>
              <a:ext cx="48083" cy="16836"/>
            </a:xfrm>
            <a:custGeom>
              <a:avLst/>
              <a:gdLst/>
              <a:ahLst/>
              <a:cxnLst/>
              <a:rect l="l" t="t" r="r" b="b"/>
              <a:pathLst>
                <a:path w="29865" h="8979" extrusionOk="0">
                  <a:moveTo>
                    <a:pt x="4978" y="0"/>
                  </a:moveTo>
                  <a:cubicBezTo>
                    <a:pt x="2716" y="0"/>
                    <a:pt x="715" y="1620"/>
                    <a:pt x="382" y="3811"/>
                  </a:cubicBezTo>
                  <a:cubicBezTo>
                    <a:pt x="1" y="6597"/>
                    <a:pt x="2144" y="8978"/>
                    <a:pt x="4811" y="8978"/>
                  </a:cubicBezTo>
                  <a:lnTo>
                    <a:pt x="24863" y="8978"/>
                  </a:lnTo>
                  <a:cubicBezTo>
                    <a:pt x="27125" y="8978"/>
                    <a:pt x="29102" y="7359"/>
                    <a:pt x="29435" y="5168"/>
                  </a:cubicBezTo>
                  <a:cubicBezTo>
                    <a:pt x="29864" y="2382"/>
                    <a:pt x="27721" y="0"/>
                    <a:pt x="250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58"/>
            <p:cNvSpPr/>
            <p:nvPr/>
          </p:nvSpPr>
          <p:spPr>
            <a:xfrm>
              <a:off x="5780844" y="4289254"/>
              <a:ext cx="14495" cy="16879"/>
            </a:xfrm>
            <a:custGeom>
              <a:avLst/>
              <a:gdLst/>
              <a:ahLst/>
              <a:cxnLst/>
              <a:rect l="l" t="t" r="r" b="b"/>
              <a:pathLst>
                <a:path w="9003" h="9002" extrusionOk="0">
                  <a:moveTo>
                    <a:pt x="4502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0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2" y="9002"/>
                  </a:cubicBezTo>
                  <a:cubicBezTo>
                    <a:pt x="5692" y="9002"/>
                    <a:pt x="6859" y="8526"/>
                    <a:pt x="7693" y="7692"/>
                  </a:cubicBezTo>
                  <a:cubicBezTo>
                    <a:pt x="8526" y="6859"/>
                    <a:pt x="9003" y="5692"/>
                    <a:pt x="9003" y="4501"/>
                  </a:cubicBezTo>
                  <a:cubicBezTo>
                    <a:pt x="9003" y="3287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7" name="Google Shape;1037;p58"/>
          <p:cNvGrpSpPr/>
          <p:nvPr/>
        </p:nvGrpSpPr>
        <p:grpSpPr>
          <a:xfrm>
            <a:off x="6410945" y="4194368"/>
            <a:ext cx="371070" cy="339983"/>
            <a:chOff x="6410945" y="4194368"/>
            <a:chExt cx="371070" cy="339983"/>
          </a:xfrm>
        </p:grpSpPr>
        <p:sp>
          <p:nvSpPr>
            <p:cNvPr id="1038" name="Google Shape;1038;p58"/>
            <p:cNvSpPr/>
            <p:nvPr/>
          </p:nvSpPr>
          <p:spPr>
            <a:xfrm>
              <a:off x="6589308" y="4194368"/>
              <a:ext cx="14495" cy="16881"/>
            </a:xfrm>
            <a:custGeom>
              <a:avLst/>
              <a:gdLst/>
              <a:ahLst/>
              <a:cxnLst/>
              <a:rect l="l" t="t" r="r" b="b"/>
              <a:pathLst>
                <a:path w="9003" h="9003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311" y="7693"/>
                  </a:cubicBezTo>
                  <a:cubicBezTo>
                    <a:pt x="2144" y="8526"/>
                    <a:pt x="3311" y="9003"/>
                    <a:pt x="4502" y="9003"/>
                  </a:cubicBezTo>
                  <a:cubicBezTo>
                    <a:pt x="5693" y="9003"/>
                    <a:pt x="6859" y="8526"/>
                    <a:pt x="7693" y="7693"/>
                  </a:cubicBezTo>
                  <a:cubicBezTo>
                    <a:pt x="8526" y="6859"/>
                    <a:pt x="9003" y="5692"/>
                    <a:pt x="9003" y="4502"/>
                  </a:cubicBezTo>
                  <a:cubicBezTo>
                    <a:pt x="9003" y="3311"/>
                    <a:pt x="8526" y="2144"/>
                    <a:pt x="7693" y="1311"/>
                  </a:cubicBezTo>
                  <a:cubicBezTo>
                    <a:pt x="6859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58"/>
            <p:cNvSpPr/>
            <p:nvPr/>
          </p:nvSpPr>
          <p:spPr>
            <a:xfrm>
              <a:off x="6410945" y="4194458"/>
              <a:ext cx="371070" cy="339893"/>
            </a:xfrm>
            <a:custGeom>
              <a:avLst/>
              <a:gdLst/>
              <a:ahLst/>
              <a:cxnLst/>
              <a:rect l="l" t="t" r="r" b="b"/>
              <a:pathLst>
                <a:path w="230478" h="181276" extrusionOk="0">
                  <a:moveTo>
                    <a:pt x="115311" y="82708"/>
                  </a:moveTo>
                  <a:lnTo>
                    <a:pt x="137387" y="98758"/>
                  </a:lnTo>
                  <a:lnTo>
                    <a:pt x="128956" y="124716"/>
                  </a:lnTo>
                  <a:lnTo>
                    <a:pt x="101665" y="124716"/>
                  </a:lnTo>
                  <a:lnTo>
                    <a:pt x="93235" y="98758"/>
                  </a:lnTo>
                  <a:lnTo>
                    <a:pt x="115311" y="82708"/>
                  </a:lnTo>
                  <a:close/>
                  <a:moveTo>
                    <a:pt x="196947" y="130265"/>
                  </a:moveTo>
                  <a:lnTo>
                    <a:pt x="219023" y="146292"/>
                  </a:lnTo>
                  <a:lnTo>
                    <a:pt x="210616" y="172250"/>
                  </a:lnTo>
                  <a:lnTo>
                    <a:pt x="183277" y="172250"/>
                  </a:lnTo>
                  <a:lnTo>
                    <a:pt x="174847" y="146292"/>
                  </a:lnTo>
                  <a:lnTo>
                    <a:pt x="196947" y="130265"/>
                  </a:lnTo>
                  <a:close/>
                  <a:moveTo>
                    <a:pt x="4978" y="0"/>
                  </a:moveTo>
                  <a:cubicBezTo>
                    <a:pt x="3716" y="0"/>
                    <a:pt x="2478" y="477"/>
                    <a:pt x="1596" y="1382"/>
                  </a:cubicBezTo>
                  <a:cubicBezTo>
                    <a:pt x="1" y="3120"/>
                    <a:pt x="25" y="5668"/>
                    <a:pt x="1454" y="7383"/>
                  </a:cubicBezTo>
                  <a:lnTo>
                    <a:pt x="25673" y="36103"/>
                  </a:lnTo>
                  <a:cubicBezTo>
                    <a:pt x="26554" y="37103"/>
                    <a:pt x="27792" y="37698"/>
                    <a:pt x="29102" y="37698"/>
                  </a:cubicBezTo>
                  <a:lnTo>
                    <a:pt x="29102" y="91852"/>
                  </a:lnTo>
                  <a:cubicBezTo>
                    <a:pt x="29102" y="94115"/>
                    <a:pt x="30722" y="96115"/>
                    <a:pt x="32913" y="96449"/>
                  </a:cubicBezTo>
                  <a:cubicBezTo>
                    <a:pt x="33129" y="96478"/>
                    <a:pt x="33344" y="96493"/>
                    <a:pt x="33555" y="96493"/>
                  </a:cubicBezTo>
                  <a:cubicBezTo>
                    <a:pt x="36055" y="96493"/>
                    <a:pt x="38080" y="94477"/>
                    <a:pt x="38080" y="91995"/>
                  </a:cubicBezTo>
                  <a:lnTo>
                    <a:pt x="38080" y="37698"/>
                  </a:lnTo>
                  <a:lnTo>
                    <a:pt x="110738" y="37698"/>
                  </a:lnTo>
                  <a:lnTo>
                    <a:pt x="110738" y="74944"/>
                  </a:lnTo>
                  <a:lnTo>
                    <a:pt x="85233" y="93472"/>
                  </a:lnTo>
                  <a:cubicBezTo>
                    <a:pt x="83637" y="94591"/>
                    <a:pt x="82994" y="96615"/>
                    <a:pt x="83590" y="98473"/>
                  </a:cubicBezTo>
                  <a:lnTo>
                    <a:pt x="94044" y="130622"/>
                  </a:lnTo>
                  <a:cubicBezTo>
                    <a:pt x="94640" y="132456"/>
                    <a:pt x="96354" y="133718"/>
                    <a:pt x="98283" y="133718"/>
                  </a:cubicBezTo>
                  <a:lnTo>
                    <a:pt x="132100" y="133718"/>
                  </a:lnTo>
                  <a:cubicBezTo>
                    <a:pt x="134053" y="133718"/>
                    <a:pt x="135767" y="132456"/>
                    <a:pt x="136363" y="130622"/>
                  </a:cubicBezTo>
                  <a:lnTo>
                    <a:pt x="146817" y="98473"/>
                  </a:lnTo>
                  <a:cubicBezTo>
                    <a:pt x="147413" y="96615"/>
                    <a:pt x="146746" y="94591"/>
                    <a:pt x="145174" y="93472"/>
                  </a:cubicBezTo>
                  <a:lnTo>
                    <a:pt x="119669" y="74944"/>
                  </a:lnTo>
                  <a:lnTo>
                    <a:pt x="119669" y="37698"/>
                  </a:lnTo>
                  <a:lnTo>
                    <a:pt x="192327" y="37698"/>
                  </a:lnTo>
                  <a:lnTo>
                    <a:pt x="192327" y="122454"/>
                  </a:lnTo>
                  <a:lnTo>
                    <a:pt x="166821" y="141005"/>
                  </a:lnTo>
                  <a:cubicBezTo>
                    <a:pt x="165250" y="142124"/>
                    <a:pt x="164583" y="144149"/>
                    <a:pt x="165178" y="146030"/>
                  </a:cubicBezTo>
                  <a:lnTo>
                    <a:pt x="175633" y="178179"/>
                  </a:lnTo>
                  <a:cubicBezTo>
                    <a:pt x="176228" y="180037"/>
                    <a:pt x="177943" y="181275"/>
                    <a:pt x="179896" y="181275"/>
                  </a:cubicBezTo>
                  <a:lnTo>
                    <a:pt x="213712" y="181275"/>
                  </a:lnTo>
                  <a:cubicBezTo>
                    <a:pt x="215641" y="181275"/>
                    <a:pt x="217356" y="180037"/>
                    <a:pt x="217951" y="178179"/>
                  </a:cubicBezTo>
                  <a:lnTo>
                    <a:pt x="228406" y="146030"/>
                  </a:lnTo>
                  <a:cubicBezTo>
                    <a:pt x="229001" y="144196"/>
                    <a:pt x="228358" y="142172"/>
                    <a:pt x="226762" y="141005"/>
                  </a:cubicBezTo>
                  <a:lnTo>
                    <a:pt x="201257" y="122454"/>
                  </a:lnTo>
                  <a:lnTo>
                    <a:pt x="201257" y="37698"/>
                  </a:lnTo>
                  <a:cubicBezTo>
                    <a:pt x="202686" y="37675"/>
                    <a:pt x="203972" y="37103"/>
                    <a:pt x="204805" y="36103"/>
                  </a:cubicBezTo>
                  <a:lnTo>
                    <a:pt x="229025" y="7383"/>
                  </a:lnTo>
                  <a:cubicBezTo>
                    <a:pt x="230454" y="5668"/>
                    <a:pt x="230478" y="3144"/>
                    <a:pt x="228882" y="1382"/>
                  </a:cubicBezTo>
                  <a:cubicBezTo>
                    <a:pt x="228025" y="477"/>
                    <a:pt x="226810" y="0"/>
                    <a:pt x="225524" y="0"/>
                  </a:cubicBezTo>
                  <a:lnTo>
                    <a:pt x="132933" y="0"/>
                  </a:lnTo>
                  <a:cubicBezTo>
                    <a:pt x="130671" y="0"/>
                    <a:pt x="128671" y="1596"/>
                    <a:pt x="128361" y="3811"/>
                  </a:cubicBezTo>
                  <a:cubicBezTo>
                    <a:pt x="127980" y="6573"/>
                    <a:pt x="130099" y="8955"/>
                    <a:pt x="132790" y="8955"/>
                  </a:cubicBezTo>
                  <a:lnTo>
                    <a:pt x="215998" y="8955"/>
                  </a:lnTo>
                  <a:lnTo>
                    <a:pt x="199328" y="28697"/>
                  </a:lnTo>
                  <a:lnTo>
                    <a:pt x="31222" y="28697"/>
                  </a:lnTo>
                  <a:lnTo>
                    <a:pt x="14552" y="8955"/>
                  </a:lnTo>
                  <a:lnTo>
                    <a:pt x="94425" y="8955"/>
                  </a:lnTo>
                  <a:cubicBezTo>
                    <a:pt x="96688" y="8955"/>
                    <a:pt x="98688" y="7335"/>
                    <a:pt x="98998" y="5144"/>
                  </a:cubicBezTo>
                  <a:cubicBezTo>
                    <a:pt x="99403" y="2382"/>
                    <a:pt x="97259" y="0"/>
                    <a:pt x="945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58"/>
            <p:cNvSpPr/>
            <p:nvPr/>
          </p:nvSpPr>
          <p:spPr>
            <a:xfrm>
              <a:off x="6413245" y="4419906"/>
              <a:ext cx="103753" cy="114399"/>
            </a:xfrm>
            <a:custGeom>
              <a:avLst/>
              <a:gdLst/>
              <a:ahLst/>
              <a:cxnLst/>
              <a:rect l="l" t="t" r="r" b="b"/>
              <a:pathLst>
                <a:path w="64443" h="61013" extrusionOk="0">
                  <a:moveTo>
                    <a:pt x="32222" y="10050"/>
                  </a:moveTo>
                  <a:lnTo>
                    <a:pt x="54322" y="26101"/>
                  </a:lnTo>
                  <a:lnTo>
                    <a:pt x="45867" y="52058"/>
                  </a:lnTo>
                  <a:lnTo>
                    <a:pt x="18576" y="52058"/>
                  </a:lnTo>
                  <a:lnTo>
                    <a:pt x="10146" y="26101"/>
                  </a:lnTo>
                  <a:lnTo>
                    <a:pt x="32222" y="10050"/>
                  </a:lnTo>
                  <a:close/>
                  <a:moveTo>
                    <a:pt x="32222" y="0"/>
                  </a:moveTo>
                  <a:cubicBezTo>
                    <a:pt x="31299" y="0"/>
                    <a:pt x="30376" y="286"/>
                    <a:pt x="29578" y="857"/>
                  </a:cubicBezTo>
                  <a:lnTo>
                    <a:pt x="2239" y="20742"/>
                  </a:lnTo>
                  <a:cubicBezTo>
                    <a:pt x="644" y="21862"/>
                    <a:pt x="1" y="23886"/>
                    <a:pt x="596" y="25767"/>
                  </a:cubicBezTo>
                  <a:lnTo>
                    <a:pt x="11051" y="57917"/>
                  </a:lnTo>
                  <a:cubicBezTo>
                    <a:pt x="11646" y="59750"/>
                    <a:pt x="13361" y="61012"/>
                    <a:pt x="15290" y="61012"/>
                  </a:cubicBezTo>
                  <a:lnTo>
                    <a:pt x="49106" y="61012"/>
                  </a:lnTo>
                  <a:cubicBezTo>
                    <a:pt x="51059" y="61012"/>
                    <a:pt x="52774" y="59750"/>
                    <a:pt x="53369" y="57917"/>
                  </a:cubicBezTo>
                  <a:lnTo>
                    <a:pt x="63824" y="25767"/>
                  </a:lnTo>
                  <a:cubicBezTo>
                    <a:pt x="64443" y="23886"/>
                    <a:pt x="63776" y="21862"/>
                    <a:pt x="62204" y="20742"/>
                  </a:cubicBezTo>
                  <a:lnTo>
                    <a:pt x="34865" y="857"/>
                  </a:lnTo>
                  <a:cubicBezTo>
                    <a:pt x="34067" y="286"/>
                    <a:pt x="33145" y="0"/>
                    <a:pt x="322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58"/>
            <p:cNvSpPr/>
            <p:nvPr/>
          </p:nvSpPr>
          <p:spPr>
            <a:xfrm>
              <a:off x="6457874" y="4386773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8" y="1"/>
                  </a:moveTo>
                  <a:cubicBezTo>
                    <a:pt x="3287" y="1"/>
                    <a:pt x="2144" y="477"/>
                    <a:pt x="1311" y="1311"/>
                  </a:cubicBezTo>
                  <a:cubicBezTo>
                    <a:pt x="477" y="2144"/>
                    <a:pt x="1" y="3311"/>
                    <a:pt x="1" y="4502"/>
                  </a:cubicBezTo>
                  <a:cubicBezTo>
                    <a:pt x="1" y="5692"/>
                    <a:pt x="477" y="6859"/>
                    <a:pt x="1311" y="7669"/>
                  </a:cubicBezTo>
                  <a:cubicBezTo>
                    <a:pt x="2120" y="8503"/>
                    <a:pt x="3287" y="8979"/>
                    <a:pt x="4478" y="8979"/>
                  </a:cubicBezTo>
                  <a:cubicBezTo>
                    <a:pt x="5669" y="8979"/>
                    <a:pt x="6836" y="8503"/>
                    <a:pt x="7669" y="7669"/>
                  </a:cubicBezTo>
                  <a:cubicBezTo>
                    <a:pt x="8503" y="6836"/>
                    <a:pt x="8979" y="5692"/>
                    <a:pt x="8979" y="4502"/>
                  </a:cubicBezTo>
                  <a:cubicBezTo>
                    <a:pt x="8979" y="3311"/>
                    <a:pt x="8503" y="2144"/>
                    <a:pt x="7669" y="1311"/>
                  </a:cubicBezTo>
                  <a:cubicBezTo>
                    <a:pt x="6836" y="477"/>
                    <a:pt x="5669" y="1"/>
                    <a:pt x="4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2" name="Google Shape;1042;p58"/>
          <p:cNvGrpSpPr/>
          <p:nvPr/>
        </p:nvGrpSpPr>
        <p:grpSpPr>
          <a:xfrm>
            <a:off x="7241571" y="4181777"/>
            <a:ext cx="355427" cy="430669"/>
            <a:chOff x="7241571" y="4181777"/>
            <a:chExt cx="355427" cy="430669"/>
          </a:xfrm>
        </p:grpSpPr>
        <p:sp>
          <p:nvSpPr>
            <p:cNvPr id="1043" name="Google Shape;1043;p58"/>
            <p:cNvSpPr/>
            <p:nvPr/>
          </p:nvSpPr>
          <p:spPr>
            <a:xfrm>
              <a:off x="7241571" y="4181777"/>
              <a:ext cx="355427" cy="430669"/>
            </a:xfrm>
            <a:custGeom>
              <a:avLst/>
              <a:gdLst/>
              <a:ahLst/>
              <a:cxnLst/>
              <a:rect l="l" t="t" r="r" b="b"/>
              <a:pathLst>
                <a:path w="220762" h="229690" extrusionOk="0">
                  <a:moveTo>
                    <a:pt x="198280" y="83469"/>
                  </a:moveTo>
                  <a:cubicBezTo>
                    <a:pt x="205710" y="83469"/>
                    <a:pt x="211736" y="89471"/>
                    <a:pt x="211736" y="96925"/>
                  </a:cubicBezTo>
                  <a:lnTo>
                    <a:pt x="211736" y="105879"/>
                  </a:lnTo>
                  <a:lnTo>
                    <a:pt x="211759" y="105879"/>
                  </a:lnTo>
                  <a:cubicBezTo>
                    <a:pt x="211759" y="108355"/>
                    <a:pt x="209735" y="110380"/>
                    <a:pt x="207258" y="110380"/>
                  </a:cubicBezTo>
                  <a:lnTo>
                    <a:pt x="182825" y="110380"/>
                  </a:lnTo>
                  <a:cubicBezTo>
                    <a:pt x="182682" y="109427"/>
                    <a:pt x="182229" y="108570"/>
                    <a:pt x="181586" y="107879"/>
                  </a:cubicBezTo>
                  <a:cubicBezTo>
                    <a:pt x="180753" y="107046"/>
                    <a:pt x="179586" y="106569"/>
                    <a:pt x="178395" y="106569"/>
                  </a:cubicBezTo>
                  <a:cubicBezTo>
                    <a:pt x="177205" y="106569"/>
                    <a:pt x="176038" y="107046"/>
                    <a:pt x="175204" y="107879"/>
                  </a:cubicBezTo>
                  <a:cubicBezTo>
                    <a:pt x="174513" y="108570"/>
                    <a:pt x="174109" y="109427"/>
                    <a:pt x="173966" y="110380"/>
                  </a:cubicBezTo>
                  <a:lnTo>
                    <a:pt x="145460" y="110380"/>
                  </a:lnTo>
                  <a:cubicBezTo>
                    <a:pt x="145984" y="108975"/>
                    <a:pt x="146246" y="107450"/>
                    <a:pt x="146246" y="105879"/>
                  </a:cubicBezTo>
                  <a:lnTo>
                    <a:pt x="146246" y="96925"/>
                  </a:lnTo>
                  <a:cubicBezTo>
                    <a:pt x="146246" y="91852"/>
                    <a:pt x="144579" y="87208"/>
                    <a:pt x="141745" y="83469"/>
                  </a:cubicBezTo>
                  <a:lnTo>
                    <a:pt x="173918" y="83469"/>
                  </a:lnTo>
                  <a:cubicBezTo>
                    <a:pt x="173918" y="83588"/>
                    <a:pt x="173894" y="83708"/>
                    <a:pt x="173894" y="83850"/>
                  </a:cubicBezTo>
                  <a:cubicBezTo>
                    <a:pt x="173894" y="85041"/>
                    <a:pt x="174371" y="86208"/>
                    <a:pt x="175204" y="87042"/>
                  </a:cubicBezTo>
                  <a:cubicBezTo>
                    <a:pt x="176038" y="87875"/>
                    <a:pt x="177205" y="88351"/>
                    <a:pt x="178395" y="88351"/>
                  </a:cubicBezTo>
                  <a:cubicBezTo>
                    <a:pt x="179586" y="88351"/>
                    <a:pt x="180753" y="87875"/>
                    <a:pt x="181586" y="87042"/>
                  </a:cubicBezTo>
                  <a:cubicBezTo>
                    <a:pt x="182420" y="86208"/>
                    <a:pt x="182872" y="85041"/>
                    <a:pt x="182872" y="83850"/>
                  </a:cubicBezTo>
                  <a:cubicBezTo>
                    <a:pt x="182872" y="83731"/>
                    <a:pt x="182872" y="83612"/>
                    <a:pt x="182849" y="83469"/>
                  </a:cubicBezTo>
                  <a:close/>
                  <a:moveTo>
                    <a:pt x="123801" y="83454"/>
                  </a:moveTo>
                  <a:cubicBezTo>
                    <a:pt x="131217" y="83454"/>
                    <a:pt x="137244" y="89504"/>
                    <a:pt x="137244" y="96925"/>
                  </a:cubicBezTo>
                  <a:lnTo>
                    <a:pt x="137244" y="105760"/>
                  </a:lnTo>
                  <a:cubicBezTo>
                    <a:pt x="137244" y="107998"/>
                    <a:pt x="135672" y="110022"/>
                    <a:pt x="133433" y="110356"/>
                  </a:cubicBezTo>
                  <a:cubicBezTo>
                    <a:pt x="133207" y="110389"/>
                    <a:pt x="132983" y="110405"/>
                    <a:pt x="132762" y="110405"/>
                  </a:cubicBezTo>
                  <a:cubicBezTo>
                    <a:pt x="130296" y="110405"/>
                    <a:pt x="128290" y="108395"/>
                    <a:pt x="128290" y="105903"/>
                  </a:cubicBezTo>
                  <a:lnTo>
                    <a:pt x="128290" y="103021"/>
                  </a:lnTo>
                  <a:cubicBezTo>
                    <a:pt x="128290" y="100759"/>
                    <a:pt x="126694" y="98758"/>
                    <a:pt x="124479" y="98449"/>
                  </a:cubicBezTo>
                  <a:cubicBezTo>
                    <a:pt x="124252" y="98415"/>
                    <a:pt x="124028" y="98399"/>
                    <a:pt x="123808" y="98399"/>
                  </a:cubicBezTo>
                  <a:cubicBezTo>
                    <a:pt x="121342" y="98399"/>
                    <a:pt x="119335" y="100408"/>
                    <a:pt x="119335" y="102878"/>
                  </a:cubicBezTo>
                  <a:lnTo>
                    <a:pt x="119335" y="105903"/>
                  </a:lnTo>
                  <a:cubicBezTo>
                    <a:pt x="119335" y="113356"/>
                    <a:pt x="125337" y="119358"/>
                    <a:pt x="132790" y="119358"/>
                  </a:cubicBezTo>
                  <a:lnTo>
                    <a:pt x="202781" y="119358"/>
                  </a:lnTo>
                  <a:lnTo>
                    <a:pt x="202781" y="128336"/>
                  </a:lnTo>
                  <a:lnTo>
                    <a:pt x="177133" y="128336"/>
                  </a:lnTo>
                  <a:cubicBezTo>
                    <a:pt x="174871" y="128336"/>
                    <a:pt x="172894" y="129931"/>
                    <a:pt x="172561" y="132146"/>
                  </a:cubicBezTo>
                  <a:cubicBezTo>
                    <a:pt x="172180" y="134908"/>
                    <a:pt x="174323" y="137290"/>
                    <a:pt x="176990" y="137290"/>
                  </a:cubicBezTo>
                  <a:lnTo>
                    <a:pt x="202781" y="137290"/>
                  </a:lnTo>
                  <a:lnTo>
                    <a:pt x="202781" y="220735"/>
                  </a:lnTo>
                  <a:lnTo>
                    <a:pt x="110333" y="220735"/>
                  </a:lnTo>
                  <a:lnTo>
                    <a:pt x="110333" y="97186"/>
                  </a:lnTo>
                  <a:cubicBezTo>
                    <a:pt x="110333" y="90114"/>
                    <a:pt x="115692" y="84041"/>
                    <a:pt x="122765" y="83493"/>
                  </a:cubicBezTo>
                  <a:cubicBezTo>
                    <a:pt x="123113" y="83467"/>
                    <a:pt x="123458" y="83454"/>
                    <a:pt x="123801" y="83454"/>
                  </a:cubicBezTo>
                  <a:close/>
                  <a:moveTo>
                    <a:pt x="4478" y="0"/>
                  </a:moveTo>
                  <a:cubicBezTo>
                    <a:pt x="2025" y="0"/>
                    <a:pt x="1" y="1977"/>
                    <a:pt x="1" y="4501"/>
                  </a:cubicBezTo>
                  <a:lnTo>
                    <a:pt x="1" y="114714"/>
                  </a:lnTo>
                  <a:cubicBezTo>
                    <a:pt x="1" y="116976"/>
                    <a:pt x="1596" y="118977"/>
                    <a:pt x="3811" y="119310"/>
                  </a:cubicBezTo>
                  <a:cubicBezTo>
                    <a:pt x="4026" y="119340"/>
                    <a:pt x="4239" y="119354"/>
                    <a:pt x="4449" y="119354"/>
                  </a:cubicBezTo>
                  <a:cubicBezTo>
                    <a:pt x="6930" y="119354"/>
                    <a:pt x="8955" y="117340"/>
                    <a:pt x="8955" y="114881"/>
                  </a:cubicBezTo>
                  <a:lnTo>
                    <a:pt x="8955" y="8978"/>
                  </a:lnTo>
                  <a:lnTo>
                    <a:pt x="101379" y="8978"/>
                  </a:lnTo>
                  <a:lnTo>
                    <a:pt x="101379" y="220735"/>
                  </a:lnTo>
                  <a:lnTo>
                    <a:pt x="8955" y="220735"/>
                  </a:lnTo>
                  <a:lnTo>
                    <a:pt x="8955" y="156318"/>
                  </a:lnTo>
                  <a:cubicBezTo>
                    <a:pt x="8955" y="154055"/>
                    <a:pt x="7336" y="152055"/>
                    <a:pt x="5145" y="151721"/>
                  </a:cubicBezTo>
                  <a:cubicBezTo>
                    <a:pt x="4930" y="151692"/>
                    <a:pt x="4717" y="151677"/>
                    <a:pt x="4507" y="151677"/>
                  </a:cubicBezTo>
                  <a:cubicBezTo>
                    <a:pt x="2026" y="151677"/>
                    <a:pt x="1" y="153691"/>
                    <a:pt x="1" y="156151"/>
                  </a:cubicBezTo>
                  <a:lnTo>
                    <a:pt x="1" y="225189"/>
                  </a:lnTo>
                  <a:cubicBezTo>
                    <a:pt x="1" y="227665"/>
                    <a:pt x="1978" y="229690"/>
                    <a:pt x="4478" y="229690"/>
                  </a:cubicBezTo>
                  <a:lnTo>
                    <a:pt x="207258" y="229690"/>
                  </a:lnTo>
                  <a:cubicBezTo>
                    <a:pt x="209735" y="229690"/>
                    <a:pt x="211759" y="227689"/>
                    <a:pt x="211759" y="225189"/>
                  </a:cubicBezTo>
                  <a:lnTo>
                    <a:pt x="211759" y="118524"/>
                  </a:lnTo>
                  <a:cubicBezTo>
                    <a:pt x="216975" y="116690"/>
                    <a:pt x="220714" y="111689"/>
                    <a:pt x="220714" y="105855"/>
                  </a:cubicBezTo>
                  <a:lnTo>
                    <a:pt x="220714" y="96901"/>
                  </a:lnTo>
                  <a:cubicBezTo>
                    <a:pt x="220761" y="84541"/>
                    <a:pt x="210688" y="74468"/>
                    <a:pt x="198304" y="74468"/>
                  </a:cubicBezTo>
                  <a:lnTo>
                    <a:pt x="123836" y="74468"/>
                  </a:lnTo>
                  <a:cubicBezTo>
                    <a:pt x="118764" y="74468"/>
                    <a:pt x="114120" y="76135"/>
                    <a:pt x="110381" y="78968"/>
                  </a:cubicBezTo>
                  <a:lnTo>
                    <a:pt x="110381" y="4501"/>
                  </a:lnTo>
                  <a:cubicBezTo>
                    <a:pt x="110381" y="2024"/>
                    <a:pt x="108381" y="0"/>
                    <a:pt x="10588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58"/>
            <p:cNvSpPr/>
            <p:nvPr/>
          </p:nvSpPr>
          <p:spPr>
            <a:xfrm>
              <a:off x="7491480" y="4422406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8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2" y="8979"/>
                    <a:pt x="6859" y="8502"/>
                    <a:pt x="7693" y="7669"/>
                  </a:cubicBezTo>
                  <a:cubicBezTo>
                    <a:pt x="8526" y="6835"/>
                    <a:pt x="9003" y="5668"/>
                    <a:pt x="9003" y="4478"/>
                  </a:cubicBezTo>
                  <a:cubicBezTo>
                    <a:pt x="9003" y="3287"/>
                    <a:pt x="8526" y="2144"/>
                    <a:pt x="7693" y="1310"/>
                  </a:cubicBezTo>
                  <a:cubicBezTo>
                    <a:pt x="6859" y="477"/>
                    <a:pt x="5692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58"/>
            <p:cNvSpPr/>
            <p:nvPr/>
          </p:nvSpPr>
          <p:spPr>
            <a:xfrm>
              <a:off x="7279377" y="4281083"/>
              <a:ext cx="14455" cy="16836"/>
            </a:xfrm>
            <a:custGeom>
              <a:avLst/>
              <a:gdLst/>
              <a:ahLst/>
              <a:cxnLst/>
              <a:rect l="l" t="t" r="r" b="b"/>
              <a:pathLst>
                <a:path w="8978" h="8979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287"/>
                    <a:pt x="0" y="4477"/>
                  </a:cubicBezTo>
                  <a:cubicBezTo>
                    <a:pt x="0" y="5668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35" y="8502"/>
                    <a:pt x="7668" y="7668"/>
                  </a:cubicBezTo>
                  <a:cubicBezTo>
                    <a:pt x="8502" y="6835"/>
                    <a:pt x="8978" y="5668"/>
                    <a:pt x="8978" y="4477"/>
                  </a:cubicBezTo>
                  <a:cubicBezTo>
                    <a:pt x="8978" y="3287"/>
                    <a:pt x="8502" y="2143"/>
                    <a:pt x="7668" y="1310"/>
                  </a:cubicBezTo>
                  <a:cubicBezTo>
                    <a:pt x="6835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58"/>
            <p:cNvSpPr/>
            <p:nvPr/>
          </p:nvSpPr>
          <p:spPr>
            <a:xfrm>
              <a:off x="7301270" y="4281083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287"/>
                    <a:pt x="0" y="4477"/>
                  </a:cubicBezTo>
                  <a:cubicBezTo>
                    <a:pt x="0" y="5668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8"/>
                  </a:cubicBezTo>
                  <a:cubicBezTo>
                    <a:pt x="8526" y="6835"/>
                    <a:pt x="9002" y="5668"/>
                    <a:pt x="9002" y="4477"/>
                  </a:cubicBezTo>
                  <a:cubicBezTo>
                    <a:pt x="9002" y="3287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58"/>
            <p:cNvSpPr/>
            <p:nvPr/>
          </p:nvSpPr>
          <p:spPr>
            <a:xfrm>
              <a:off x="7323238" y="4281083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8" y="0"/>
                  </a:moveTo>
                  <a:cubicBezTo>
                    <a:pt x="3287" y="0"/>
                    <a:pt x="2144" y="476"/>
                    <a:pt x="1311" y="1310"/>
                  </a:cubicBezTo>
                  <a:cubicBezTo>
                    <a:pt x="477" y="2143"/>
                    <a:pt x="1" y="3287"/>
                    <a:pt x="1" y="4477"/>
                  </a:cubicBezTo>
                  <a:cubicBezTo>
                    <a:pt x="1" y="5668"/>
                    <a:pt x="477" y="6835"/>
                    <a:pt x="1311" y="7668"/>
                  </a:cubicBezTo>
                  <a:cubicBezTo>
                    <a:pt x="2144" y="8502"/>
                    <a:pt x="3287" y="8978"/>
                    <a:pt x="4478" y="8978"/>
                  </a:cubicBezTo>
                  <a:cubicBezTo>
                    <a:pt x="5669" y="8978"/>
                    <a:pt x="6836" y="8502"/>
                    <a:pt x="7669" y="7668"/>
                  </a:cubicBezTo>
                  <a:cubicBezTo>
                    <a:pt x="8503" y="6835"/>
                    <a:pt x="8979" y="5668"/>
                    <a:pt x="8979" y="4477"/>
                  </a:cubicBezTo>
                  <a:cubicBezTo>
                    <a:pt x="8979" y="3287"/>
                    <a:pt x="8503" y="2143"/>
                    <a:pt x="7669" y="1310"/>
                  </a:cubicBezTo>
                  <a:cubicBezTo>
                    <a:pt x="6836" y="476"/>
                    <a:pt x="5669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58"/>
            <p:cNvSpPr/>
            <p:nvPr/>
          </p:nvSpPr>
          <p:spPr>
            <a:xfrm>
              <a:off x="7301270" y="4255542"/>
              <a:ext cx="14532" cy="16881"/>
            </a:xfrm>
            <a:custGeom>
              <a:avLst/>
              <a:gdLst/>
              <a:ahLst/>
              <a:cxnLst/>
              <a:rect l="l" t="t" r="r" b="b"/>
              <a:pathLst>
                <a:path w="9026" h="9003" extrusionOk="0">
                  <a:moveTo>
                    <a:pt x="4501" y="0"/>
                  </a:moveTo>
                  <a:cubicBezTo>
                    <a:pt x="3310" y="0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1"/>
                  </a:cubicBezTo>
                  <a:cubicBezTo>
                    <a:pt x="0" y="5692"/>
                    <a:pt x="476" y="6859"/>
                    <a:pt x="1310" y="7692"/>
                  </a:cubicBezTo>
                  <a:cubicBezTo>
                    <a:pt x="2143" y="8526"/>
                    <a:pt x="3310" y="9002"/>
                    <a:pt x="4501" y="9002"/>
                  </a:cubicBezTo>
                  <a:cubicBezTo>
                    <a:pt x="5692" y="9002"/>
                    <a:pt x="6859" y="8526"/>
                    <a:pt x="7692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26" y="3311"/>
                    <a:pt x="8526" y="2144"/>
                    <a:pt x="7692" y="1310"/>
                  </a:cubicBezTo>
                  <a:cubicBezTo>
                    <a:pt x="6859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58"/>
            <p:cNvSpPr/>
            <p:nvPr/>
          </p:nvSpPr>
          <p:spPr>
            <a:xfrm>
              <a:off x="7301270" y="4306579"/>
              <a:ext cx="14532" cy="16836"/>
            </a:xfrm>
            <a:custGeom>
              <a:avLst/>
              <a:gdLst/>
              <a:ahLst/>
              <a:cxnLst/>
              <a:rect l="l" t="t" r="r" b="b"/>
              <a:pathLst>
                <a:path w="9026" h="8979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8"/>
                  </a:cubicBezTo>
                  <a:cubicBezTo>
                    <a:pt x="8526" y="6835"/>
                    <a:pt x="9002" y="5692"/>
                    <a:pt x="9002" y="4501"/>
                  </a:cubicBezTo>
                  <a:cubicBezTo>
                    <a:pt x="9026" y="3310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58"/>
            <p:cNvSpPr/>
            <p:nvPr/>
          </p:nvSpPr>
          <p:spPr>
            <a:xfrm>
              <a:off x="7382974" y="4281083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287"/>
                    <a:pt x="1" y="4477"/>
                  </a:cubicBezTo>
                  <a:cubicBezTo>
                    <a:pt x="1" y="5668"/>
                    <a:pt x="477" y="6835"/>
                    <a:pt x="1311" y="7668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2" y="8978"/>
                    <a:pt x="6859" y="8502"/>
                    <a:pt x="7693" y="7668"/>
                  </a:cubicBezTo>
                  <a:cubicBezTo>
                    <a:pt x="8526" y="6835"/>
                    <a:pt x="9003" y="5668"/>
                    <a:pt x="9003" y="4477"/>
                  </a:cubicBezTo>
                  <a:cubicBezTo>
                    <a:pt x="9003" y="3287"/>
                    <a:pt x="8526" y="2143"/>
                    <a:pt x="7693" y="1310"/>
                  </a:cubicBezTo>
                  <a:cubicBezTo>
                    <a:pt x="6859" y="476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58"/>
            <p:cNvSpPr/>
            <p:nvPr/>
          </p:nvSpPr>
          <p:spPr>
            <a:xfrm>
              <a:off x="7382974" y="4496395"/>
              <a:ext cx="14495" cy="16834"/>
            </a:xfrm>
            <a:custGeom>
              <a:avLst/>
              <a:gdLst/>
              <a:ahLst/>
              <a:cxnLst/>
              <a:rect l="l" t="t" r="r" b="b"/>
              <a:pathLst>
                <a:path w="9003" h="8978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68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2" y="8978"/>
                    <a:pt x="6859" y="8526"/>
                    <a:pt x="7693" y="7668"/>
                  </a:cubicBezTo>
                  <a:cubicBezTo>
                    <a:pt x="8526" y="6835"/>
                    <a:pt x="9003" y="5692"/>
                    <a:pt x="9003" y="4501"/>
                  </a:cubicBezTo>
                  <a:cubicBezTo>
                    <a:pt x="9003" y="3310"/>
                    <a:pt x="8526" y="2143"/>
                    <a:pt x="7693" y="1310"/>
                  </a:cubicBezTo>
                  <a:cubicBezTo>
                    <a:pt x="6859" y="476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58"/>
            <p:cNvSpPr/>
            <p:nvPr/>
          </p:nvSpPr>
          <p:spPr>
            <a:xfrm>
              <a:off x="7323163" y="4388738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0"/>
                  </a:cubicBezTo>
                  <a:cubicBezTo>
                    <a:pt x="476" y="2144"/>
                    <a:pt x="0" y="3287"/>
                    <a:pt x="0" y="4478"/>
                  </a:cubicBezTo>
                  <a:cubicBezTo>
                    <a:pt x="0" y="5668"/>
                    <a:pt x="476" y="6835"/>
                    <a:pt x="1310" y="7669"/>
                  </a:cubicBezTo>
                  <a:cubicBezTo>
                    <a:pt x="2143" y="8502"/>
                    <a:pt x="3310" y="8979"/>
                    <a:pt x="4501" y="8979"/>
                  </a:cubicBezTo>
                  <a:cubicBezTo>
                    <a:pt x="5692" y="8979"/>
                    <a:pt x="6859" y="8502"/>
                    <a:pt x="7692" y="7669"/>
                  </a:cubicBezTo>
                  <a:cubicBezTo>
                    <a:pt x="8526" y="6835"/>
                    <a:pt x="9002" y="5668"/>
                    <a:pt x="9002" y="4478"/>
                  </a:cubicBezTo>
                  <a:cubicBezTo>
                    <a:pt x="9002" y="3287"/>
                    <a:pt x="8526" y="2144"/>
                    <a:pt x="7692" y="1310"/>
                  </a:cubicBezTo>
                  <a:cubicBezTo>
                    <a:pt x="6859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58"/>
            <p:cNvSpPr/>
            <p:nvPr/>
          </p:nvSpPr>
          <p:spPr>
            <a:xfrm>
              <a:off x="7345094" y="4388738"/>
              <a:ext cx="14455" cy="16836"/>
            </a:xfrm>
            <a:custGeom>
              <a:avLst/>
              <a:gdLst/>
              <a:ahLst/>
              <a:cxnLst/>
              <a:rect l="l" t="t" r="r" b="b"/>
              <a:pathLst>
                <a:path w="8978" h="8979" extrusionOk="0">
                  <a:moveTo>
                    <a:pt x="4477" y="1"/>
                  </a:moveTo>
                  <a:cubicBezTo>
                    <a:pt x="3286" y="1"/>
                    <a:pt x="2143" y="477"/>
                    <a:pt x="1310" y="1310"/>
                  </a:cubicBezTo>
                  <a:cubicBezTo>
                    <a:pt x="476" y="2144"/>
                    <a:pt x="0" y="3287"/>
                    <a:pt x="0" y="4478"/>
                  </a:cubicBezTo>
                  <a:cubicBezTo>
                    <a:pt x="0" y="5668"/>
                    <a:pt x="476" y="6835"/>
                    <a:pt x="1310" y="7669"/>
                  </a:cubicBezTo>
                  <a:cubicBezTo>
                    <a:pt x="2143" y="8502"/>
                    <a:pt x="3286" y="8979"/>
                    <a:pt x="4477" y="8979"/>
                  </a:cubicBezTo>
                  <a:cubicBezTo>
                    <a:pt x="5668" y="8979"/>
                    <a:pt x="6835" y="8502"/>
                    <a:pt x="7668" y="7669"/>
                  </a:cubicBezTo>
                  <a:cubicBezTo>
                    <a:pt x="8502" y="6835"/>
                    <a:pt x="8978" y="5668"/>
                    <a:pt x="8978" y="4478"/>
                  </a:cubicBezTo>
                  <a:cubicBezTo>
                    <a:pt x="8978" y="3287"/>
                    <a:pt x="8502" y="2144"/>
                    <a:pt x="7668" y="1310"/>
                  </a:cubicBezTo>
                  <a:cubicBezTo>
                    <a:pt x="6835" y="477"/>
                    <a:pt x="5668" y="1"/>
                    <a:pt x="44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58"/>
            <p:cNvSpPr/>
            <p:nvPr/>
          </p:nvSpPr>
          <p:spPr>
            <a:xfrm>
              <a:off x="7367024" y="4388738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1"/>
                  </a:moveTo>
                  <a:cubicBezTo>
                    <a:pt x="3311" y="1"/>
                    <a:pt x="2144" y="477"/>
                    <a:pt x="1311" y="1310"/>
                  </a:cubicBezTo>
                  <a:cubicBezTo>
                    <a:pt x="477" y="2144"/>
                    <a:pt x="1" y="3287"/>
                    <a:pt x="1" y="4478"/>
                  </a:cubicBezTo>
                  <a:cubicBezTo>
                    <a:pt x="1" y="5668"/>
                    <a:pt x="477" y="6835"/>
                    <a:pt x="1311" y="7669"/>
                  </a:cubicBezTo>
                  <a:cubicBezTo>
                    <a:pt x="2144" y="8502"/>
                    <a:pt x="3311" y="8979"/>
                    <a:pt x="4502" y="8979"/>
                  </a:cubicBezTo>
                  <a:cubicBezTo>
                    <a:pt x="5693" y="8979"/>
                    <a:pt x="6859" y="8502"/>
                    <a:pt x="7693" y="7669"/>
                  </a:cubicBezTo>
                  <a:cubicBezTo>
                    <a:pt x="8527" y="6835"/>
                    <a:pt x="9003" y="5668"/>
                    <a:pt x="9003" y="4478"/>
                  </a:cubicBezTo>
                  <a:cubicBezTo>
                    <a:pt x="9003" y="3287"/>
                    <a:pt x="8527" y="2144"/>
                    <a:pt x="7693" y="1310"/>
                  </a:cubicBezTo>
                  <a:cubicBezTo>
                    <a:pt x="6859" y="477"/>
                    <a:pt x="5693" y="1"/>
                    <a:pt x="45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58"/>
            <p:cNvSpPr/>
            <p:nvPr/>
          </p:nvSpPr>
          <p:spPr>
            <a:xfrm>
              <a:off x="7266149" y="4388738"/>
              <a:ext cx="14455" cy="16836"/>
            </a:xfrm>
            <a:custGeom>
              <a:avLst/>
              <a:gdLst/>
              <a:ahLst/>
              <a:cxnLst/>
              <a:rect l="l" t="t" r="r" b="b"/>
              <a:pathLst>
                <a:path w="8978" h="8979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0"/>
                  </a:cubicBezTo>
                  <a:cubicBezTo>
                    <a:pt x="476" y="2144"/>
                    <a:pt x="0" y="3287"/>
                    <a:pt x="0" y="4478"/>
                  </a:cubicBezTo>
                  <a:cubicBezTo>
                    <a:pt x="0" y="5668"/>
                    <a:pt x="476" y="6835"/>
                    <a:pt x="1310" y="7669"/>
                  </a:cubicBezTo>
                  <a:cubicBezTo>
                    <a:pt x="2143" y="8502"/>
                    <a:pt x="3310" y="8979"/>
                    <a:pt x="4501" y="8979"/>
                  </a:cubicBezTo>
                  <a:cubicBezTo>
                    <a:pt x="5692" y="8979"/>
                    <a:pt x="6835" y="8502"/>
                    <a:pt x="7668" y="7669"/>
                  </a:cubicBezTo>
                  <a:cubicBezTo>
                    <a:pt x="8502" y="6835"/>
                    <a:pt x="8978" y="5668"/>
                    <a:pt x="8978" y="4478"/>
                  </a:cubicBezTo>
                  <a:cubicBezTo>
                    <a:pt x="8978" y="3287"/>
                    <a:pt x="8502" y="2144"/>
                    <a:pt x="7668" y="1310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58"/>
            <p:cNvSpPr/>
            <p:nvPr/>
          </p:nvSpPr>
          <p:spPr>
            <a:xfrm>
              <a:off x="7345094" y="4363242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477" y="1"/>
                  </a:moveTo>
                  <a:cubicBezTo>
                    <a:pt x="3286" y="1"/>
                    <a:pt x="2143" y="477"/>
                    <a:pt x="1310" y="1310"/>
                  </a:cubicBezTo>
                  <a:cubicBezTo>
                    <a:pt x="476" y="2144"/>
                    <a:pt x="0" y="3287"/>
                    <a:pt x="0" y="4478"/>
                  </a:cubicBezTo>
                  <a:cubicBezTo>
                    <a:pt x="0" y="5668"/>
                    <a:pt x="476" y="6835"/>
                    <a:pt x="1310" y="7669"/>
                  </a:cubicBezTo>
                  <a:cubicBezTo>
                    <a:pt x="2143" y="8502"/>
                    <a:pt x="3286" y="8979"/>
                    <a:pt x="4477" y="8979"/>
                  </a:cubicBezTo>
                  <a:cubicBezTo>
                    <a:pt x="5668" y="8979"/>
                    <a:pt x="6835" y="8502"/>
                    <a:pt x="7668" y="7669"/>
                  </a:cubicBezTo>
                  <a:cubicBezTo>
                    <a:pt x="8502" y="6835"/>
                    <a:pt x="8978" y="5668"/>
                    <a:pt x="8978" y="4478"/>
                  </a:cubicBezTo>
                  <a:cubicBezTo>
                    <a:pt x="9002" y="3287"/>
                    <a:pt x="8502" y="2144"/>
                    <a:pt x="7668" y="1310"/>
                  </a:cubicBezTo>
                  <a:cubicBezTo>
                    <a:pt x="6835" y="477"/>
                    <a:pt x="5668" y="1"/>
                    <a:pt x="44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58"/>
            <p:cNvSpPr/>
            <p:nvPr/>
          </p:nvSpPr>
          <p:spPr>
            <a:xfrm>
              <a:off x="7345094" y="4414234"/>
              <a:ext cx="14493" cy="16881"/>
            </a:xfrm>
            <a:custGeom>
              <a:avLst/>
              <a:gdLst/>
              <a:ahLst/>
              <a:cxnLst/>
              <a:rect l="l" t="t" r="r" b="b"/>
              <a:pathLst>
                <a:path w="9002" h="9003" extrusionOk="0">
                  <a:moveTo>
                    <a:pt x="4477" y="1"/>
                  </a:moveTo>
                  <a:cubicBezTo>
                    <a:pt x="3286" y="1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2"/>
                  </a:cubicBezTo>
                  <a:cubicBezTo>
                    <a:pt x="0" y="5692"/>
                    <a:pt x="476" y="6859"/>
                    <a:pt x="1310" y="7693"/>
                  </a:cubicBezTo>
                  <a:cubicBezTo>
                    <a:pt x="2143" y="8526"/>
                    <a:pt x="3286" y="9002"/>
                    <a:pt x="4477" y="9002"/>
                  </a:cubicBezTo>
                  <a:cubicBezTo>
                    <a:pt x="5668" y="9002"/>
                    <a:pt x="6835" y="8526"/>
                    <a:pt x="7668" y="7693"/>
                  </a:cubicBezTo>
                  <a:cubicBezTo>
                    <a:pt x="8502" y="6835"/>
                    <a:pt x="8978" y="5692"/>
                    <a:pt x="8978" y="4502"/>
                  </a:cubicBezTo>
                  <a:cubicBezTo>
                    <a:pt x="9002" y="3311"/>
                    <a:pt x="8502" y="2144"/>
                    <a:pt x="7668" y="1310"/>
                  </a:cubicBezTo>
                  <a:cubicBezTo>
                    <a:pt x="6835" y="477"/>
                    <a:pt x="5668" y="1"/>
                    <a:pt x="44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58"/>
            <p:cNvSpPr/>
            <p:nvPr/>
          </p:nvSpPr>
          <p:spPr>
            <a:xfrm>
              <a:off x="7345094" y="4227188"/>
              <a:ext cx="14455" cy="16881"/>
            </a:xfrm>
            <a:custGeom>
              <a:avLst/>
              <a:gdLst/>
              <a:ahLst/>
              <a:cxnLst/>
              <a:rect l="l" t="t" r="r" b="b"/>
              <a:pathLst>
                <a:path w="8978" h="9003" extrusionOk="0">
                  <a:moveTo>
                    <a:pt x="4477" y="0"/>
                  </a:moveTo>
                  <a:cubicBezTo>
                    <a:pt x="3286" y="0"/>
                    <a:pt x="2143" y="477"/>
                    <a:pt x="1310" y="1310"/>
                  </a:cubicBezTo>
                  <a:cubicBezTo>
                    <a:pt x="476" y="2144"/>
                    <a:pt x="0" y="3310"/>
                    <a:pt x="0" y="4501"/>
                  </a:cubicBezTo>
                  <a:cubicBezTo>
                    <a:pt x="0" y="5692"/>
                    <a:pt x="476" y="6859"/>
                    <a:pt x="1310" y="7692"/>
                  </a:cubicBezTo>
                  <a:cubicBezTo>
                    <a:pt x="2143" y="8526"/>
                    <a:pt x="3286" y="9002"/>
                    <a:pt x="4477" y="9002"/>
                  </a:cubicBezTo>
                  <a:cubicBezTo>
                    <a:pt x="5668" y="9002"/>
                    <a:pt x="6835" y="8526"/>
                    <a:pt x="7668" y="7692"/>
                  </a:cubicBezTo>
                  <a:cubicBezTo>
                    <a:pt x="8502" y="6859"/>
                    <a:pt x="8978" y="5692"/>
                    <a:pt x="8978" y="4501"/>
                  </a:cubicBezTo>
                  <a:cubicBezTo>
                    <a:pt x="8978" y="3310"/>
                    <a:pt x="8502" y="2144"/>
                    <a:pt x="7668" y="1310"/>
                  </a:cubicBezTo>
                  <a:cubicBezTo>
                    <a:pt x="6835" y="477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58"/>
            <p:cNvSpPr/>
            <p:nvPr/>
          </p:nvSpPr>
          <p:spPr>
            <a:xfrm>
              <a:off x="7345094" y="4561988"/>
              <a:ext cx="14455" cy="16836"/>
            </a:xfrm>
            <a:custGeom>
              <a:avLst/>
              <a:gdLst/>
              <a:ahLst/>
              <a:cxnLst/>
              <a:rect l="l" t="t" r="r" b="b"/>
              <a:pathLst>
                <a:path w="8978" h="8979" extrusionOk="0">
                  <a:moveTo>
                    <a:pt x="4477" y="0"/>
                  </a:moveTo>
                  <a:cubicBezTo>
                    <a:pt x="3286" y="0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1"/>
                  </a:cubicBezTo>
                  <a:cubicBezTo>
                    <a:pt x="0" y="5692"/>
                    <a:pt x="476" y="6835"/>
                    <a:pt x="1310" y="7669"/>
                  </a:cubicBezTo>
                  <a:cubicBezTo>
                    <a:pt x="2143" y="8502"/>
                    <a:pt x="3286" y="8978"/>
                    <a:pt x="4477" y="8978"/>
                  </a:cubicBezTo>
                  <a:cubicBezTo>
                    <a:pt x="5668" y="8978"/>
                    <a:pt x="6835" y="8502"/>
                    <a:pt x="7668" y="7669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1"/>
                    <a:pt x="8502" y="2144"/>
                    <a:pt x="7668" y="1310"/>
                  </a:cubicBezTo>
                  <a:cubicBezTo>
                    <a:pt x="6835" y="477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58"/>
            <p:cNvSpPr/>
            <p:nvPr/>
          </p:nvSpPr>
          <p:spPr>
            <a:xfrm>
              <a:off x="7279377" y="4496395"/>
              <a:ext cx="14455" cy="16834"/>
            </a:xfrm>
            <a:custGeom>
              <a:avLst/>
              <a:gdLst/>
              <a:ahLst/>
              <a:cxnLst/>
              <a:rect l="l" t="t" r="r" b="b"/>
              <a:pathLst>
                <a:path w="8978" h="8978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59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35" y="8526"/>
                    <a:pt x="7668" y="7668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0"/>
                    <a:pt x="8502" y="2143"/>
                    <a:pt x="7668" y="1310"/>
                  </a:cubicBezTo>
                  <a:cubicBezTo>
                    <a:pt x="6835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58"/>
            <p:cNvSpPr/>
            <p:nvPr/>
          </p:nvSpPr>
          <p:spPr>
            <a:xfrm>
              <a:off x="7301270" y="4496395"/>
              <a:ext cx="14493" cy="16834"/>
            </a:xfrm>
            <a:custGeom>
              <a:avLst/>
              <a:gdLst/>
              <a:ahLst/>
              <a:cxnLst/>
              <a:rect l="l" t="t" r="r" b="b"/>
              <a:pathLst>
                <a:path w="9002" h="8978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59"/>
                    <a:pt x="1310" y="7668"/>
                  </a:cubicBezTo>
                  <a:cubicBezTo>
                    <a:pt x="2143" y="8526"/>
                    <a:pt x="3310" y="8978"/>
                    <a:pt x="4501" y="8978"/>
                  </a:cubicBezTo>
                  <a:cubicBezTo>
                    <a:pt x="5692" y="8978"/>
                    <a:pt x="6859" y="8526"/>
                    <a:pt x="7692" y="7668"/>
                  </a:cubicBezTo>
                  <a:cubicBezTo>
                    <a:pt x="8526" y="6835"/>
                    <a:pt x="9002" y="5692"/>
                    <a:pt x="9002" y="4501"/>
                  </a:cubicBezTo>
                  <a:cubicBezTo>
                    <a:pt x="9002" y="3310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58"/>
            <p:cNvSpPr/>
            <p:nvPr/>
          </p:nvSpPr>
          <p:spPr>
            <a:xfrm>
              <a:off x="7323238" y="4496395"/>
              <a:ext cx="14456" cy="16834"/>
            </a:xfrm>
            <a:custGeom>
              <a:avLst/>
              <a:gdLst/>
              <a:ahLst/>
              <a:cxnLst/>
              <a:rect l="l" t="t" r="r" b="b"/>
              <a:pathLst>
                <a:path w="8979" h="8978" extrusionOk="0">
                  <a:moveTo>
                    <a:pt x="4478" y="0"/>
                  </a:moveTo>
                  <a:cubicBezTo>
                    <a:pt x="3287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68"/>
                  </a:cubicBezTo>
                  <a:cubicBezTo>
                    <a:pt x="2144" y="8502"/>
                    <a:pt x="3287" y="8978"/>
                    <a:pt x="4478" y="8978"/>
                  </a:cubicBezTo>
                  <a:cubicBezTo>
                    <a:pt x="5669" y="8978"/>
                    <a:pt x="6836" y="8526"/>
                    <a:pt x="7669" y="7668"/>
                  </a:cubicBezTo>
                  <a:cubicBezTo>
                    <a:pt x="8503" y="6835"/>
                    <a:pt x="8979" y="5692"/>
                    <a:pt x="8979" y="4501"/>
                  </a:cubicBezTo>
                  <a:cubicBezTo>
                    <a:pt x="8979" y="3310"/>
                    <a:pt x="8503" y="2143"/>
                    <a:pt x="7669" y="1310"/>
                  </a:cubicBezTo>
                  <a:cubicBezTo>
                    <a:pt x="6836" y="476"/>
                    <a:pt x="5669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58"/>
            <p:cNvSpPr/>
            <p:nvPr/>
          </p:nvSpPr>
          <p:spPr>
            <a:xfrm>
              <a:off x="7301270" y="4470899"/>
              <a:ext cx="14493" cy="16834"/>
            </a:xfrm>
            <a:custGeom>
              <a:avLst/>
              <a:gdLst/>
              <a:ahLst/>
              <a:cxnLst/>
              <a:rect l="l" t="t" r="r" b="b"/>
              <a:pathLst>
                <a:path w="9002" h="8978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8"/>
                  </a:cubicBezTo>
                  <a:cubicBezTo>
                    <a:pt x="8526" y="6835"/>
                    <a:pt x="9002" y="5692"/>
                    <a:pt x="9002" y="4501"/>
                  </a:cubicBezTo>
                  <a:cubicBezTo>
                    <a:pt x="9002" y="3310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58"/>
            <p:cNvSpPr/>
            <p:nvPr/>
          </p:nvSpPr>
          <p:spPr>
            <a:xfrm>
              <a:off x="7301270" y="4521891"/>
              <a:ext cx="14532" cy="16879"/>
            </a:xfrm>
            <a:custGeom>
              <a:avLst/>
              <a:gdLst/>
              <a:ahLst/>
              <a:cxnLst/>
              <a:rect l="l" t="t" r="r" b="b"/>
              <a:pathLst>
                <a:path w="9026" h="9002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310"/>
                    <a:pt x="0" y="4501"/>
                  </a:cubicBezTo>
                  <a:cubicBezTo>
                    <a:pt x="0" y="5692"/>
                    <a:pt x="476" y="6859"/>
                    <a:pt x="1310" y="7692"/>
                  </a:cubicBezTo>
                  <a:cubicBezTo>
                    <a:pt x="2143" y="8526"/>
                    <a:pt x="3310" y="9002"/>
                    <a:pt x="4501" y="9002"/>
                  </a:cubicBezTo>
                  <a:cubicBezTo>
                    <a:pt x="5692" y="9002"/>
                    <a:pt x="6859" y="8526"/>
                    <a:pt x="7692" y="7692"/>
                  </a:cubicBezTo>
                  <a:cubicBezTo>
                    <a:pt x="8526" y="6859"/>
                    <a:pt x="9002" y="5692"/>
                    <a:pt x="9002" y="4501"/>
                  </a:cubicBezTo>
                  <a:cubicBezTo>
                    <a:pt x="9026" y="3310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58"/>
            <p:cNvSpPr/>
            <p:nvPr/>
          </p:nvSpPr>
          <p:spPr>
            <a:xfrm>
              <a:off x="7544890" y="4496395"/>
              <a:ext cx="14456" cy="16834"/>
            </a:xfrm>
            <a:custGeom>
              <a:avLst/>
              <a:gdLst/>
              <a:ahLst/>
              <a:cxnLst/>
              <a:rect l="l" t="t" r="r" b="b"/>
              <a:pathLst>
                <a:path w="8979" h="8978" extrusionOk="0">
                  <a:moveTo>
                    <a:pt x="4501" y="0"/>
                  </a:moveTo>
                  <a:cubicBezTo>
                    <a:pt x="3311" y="0"/>
                    <a:pt x="2144" y="476"/>
                    <a:pt x="1310" y="1310"/>
                  </a:cubicBezTo>
                  <a:cubicBezTo>
                    <a:pt x="477" y="2143"/>
                    <a:pt x="0" y="3310"/>
                    <a:pt x="0" y="4501"/>
                  </a:cubicBezTo>
                  <a:cubicBezTo>
                    <a:pt x="0" y="5692"/>
                    <a:pt x="477" y="6859"/>
                    <a:pt x="1310" y="7668"/>
                  </a:cubicBezTo>
                  <a:cubicBezTo>
                    <a:pt x="2144" y="8526"/>
                    <a:pt x="3311" y="8978"/>
                    <a:pt x="4501" y="8978"/>
                  </a:cubicBezTo>
                  <a:cubicBezTo>
                    <a:pt x="5692" y="8978"/>
                    <a:pt x="6835" y="8526"/>
                    <a:pt x="7669" y="7668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0"/>
                    <a:pt x="8502" y="2143"/>
                    <a:pt x="7669" y="1310"/>
                  </a:cubicBezTo>
                  <a:cubicBezTo>
                    <a:pt x="6835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58"/>
            <p:cNvSpPr/>
            <p:nvPr/>
          </p:nvSpPr>
          <p:spPr>
            <a:xfrm>
              <a:off x="7499686" y="4356098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0"/>
                  </a:moveTo>
                  <a:cubicBezTo>
                    <a:pt x="3310" y="0"/>
                    <a:pt x="2143" y="453"/>
                    <a:pt x="1310" y="1310"/>
                  </a:cubicBezTo>
                  <a:cubicBezTo>
                    <a:pt x="476" y="2144"/>
                    <a:pt x="0" y="3287"/>
                    <a:pt x="0" y="4477"/>
                  </a:cubicBezTo>
                  <a:cubicBezTo>
                    <a:pt x="0" y="5668"/>
                    <a:pt x="476" y="6835"/>
                    <a:pt x="1310" y="7669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9"/>
                  </a:cubicBezTo>
                  <a:cubicBezTo>
                    <a:pt x="8526" y="6835"/>
                    <a:pt x="9002" y="5668"/>
                    <a:pt x="9002" y="4477"/>
                  </a:cubicBezTo>
                  <a:cubicBezTo>
                    <a:pt x="9002" y="3287"/>
                    <a:pt x="8526" y="2144"/>
                    <a:pt x="7692" y="1310"/>
                  </a:cubicBezTo>
                  <a:cubicBezTo>
                    <a:pt x="6859" y="453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58"/>
            <p:cNvSpPr/>
            <p:nvPr/>
          </p:nvSpPr>
          <p:spPr>
            <a:xfrm>
              <a:off x="7521579" y="4356098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0"/>
                  </a:moveTo>
                  <a:cubicBezTo>
                    <a:pt x="3310" y="0"/>
                    <a:pt x="2143" y="453"/>
                    <a:pt x="1310" y="1310"/>
                  </a:cubicBezTo>
                  <a:cubicBezTo>
                    <a:pt x="476" y="2144"/>
                    <a:pt x="0" y="3287"/>
                    <a:pt x="0" y="4477"/>
                  </a:cubicBezTo>
                  <a:cubicBezTo>
                    <a:pt x="0" y="5668"/>
                    <a:pt x="476" y="6811"/>
                    <a:pt x="1310" y="7669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9"/>
                  </a:cubicBezTo>
                  <a:cubicBezTo>
                    <a:pt x="8526" y="6835"/>
                    <a:pt x="9002" y="5668"/>
                    <a:pt x="9002" y="4477"/>
                  </a:cubicBezTo>
                  <a:cubicBezTo>
                    <a:pt x="9002" y="3287"/>
                    <a:pt x="8526" y="2144"/>
                    <a:pt x="7692" y="1310"/>
                  </a:cubicBezTo>
                  <a:cubicBezTo>
                    <a:pt x="6859" y="453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58"/>
            <p:cNvSpPr/>
            <p:nvPr/>
          </p:nvSpPr>
          <p:spPr>
            <a:xfrm>
              <a:off x="7543509" y="4356098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8" y="0"/>
                  </a:moveTo>
                  <a:cubicBezTo>
                    <a:pt x="3287" y="0"/>
                    <a:pt x="2144" y="453"/>
                    <a:pt x="1311" y="1310"/>
                  </a:cubicBezTo>
                  <a:cubicBezTo>
                    <a:pt x="477" y="2144"/>
                    <a:pt x="1" y="3287"/>
                    <a:pt x="1" y="4477"/>
                  </a:cubicBezTo>
                  <a:cubicBezTo>
                    <a:pt x="1" y="5668"/>
                    <a:pt x="477" y="6835"/>
                    <a:pt x="1311" y="7669"/>
                  </a:cubicBezTo>
                  <a:cubicBezTo>
                    <a:pt x="2144" y="8502"/>
                    <a:pt x="3287" y="8978"/>
                    <a:pt x="4478" y="8978"/>
                  </a:cubicBezTo>
                  <a:cubicBezTo>
                    <a:pt x="5669" y="8978"/>
                    <a:pt x="6836" y="8502"/>
                    <a:pt x="7669" y="7669"/>
                  </a:cubicBezTo>
                  <a:cubicBezTo>
                    <a:pt x="8503" y="6835"/>
                    <a:pt x="8979" y="5668"/>
                    <a:pt x="8979" y="4477"/>
                  </a:cubicBezTo>
                  <a:cubicBezTo>
                    <a:pt x="8979" y="3287"/>
                    <a:pt x="8503" y="2144"/>
                    <a:pt x="7669" y="1310"/>
                  </a:cubicBezTo>
                  <a:cubicBezTo>
                    <a:pt x="6836" y="453"/>
                    <a:pt x="5669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58"/>
            <p:cNvSpPr/>
            <p:nvPr/>
          </p:nvSpPr>
          <p:spPr>
            <a:xfrm>
              <a:off x="7506970" y="4561988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0"/>
                  </a:moveTo>
                  <a:cubicBezTo>
                    <a:pt x="3311" y="0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35"/>
                    <a:pt x="1311" y="7669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2" y="8978"/>
                    <a:pt x="6859" y="8502"/>
                    <a:pt x="7693" y="7669"/>
                  </a:cubicBezTo>
                  <a:cubicBezTo>
                    <a:pt x="8526" y="6835"/>
                    <a:pt x="9003" y="5692"/>
                    <a:pt x="9003" y="4501"/>
                  </a:cubicBezTo>
                  <a:cubicBezTo>
                    <a:pt x="9003" y="3311"/>
                    <a:pt x="8526" y="2144"/>
                    <a:pt x="7693" y="1310"/>
                  </a:cubicBezTo>
                  <a:cubicBezTo>
                    <a:pt x="6859" y="477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58"/>
            <p:cNvSpPr/>
            <p:nvPr/>
          </p:nvSpPr>
          <p:spPr>
            <a:xfrm>
              <a:off x="7441253" y="4496395"/>
              <a:ext cx="14495" cy="16834"/>
            </a:xfrm>
            <a:custGeom>
              <a:avLst/>
              <a:gdLst/>
              <a:ahLst/>
              <a:cxnLst/>
              <a:rect l="l" t="t" r="r" b="b"/>
              <a:pathLst>
                <a:path w="9003" h="8978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68"/>
                  </a:cubicBezTo>
                  <a:cubicBezTo>
                    <a:pt x="2144" y="8526"/>
                    <a:pt x="3311" y="8978"/>
                    <a:pt x="4502" y="8978"/>
                  </a:cubicBezTo>
                  <a:cubicBezTo>
                    <a:pt x="5692" y="8978"/>
                    <a:pt x="6859" y="8526"/>
                    <a:pt x="7693" y="7668"/>
                  </a:cubicBezTo>
                  <a:cubicBezTo>
                    <a:pt x="8526" y="6835"/>
                    <a:pt x="9003" y="5692"/>
                    <a:pt x="9003" y="4501"/>
                  </a:cubicBezTo>
                  <a:cubicBezTo>
                    <a:pt x="9003" y="3310"/>
                    <a:pt x="8526" y="2143"/>
                    <a:pt x="7693" y="1310"/>
                  </a:cubicBezTo>
                  <a:cubicBezTo>
                    <a:pt x="6859" y="476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58"/>
            <p:cNvSpPr/>
            <p:nvPr/>
          </p:nvSpPr>
          <p:spPr>
            <a:xfrm>
              <a:off x="7463184" y="4496395"/>
              <a:ext cx="14456" cy="16834"/>
            </a:xfrm>
            <a:custGeom>
              <a:avLst/>
              <a:gdLst/>
              <a:ahLst/>
              <a:cxnLst/>
              <a:rect l="l" t="t" r="r" b="b"/>
              <a:pathLst>
                <a:path w="8979" h="8978" extrusionOk="0">
                  <a:moveTo>
                    <a:pt x="4478" y="0"/>
                  </a:moveTo>
                  <a:cubicBezTo>
                    <a:pt x="3287" y="0"/>
                    <a:pt x="2144" y="476"/>
                    <a:pt x="1310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0" y="7668"/>
                  </a:cubicBezTo>
                  <a:cubicBezTo>
                    <a:pt x="2144" y="8502"/>
                    <a:pt x="3287" y="8978"/>
                    <a:pt x="4478" y="8978"/>
                  </a:cubicBezTo>
                  <a:cubicBezTo>
                    <a:pt x="5668" y="8978"/>
                    <a:pt x="6835" y="8526"/>
                    <a:pt x="7669" y="7668"/>
                  </a:cubicBezTo>
                  <a:cubicBezTo>
                    <a:pt x="8502" y="6835"/>
                    <a:pt x="8979" y="5692"/>
                    <a:pt x="8979" y="4501"/>
                  </a:cubicBezTo>
                  <a:cubicBezTo>
                    <a:pt x="8979" y="3310"/>
                    <a:pt x="8502" y="2143"/>
                    <a:pt x="7669" y="1310"/>
                  </a:cubicBezTo>
                  <a:cubicBezTo>
                    <a:pt x="6835" y="476"/>
                    <a:pt x="5668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58"/>
            <p:cNvSpPr/>
            <p:nvPr/>
          </p:nvSpPr>
          <p:spPr>
            <a:xfrm>
              <a:off x="7485077" y="4496395"/>
              <a:ext cx="14456" cy="16834"/>
            </a:xfrm>
            <a:custGeom>
              <a:avLst/>
              <a:gdLst/>
              <a:ahLst/>
              <a:cxnLst/>
              <a:rect l="l" t="t" r="r" b="b"/>
              <a:pathLst>
                <a:path w="8979" h="8978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1" y="7668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2" y="8978"/>
                    <a:pt x="6835" y="8526"/>
                    <a:pt x="7669" y="7668"/>
                  </a:cubicBezTo>
                  <a:cubicBezTo>
                    <a:pt x="8502" y="6835"/>
                    <a:pt x="8979" y="5692"/>
                    <a:pt x="8979" y="4501"/>
                  </a:cubicBezTo>
                  <a:cubicBezTo>
                    <a:pt x="8979" y="3310"/>
                    <a:pt x="8502" y="2143"/>
                    <a:pt x="7669" y="1310"/>
                  </a:cubicBezTo>
                  <a:cubicBezTo>
                    <a:pt x="6835" y="476"/>
                    <a:pt x="5692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58"/>
            <p:cNvSpPr/>
            <p:nvPr/>
          </p:nvSpPr>
          <p:spPr>
            <a:xfrm>
              <a:off x="7463184" y="4470899"/>
              <a:ext cx="14456" cy="16834"/>
            </a:xfrm>
            <a:custGeom>
              <a:avLst/>
              <a:gdLst/>
              <a:ahLst/>
              <a:cxnLst/>
              <a:rect l="l" t="t" r="r" b="b"/>
              <a:pathLst>
                <a:path w="8979" h="8978" extrusionOk="0">
                  <a:moveTo>
                    <a:pt x="4478" y="0"/>
                  </a:moveTo>
                  <a:cubicBezTo>
                    <a:pt x="3287" y="0"/>
                    <a:pt x="2144" y="476"/>
                    <a:pt x="1310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35"/>
                    <a:pt x="1310" y="7668"/>
                  </a:cubicBezTo>
                  <a:cubicBezTo>
                    <a:pt x="2144" y="8502"/>
                    <a:pt x="3287" y="8978"/>
                    <a:pt x="4478" y="8978"/>
                  </a:cubicBezTo>
                  <a:cubicBezTo>
                    <a:pt x="5668" y="8978"/>
                    <a:pt x="6835" y="8502"/>
                    <a:pt x="7669" y="7668"/>
                  </a:cubicBezTo>
                  <a:cubicBezTo>
                    <a:pt x="8502" y="6835"/>
                    <a:pt x="8979" y="5692"/>
                    <a:pt x="8979" y="4501"/>
                  </a:cubicBezTo>
                  <a:cubicBezTo>
                    <a:pt x="8979" y="3310"/>
                    <a:pt x="8502" y="2143"/>
                    <a:pt x="7669" y="1310"/>
                  </a:cubicBezTo>
                  <a:cubicBezTo>
                    <a:pt x="6835" y="476"/>
                    <a:pt x="5668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58"/>
            <p:cNvSpPr/>
            <p:nvPr/>
          </p:nvSpPr>
          <p:spPr>
            <a:xfrm>
              <a:off x="7463184" y="4521891"/>
              <a:ext cx="14456" cy="16879"/>
            </a:xfrm>
            <a:custGeom>
              <a:avLst/>
              <a:gdLst/>
              <a:ahLst/>
              <a:cxnLst/>
              <a:rect l="l" t="t" r="r" b="b"/>
              <a:pathLst>
                <a:path w="8979" h="9002" extrusionOk="0">
                  <a:moveTo>
                    <a:pt x="4478" y="0"/>
                  </a:moveTo>
                  <a:cubicBezTo>
                    <a:pt x="3287" y="0"/>
                    <a:pt x="2144" y="476"/>
                    <a:pt x="1310" y="1310"/>
                  </a:cubicBezTo>
                  <a:cubicBezTo>
                    <a:pt x="477" y="2143"/>
                    <a:pt x="1" y="3310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287" y="9002"/>
                    <a:pt x="4478" y="9002"/>
                  </a:cubicBezTo>
                  <a:cubicBezTo>
                    <a:pt x="5668" y="9002"/>
                    <a:pt x="6835" y="8526"/>
                    <a:pt x="7669" y="7692"/>
                  </a:cubicBezTo>
                  <a:cubicBezTo>
                    <a:pt x="8502" y="6859"/>
                    <a:pt x="8979" y="5692"/>
                    <a:pt x="8979" y="4501"/>
                  </a:cubicBezTo>
                  <a:cubicBezTo>
                    <a:pt x="8979" y="3310"/>
                    <a:pt x="8502" y="2143"/>
                    <a:pt x="7669" y="1310"/>
                  </a:cubicBezTo>
                  <a:cubicBezTo>
                    <a:pt x="6835" y="476"/>
                    <a:pt x="5668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58"/>
            <p:cNvSpPr/>
            <p:nvPr/>
          </p:nvSpPr>
          <p:spPr>
            <a:xfrm>
              <a:off x="7241571" y="4428970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478" y="0"/>
                  </a:moveTo>
                  <a:cubicBezTo>
                    <a:pt x="3287" y="0"/>
                    <a:pt x="2144" y="477"/>
                    <a:pt x="1311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59"/>
                    <a:pt x="1311" y="7692"/>
                  </a:cubicBezTo>
                  <a:cubicBezTo>
                    <a:pt x="2144" y="8526"/>
                    <a:pt x="3287" y="9002"/>
                    <a:pt x="4478" y="9002"/>
                  </a:cubicBezTo>
                  <a:cubicBezTo>
                    <a:pt x="5669" y="9002"/>
                    <a:pt x="6836" y="8526"/>
                    <a:pt x="7669" y="7692"/>
                  </a:cubicBezTo>
                  <a:cubicBezTo>
                    <a:pt x="8503" y="6835"/>
                    <a:pt x="8979" y="5692"/>
                    <a:pt x="8979" y="4501"/>
                  </a:cubicBezTo>
                  <a:cubicBezTo>
                    <a:pt x="8979" y="3311"/>
                    <a:pt x="8503" y="2144"/>
                    <a:pt x="7669" y="1310"/>
                  </a:cubicBezTo>
                  <a:cubicBezTo>
                    <a:pt x="6836" y="477"/>
                    <a:pt x="5669" y="0"/>
                    <a:pt x="4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6" name="Google Shape;1076;p58"/>
          <p:cNvGrpSpPr/>
          <p:nvPr/>
        </p:nvGrpSpPr>
        <p:grpSpPr>
          <a:xfrm>
            <a:off x="8044323" y="4186778"/>
            <a:ext cx="370762" cy="385348"/>
            <a:chOff x="8044323" y="4186778"/>
            <a:chExt cx="370762" cy="385348"/>
          </a:xfrm>
        </p:grpSpPr>
        <p:sp>
          <p:nvSpPr>
            <p:cNvPr id="1077" name="Google Shape;1077;p58"/>
            <p:cNvSpPr/>
            <p:nvPr/>
          </p:nvSpPr>
          <p:spPr>
            <a:xfrm>
              <a:off x="8044323" y="4186778"/>
              <a:ext cx="137763" cy="385303"/>
            </a:xfrm>
            <a:custGeom>
              <a:avLst/>
              <a:gdLst/>
              <a:ahLst/>
              <a:cxnLst/>
              <a:rect l="l" t="t" r="r" b="b"/>
              <a:pathLst>
                <a:path w="85567" h="205495" extrusionOk="0">
                  <a:moveTo>
                    <a:pt x="57941" y="9026"/>
                  </a:moveTo>
                  <a:lnTo>
                    <a:pt x="74493" y="56131"/>
                  </a:lnTo>
                  <a:lnTo>
                    <a:pt x="11313" y="56131"/>
                  </a:lnTo>
                  <a:lnTo>
                    <a:pt x="27864" y="9026"/>
                  </a:lnTo>
                  <a:close/>
                  <a:moveTo>
                    <a:pt x="47249" y="65085"/>
                  </a:moveTo>
                  <a:lnTo>
                    <a:pt x="47249" y="196540"/>
                  </a:lnTo>
                  <a:lnTo>
                    <a:pt x="38295" y="196540"/>
                  </a:lnTo>
                  <a:lnTo>
                    <a:pt x="38295" y="65085"/>
                  </a:lnTo>
                  <a:close/>
                  <a:moveTo>
                    <a:pt x="24744" y="0"/>
                  </a:moveTo>
                  <a:cubicBezTo>
                    <a:pt x="22839" y="0"/>
                    <a:pt x="21148" y="1191"/>
                    <a:pt x="20505" y="3025"/>
                  </a:cubicBezTo>
                  <a:lnTo>
                    <a:pt x="811" y="59108"/>
                  </a:lnTo>
                  <a:cubicBezTo>
                    <a:pt x="1" y="61394"/>
                    <a:pt x="1144" y="64109"/>
                    <a:pt x="3906" y="64966"/>
                  </a:cubicBezTo>
                  <a:cubicBezTo>
                    <a:pt x="4145" y="65061"/>
                    <a:pt x="4383" y="65061"/>
                    <a:pt x="4645" y="65061"/>
                  </a:cubicBezTo>
                  <a:lnTo>
                    <a:pt x="6883" y="65061"/>
                  </a:lnTo>
                  <a:lnTo>
                    <a:pt x="6883" y="80493"/>
                  </a:lnTo>
                  <a:cubicBezTo>
                    <a:pt x="6883" y="81255"/>
                    <a:pt x="7217" y="81993"/>
                    <a:pt x="7764" y="82469"/>
                  </a:cubicBezTo>
                  <a:cubicBezTo>
                    <a:pt x="8964" y="83488"/>
                    <a:pt x="10215" y="83921"/>
                    <a:pt x="11363" y="83921"/>
                  </a:cubicBezTo>
                  <a:cubicBezTo>
                    <a:pt x="13837" y="83921"/>
                    <a:pt x="15837" y="81910"/>
                    <a:pt x="15837" y="79421"/>
                  </a:cubicBezTo>
                  <a:lnTo>
                    <a:pt x="15837" y="65085"/>
                  </a:lnTo>
                  <a:lnTo>
                    <a:pt x="29293" y="65085"/>
                  </a:lnTo>
                  <a:lnTo>
                    <a:pt x="29293" y="196540"/>
                  </a:lnTo>
                  <a:lnTo>
                    <a:pt x="20124" y="196540"/>
                  </a:lnTo>
                  <a:cubicBezTo>
                    <a:pt x="17862" y="196540"/>
                    <a:pt x="15861" y="198136"/>
                    <a:pt x="15552" y="200350"/>
                  </a:cubicBezTo>
                  <a:cubicBezTo>
                    <a:pt x="15147" y="203113"/>
                    <a:pt x="17290" y="205494"/>
                    <a:pt x="19981" y="205494"/>
                  </a:cubicBezTo>
                  <a:lnTo>
                    <a:pt x="65395" y="205494"/>
                  </a:lnTo>
                  <a:cubicBezTo>
                    <a:pt x="67658" y="205494"/>
                    <a:pt x="69658" y="203899"/>
                    <a:pt x="69992" y="201684"/>
                  </a:cubicBezTo>
                  <a:cubicBezTo>
                    <a:pt x="70373" y="198922"/>
                    <a:pt x="68229" y="196540"/>
                    <a:pt x="65562" y="196540"/>
                  </a:cubicBezTo>
                  <a:lnTo>
                    <a:pt x="56227" y="196540"/>
                  </a:lnTo>
                  <a:lnTo>
                    <a:pt x="56227" y="65085"/>
                  </a:lnTo>
                  <a:lnTo>
                    <a:pt x="80589" y="65085"/>
                  </a:lnTo>
                  <a:cubicBezTo>
                    <a:pt x="81470" y="65085"/>
                    <a:pt x="82375" y="64871"/>
                    <a:pt x="83113" y="64370"/>
                  </a:cubicBezTo>
                  <a:cubicBezTo>
                    <a:pt x="84899" y="63180"/>
                    <a:pt x="85566" y="61013"/>
                    <a:pt x="84899" y="59108"/>
                  </a:cubicBezTo>
                  <a:lnTo>
                    <a:pt x="65205" y="3025"/>
                  </a:lnTo>
                  <a:cubicBezTo>
                    <a:pt x="64562" y="1239"/>
                    <a:pt x="62871" y="0"/>
                    <a:pt x="609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58"/>
            <p:cNvSpPr/>
            <p:nvPr/>
          </p:nvSpPr>
          <p:spPr>
            <a:xfrm>
              <a:off x="8155016" y="4318144"/>
              <a:ext cx="260070" cy="253982"/>
            </a:xfrm>
            <a:custGeom>
              <a:avLst/>
              <a:gdLst/>
              <a:ahLst/>
              <a:cxnLst/>
              <a:rect l="l" t="t" r="r" b="b"/>
              <a:pathLst>
                <a:path w="161534" h="135457" extrusionOk="0">
                  <a:moveTo>
                    <a:pt x="98068" y="8931"/>
                  </a:moveTo>
                  <a:cubicBezTo>
                    <a:pt x="113786" y="8931"/>
                    <a:pt x="126527" y="21671"/>
                    <a:pt x="126527" y="37389"/>
                  </a:cubicBezTo>
                  <a:lnTo>
                    <a:pt x="126527" y="39580"/>
                  </a:lnTo>
                  <a:cubicBezTo>
                    <a:pt x="124836" y="42461"/>
                    <a:pt x="123859" y="45843"/>
                    <a:pt x="123859" y="49463"/>
                  </a:cubicBezTo>
                  <a:lnTo>
                    <a:pt x="123859" y="75325"/>
                  </a:lnTo>
                  <a:cubicBezTo>
                    <a:pt x="123859" y="82779"/>
                    <a:pt x="117834" y="88780"/>
                    <a:pt x="110404" y="88780"/>
                  </a:cubicBezTo>
                  <a:lnTo>
                    <a:pt x="94734" y="88780"/>
                  </a:lnTo>
                  <a:cubicBezTo>
                    <a:pt x="94163" y="88780"/>
                    <a:pt x="93615" y="88994"/>
                    <a:pt x="93210" y="89423"/>
                  </a:cubicBezTo>
                  <a:cubicBezTo>
                    <a:pt x="89686" y="93257"/>
                    <a:pt x="92329" y="97758"/>
                    <a:pt x="96044" y="97758"/>
                  </a:cubicBezTo>
                  <a:lnTo>
                    <a:pt x="122692" y="97758"/>
                  </a:lnTo>
                  <a:cubicBezTo>
                    <a:pt x="128289" y="97758"/>
                    <a:pt x="132837" y="93186"/>
                    <a:pt x="132837" y="87589"/>
                  </a:cubicBezTo>
                  <a:lnTo>
                    <a:pt x="132837" y="46605"/>
                  </a:lnTo>
                  <a:cubicBezTo>
                    <a:pt x="132837" y="45366"/>
                    <a:pt x="133314" y="44176"/>
                    <a:pt x="134243" y="43342"/>
                  </a:cubicBezTo>
                  <a:cubicBezTo>
                    <a:pt x="137035" y="40709"/>
                    <a:pt x="140001" y="39605"/>
                    <a:pt x="142716" y="39605"/>
                  </a:cubicBezTo>
                  <a:cubicBezTo>
                    <a:pt x="148152" y="39605"/>
                    <a:pt x="152580" y="44031"/>
                    <a:pt x="152580" y="49463"/>
                  </a:cubicBezTo>
                  <a:lnTo>
                    <a:pt x="152580" y="49891"/>
                  </a:lnTo>
                  <a:cubicBezTo>
                    <a:pt x="152580" y="54916"/>
                    <a:pt x="148531" y="58988"/>
                    <a:pt x="143530" y="59084"/>
                  </a:cubicBezTo>
                  <a:cubicBezTo>
                    <a:pt x="141220" y="59107"/>
                    <a:pt x="139220" y="60751"/>
                    <a:pt x="138910" y="63013"/>
                  </a:cubicBezTo>
                  <a:cubicBezTo>
                    <a:pt x="138577" y="65728"/>
                    <a:pt x="140696" y="68038"/>
                    <a:pt x="143387" y="68038"/>
                  </a:cubicBezTo>
                  <a:lnTo>
                    <a:pt x="143602" y="68038"/>
                  </a:lnTo>
                  <a:lnTo>
                    <a:pt x="143602" y="77111"/>
                  </a:lnTo>
                  <a:cubicBezTo>
                    <a:pt x="143602" y="94472"/>
                    <a:pt x="129575" y="108522"/>
                    <a:pt x="112214" y="108522"/>
                  </a:cubicBezTo>
                  <a:lnTo>
                    <a:pt x="49392" y="108522"/>
                  </a:lnTo>
                  <a:cubicBezTo>
                    <a:pt x="32031" y="108522"/>
                    <a:pt x="17980" y="94472"/>
                    <a:pt x="17980" y="77111"/>
                  </a:cubicBezTo>
                  <a:lnTo>
                    <a:pt x="17980" y="68038"/>
                  </a:lnTo>
                  <a:lnTo>
                    <a:pt x="18242" y="68038"/>
                  </a:lnTo>
                  <a:cubicBezTo>
                    <a:pt x="20886" y="68038"/>
                    <a:pt x="23005" y="65728"/>
                    <a:pt x="22695" y="63013"/>
                  </a:cubicBezTo>
                  <a:cubicBezTo>
                    <a:pt x="22434" y="60727"/>
                    <a:pt x="20409" y="59107"/>
                    <a:pt x="18075" y="59084"/>
                  </a:cubicBezTo>
                  <a:cubicBezTo>
                    <a:pt x="13074" y="58988"/>
                    <a:pt x="9026" y="54916"/>
                    <a:pt x="9026" y="49891"/>
                  </a:cubicBezTo>
                  <a:lnTo>
                    <a:pt x="9026" y="45605"/>
                  </a:lnTo>
                  <a:cubicBezTo>
                    <a:pt x="9026" y="45057"/>
                    <a:pt x="9240" y="44533"/>
                    <a:pt x="9621" y="44128"/>
                  </a:cubicBezTo>
                  <a:cubicBezTo>
                    <a:pt x="12646" y="40918"/>
                    <a:pt x="15928" y="39592"/>
                    <a:pt x="18905" y="39592"/>
                  </a:cubicBezTo>
                  <a:cubicBezTo>
                    <a:pt x="24343" y="39592"/>
                    <a:pt x="28768" y="44015"/>
                    <a:pt x="28768" y="49463"/>
                  </a:cubicBezTo>
                  <a:lnTo>
                    <a:pt x="28768" y="93067"/>
                  </a:lnTo>
                  <a:cubicBezTo>
                    <a:pt x="28768" y="95662"/>
                    <a:pt x="30864" y="97758"/>
                    <a:pt x="33436" y="97758"/>
                  </a:cubicBezTo>
                  <a:lnTo>
                    <a:pt x="61156" y="97758"/>
                  </a:lnTo>
                  <a:cubicBezTo>
                    <a:pt x="61394" y="97758"/>
                    <a:pt x="61632" y="97663"/>
                    <a:pt x="61823" y="97472"/>
                  </a:cubicBezTo>
                  <a:cubicBezTo>
                    <a:pt x="65919" y="93591"/>
                    <a:pt x="63204" y="88756"/>
                    <a:pt x="59370" y="88756"/>
                  </a:cubicBezTo>
                  <a:lnTo>
                    <a:pt x="48725" y="88756"/>
                  </a:lnTo>
                  <a:cubicBezTo>
                    <a:pt x="42652" y="88756"/>
                    <a:pt x="37699" y="83803"/>
                    <a:pt x="37699" y="77730"/>
                  </a:cubicBezTo>
                  <a:lnTo>
                    <a:pt x="37699" y="49463"/>
                  </a:lnTo>
                  <a:cubicBezTo>
                    <a:pt x="37699" y="45843"/>
                    <a:pt x="36722" y="42461"/>
                    <a:pt x="35031" y="39580"/>
                  </a:cubicBezTo>
                  <a:lnTo>
                    <a:pt x="35031" y="32197"/>
                  </a:lnTo>
                  <a:cubicBezTo>
                    <a:pt x="35031" y="19337"/>
                    <a:pt x="45438" y="8931"/>
                    <a:pt x="58298" y="8931"/>
                  </a:cubicBezTo>
                  <a:close/>
                  <a:moveTo>
                    <a:pt x="45772" y="117333"/>
                  </a:moveTo>
                  <a:cubicBezTo>
                    <a:pt x="46986" y="117453"/>
                    <a:pt x="48248" y="117524"/>
                    <a:pt x="49487" y="117524"/>
                  </a:cubicBezTo>
                  <a:lnTo>
                    <a:pt x="59227" y="117524"/>
                  </a:lnTo>
                  <a:lnTo>
                    <a:pt x="52726" y="126478"/>
                  </a:lnTo>
                  <a:lnTo>
                    <a:pt x="42009" y="126478"/>
                  </a:lnTo>
                  <a:lnTo>
                    <a:pt x="45772" y="117333"/>
                  </a:lnTo>
                  <a:close/>
                  <a:moveTo>
                    <a:pt x="115810" y="117333"/>
                  </a:moveTo>
                  <a:lnTo>
                    <a:pt x="119573" y="126478"/>
                  </a:lnTo>
                  <a:lnTo>
                    <a:pt x="108856" y="126478"/>
                  </a:lnTo>
                  <a:lnTo>
                    <a:pt x="102355" y="117524"/>
                  </a:lnTo>
                  <a:lnTo>
                    <a:pt x="112095" y="117524"/>
                  </a:lnTo>
                  <a:cubicBezTo>
                    <a:pt x="113333" y="117524"/>
                    <a:pt x="114596" y="117453"/>
                    <a:pt x="115810" y="117333"/>
                  </a:cubicBezTo>
                  <a:close/>
                  <a:moveTo>
                    <a:pt x="63347" y="0"/>
                  </a:moveTo>
                  <a:cubicBezTo>
                    <a:pt x="44486" y="0"/>
                    <a:pt x="28863" y="14003"/>
                    <a:pt x="26291" y="32173"/>
                  </a:cubicBezTo>
                  <a:cubicBezTo>
                    <a:pt x="23984" y="31181"/>
                    <a:pt x="21453" y="30620"/>
                    <a:pt x="18771" y="30620"/>
                  </a:cubicBezTo>
                  <a:cubicBezTo>
                    <a:pt x="18298" y="30620"/>
                    <a:pt x="17820" y="30637"/>
                    <a:pt x="17337" y="30673"/>
                  </a:cubicBezTo>
                  <a:cubicBezTo>
                    <a:pt x="7478" y="31459"/>
                    <a:pt x="0" y="39913"/>
                    <a:pt x="0" y="49796"/>
                  </a:cubicBezTo>
                  <a:lnTo>
                    <a:pt x="0" y="50034"/>
                  </a:lnTo>
                  <a:cubicBezTo>
                    <a:pt x="0" y="56702"/>
                    <a:pt x="3620" y="62513"/>
                    <a:pt x="8978" y="65656"/>
                  </a:cubicBezTo>
                  <a:lnTo>
                    <a:pt x="8978" y="77206"/>
                  </a:lnTo>
                  <a:cubicBezTo>
                    <a:pt x="8978" y="95019"/>
                    <a:pt x="20624" y="110165"/>
                    <a:pt x="36651" y="115500"/>
                  </a:cubicBezTo>
                  <a:lnTo>
                    <a:pt x="31031" y="129193"/>
                  </a:lnTo>
                  <a:cubicBezTo>
                    <a:pt x="30650" y="130146"/>
                    <a:pt x="30530" y="131241"/>
                    <a:pt x="30816" y="132217"/>
                  </a:cubicBezTo>
                  <a:cubicBezTo>
                    <a:pt x="31412" y="134218"/>
                    <a:pt x="33174" y="135456"/>
                    <a:pt x="35150" y="135456"/>
                  </a:cubicBezTo>
                  <a:lnTo>
                    <a:pt x="54869" y="135456"/>
                  </a:lnTo>
                  <a:cubicBezTo>
                    <a:pt x="56298" y="135456"/>
                    <a:pt x="57679" y="134789"/>
                    <a:pt x="58512" y="133622"/>
                  </a:cubicBezTo>
                  <a:lnTo>
                    <a:pt x="70182" y="117524"/>
                  </a:lnTo>
                  <a:lnTo>
                    <a:pt x="91067" y="117524"/>
                  </a:lnTo>
                  <a:lnTo>
                    <a:pt x="102736" y="133622"/>
                  </a:lnTo>
                  <a:cubicBezTo>
                    <a:pt x="103569" y="134789"/>
                    <a:pt x="104951" y="135456"/>
                    <a:pt x="106380" y="135456"/>
                  </a:cubicBezTo>
                  <a:lnTo>
                    <a:pt x="126265" y="135456"/>
                  </a:lnTo>
                  <a:cubicBezTo>
                    <a:pt x="127193" y="135456"/>
                    <a:pt x="128098" y="135218"/>
                    <a:pt x="128884" y="134694"/>
                  </a:cubicBezTo>
                  <a:cubicBezTo>
                    <a:pt x="130694" y="133432"/>
                    <a:pt x="131290" y="131170"/>
                    <a:pt x="130504" y="129264"/>
                  </a:cubicBezTo>
                  <a:lnTo>
                    <a:pt x="124836" y="115452"/>
                  </a:lnTo>
                  <a:cubicBezTo>
                    <a:pt x="140911" y="110142"/>
                    <a:pt x="152508" y="94948"/>
                    <a:pt x="152508" y="77111"/>
                  </a:cubicBezTo>
                  <a:lnTo>
                    <a:pt x="152508" y="65537"/>
                  </a:lnTo>
                  <a:cubicBezTo>
                    <a:pt x="157866" y="62394"/>
                    <a:pt x="161462" y="56559"/>
                    <a:pt x="161462" y="49891"/>
                  </a:cubicBezTo>
                  <a:lnTo>
                    <a:pt x="161462" y="49796"/>
                  </a:lnTo>
                  <a:cubicBezTo>
                    <a:pt x="161534" y="39889"/>
                    <a:pt x="154056" y="31459"/>
                    <a:pt x="144197" y="30673"/>
                  </a:cubicBezTo>
                  <a:cubicBezTo>
                    <a:pt x="143710" y="30636"/>
                    <a:pt x="143226" y="30618"/>
                    <a:pt x="142746" y="30618"/>
                  </a:cubicBezTo>
                  <a:cubicBezTo>
                    <a:pt x="140100" y="30618"/>
                    <a:pt x="137561" y="31166"/>
                    <a:pt x="135243" y="32173"/>
                  </a:cubicBezTo>
                  <a:cubicBezTo>
                    <a:pt x="132695" y="14003"/>
                    <a:pt x="117048" y="0"/>
                    <a:pt x="9818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58"/>
            <p:cNvSpPr/>
            <p:nvPr/>
          </p:nvSpPr>
          <p:spPr>
            <a:xfrm>
              <a:off x="8312139" y="4405439"/>
              <a:ext cx="14493" cy="16836"/>
            </a:xfrm>
            <a:custGeom>
              <a:avLst/>
              <a:gdLst/>
              <a:ahLst/>
              <a:cxnLst/>
              <a:rect l="l" t="t" r="r" b="b"/>
              <a:pathLst>
                <a:path w="9002" h="8979" extrusionOk="0">
                  <a:moveTo>
                    <a:pt x="4501" y="0"/>
                  </a:moveTo>
                  <a:cubicBezTo>
                    <a:pt x="3310" y="0"/>
                    <a:pt x="2143" y="476"/>
                    <a:pt x="1310" y="1310"/>
                  </a:cubicBezTo>
                  <a:cubicBezTo>
                    <a:pt x="476" y="2143"/>
                    <a:pt x="0" y="3287"/>
                    <a:pt x="0" y="4477"/>
                  </a:cubicBezTo>
                  <a:cubicBezTo>
                    <a:pt x="0" y="5668"/>
                    <a:pt x="476" y="6835"/>
                    <a:pt x="1310" y="7668"/>
                  </a:cubicBezTo>
                  <a:cubicBezTo>
                    <a:pt x="2143" y="8502"/>
                    <a:pt x="3310" y="8978"/>
                    <a:pt x="4501" y="8978"/>
                  </a:cubicBezTo>
                  <a:cubicBezTo>
                    <a:pt x="5692" y="8978"/>
                    <a:pt x="6859" y="8502"/>
                    <a:pt x="7692" y="7668"/>
                  </a:cubicBezTo>
                  <a:cubicBezTo>
                    <a:pt x="8526" y="6835"/>
                    <a:pt x="9002" y="5668"/>
                    <a:pt x="9002" y="4477"/>
                  </a:cubicBezTo>
                  <a:cubicBezTo>
                    <a:pt x="9002" y="3287"/>
                    <a:pt x="8526" y="2143"/>
                    <a:pt x="7692" y="1310"/>
                  </a:cubicBezTo>
                  <a:cubicBezTo>
                    <a:pt x="6859" y="476"/>
                    <a:pt x="5692" y="0"/>
                    <a:pt x="4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58"/>
            <p:cNvSpPr/>
            <p:nvPr/>
          </p:nvSpPr>
          <p:spPr>
            <a:xfrm>
              <a:off x="8243545" y="4405439"/>
              <a:ext cx="14495" cy="16836"/>
            </a:xfrm>
            <a:custGeom>
              <a:avLst/>
              <a:gdLst/>
              <a:ahLst/>
              <a:cxnLst/>
              <a:rect l="l" t="t" r="r" b="b"/>
              <a:pathLst>
                <a:path w="9003" h="8979" extrusionOk="0">
                  <a:moveTo>
                    <a:pt x="4502" y="0"/>
                  </a:moveTo>
                  <a:cubicBezTo>
                    <a:pt x="3311" y="0"/>
                    <a:pt x="2144" y="476"/>
                    <a:pt x="1311" y="1310"/>
                  </a:cubicBezTo>
                  <a:cubicBezTo>
                    <a:pt x="477" y="2143"/>
                    <a:pt x="1" y="3287"/>
                    <a:pt x="1" y="4477"/>
                  </a:cubicBezTo>
                  <a:cubicBezTo>
                    <a:pt x="1" y="5668"/>
                    <a:pt x="477" y="6835"/>
                    <a:pt x="1311" y="7668"/>
                  </a:cubicBezTo>
                  <a:cubicBezTo>
                    <a:pt x="2144" y="8502"/>
                    <a:pt x="3311" y="8978"/>
                    <a:pt x="4502" y="8978"/>
                  </a:cubicBezTo>
                  <a:cubicBezTo>
                    <a:pt x="5693" y="8978"/>
                    <a:pt x="6859" y="8502"/>
                    <a:pt x="7693" y="7668"/>
                  </a:cubicBezTo>
                  <a:cubicBezTo>
                    <a:pt x="8526" y="6835"/>
                    <a:pt x="9003" y="5668"/>
                    <a:pt x="9003" y="4477"/>
                  </a:cubicBezTo>
                  <a:cubicBezTo>
                    <a:pt x="9003" y="3287"/>
                    <a:pt x="8526" y="2143"/>
                    <a:pt x="7693" y="1310"/>
                  </a:cubicBezTo>
                  <a:cubicBezTo>
                    <a:pt x="6859" y="476"/>
                    <a:pt x="5693" y="0"/>
                    <a:pt x="45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58"/>
            <p:cNvSpPr/>
            <p:nvPr/>
          </p:nvSpPr>
          <p:spPr>
            <a:xfrm>
              <a:off x="8055213" y="4358419"/>
              <a:ext cx="14455" cy="16881"/>
            </a:xfrm>
            <a:custGeom>
              <a:avLst/>
              <a:gdLst/>
              <a:ahLst/>
              <a:cxnLst/>
              <a:rect l="l" t="t" r="r" b="b"/>
              <a:pathLst>
                <a:path w="8978" h="9003" extrusionOk="0">
                  <a:moveTo>
                    <a:pt x="4501" y="1"/>
                  </a:moveTo>
                  <a:cubicBezTo>
                    <a:pt x="3310" y="1"/>
                    <a:pt x="2143" y="477"/>
                    <a:pt x="1310" y="1310"/>
                  </a:cubicBezTo>
                  <a:cubicBezTo>
                    <a:pt x="476" y="2144"/>
                    <a:pt x="0" y="3311"/>
                    <a:pt x="0" y="4502"/>
                  </a:cubicBezTo>
                  <a:cubicBezTo>
                    <a:pt x="0" y="5692"/>
                    <a:pt x="476" y="6859"/>
                    <a:pt x="1310" y="7693"/>
                  </a:cubicBezTo>
                  <a:cubicBezTo>
                    <a:pt x="2143" y="8526"/>
                    <a:pt x="3310" y="9003"/>
                    <a:pt x="4501" y="9003"/>
                  </a:cubicBezTo>
                  <a:cubicBezTo>
                    <a:pt x="5692" y="9003"/>
                    <a:pt x="6835" y="8526"/>
                    <a:pt x="7668" y="7693"/>
                  </a:cubicBezTo>
                  <a:cubicBezTo>
                    <a:pt x="8502" y="6835"/>
                    <a:pt x="8978" y="5692"/>
                    <a:pt x="8978" y="4502"/>
                  </a:cubicBezTo>
                  <a:cubicBezTo>
                    <a:pt x="8978" y="3311"/>
                    <a:pt x="8502" y="2144"/>
                    <a:pt x="7668" y="1310"/>
                  </a:cubicBezTo>
                  <a:cubicBezTo>
                    <a:pt x="6835" y="477"/>
                    <a:pt x="5692" y="1"/>
                    <a:pt x="4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58"/>
            <p:cNvSpPr/>
            <p:nvPr/>
          </p:nvSpPr>
          <p:spPr>
            <a:xfrm>
              <a:off x="8274104" y="4484562"/>
              <a:ext cx="14455" cy="16881"/>
            </a:xfrm>
            <a:custGeom>
              <a:avLst/>
              <a:gdLst/>
              <a:ahLst/>
              <a:cxnLst/>
              <a:rect l="l" t="t" r="r" b="b"/>
              <a:pathLst>
                <a:path w="8978" h="9003" extrusionOk="0">
                  <a:moveTo>
                    <a:pt x="4477" y="0"/>
                  </a:moveTo>
                  <a:cubicBezTo>
                    <a:pt x="3286" y="0"/>
                    <a:pt x="2143" y="477"/>
                    <a:pt x="1310" y="1310"/>
                  </a:cubicBezTo>
                  <a:cubicBezTo>
                    <a:pt x="476" y="2144"/>
                    <a:pt x="0" y="3310"/>
                    <a:pt x="0" y="4501"/>
                  </a:cubicBezTo>
                  <a:cubicBezTo>
                    <a:pt x="0" y="5692"/>
                    <a:pt x="476" y="6859"/>
                    <a:pt x="1310" y="7692"/>
                  </a:cubicBezTo>
                  <a:cubicBezTo>
                    <a:pt x="2143" y="8502"/>
                    <a:pt x="3286" y="9002"/>
                    <a:pt x="4477" y="9002"/>
                  </a:cubicBezTo>
                  <a:cubicBezTo>
                    <a:pt x="5668" y="9002"/>
                    <a:pt x="6835" y="8526"/>
                    <a:pt x="7668" y="7692"/>
                  </a:cubicBezTo>
                  <a:cubicBezTo>
                    <a:pt x="8502" y="6835"/>
                    <a:pt x="8978" y="5692"/>
                    <a:pt x="8978" y="4501"/>
                  </a:cubicBezTo>
                  <a:cubicBezTo>
                    <a:pt x="8978" y="3310"/>
                    <a:pt x="8502" y="2144"/>
                    <a:pt x="7668" y="1310"/>
                  </a:cubicBezTo>
                  <a:cubicBezTo>
                    <a:pt x="6835" y="477"/>
                    <a:pt x="5668" y="0"/>
                    <a:pt x="44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45C00E1-BFF7-A953-A80F-EB1F67CC6288}"/>
              </a:ext>
            </a:extLst>
          </p:cNvPr>
          <p:cNvSpPr txBox="1"/>
          <p:nvPr/>
        </p:nvSpPr>
        <p:spPr>
          <a:xfrm>
            <a:off x="1" y="135067"/>
            <a:ext cx="8907108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جعبه آیکون قالب دکوراسیون داخلی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6"/>
          <p:cNvSpPr/>
          <p:nvPr/>
        </p:nvSpPr>
        <p:spPr>
          <a:xfrm>
            <a:off x="2551650" y="1008391"/>
            <a:ext cx="6831000" cy="2435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E5B52A-3A9C-222C-F5FD-8DE47F586A93}"/>
              </a:ext>
            </a:extLst>
          </p:cNvPr>
          <p:cNvSpPr txBox="1"/>
          <p:nvPr/>
        </p:nvSpPr>
        <p:spPr>
          <a:xfrm>
            <a:off x="2948048" y="1143102"/>
            <a:ext cx="6195952" cy="2165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dirty="0">
              <a:solidFill>
                <a:srgbClr val="16191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2D5C64-6215-A762-4BA0-6EA212655B48}"/>
              </a:ext>
            </a:extLst>
          </p:cNvPr>
          <p:cNvSpPr txBox="1"/>
          <p:nvPr/>
        </p:nvSpPr>
        <p:spPr>
          <a:xfrm>
            <a:off x="0" y="85061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37"/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974" y="0"/>
            <a:ext cx="343319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F78581-DE26-D804-0A0A-B9644C29C0DE}"/>
              </a:ext>
            </a:extLst>
          </p:cNvPr>
          <p:cNvSpPr txBox="1"/>
          <p:nvPr/>
        </p:nvSpPr>
        <p:spPr>
          <a:xfrm>
            <a:off x="4650581" y="787011"/>
            <a:ext cx="4299204" cy="3243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dirty="0">
              <a:solidFill>
                <a:srgbClr val="16191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38A12E-D34E-895B-F38F-24629AF834F5}"/>
              </a:ext>
            </a:extLst>
          </p:cNvPr>
          <p:cNvSpPr txBox="1"/>
          <p:nvPr/>
        </p:nvSpPr>
        <p:spPr>
          <a:xfrm>
            <a:off x="4572000" y="38182"/>
            <a:ext cx="4572000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18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8"/>
          <p:cNvSpPr txBox="1">
            <a:spLocks noGrp="1"/>
          </p:cNvSpPr>
          <p:nvPr>
            <p:ph type="subTitle" idx="4294967295"/>
          </p:nvPr>
        </p:nvSpPr>
        <p:spPr>
          <a:xfrm>
            <a:off x="2158550" y="2494425"/>
            <a:ext cx="48729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Darker Grotesque Medium"/>
                <a:ea typeface="Darker Grotesque Medium"/>
                <a:cs typeface="Darker Grotesque Medium"/>
                <a:sym typeface="Darker Grotesque Medium"/>
              </a:rPr>
              <a:t>This </a:t>
            </a:r>
            <a:r>
              <a:rPr lang="en"/>
              <a:t>can</a:t>
            </a:r>
            <a:r>
              <a:rPr lang="en">
                <a:latin typeface="Darker Grotesque Medium"/>
                <a:ea typeface="Darker Grotesque Medium"/>
                <a:cs typeface="Darker Grotesque Medium"/>
                <a:sym typeface="Darker Grotesque Medium"/>
              </a:rPr>
              <a:t> be the part of the presentation where you</a:t>
            </a:r>
            <a:r>
              <a:rPr lang="en"/>
              <a:t> </a:t>
            </a:r>
            <a:r>
              <a:rPr lang="en">
                <a:latin typeface="Darker Grotesque Medium"/>
                <a:ea typeface="Darker Grotesque Medium"/>
                <a:cs typeface="Darker Grotesque Medium"/>
                <a:sym typeface="Darker Grotesque Medium"/>
              </a:rPr>
              <a:t>introduce yourself, write your email…</a:t>
            </a:r>
            <a:endParaRPr>
              <a:latin typeface="Darker Grotesque Medium"/>
              <a:ea typeface="Darker Grotesque Medium"/>
              <a:cs typeface="Darker Grotesque Medium"/>
              <a:sym typeface="Darker Grotesque Medium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8E5B76-6BF8-8FB6-E702-00DF3CB2C123}"/>
              </a:ext>
            </a:extLst>
          </p:cNvPr>
          <p:cNvSpPr txBox="1"/>
          <p:nvPr/>
        </p:nvSpPr>
        <p:spPr>
          <a:xfrm>
            <a:off x="196454" y="664471"/>
            <a:ext cx="8751093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5456D4-4EE0-9DCA-2931-F412496107AF}"/>
              </a:ext>
            </a:extLst>
          </p:cNvPr>
          <p:cNvSpPr txBox="1"/>
          <p:nvPr/>
        </p:nvSpPr>
        <p:spPr>
          <a:xfrm>
            <a:off x="0" y="85061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39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26"/>
          <a:stretch/>
        </p:blipFill>
        <p:spPr>
          <a:xfrm>
            <a:off x="-163825" y="-160725"/>
            <a:ext cx="6960050" cy="5310801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39"/>
          <p:cNvSpPr/>
          <p:nvPr/>
        </p:nvSpPr>
        <p:spPr>
          <a:xfrm>
            <a:off x="6140475" y="1833450"/>
            <a:ext cx="2283600" cy="230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215" name="Google Shape;215;p39"/>
          <p:cNvSpPr/>
          <p:nvPr/>
        </p:nvSpPr>
        <p:spPr>
          <a:xfrm>
            <a:off x="3430200" y="1833450"/>
            <a:ext cx="2283600" cy="230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216" name="Google Shape;216;p39"/>
          <p:cNvSpPr/>
          <p:nvPr/>
        </p:nvSpPr>
        <p:spPr>
          <a:xfrm>
            <a:off x="719925" y="1833450"/>
            <a:ext cx="2283600" cy="230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F57414-ED4D-A2D0-D2B1-635207624F9D}"/>
              </a:ext>
            </a:extLst>
          </p:cNvPr>
          <p:cNvSpPr txBox="1"/>
          <p:nvPr/>
        </p:nvSpPr>
        <p:spPr>
          <a:xfrm>
            <a:off x="0" y="85061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18D8EB-AF2B-2CB6-1A84-6B6D91E3EF12}"/>
              </a:ext>
            </a:extLst>
          </p:cNvPr>
          <p:cNvSpPr txBox="1"/>
          <p:nvPr/>
        </p:nvSpPr>
        <p:spPr>
          <a:xfrm>
            <a:off x="855754" y="1980875"/>
            <a:ext cx="2011942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404EB5-B94D-D5E8-D0F4-8916B540C9F4}"/>
              </a:ext>
            </a:extLst>
          </p:cNvPr>
          <p:cNvSpPr txBox="1"/>
          <p:nvPr/>
        </p:nvSpPr>
        <p:spPr>
          <a:xfrm>
            <a:off x="3566029" y="1980875"/>
            <a:ext cx="2011942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47DE2B-BAB7-F9AD-0C71-A4BD782D79E2}"/>
              </a:ext>
            </a:extLst>
          </p:cNvPr>
          <p:cNvSpPr txBox="1"/>
          <p:nvPr/>
        </p:nvSpPr>
        <p:spPr>
          <a:xfrm>
            <a:off x="6276304" y="1980875"/>
            <a:ext cx="2011942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0"/>
          <p:cNvSpPr/>
          <p:nvPr/>
        </p:nvSpPr>
        <p:spPr>
          <a:xfrm>
            <a:off x="-2350" y="725150"/>
            <a:ext cx="5550900" cy="27857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9" name="Google Shape;229;p40"/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0037" y="529925"/>
            <a:ext cx="2675700" cy="40115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40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1050" y="2933400"/>
            <a:ext cx="2052951" cy="22439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3" name="Google Shape;233;p40"/>
          <p:cNvGrpSpPr/>
          <p:nvPr/>
        </p:nvGrpSpPr>
        <p:grpSpPr>
          <a:xfrm>
            <a:off x="6099374" y="1220993"/>
            <a:ext cx="797109" cy="925189"/>
            <a:chOff x="2353321" y="4133174"/>
            <a:chExt cx="371145" cy="430781"/>
          </a:xfrm>
        </p:grpSpPr>
        <p:sp>
          <p:nvSpPr>
            <p:cNvPr id="234" name="Google Shape;234;p40"/>
            <p:cNvSpPr/>
            <p:nvPr/>
          </p:nvSpPr>
          <p:spPr>
            <a:xfrm>
              <a:off x="2613238" y="4249827"/>
              <a:ext cx="14456" cy="16836"/>
            </a:xfrm>
            <a:custGeom>
              <a:avLst/>
              <a:gdLst/>
              <a:ahLst/>
              <a:cxnLst/>
              <a:rect l="l" t="t" r="r" b="b"/>
              <a:pathLst>
                <a:path w="8979" h="8979" extrusionOk="0">
                  <a:moveTo>
                    <a:pt x="4477" y="0"/>
                  </a:moveTo>
                  <a:cubicBezTo>
                    <a:pt x="3287" y="0"/>
                    <a:pt x="2144" y="476"/>
                    <a:pt x="1310" y="1310"/>
                  </a:cubicBezTo>
                  <a:cubicBezTo>
                    <a:pt x="477" y="2143"/>
                    <a:pt x="0" y="3287"/>
                    <a:pt x="0" y="4477"/>
                  </a:cubicBezTo>
                  <a:cubicBezTo>
                    <a:pt x="0" y="5668"/>
                    <a:pt x="477" y="6835"/>
                    <a:pt x="1310" y="7668"/>
                  </a:cubicBezTo>
                  <a:cubicBezTo>
                    <a:pt x="2144" y="8502"/>
                    <a:pt x="3287" y="8978"/>
                    <a:pt x="4477" y="8978"/>
                  </a:cubicBezTo>
                  <a:cubicBezTo>
                    <a:pt x="5668" y="8978"/>
                    <a:pt x="6835" y="8502"/>
                    <a:pt x="7668" y="7668"/>
                  </a:cubicBezTo>
                  <a:cubicBezTo>
                    <a:pt x="8502" y="6835"/>
                    <a:pt x="8978" y="5668"/>
                    <a:pt x="8978" y="4477"/>
                  </a:cubicBezTo>
                  <a:cubicBezTo>
                    <a:pt x="8978" y="3287"/>
                    <a:pt x="8502" y="2143"/>
                    <a:pt x="7668" y="1310"/>
                  </a:cubicBezTo>
                  <a:cubicBezTo>
                    <a:pt x="6835" y="476"/>
                    <a:pt x="5668" y="0"/>
                    <a:pt x="44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40"/>
            <p:cNvSpPr/>
            <p:nvPr/>
          </p:nvSpPr>
          <p:spPr>
            <a:xfrm>
              <a:off x="2397950" y="4370431"/>
              <a:ext cx="72276" cy="84171"/>
            </a:xfrm>
            <a:custGeom>
              <a:avLst/>
              <a:gdLst/>
              <a:ahLst/>
              <a:cxnLst/>
              <a:rect l="l" t="t" r="r" b="b"/>
              <a:pathLst>
                <a:path w="44892" h="44891" extrusionOk="0">
                  <a:moveTo>
                    <a:pt x="35913" y="8979"/>
                  </a:moveTo>
                  <a:lnTo>
                    <a:pt x="35913" y="35889"/>
                  </a:lnTo>
                  <a:lnTo>
                    <a:pt x="9027" y="35889"/>
                  </a:lnTo>
                  <a:lnTo>
                    <a:pt x="9027" y="8979"/>
                  </a:lnTo>
                  <a:close/>
                  <a:moveTo>
                    <a:pt x="4478" y="1"/>
                  </a:moveTo>
                  <a:cubicBezTo>
                    <a:pt x="2025" y="1"/>
                    <a:pt x="1" y="2001"/>
                    <a:pt x="1" y="4502"/>
                  </a:cubicBezTo>
                  <a:lnTo>
                    <a:pt x="1" y="40390"/>
                  </a:lnTo>
                  <a:cubicBezTo>
                    <a:pt x="1" y="42867"/>
                    <a:pt x="1978" y="44891"/>
                    <a:pt x="4478" y="44891"/>
                  </a:cubicBezTo>
                  <a:lnTo>
                    <a:pt x="40390" y="44891"/>
                  </a:lnTo>
                  <a:cubicBezTo>
                    <a:pt x="42867" y="44891"/>
                    <a:pt x="44891" y="42890"/>
                    <a:pt x="44891" y="40390"/>
                  </a:cubicBezTo>
                  <a:lnTo>
                    <a:pt x="44891" y="4502"/>
                  </a:lnTo>
                  <a:cubicBezTo>
                    <a:pt x="44891" y="2025"/>
                    <a:pt x="42891" y="1"/>
                    <a:pt x="403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40"/>
            <p:cNvSpPr/>
            <p:nvPr/>
          </p:nvSpPr>
          <p:spPr>
            <a:xfrm>
              <a:off x="2504771" y="4309037"/>
              <a:ext cx="219696" cy="254918"/>
            </a:xfrm>
            <a:custGeom>
              <a:avLst/>
              <a:gdLst/>
              <a:ahLst/>
              <a:cxnLst/>
              <a:rect l="l" t="t" r="r" b="b"/>
              <a:pathLst>
                <a:path w="136457" h="135956" extrusionOk="0">
                  <a:moveTo>
                    <a:pt x="127670" y="15216"/>
                  </a:moveTo>
                  <a:lnTo>
                    <a:pt x="127670" y="126953"/>
                  </a:lnTo>
                  <a:lnTo>
                    <a:pt x="15861" y="126953"/>
                  </a:lnTo>
                  <a:lnTo>
                    <a:pt x="32983" y="109831"/>
                  </a:lnTo>
                  <a:lnTo>
                    <a:pt x="37270" y="114117"/>
                  </a:lnTo>
                  <a:cubicBezTo>
                    <a:pt x="38127" y="114999"/>
                    <a:pt x="39294" y="115427"/>
                    <a:pt x="40461" y="115427"/>
                  </a:cubicBezTo>
                  <a:cubicBezTo>
                    <a:pt x="41794" y="115427"/>
                    <a:pt x="43128" y="114832"/>
                    <a:pt x="44057" y="113617"/>
                  </a:cubicBezTo>
                  <a:cubicBezTo>
                    <a:pt x="45414" y="111831"/>
                    <a:pt x="45129" y="109283"/>
                    <a:pt x="43557" y="107664"/>
                  </a:cubicBezTo>
                  <a:lnTo>
                    <a:pt x="39342" y="103472"/>
                  </a:lnTo>
                  <a:lnTo>
                    <a:pt x="50796" y="92041"/>
                  </a:lnTo>
                  <a:lnTo>
                    <a:pt x="55083" y="96328"/>
                  </a:lnTo>
                  <a:cubicBezTo>
                    <a:pt x="55940" y="97185"/>
                    <a:pt x="57107" y="97638"/>
                    <a:pt x="58250" y="97638"/>
                  </a:cubicBezTo>
                  <a:cubicBezTo>
                    <a:pt x="59584" y="97638"/>
                    <a:pt x="60965" y="97043"/>
                    <a:pt x="61846" y="95828"/>
                  </a:cubicBezTo>
                  <a:cubicBezTo>
                    <a:pt x="63204" y="94042"/>
                    <a:pt x="62918" y="91470"/>
                    <a:pt x="61346" y="89898"/>
                  </a:cubicBezTo>
                  <a:lnTo>
                    <a:pt x="57155" y="85707"/>
                  </a:lnTo>
                  <a:lnTo>
                    <a:pt x="68586" y="74276"/>
                  </a:lnTo>
                  <a:lnTo>
                    <a:pt x="72872" y="78563"/>
                  </a:lnTo>
                  <a:cubicBezTo>
                    <a:pt x="73730" y="79420"/>
                    <a:pt x="74897" y="79872"/>
                    <a:pt x="76064" y="79872"/>
                  </a:cubicBezTo>
                  <a:cubicBezTo>
                    <a:pt x="77397" y="79872"/>
                    <a:pt x="78731" y="79277"/>
                    <a:pt x="79660" y="78039"/>
                  </a:cubicBezTo>
                  <a:cubicBezTo>
                    <a:pt x="81017" y="76253"/>
                    <a:pt x="80731" y="73704"/>
                    <a:pt x="79159" y="72085"/>
                  </a:cubicBezTo>
                  <a:lnTo>
                    <a:pt x="74968" y="67894"/>
                  </a:lnTo>
                  <a:lnTo>
                    <a:pt x="86399" y="56463"/>
                  </a:lnTo>
                  <a:lnTo>
                    <a:pt x="90686" y="60749"/>
                  </a:lnTo>
                  <a:cubicBezTo>
                    <a:pt x="91543" y="61607"/>
                    <a:pt x="92710" y="62059"/>
                    <a:pt x="93853" y="62059"/>
                  </a:cubicBezTo>
                  <a:cubicBezTo>
                    <a:pt x="95210" y="62059"/>
                    <a:pt x="96544" y="61464"/>
                    <a:pt x="97473" y="60249"/>
                  </a:cubicBezTo>
                  <a:cubicBezTo>
                    <a:pt x="98830" y="58463"/>
                    <a:pt x="98544" y="55891"/>
                    <a:pt x="96949" y="54296"/>
                  </a:cubicBezTo>
                  <a:lnTo>
                    <a:pt x="92757" y="50104"/>
                  </a:lnTo>
                  <a:lnTo>
                    <a:pt x="104188" y="38674"/>
                  </a:lnTo>
                  <a:lnTo>
                    <a:pt x="108475" y="42960"/>
                  </a:lnTo>
                  <a:cubicBezTo>
                    <a:pt x="109332" y="43817"/>
                    <a:pt x="110499" y="44270"/>
                    <a:pt x="111666" y="44270"/>
                  </a:cubicBezTo>
                  <a:cubicBezTo>
                    <a:pt x="113000" y="44270"/>
                    <a:pt x="114381" y="43675"/>
                    <a:pt x="115262" y="42436"/>
                  </a:cubicBezTo>
                  <a:cubicBezTo>
                    <a:pt x="116596" y="40650"/>
                    <a:pt x="116334" y="38102"/>
                    <a:pt x="114762" y="36530"/>
                  </a:cubicBezTo>
                  <a:lnTo>
                    <a:pt x="110571" y="32315"/>
                  </a:lnTo>
                  <a:lnTo>
                    <a:pt x="127670" y="15216"/>
                  </a:lnTo>
                  <a:close/>
                  <a:moveTo>
                    <a:pt x="131946" y="1"/>
                  </a:moveTo>
                  <a:cubicBezTo>
                    <a:pt x="130785" y="1"/>
                    <a:pt x="129647" y="451"/>
                    <a:pt x="128789" y="1309"/>
                  </a:cubicBezTo>
                  <a:lnTo>
                    <a:pt x="83065" y="47032"/>
                  </a:lnTo>
                  <a:lnTo>
                    <a:pt x="29768" y="100305"/>
                  </a:lnTo>
                  <a:lnTo>
                    <a:pt x="1810" y="128263"/>
                  </a:lnTo>
                  <a:cubicBezTo>
                    <a:pt x="214" y="129883"/>
                    <a:pt x="0" y="132526"/>
                    <a:pt x="1619" y="134407"/>
                  </a:cubicBezTo>
                  <a:cubicBezTo>
                    <a:pt x="2477" y="135407"/>
                    <a:pt x="3763" y="135955"/>
                    <a:pt x="5096" y="135955"/>
                  </a:cubicBezTo>
                  <a:lnTo>
                    <a:pt x="131956" y="135955"/>
                  </a:lnTo>
                  <a:cubicBezTo>
                    <a:pt x="134433" y="135955"/>
                    <a:pt x="136457" y="133955"/>
                    <a:pt x="136457" y="131454"/>
                  </a:cubicBezTo>
                  <a:lnTo>
                    <a:pt x="136457" y="4571"/>
                  </a:lnTo>
                  <a:cubicBezTo>
                    <a:pt x="136457" y="3262"/>
                    <a:pt x="135909" y="1952"/>
                    <a:pt x="134909" y="1094"/>
                  </a:cubicBezTo>
                  <a:cubicBezTo>
                    <a:pt x="134024" y="355"/>
                    <a:pt x="132977" y="1"/>
                    <a:pt x="1319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40"/>
            <p:cNvSpPr/>
            <p:nvPr/>
          </p:nvSpPr>
          <p:spPr>
            <a:xfrm>
              <a:off x="2592034" y="4410576"/>
              <a:ext cx="96392" cy="111272"/>
            </a:xfrm>
            <a:custGeom>
              <a:avLst/>
              <a:gdLst/>
              <a:ahLst/>
              <a:cxnLst/>
              <a:rect l="l" t="t" r="r" b="b"/>
              <a:pathLst>
                <a:path w="59871" h="59345" extrusionOk="0">
                  <a:moveTo>
                    <a:pt x="50845" y="15288"/>
                  </a:moveTo>
                  <a:lnTo>
                    <a:pt x="50845" y="50366"/>
                  </a:lnTo>
                  <a:lnTo>
                    <a:pt x="15790" y="50366"/>
                  </a:lnTo>
                  <a:lnTo>
                    <a:pt x="50845" y="15288"/>
                  </a:lnTo>
                  <a:close/>
                  <a:moveTo>
                    <a:pt x="55368" y="0"/>
                  </a:moveTo>
                  <a:cubicBezTo>
                    <a:pt x="54148" y="0"/>
                    <a:pt x="52962" y="525"/>
                    <a:pt x="52107" y="1380"/>
                  </a:cubicBezTo>
                  <a:lnTo>
                    <a:pt x="1811" y="51676"/>
                  </a:lnTo>
                  <a:cubicBezTo>
                    <a:pt x="215" y="53272"/>
                    <a:pt x="1" y="55915"/>
                    <a:pt x="1620" y="57796"/>
                  </a:cubicBezTo>
                  <a:cubicBezTo>
                    <a:pt x="2478" y="58820"/>
                    <a:pt x="3764" y="59344"/>
                    <a:pt x="5097" y="59344"/>
                  </a:cubicBezTo>
                  <a:lnTo>
                    <a:pt x="55370" y="59344"/>
                  </a:lnTo>
                  <a:cubicBezTo>
                    <a:pt x="57846" y="59344"/>
                    <a:pt x="59870" y="57344"/>
                    <a:pt x="59870" y="54843"/>
                  </a:cubicBezTo>
                  <a:lnTo>
                    <a:pt x="59870" y="4476"/>
                  </a:lnTo>
                  <a:cubicBezTo>
                    <a:pt x="59799" y="2309"/>
                    <a:pt x="58251" y="380"/>
                    <a:pt x="55989" y="46"/>
                  </a:cubicBezTo>
                  <a:cubicBezTo>
                    <a:pt x="55782" y="15"/>
                    <a:pt x="55574" y="0"/>
                    <a:pt x="553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40"/>
            <p:cNvSpPr/>
            <p:nvPr/>
          </p:nvSpPr>
          <p:spPr>
            <a:xfrm>
              <a:off x="2353321" y="4133174"/>
              <a:ext cx="338134" cy="430781"/>
            </a:xfrm>
            <a:custGeom>
              <a:avLst/>
              <a:gdLst/>
              <a:ahLst/>
              <a:cxnLst/>
              <a:rect l="l" t="t" r="r" b="b"/>
              <a:pathLst>
                <a:path w="210021" h="229750" extrusionOk="0">
                  <a:moveTo>
                    <a:pt x="197852" y="77504"/>
                  </a:moveTo>
                  <a:lnTo>
                    <a:pt x="192422" y="92340"/>
                  </a:lnTo>
                  <a:lnTo>
                    <a:pt x="183015" y="82934"/>
                  </a:lnTo>
                  <a:lnTo>
                    <a:pt x="197852" y="77504"/>
                  </a:lnTo>
                  <a:close/>
                  <a:moveTo>
                    <a:pt x="86495" y="175738"/>
                  </a:moveTo>
                  <a:lnTo>
                    <a:pt x="99593" y="188836"/>
                  </a:lnTo>
                  <a:lnTo>
                    <a:pt x="96783" y="191670"/>
                  </a:lnTo>
                  <a:cubicBezTo>
                    <a:pt x="95021" y="193432"/>
                    <a:pt x="92687" y="194385"/>
                    <a:pt x="90234" y="194385"/>
                  </a:cubicBezTo>
                  <a:cubicBezTo>
                    <a:pt x="87757" y="194385"/>
                    <a:pt x="85423" y="193432"/>
                    <a:pt x="83685" y="191670"/>
                  </a:cubicBezTo>
                  <a:cubicBezTo>
                    <a:pt x="81923" y="189908"/>
                    <a:pt x="80970" y="187598"/>
                    <a:pt x="80970" y="185121"/>
                  </a:cubicBezTo>
                  <a:cubicBezTo>
                    <a:pt x="80970" y="182644"/>
                    <a:pt x="81923" y="180334"/>
                    <a:pt x="83685" y="178572"/>
                  </a:cubicBezTo>
                  <a:lnTo>
                    <a:pt x="86495" y="175738"/>
                  </a:lnTo>
                  <a:close/>
                  <a:moveTo>
                    <a:pt x="103546" y="0"/>
                  </a:moveTo>
                  <a:cubicBezTo>
                    <a:pt x="102403" y="0"/>
                    <a:pt x="101260" y="441"/>
                    <a:pt x="100379" y="1322"/>
                  </a:cubicBezTo>
                  <a:lnTo>
                    <a:pt x="2120" y="99580"/>
                  </a:lnTo>
                  <a:cubicBezTo>
                    <a:pt x="1" y="101699"/>
                    <a:pt x="334" y="105533"/>
                    <a:pt x="3859" y="107153"/>
                  </a:cubicBezTo>
                  <a:cubicBezTo>
                    <a:pt x="3978" y="107200"/>
                    <a:pt x="4145" y="107248"/>
                    <a:pt x="4287" y="107248"/>
                  </a:cubicBezTo>
                  <a:lnTo>
                    <a:pt x="9789" y="107248"/>
                  </a:lnTo>
                  <a:lnTo>
                    <a:pt x="9789" y="225248"/>
                  </a:lnTo>
                  <a:cubicBezTo>
                    <a:pt x="9789" y="227725"/>
                    <a:pt x="11789" y="229749"/>
                    <a:pt x="14290" y="229749"/>
                  </a:cubicBezTo>
                  <a:lnTo>
                    <a:pt x="85471" y="229749"/>
                  </a:lnTo>
                  <a:cubicBezTo>
                    <a:pt x="87733" y="229749"/>
                    <a:pt x="89710" y="228130"/>
                    <a:pt x="90043" y="225915"/>
                  </a:cubicBezTo>
                  <a:cubicBezTo>
                    <a:pt x="90424" y="223153"/>
                    <a:pt x="88281" y="220771"/>
                    <a:pt x="85614" y="220771"/>
                  </a:cubicBezTo>
                  <a:lnTo>
                    <a:pt x="18790" y="220771"/>
                  </a:lnTo>
                  <a:lnTo>
                    <a:pt x="18790" y="107272"/>
                  </a:lnTo>
                  <a:lnTo>
                    <a:pt x="34556" y="107272"/>
                  </a:lnTo>
                  <a:cubicBezTo>
                    <a:pt x="35746" y="107272"/>
                    <a:pt x="36889" y="106796"/>
                    <a:pt x="37747" y="105962"/>
                  </a:cubicBezTo>
                  <a:lnTo>
                    <a:pt x="103594" y="40115"/>
                  </a:lnTo>
                  <a:lnTo>
                    <a:pt x="156676" y="93198"/>
                  </a:lnTo>
                  <a:lnTo>
                    <a:pt x="90139" y="159711"/>
                  </a:lnTo>
                  <a:lnTo>
                    <a:pt x="90139" y="119393"/>
                  </a:lnTo>
                  <a:lnTo>
                    <a:pt x="121383" y="119393"/>
                  </a:lnTo>
                  <a:cubicBezTo>
                    <a:pt x="123646" y="119393"/>
                    <a:pt x="125646" y="117774"/>
                    <a:pt x="125979" y="115583"/>
                  </a:cubicBezTo>
                  <a:cubicBezTo>
                    <a:pt x="126360" y="112797"/>
                    <a:pt x="124217" y="110415"/>
                    <a:pt x="121550" y="110415"/>
                  </a:cubicBezTo>
                  <a:lnTo>
                    <a:pt x="85638" y="110415"/>
                  </a:lnTo>
                  <a:cubicBezTo>
                    <a:pt x="83161" y="110415"/>
                    <a:pt x="81137" y="112416"/>
                    <a:pt x="81137" y="114916"/>
                  </a:cubicBezTo>
                  <a:lnTo>
                    <a:pt x="81137" y="166951"/>
                  </a:lnTo>
                  <a:cubicBezTo>
                    <a:pt x="81137" y="167498"/>
                    <a:pt x="81232" y="167975"/>
                    <a:pt x="81423" y="168451"/>
                  </a:cubicBezTo>
                  <a:lnTo>
                    <a:pt x="72302" y="177548"/>
                  </a:lnTo>
                  <a:cubicBezTo>
                    <a:pt x="71706" y="178143"/>
                    <a:pt x="71206" y="179310"/>
                    <a:pt x="71182" y="180144"/>
                  </a:cubicBezTo>
                  <a:cubicBezTo>
                    <a:pt x="70706" y="195766"/>
                    <a:pt x="80494" y="203577"/>
                    <a:pt x="90258" y="203577"/>
                  </a:cubicBezTo>
                  <a:cubicBezTo>
                    <a:pt x="94925" y="203577"/>
                    <a:pt x="99569" y="201791"/>
                    <a:pt x="103141" y="198243"/>
                  </a:cubicBezTo>
                  <a:lnTo>
                    <a:pt x="142221" y="159163"/>
                  </a:lnTo>
                  <a:cubicBezTo>
                    <a:pt x="142411" y="158973"/>
                    <a:pt x="142507" y="158735"/>
                    <a:pt x="142531" y="158497"/>
                  </a:cubicBezTo>
                  <a:cubicBezTo>
                    <a:pt x="142611" y="154675"/>
                    <a:pt x="140203" y="152753"/>
                    <a:pt x="137803" y="152753"/>
                  </a:cubicBezTo>
                  <a:cubicBezTo>
                    <a:pt x="136659" y="152753"/>
                    <a:pt x="135517" y="153190"/>
                    <a:pt x="134648" y="154067"/>
                  </a:cubicBezTo>
                  <a:lnTo>
                    <a:pt x="105975" y="182740"/>
                  </a:lnTo>
                  <a:lnTo>
                    <a:pt x="92901" y="169666"/>
                  </a:lnTo>
                  <a:lnTo>
                    <a:pt x="174894" y="87673"/>
                  </a:lnTo>
                  <a:lnTo>
                    <a:pt x="187945" y="100747"/>
                  </a:lnTo>
                  <a:lnTo>
                    <a:pt x="155390" y="133325"/>
                  </a:lnTo>
                  <a:cubicBezTo>
                    <a:pt x="155200" y="133492"/>
                    <a:pt x="155128" y="133730"/>
                    <a:pt x="155081" y="133968"/>
                  </a:cubicBezTo>
                  <a:cubicBezTo>
                    <a:pt x="155000" y="137800"/>
                    <a:pt x="157402" y="139716"/>
                    <a:pt x="159805" y="139716"/>
                  </a:cubicBezTo>
                  <a:cubicBezTo>
                    <a:pt x="160956" y="139716"/>
                    <a:pt x="162108" y="139277"/>
                    <a:pt x="162987" y="138397"/>
                  </a:cubicBezTo>
                  <a:lnTo>
                    <a:pt x="197399" y="103986"/>
                  </a:lnTo>
                  <a:cubicBezTo>
                    <a:pt x="197828" y="103557"/>
                    <a:pt x="198185" y="102985"/>
                    <a:pt x="198423" y="102366"/>
                  </a:cubicBezTo>
                  <a:lnTo>
                    <a:pt x="209973" y="70836"/>
                  </a:lnTo>
                  <a:cubicBezTo>
                    <a:pt x="209973" y="70693"/>
                    <a:pt x="210021" y="70574"/>
                    <a:pt x="209973" y="70431"/>
                  </a:cubicBezTo>
                  <a:cubicBezTo>
                    <a:pt x="209857" y="67381"/>
                    <a:pt x="207664" y="65663"/>
                    <a:pt x="205387" y="65663"/>
                  </a:cubicBezTo>
                  <a:cubicBezTo>
                    <a:pt x="204872" y="65663"/>
                    <a:pt x="204353" y="65750"/>
                    <a:pt x="203853" y="65930"/>
                  </a:cubicBezTo>
                  <a:lnTo>
                    <a:pt x="173227" y="77147"/>
                  </a:lnTo>
                  <a:cubicBezTo>
                    <a:pt x="172584" y="77385"/>
                    <a:pt x="172060" y="77718"/>
                    <a:pt x="171584" y="78195"/>
                  </a:cubicBezTo>
                  <a:lnTo>
                    <a:pt x="162987" y="86792"/>
                  </a:lnTo>
                  <a:lnTo>
                    <a:pt x="106737" y="30566"/>
                  </a:lnTo>
                  <a:cubicBezTo>
                    <a:pt x="105906" y="29721"/>
                    <a:pt x="104764" y="29253"/>
                    <a:pt x="103572" y="29253"/>
                  </a:cubicBezTo>
                  <a:cubicBezTo>
                    <a:pt x="102648" y="29253"/>
                    <a:pt x="101694" y="29534"/>
                    <a:pt x="100831" y="30137"/>
                  </a:cubicBezTo>
                  <a:cubicBezTo>
                    <a:pt x="100760" y="30161"/>
                    <a:pt x="100736" y="30232"/>
                    <a:pt x="100665" y="30256"/>
                  </a:cubicBezTo>
                  <a:lnTo>
                    <a:pt x="32674" y="98246"/>
                  </a:lnTo>
                  <a:lnTo>
                    <a:pt x="16123" y="98246"/>
                  </a:lnTo>
                  <a:lnTo>
                    <a:pt x="103570" y="10824"/>
                  </a:lnTo>
                  <a:lnTo>
                    <a:pt x="151509" y="58810"/>
                  </a:lnTo>
                  <a:cubicBezTo>
                    <a:pt x="152390" y="59691"/>
                    <a:pt x="153539" y="60131"/>
                    <a:pt x="154688" y="60131"/>
                  </a:cubicBezTo>
                  <a:cubicBezTo>
                    <a:pt x="155837" y="60131"/>
                    <a:pt x="156986" y="59691"/>
                    <a:pt x="157867" y="58810"/>
                  </a:cubicBezTo>
                  <a:cubicBezTo>
                    <a:pt x="159606" y="57047"/>
                    <a:pt x="159606" y="54237"/>
                    <a:pt x="157867" y="52475"/>
                  </a:cubicBezTo>
                  <a:lnTo>
                    <a:pt x="106714" y="1322"/>
                  </a:lnTo>
                  <a:cubicBezTo>
                    <a:pt x="105832" y="441"/>
                    <a:pt x="104689" y="0"/>
                    <a:pt x="1035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40"/>
            <p:cNvSpPr/>
            <p:nvPr/>
          </p:nvSpPr>
          <p:spPr>
            <a:xfrm>
              <a:off x="2585478" y="4398651"/>
              <a:ext cx="14456" cy="16881"/>
            </a:xfrm>
            <a:custGeom>
              <a:avLst/>
              <a:gdLst/>
              <a:ahLst/>
              <a:cxnLst/>
              <a:rect l="l" t="t" r="r" b="b"/>
              <a:pathLst>
                <a:path w="8979" h="9003" extrusionOk="0">
                  <a:moveTo>
                    <a:pt x="4501" y="0"/>
                  </a:moveTo>
                  <a:cubicBezTo>
                    <a:pt x="3311" y="0"/>
                    <a:pt x="2144" y="477"/>
                    <a:pt x="1310" y="1310"/>
                  </a:cubicBezTo>
                  <a:cubicBezTo>
                    <a:pt x="477" y="2144"/>
                    <a:pt x="1" y="3311"/>
                    <a:pt x="1" y="4501"/>
                  </a:cubicBezTo>
                  <a:cubicBezTo>
                    <a:pt x="1" y="5692"/>
                    <a:pt x="477" y="6859"/>
                    <a:pt x="1310" y="7692"/>
                  </a:cubicBezTo>
                  <a:cubicBezTo>
                    <a:pt x="2144" y="8526"/>
                    <a:pt x="3311" y="9002"/>
                    <a:pt x="4501" y="9002"/>
                  </a:cubicBezTo>
                  <a:cubicBezTo>
                    <a:pt x="5692" y="9002"/>
                    <a:pt x="6835" y="8526"/>
                    <a:pt x="7669" y="7692"/>
                  </a:cubicBezTo>
                  <a:cubicBezTo>
                    <a:pt x="8502" y="6859"/>
                    <a:pt x="8979" y="5692"/>
                    <a:pt x="8979" y="4501"/>
                  </a:cubicBezTo>
                  <a:cubicBezTo>
                    <a:pt x="8979" y="3311"/>
                    <a:pt x="8502" y="2191"/>
                    <a:pt x="7669" y="1310"/>
                  </a:cubicBezTo>
                  <a:cubicBezTo>
                    <a:pt x="6835" y="477"/>
                    <a:pt x="5692" y="0"/>
                    <a:pt x="45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40"/>
            <p:cNvSpPr/>
            <p:nvPr/>
          </p:nvSpPr>
          <p:spPr>
            <a:xfrm>
              <a:off x="2492578" y="4259918"/>
              <a:ext cx="54944" cy="63943"/>
            </a:xfrm>
            <a:custGeom>
              <a:avLst/>
              <a:gdLst/>
              <a:ahLst/>
              <a:cxnLst/>
              <a:rect l="l" t="t" r="r" b="b"/>
              <a:pathLst>
                <a:path w="34127" h="34103" extrusionOk="0">
                  <a:moveTo>
                    <a:pt x="17075" y="8978"/>
                  </a:moveTo>
                  <a:cubicBezTo>
                    <a:pt x="21528" y="8978"/>
                    <a:pt x="25124" y="12622"/>
                    <a:pt x="25124" y="17051"/>
                  </a:cubicBezTo>
                  <a:cubicBezTo>
                    <a:pt x="25124" y="21481"/>
                    <a:pt x="21528" y="25124"/>
                    <a:pt x="17075" y="25124"/>
                  </a:cubicBezTo>
                  <a:cubicBezTo>
                    <a:pt x="12598" y="25124"/>
                    <a:pt x="9002" y="21481"/>
                    <a:pt x="9002" y="17051"/>
                  </a:cubicBezTo>
                  <a:cubicBezTo>
                    <a:pt x="9002" y="12598"/>
                    <a:pt x="12622" y="8978"/>
                    <a:pt x="17075" y="8978"/>
                  </a:cubicBezTo>
                  <a:close/>
                  <a:moveTo>
                    <a:pt x="17075" y="0"/>
                  </a:moveTo>
                  <a:cubicBezTo>
                    <a:pt x="7668" y="0"/>
                    <a:pt x="0" y="7645"/>
                    <a:pt x="0" y="17051"/>
                  </a:cubicBezTo>
                  <a:cubicBezTo>
                    <a:pt x="0" y="26458"/>
                    <a:pt x="7668" y="34102"/>
                    <a:pt x="17075" y="34102"/>
                  </a:cubicBezTo>
                  <a:cubicBezTo>
                    <a:pt x="26482" y="34102"/>
                    <a:pt x="34126" y="26458"/>
                    <a:pt x="34126" y="17051"/>
                  </a:cubicBezTo>
                  <a:cubicBezTo>
                    <a:pt x="34126" y="7645"/>
                    <a:pt x="26482" y="0"/>
                    <a:pt x="170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24EE70E-FF37-3F41-B591-6428D0578365}"/>
              </a:ext>
            </a:extLst>
          </p:cNvPr>
          <p:cNvSpPr txBox="1"/>
          <p:nvPr/>
        </p:nvSpPr>
        <p:spPr>
          <a:xfrm>
            <a:off x="92152" y="703455"/>
            <a:ext cx="4918344" cy="2704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dirty="0">
              <a:solidFill>
                <a:srgbClr val="16191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AF5DF9-6BCC-FC4A-01B1-821973678D8D}"/>
              </a:ext>
            </a:extLst>
          </p:cNvPr>
          <p:cNvSpPr txBox="1"/>
          <p:nvPr/>
        </p:nvSpPr>
        <p:spPr>
          <a:xfrm>
            <a:off x="0" y="85061"/>
            <a:ext cx="5222081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35D038-ED16-EC17-49D2-A95A6CEFCCE6}"/>
              </a:ext>
            </a:extLst>
          </p:cNvPr>
          <p:cNvSpPr txBox="1"/>
          <p:nvPr/>
        </p:nvSpPr>
        <p:spPr>
          <a:xfrm>
            <a:off x="2135982" y="390424"/>
            <a:ext cx="5507831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3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3600" b="1" dirty="0">
              <a:solidFill>
                <a:schemeClr val="bg1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42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600" y="2846924"/>
            <a:ext cx="3445724" cy="2296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42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7305" y="342824"/>
            <a:ext cx="2990980" cy="32522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4E67DA-1081-53DE-0172-C285550550F7}"/>
              </a:ext>
            </a:extLst>
          </p:cNvPr>
          <p:cNvSpPr txBox="1"/>
          <p:nvPr/>
        </p:nvSpPr>
        <p:spPr>
          <a:xfrm>
            <a:off x="399612" y="1003493"/>
            <a:ext cx="4393045" cy="3243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dirty="0">
              <a:solidFill>
                <a:srgbClr val="16191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2E5376-1C1A-87E1-4E42-FBAD8A637447}"/>
              </a:ext>
            </a:extLst>
          </p:cNvPr>
          <p:cNvSpPr txBox="1"/>
          <p:nvPr/>
        </p:nvSpPr>
        <p:spPr>
          <a:xfrm>
            <a:off x="399613" y="423605"/>
            <a:ext cx="4393044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8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18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Interior Design Project Proposal by Slidesgo">
  <a:themeElements>
    <a:clrScheme name="Simple Light">
      <a:dk1>
        <a:srgbClr val="2E1909"/>
      </a:dk1>
      <a:lt1>
        <a:srgbClr val="FFFFFF"/>
      </a:lt1>
      <a:dk2>
        <a:srgbClr val="B9A397"/>
      </a:dk2>
      <a:lt2>
        <a:srgbClr val="CE9A8E"/>
      </a:lt2>
      <a:accent1>
        <a:srgbClr val="E6E0DD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E190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1095</Words>
  <Application>Microsoft Office PowerPoint</Application>
  <PresentationFormat>On-screen Show (16:9)</PresentationFormat>
  <Paragraphs>73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Darker Grotesque Medium</vt:lpstr>
      <vt:lpstr>Arial</vt:lpstr>
      <vt:lpstr>Vazir</vt:lpstr>
      <vt:lpstr>Tenor Sans</vt:lpstr>
      <vt:lpstr>Shabnam</vt:lpstr>
      <vt:lpstr>Interior Design Project Proposal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mohammadjavad</dc:creator>
  <cp:lastModifiedBy>Mobotop</cp:lastModifiedBy>
  <cp:revision>6</cp:revision>
  <dcterms:modified xsi:type="dcterms:W3CDTF">2024-07-27T07:43:54Z</dcterms:modified>
</cp:coreProperties>
</file>