
<file path=[Content_Types].xml><?xml version="1.0" encoding="utf-8"?>
<Types xmlns="http://schemas.openxmlformats.org/package/2006/content-types"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73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5" r:id="rId10"/>
    <p:sldId id="267" r:id="rId11"/>
    <p:sldId id="269" r:id="rId12"/>
    <p:sldId id="271" r:id="rId13"/>
    <p:sldId id="275" r:id="rId14"/>
    <p:sldId id="276" r:id="rId15"/>
    <p:sldId id="277" r:id="rId16"/>
  </p:sldIdLst>
  <p:sldSz cx="9144000" cy="5143500" type="screen16x9"/>
  <p:notesSz cx="6858000" cy="9144000"/>
  <p:embeddedFontLst>
    <p:embeddedFont>
      <p:font typeface="Fira Sans Extra Condensed" panose="020B0503050000020004" pitchFamily="34" charset="0"/>
      <p:regular r:id="rId18"/>
      <p:bold r:id="rId19"/>
      <p:italic r:id="rId20"/>
      <p:boldItalic r:id="rId21"/>
    </p:embeddedFont>
    <p:embeddedFont>
      <p:font typeface="Roboto" panose="02000000000000000000" pitchFamily="2" charset="0"/>
      <p:regular r:id="rId22"/>
      <p:bold r:id="rId23"/>
      <p:italic r:id="rId24"/>
      <p:boldItalic r:id="rId25"/>
    </p:embeddedFont>
    <p:embeddedFont>
      <p:font typeface="Shabnam" panose="020B0603030804020204" pitchFamily="34" charset="-78"/>
      <p:regular r:id="rId26"/>
      <p:bold r:id="rId27"/>
    </p:embeddedFont>
    <p:embeddedFont>
      <p:font typeface="Vazir" panose="020B0603030804020204" pitchFamily="34" charset="-78"/>
      <p:regular r:id="rId28"/>
      <p:bold r:id="rId29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9527D"/>
    <a:srgbClr val="86C4DF"/>
    <a:srgbClr val="6AA84F"/>
    <a:srgbClr val="ED4A5D"/>
    <a:srgbClr val="FFAD29"/>
    <a:srgbClr val="616161"/>
    <a:srgbClr val="674EA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8306ECA6-1F0C-4212-ACE4-CBAE984F2D24}">
  <a:tblStyle styleId="{8306ECA6-1F0C-4212-ACE4-CBAE984F2D24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>
        <p:scale>
          <a:sx n="88" d="100"/>
          <a:sy n="88" d="100"/>
        </p:scale>
        <p:origin x="1306" y="38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font" Target="fonts/font1.fntdata"/><Relationship Id="rId26" Type="http://schemas.openxmlformats.org/officeDocument/2006/relationships/font" Target="fonts/font9.fntdata"/><Relationship Id="rId3" Type="http://schemas.openxmlformats.org/officeDocument/2006/relationships/slide" Target="slides/slide2.xml"/><Relationship Id="rId21" Type="http://schemas.openxmlformats.org/officeDocument/2006/relationships/font" Target="fonts/font4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5" Type="http://schemas.openxmlformats.org/officeDocument/2006/relationships/font" Target="fonts/font8.fntdata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font" Target="fonts/font3.fntdata"/><Relationship Id="rId29" Type="http://schemas.openxmlformats.org/officeDocument/2006/relationships/font" Target="fonts/font12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font" Target="fonts/font7.fntdata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font" Target="fonts/font6.fntdata"/><Relationship Id="rId28" Type="http://schemas.openxmlformats.org/officeDocument/2006/relationships/font" Target="fonts/font11.fntdata"/><Relationship Id="rId10" Type="http://schemas.openxmlformats.org/officeDocument/2006/relationships/slide" Target="slides/slide9.xml"/><Relationship Id="rId19" Type="http://schemas.openxmlformats.org/officeDocument/2006/relationships/font" Target="fonts/font2.fntdata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font" Target="fonts/font5.fntdata"/><Relationship Id="rId27" Type="http://schemas.openxmlformats.org/officeDocument/2006/relationships/font" Target="fonts/font10.fntdata"/><Relationship Id="rId30" Type="http://schemas.openxmlformats.org/officeDocument/2006/relationships/presProps" Target="presProps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7" name="Google Shape;127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9" name="Google Shape;929;gf01cea2122_1_13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0" name="Google Shape;930;gf01cea2122_1_13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5" name="Google Shape;1205;gf01cea2122_1_40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06" name="Google Shape;1206;gf01cea2122_1_40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0" name="Google Shape;1320;gf01cea2122_1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1" name="Google Shape;1321;gf01cea2122_1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8" name="Google Shape;1568;gf01cea2122_1_50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69" name="Google Shape;1569;gf01cea2122_1_50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72" name="Google Shape;1772;gf01cea2122_1_50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73" name="Google Shape;1773;gf01cea2122_1_50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" name="Google Shape;231;gf01cea2122_1_48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2" name="Google Shape;232;gf01cea2122_1_48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" name="Google Shape;309;geef0626f24_0_7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10" name="Google Shape;310;geef0626f24_0_7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3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8" name="Google Shape;338;ge4dfbd5312_0_1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39" name="Google Shape;339;ge4dfbd5312_0_1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4" name="Google Shape;474;gef40fb2a2b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75" name="Google Shape;475;gef40fb2a2b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9" name="Google Shape;539;ge4dfbd5312_0_1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40" name="Google Shape;540;ge4dfbd5312_0_1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1" name="Google Shape;651;ge4dfbd5312_0_3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2" name="Google Shape;652;ge4dfbd5312_0_3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1" name="Google Shape;751;gef40fb2a2b_0_20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2" name="Google Shape;752;gef40fb2a2b_0_20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7" name="Google Shape;827;g99f2f57a71_0_25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8" name="Google Shape;828;g99f2f57a71_0_25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userDrawn="1">
  <p:cSld name="TITLE"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userDrawn="1">
  <p:cSld name="TITLE_ONLY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52" r:id="rId2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1" name="Google Shape;181;p28"/>
          <p:cNvGrpSpPr/>
          <p:nvPr/>
        </p:nvGrpSpPr>
        <p:grpSpPr>
          <a:xfrm>
            <a:off x="4478686" y="154553"/>
            <a:ext cx="4384463" cy="2041970"/>
            <a:chOff x="4747325" y="508750"/>
            <a:chExt cx="2467800" cy="1149325"/>
          </a:xfrm>
        </p:grpSpPr>
        <p:grpSp>
          <p:nvGrpSpPr>
            <p:cNvPr id="182" name="Google Shape;182;p28"/>
            <p:cNvGrpSpPr/>
            <p:nvPr/>
          </p:nvGrpSpPr>
          <p:grpSpPr>
            <a:xfrm>
              <a:off x="5704925" y="508750"/>
              <a:ext cx="1018050" cy="1005475"/>
              <a:chOff x="3555900" y="5600900"/>
              <a:chExt cx="1018050" cy="1005475"/>
            </a:xfrm>
          </p:grpSpPr>
          <p:sp>
            <p:nvSpPr>
              <p:cNvPr id="183" name="Google Shape;183;p28"/>
              <p:cNvSpPr/>
              <p:nvPr/>
            </p:nvSpPr>
            <p:spPr>
              <a:xfrm>
                <a:off x="3645500" y="5998050"/>
                <a:ext cx="192325" cy="603175"/>
              </a:xfrm>
              <a:custGeom>
                <a:avLst/>
                <a:gdLst/>
                <a:ahLst/>
                <a:cxnLst/>
                <a:rect l="l" t="t" r="r" b="b"/>
                <a:pathLst>
                  <a:path w="7693" h="24127" extrusionOk="0">
                    <a:moveTo>
                      <a:pt x="7692" y="1"/>
                    </a:moveTo>
                    <a:cubicBezTo>
                      <a:pt x="7282" y="183"/>
                      <a:pt x="6825" y="320"/>
                      <a:pt x="6277" y="457"/>
                    </a:cubicBezTo>
                    <a:cubicBezTo>
                      <a:pt x="5547" y="617"/>
                      <a:pt x="4634" y="708"/>
                      <a:pt x="3561" y="708"/>
                    </a:cubicBezTo>
                    <a:cubicBezTo>
                      <a:pt x="2465" y="708"/>
                      <a:pt x="1598" y="617"/>
                      <a:pt x="868" y="434"/>
                    </a:cubicBezTo>
                    <a:cubicBezTo>
                      <a:pt x="548" y="366"/>
                      <a:pt x="251" y="275"/>
                      <a:pt x="0" y="183"/>
                    </a:cubicBezTo>
                    <a:lnTo>
                      <a:pt x="0" y="20292"/>
                    </a:lnTo>
                    <a:cubicBezTo>
                      <a:pt x="0" y="22392"/>
                      <a:pt x="1712" y="24127"/>
                      <a:pt x="3835" y="24127"/>
                    </a:cubicBezTo>
                    <a:cubicBezTo>
                      <a:pt x="5958" y="24127"/>
                      <a:pt x="7692" y="22392"/>
                      <a:pt x="7692" y="20292"/>
                    </a:cubicBezTo>
                    <a:lnTo>
                      <a:pt x="7692" y="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4" name="Google Shape;184;p28"/>
              <p:cNvSpPr/>
              <p:nvPr/>
            </p:nvSpPr>
            <p:spPr>
              <a:xfrm>
                <a:off x="3639800" y="5992550"/>
                <a:ext cx="203150" cy="613825"/>
              </a:xfrm>
              <a:custGeom>
                <a:avLst/>
                <a:gdLst/>
                <a:ahLst/>
                <a:cxnLst/>
                <a:rect l="l" t="t" r="r" b="b"/>
                <a:pathLst>
                  <a:path w="8126" h="24553" extrusionOk="0">
                    <a:moveTo>
                      <a:pt x="7692" y="540"/>
                    </a:moveTo>
                    <a:lnTo>
                      <a:pt x="7692" y="20512"/>
                    </a:lnTo>
                    <a:cubicBezTo>
                      <a:pt x="7692" y="22521"/>
                      <a:pt x="6072" y="24141"/>
                      <a:pt x="4063" y="24141"/>
                    </a:cubicBezTo>
                    <a:cubicBezTo>
                      <a:pt x="2054" y="24141"/>
                      <a:pt x="434" y="22521"/>
                      <a:pt x="434" y="20512"/>
                    </a:cubicBezTo>
                    <a:lnTo>
                      <a:pt x="434" y="700"/>
                    </a:lnTo>
                    <a:cubicBezTo>
                      <a:pt x="639" y="768"/>
                      <a:pt x="845" y="814"/>
                      <a:pt x="1050" y="860"/>
                    </a:cubicBezTo>
                    <a:cubicBezTo>
                      <a:pt x="1826" y="1042"/>
                      <a:pt x="2762" y="1134"/>
                      <a:pt x="3789" y="1134"/>
                    </a:cubicBezTo>
                    <a:cubicBezTo>
                      <a:pt x="4816" y="1134"/>
                      <a:pt x="5729" y="1065"/>
                      <a:pt x="6551" y="883"/>
                    </a:cubicBezTo>
                    <a:cubicBezTo>
                      <a:pt x="6962" y="791"/>
                      <a:pt x="7350" y="677"/>
                      <a:pt x="7692" y="540"/>
                    </a:cubicBezTo>
                    <a:close/>
                    <a:moveTo>
                      <a:pt x="7914" y="0"/>
                    </a:moveTo>
                    <a:cubicBezTo>
                      <a:pt x="7886" y="0"/>
                      <a:pt x="7857" y="6"/>
                      <a:pt x="7829" y="15"/>
                    </a:cubicBezTo>
                    <a:cubicBezTo>
                      <a:pt x="7418" y="198"/>
                      <a:pt x="6962" y="358"/>
                      <a:pt x="6460" y="472"/>
                    </a:cubicBezTo>
                    <a:cubicBezTo>
                      <a:pt x="5684" y="631"/>
                      <a:pt x="4771" y="723"/>
                      <a:pt x="3789" y="723"/>
                    </a:cubicBezTo>
                    <a:cubicBezTo>
                      <a:pt x="2785" y="723"/>
                      <a:pt x="1895" y="631"/>
                      <a:pt x="1141" y="449"/>
                    </a:cubicBezTo>
                    <a:cubicBezTo>
                      <a:pt x="845" y="380"/>
                      <a:pt x="571" y="312"/>
                      <a:pt x="297" y="198"/>
                    </a:cubicBezTo>
                    <a:cubicBezTo>
                      <a:pt x="268" y="188"/>
                      <a:pt x="240" y="183"/>
                      <a:pt x="212" y="183"/>
                    </a:cubicBezTo>
                    <a:cubicBezTo>
                      <a:pt x="172" y="183"/>
                      <a:pt x="131" y="194"/>
                      <a:pt x="91" y="221"/>
                    </a:cubicBezTo>
                    <a:cubicBezTo>
                      <a:pt x="46" y="266"/>
                      <a:pt x="0" y="335"/>
                      <a:pt x="0" y="403"/>
                    </a:cubicBezTo>
                    <a:lnTo>
                      <a:pt x="0" y="20512"/>
                    </a:lnTo>
                    <a:cubicBezTo>
                      <a:pt x="0" y="22749"/>
                      <a:pt x="1826" y="24552"/>
                      <a:pt x="4063" y="24552"/>
                    </a:cubicBezTo>
                    <a:cubicBezTo>
                      <a:pt x="6300" y="24552"/>
                      <a:pt x="8126" y="22749"/>
                      <a:pt x="8126" y="20512"/>
                    </a:cubicBezTo>
                    <a:lnTo>
                      <a:pt x="8126" y="221"/>
                    </a:lnTo>
                    <a:cubicBezTo>
                      <a:pt x="8126" y="152"/>
                      <a:pt x="8080" y="84"/>
                      <a:pt x="8035" y="38"/>
                    </a:cubicBezTo>
                    <a:cubicBezTo>
                      <a:pt x="7994" y="11"/>
                      <a:pt x="7954" y="0"/>
                      <a:pt x="7914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5" name="Google Shape;185;p28"/>
              <p:cNvSpPr/>
              <p:nvPr/>
            </p:nvSpPr>
            <p:spPr>
              <a:xfrm>
                <a:off x="3665475" y="6097350"/>
                <a:ext cx="151800" cy="471925"/>
              </a:xfrm>
              <a:custGeom>
                <a:avLst/>
                <a:gdLst/>
                <a:ahLst/>
                <a:cxnLst/>
                <a:rect l="l" t="t" r="r" b="b"/>
                <a:pathLst>
                  <a:path w="6072" h="18877" extrusionOk="0">
                    <a:moveTo>
                      <a:pt x="0" y="0"/>
                    </a:moveTo>
                    <a:lnTo>
                      <a:pt x="0" y="15864"/>
                    </a:lnTo>
                    <a:cubicBezTo>
                      <a:pt x="0" y="17530"/>
                      <a:pt x="1370" y="18877"/>
                      <a:pt x="3036" y="18877"/>
                    </a:cubicBezTo>
                    <a:cubicBezTo>
                      <a:pt x="4702" y="18877"/>
                      <a:pt x="6072" y="17530"/>
                      <a:pt x="6072" y="15864"/>
                    </a:cubicBezTo>
                    <a:lnTo>
                      <a:pt x="6072" y="9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6" name="Google Shape;186;p28"/>
              <p:cNvSpPr/>
              <p:nvPr/>
            </p:nvSpPr>
            <p:spPr>
              <a:xfrm>
                <a:off x="3589575" y="5942125"/>
                <a:ext cx="301875" cy="73650"/>
              </a:xfrm>
              <a:custGeom>
                <a:avLst/>
                <a:gdLst/>
                <a:ahLst/>
                <a:cxnLst/>
                <a:rect l="l" t="t" r="r" b="b"/>
                <a:pathLst>
                  <a:path w="12075" h="2946" extrusionOk="0">
                    <a:moveTo>
                      <a:pt x="69" y="1"/>
                    </a:moveTo>
                    <a:cubicBezTo>
                      <a:pt x="69" y="1"/>
                      <a:pt x="0" y="1576"/>
                      <a:pt x="2237" y="2420"/>
                    </a:cubicBezTo>
                    <a:cubicBezTo>
                      <a:pt x="2488" y="2512"/>
                      <a:pt x="2785" y="2603"/>
                      <a:pt x="3105" y="2671"/>
                    </a:cubicBezTo>
                    <a:cubicBezTo>
                      <a:pt x="3835" y="2854"/>
                      <a:pt x="4702" y="2945"/>
                      <a:pt x="5798" y="2945"/>
                    </a:cubicBezTo>
                    <a:cubicBezTo>
                      <a:pt x="6871" y="2945"/>
                      <a:pt x="7784" y="2854"/>
                      <a:pt x="8514" y="2694"/>
                    </a:cubicBezTo>
                    <a:cubicBezTo>
                      <a:pt x="9062" y="2557"/>
                      <a:pt x="9519" y="2420"/>
                      <a:pt x="9929" y="2238"/>
                    </a:cubicBezTo>
                    <a:cubicBezTo>
                      <a:pt x="11892" y="1370"/>
                      <a:pt x="12075" y="1"/>
                      <a:pt x="12075" y="1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7" name="Google Shape;187;p28"/>
              <p:cNvSpPr/>
              <p:nvPr/>
            </p:nvSpPr>
            <p:spPr>
              <a:xfrm>
                <a:off x="3585000" y="5937000"/>
                <a:ext cx="312175" cy="83900"/>
              </a:xfrm>
              <a:custGeom>
                <a:avLst/>
                <a:gdLst/>
                <a:ahLst/>
                <a:cxnLst/>
                <a:rect l="l" t="t" r="r" b="b"/>
                <a:pathLst>
                  <a:path w="12487" h="3356" extrusionOk="0">
                    <a:moveTo>
                      <a:pt x="11984" y="434"/>
                    </a:moveTo>
                    <a:cubicBezTo>
                      <a:pt x="11824" y="822"/>
                      <a:pt x="11368" y="1644"/>
                      <a:pt x="10021" y="2237"/>
                    </a:cubicBezTo>
                    <a:cubicBezTo>
                      <a:pt x="9610" y="2420"/>
                      <a:pt x="9154" y="2580"/>
                      <a:pt x="8652" y="2694"/>
                    </a:cubicBezTo>
                    <a:cubicBezTo>
                      <a:pt x="7876" y="2853"/>
                      <a:pt x="6963" y="2945"/>
                      <a:pt x="5981" y="2945"/>
                    </a:cubicBezTo>
                    <a:cubicBezTo>
                      <a:pt x="4977" y="2945"/>
                      <a:pt x="4087" y="2853"/>
                      <a:pt x="3333" y="2671"/>
                    </a:cubicBezTo>
                    <a:cubicBezTo>
                      <a:pt x="3037" y="2602"/>
                      <a:pt x="2763" y="2534"/>
                      <a:pt x="2489" y="2420"/>
                    </a:cubicBezTo>
                    <a:cubicBezTo>
                      <a:pt x="891" y="1804"/>
                      <a:pt x="549" y="845"/>
                      <a:pt x="480" y="434"/>
                    </a:cubicBezTo>
                    <a:close/>
                    <a:moveTo>
                      <a:pt x="252" y="0"/>
                    </a:moveTo>
                    <a:cubicBezTo>
                      <a:pt x="138" y="0"/>
                      <a:pt x="46" y="92"/>
                      <a:pt x="46" y="206"/>
                    </a:cubicBezTo>
                    <a:cubicBezTo>
                      <a:pt x="46" y="274"/>
                      <a:pt x="1" y="1918"/>
                      <a:pt x="2329" y="2808"/>
                    </a:cubicBezTo>
                    <a:cubicBezTo>
                      <a:pt x="2626" y="2922"/>
                      <a:pt x="2922" y="3013"/>
                      <a:pt x="3242" y="3082"/>
                    </a:cubicBezTo>
                    <a:cubicBezTo>
                      <a:pt x="4018" y="3264"/>
                      <a:pt x="4954" y="3356"/>
                      <a:pt x="5981" y="3356"/>
                    </a:cubicBezTo>
                    <a:cubicBezTo>
                      <a:pt x="7008" y="3356"/>
                      <a:pt x="7921" y="3287"/>
                      <a:pt x="8743" y="3105"/>
                    </a:cubicBezTo>
                    <a:cubicBezTo>
                      <a:pt x="9268" y="2990"/>
                      <a:pt x="9770" y="2831"/>
                      <a:pt x="10204" y="2625"/>
                    </a:cubicBezTo>
                    <a:cubicBezTo>
                      <a:pt x="12235" y="1735"/>
                      <a:pt x="12463" y="297"/>
                      <a:pt x="12463" y="251"/>
                    </a:cubicBezTo>
                    <a:cubicBezTo>
                      <a:pt x="12486" y="183"/>
                      <a:pt x="12463" y="114"/>
                      <a:pt x="12418" y="69"/>
                    </a:cubicBezTo>
                    <a:cubicBezTo>
                      <a:pt x="12372" y="23"/>
                      <a:pt x="12326" y="0"/>
                      <a:pt x="12258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8" name="Google Shape;188;p28"/>
              <p:cNvSpPr/>
              <p:nvPr/>
            </p:nvSpPr>
            <p:spPr>
              <a:xfrm>
                <a:off x="3639800" y="6064825"/>
                <a:ext cx="142100" cy="10850"/>
              </a:xfrm>
              <a:custGeom>
                <a:avLst/>
                <a:gdLst/>
                <a:ahLst/>
                <a:cxnLst/>
                <a:rect l="l" t="t" r="r" b="b"/>
                <a:pathLst>
                  <a:path w="5684" h="434" extrusionOk="0">
                    <a:moveTo>
                      <a:pt x="228" y="0"/>
                    </a:moveTo>
                    <a:cubicBezTo>
                      <a:pt x="91" y="0"/>
                      <a:pt x="0" y="91"/>
                      <a:pt x="0" y="206"/>
                    </a:cubicBezTo>
                    <a:cubicBezTo>
                      <a:pt x="0" y="320"/>
                      <a:pt x="91" y="434"/>
                      <a:pt x="228" y="434"/>
                    </a:cubicBezTo>
                    <a:lnTo>
                      <a:pt x="5478" y="434"/>
                    </a:lnTo>
                    <a:cubicBezTo>
                      <a:pt x="5592" y="434"/>
                      <a:pt x="5684" y="320"/>
                      <a:pt x="5684" y="206"/>
                    </a:cubicBezTo>
                    <a:cubicBezTo>
                      <a:pt x="5684" y="91"/>
                      <a:pt x="5592" y="0"/>
                      <a:pt x="5478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89" name="Google Shape;189;p28"/>
              <p:cNvSpPr/>
              <p:nvPr/>
            </p:nvSpPr>
            <p:spPr>
              <a:xfrm>
                <a:off x="3639800" y="6143000"/>
                <a:ext cx="76475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3059" h="412" extrusionOk="0">
                    <a:moveTo>
                      <a:pt x="228" y="0"/>
                    </a:moveTo>
                    <a:cubicBezTo>
                      <a:pt x="91" y="0"/>
                      <a:pt x="0" y="92"/>
                      <a:pt x="0" y="206"/>
                    </a:cubicBezTo>
                    <a:cubicBezTo>
                      <a:pt x="0" y="320"/>
                      <a:pt x="91" y="411"/>
                      <a:pt x="228" y="411"/>
                    </a:cubicBezTo>
                    <a:lnTo>
                      <a:pt x="2853" y="411"/>
                    </a:lnTo>
                    <a:cubicBezTo>
                      <a:pt x="2967" y="411"/>
                      <a:pt x="3059" y="320"/>
                      <a:pt x="3059" y="206"/>
                    </a:cubicBezTo>
                    <a:cubicBezTo>
                      <a:pt x="3059" y="92"/>
                      <a:pt x="2967" y="0"/>
                      <a:pt x="2853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0" name="Google Shape;190;p28"/>
              <p:cNvSpPr/>
              <p:nvPr/>
            </p:nvSpPr>
            <p:spPr>
              <a:xfrm>
                <a:off x="3639800" y="6221175"/>
                <a:ext cx="142100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5684" h="412" extrusionOk="0">
                    <a:moveTo>
                      <a:pt x="228" y="0"/>
                    </a:moveTo>
                    <a:cubicBezTo>
                      <a:pt x="91" y="0"/>
                      <a:pt x="0" y="92"/>
                      <a:pt x="0" y="206"/>
                    </a:cubicBezTo>
                    <a:cubicBezTo>
                      <a:pt x="0" y="320"/>
                      <a:pt x="91" y="411"/>
                      <a:pt x="228" y="411"/>
                    </a:cubicBezTo>
                    <a:lnTo>
                      <a:pt x="5478" y="411"/>
                    </a:lnTo>
                    <a:cubicBezTo>
                      <a:pt x="5592" y="411"/>
                      <a:pt x="5684" y="320"/>
                      <a:pt x="5684" y="206"/>
                    </a:cubicBezTo>
                    <a:cubicBezTo>
                      <a:pt x="5684" y="92"/>
                      <a:pt x="5592" y="0"/>
                      <a:pt x="5478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1" name="Google Shape;191;p28"/>
              <p:cNvSpPr/>
              <p:nvPr/>
            </p:nvSpPr>
            <p:spPr>
              <a:xfrm>
                <a:off x="3639800" y="6298775"/>
                <a:ext cx="76475" cy="10875"/>
              </a:xfrm>
              <a:custGeom>
                <a:avLst/>
                <a:gdLst/>
                <a:ahLst/>
                <a:cxnLst/>
                <a:rect l="l" t="t" r="r" b="b"/>
                <a:pathLst>
                  <a:path w="3059" h="435" extrusionOk="0">
                    <a:moveTo>
                      <a:pt x="228" y="1"/>
                    </a:moveTo>
                    <a:cubicBezTo>
                      <a:pt x="91" y="1"/>
                      <a:pt x="0" y="92"/>
                      <a:pt x="0" y="229"/>
                    </a:cubicBezTo>
                    <a:cubicBezTo>
                      <a:pt x="0" y="343"/>
                      <a:pt x="91" y="434"/>
                      <a:pt x="228" y="434"/>
                    </a:cubicBezTo>
                    <a:lnTo>
                      <a:pt x="2853" y="434"/>
                    </a:lnTo>
                    <a:cubicBezTo>
                      <a:pt x="2967" y="434"/>
                      <a:pt x="3059" y="343"/>
                      <a:pt x="3059" y="229"/>
                    </a:cubicBezTo>
                    <a:cubicBezTo>
                      <a:pt x="3059" y="92"/>
                      <a:pt x="2967" y="1"/>
                      <a:pt x="2853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2" name="Google Shape;192;p28"/>
              <p:cNvSpPr/>
              <p:nvPr/>
            </p:nvSpPr>
            <p:spPr>
              <a:xfrm>
                <a:off x="3643775" y="6376950"/>
                <a:ext cx="141550" cy="10875"/>
              </a:xfrm>
              <a:custGeom>
                <a:avLst/>
                <a:gdLst/>
                <a:ahLst/>
                <a:cxnLst/>
                <a:rect l="l" t="t" r="r" b="b"/>
                <a:pathLst>
                  <a:path w="5662" h="435" extrusionOk="0">
                    <a:moveTo>
                      <a:pt x="206" y="1"/>
                    </a:moveTo>
                    <a:cubicBezTo>
                      <a:pt x="92" y="1"/>
                      <a:pt x="1" y="92"/>
                      <a:pt x="1" y="206"/>
                    </a:cubicBezTo>
                    <a:cubicBezTo>
                      <a:pt x="1" y="320"/>
                      <a:pt x="92" y="434"/>
                      <a:pt x="206" y="434"/>
                    </a:cubicBezTo>
                    <a:lnTo>
                      <a:pt x="5456" y="434"/>
                    </a:lnTo>
                    <a:cubicBezTo>
                      <a:pt x="5570" y="434"/>
                      <a:pt x="5661" y="320"/>
                      <a:pt x="5661" y="206"/>
                    </a:cubicBezTo>
                    <a:cubicBezTo>
                      <a:pt x="5661" y="92"/>
                      <a:pt x="5570" y="1"/>
                      <a:pt x="5456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3" name="Google Shape;193;p28"/>
              <p:cNvSpPr/>
              <p:nvPr/>
            </p:nvSpPr>
            <p:spPr>
              <a:xfrm>
                <a:off x="3643775" y="6455125"/>
                <a:ext cx="75925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3037" h="412" extrusionOk="0">
                    <a:moveTo>
                      <a:pt x="206" y="1"/>
                    </a:moveTo>
                    <a:cubicBezTo>
                      <a:pt x="92" y="1"/>
                      <a:pt x="1" y="92"/>
                      <a:pt x="1" y="206"/>
                    </a:cubicBezTo>
                    <a:cubicBezTo>
                      <a:pt x="1" y="320"/>
                      <a:pt x="92" y="411"/>
                      <a:pt x="206" y="411"/>
                    </a:cubicBezTo>
                    <a:lnTo>
                      <a:pt x="2831" y="411"/>
                    </a:lnTo>
                    <a:cubicBezTo>
                      <a:pt x="2945" y="411"/>
                      <a:pt x="3037" y="320"/>
                      <a:pt x="3037" y="206"/>
                    </a:cubicBezTo>
                    <a:cubicBezTo>
                      <a:pt x="3037" y="92"/>
                      <a:pt x="2945" y="1"/>
                      <a:pt x="2831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4" name="Google Shape;194;p28"/>
              <p:cNvSpPr/>
              <p:nvPr/>
            </p:nvSpPr>
            <p:spPr>
              <a:xfrm>
                <a:off x="3993000" y="5776650"/>
                <a:ext cx="192350" cy="824575"/>
              </a:xfrm>
              <a:custGeom>
                <a:avLst/>
                <a:gdLst/>
                <a:ahLst/>
                <a:cxnLst/>
                <a:rect l="l" t="t" r="r" b="b"/>
                <a:pathLst>
                  <a:path w="7694" h="32983" extrusionOk="0">
                    <a:moveTo>
                      <a:pt x="7693" y="0"/>
                    </a:moveTo>
                    <a:cubicBezTo>
                      <a:pt x="7305" y="160"/>
                      <a:pt x="6826" y="320"/>
                      <a:pt x="6278" y="457"/>
                    </a:cubicBezTo>
                    <a:cubicBezTo>
                      <a:pt x="5547" y="617"/>
                      <a:pt x="4657" y="708"/>
                      <a:pt x="3584" y="708"/>
                    </a:cubicBezTo>
                    <a:cubicBezTo>
                      <a:pt x="2489" y="708"/>
                      <a:pt x="1599" y="594"/>
                      <a:pt x="868" y="434"/>
                    </a:cubicBezTo>
                    <a:cubicBezTo>
                      <a:pt x="549" y="366"/>
                      <a:pt x="252" y="274"/>
                      <a:pt x="1" y="160"/>
                    </a:cubicBezTo>
                    <a:lnTo>
                      <a:pt x="1" y="29148"/>
                    </a:lnTo>
                    <a:cubicBezTo>
                      <a:pt x="1" y="31248"/>
                      <a:pt x="1736" y="32983"/>
                      <a:pt x="3836" y="32983"/>
                    </a:cubicBezTo>
                    <a:cubicBezTo>
                      <a:pt x="5958" y="32983"/>
                      <a:pt x="7693" y="31248"/>
                      <a:pt x="7693" y="29148"/>
                    </a:cubicBezTo>
                    <a:lnTo>
                      <a:pt x="7693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5" name="Google Shape;195;p28"/>
              <p:cNvSpPr/>
              <p:nvPr/>
            </p:nvSpPr>
            <p:spPr>
              <a:xfrm>
                <a:off x="3987875" y="5771125"/>
                <a:ext cx="202600" cy="835250"/>
              </a:xfrm>
              <a:custGeom>
                <a:avLst/>
                <a:gdLst/>
                <a:ahLst/>
                <a:cxnLst/>
                <a:rect l="l" t="t" r="r" b="b"/>
                <a:pathLst>
                  <a:path w="8104" h="33410" extrusionOk="0">
                    <a:moveTo>
                      <a:pt x="7693" y="541"/>
                    </a:moveTo>
                    <a:lnTo>
                      <a:pt x="7693" y="29369"/>
                    </a:lnTo>
                    <a:cubicBezTo>
                      <a:pt x="7693" y="31378"/>
                      <a:pt x="6049" y="32998"/>
                      <a:pt x="4041" y="32998"/>
                    </a:cubicBezTo>
                    <a:cubicBezTo>
                      <a:pt x="2055" y="32998"/>
                      <a:pt x="411" y="31378"/>
                      <a:pt x="411" y="29369"/>
                    </a:cubicBezTo>
                    <a:lnTo>
                      <a:pt x="411" y="701"/>
                    </a:lnTo>
                    <a:cubicBezTo>
                      <a:pt x="617" y="746"/>
                      <a:pt x="822" y="815"/>
                      <a:pt x="1028" y="861"/>
                    </a:cubicBezTo>
                    <a:cubicBezTo>
                      <a:pt x="1804" y="1043"/>
                      <a:pt x="2740" y="1134"/>
                      <a:pt x="3789" y="1134"/>
                    </a:cubicBezTo>
                    <a:cubicBezTo>
                      <a:pt x="4794" y="1134"/>
                      <a:pt x="5730" y="1043"/>
                      <a:pt x="6529" y="883"/>
                    </a:cubicBezTo>
                    <a:cubicBezTo>
                      <a:pt x="6939" y="792"/>
                      <a:pt x="7327" y="678"/>
                      <a:pt x="7693" y="541"/>
                    </a:cubicBezTo>
                    <a:close/>
                    <a:moveTo>
                      <a:pt x="7892" y="1"/>
                    </a:moveTo>
                    <a:cubicBezTo>
                      <a:pt x="7863" y="1"/>
                      <a:pt x="7835" y="7"/>
                      <a:pt x="7807" y="16"/>
                    </a:cubicBezTo>
                    <a:cubicBezTo>
                      <a:pt x="7419" y="199"/>
                      <a:pt x="6939" y="358"/>
                      <a:pt x="6437" y="450"/>
                    </a:cubicBezTo>
                    <a:cubicBezTo>
                      <a:pt x="5661" y="632"/>
                      <a:pt x="4771" y="724"/>
                      <a:pt x="3789" y="724"/>
                    </a:cubicBezTo>
                    <a:cubicBezTo>
                      <a:pt x="2762" y="724"/>
                      <a:pt x="1872" y="632"/>
                      <a:pt x="1119" y="450"/>
                    </a:cubicBezTo>
                    <a:cubicBezTo>
                      <a:pt x="822" y="381"/>
                      <a:pt x="548" y="290"/>
                      <a:pt x="274" y="199"/>
                    </a:cubicBezTo>
                    <a:cubicBezTo>
                      <a:pt x="246" y="189"/>
                      <a:pt x="218" y="184"/>
                      <a:pt x="191" y="184"/>
                    </a:cubicBezTo>
                    <a:cubicBezTo>
                      <a:pt x="153" y="184"/>
                      <a:pt x="119" y="195"/>
                      <a:pt x="92" y="221"/>
                    </a:cubicBezTo>
                    <a:cubicBezTo>
                      <a:pt x="23" y="244"/>
                      <a:pt x="0" y="313"/>
                      <a:pt x="0" y="381"/>
                    </a:cubicBezTo>
                    <a:lnTo>
                      <a:pt x="0" y="29369"/>
                    </a:lnTo>
                    <a:cubicBezTo>
                      <a:pt x="0" y="31606"/>
                      <a:pt x="1804" y="33409"/>
                      <a:pt x="4041" y="33409"/>
                    </a:cubicBezTo>
                    <a:cubicBezTo>
                      <a:pt x="6277" y="33409"/>
                      <a:pt x="8103" y="31606"/>
                      <a:pt x="8103" y="29369"/>
                    </a:cubicBezTo>
                    <a:lnTo>
                      <a:pt x="8103" y="221"/>
                    </a:lnTo>
                    <a:cubicBezTo>
                      <a:pt x="8103" y="153"/>
                      <a:pt x="8081" y="84"/>
                      <a:pt x="8012" y="39"/>
                    </a:cubicBezTo>
                    <a:cubicBezTo>
                      <a:pt x="7972" y="12"/>
                      <a:pt x="7932" y="1"/>
                      <a:pt x="7892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6" name="Google Shape;196;p28"/>
              <p:cNvSpPr/>
              <p:nvPr/>
            </p:nvSpPr>
            <p:spPr>
              <a:xfrm>
                <a:off x="4013550" y="5931300"/>
                <a:ext cx="151250" cy="638550"/>
              </a:xfrm>
              <a:custGeom>
                <a:avLst/>
                <a:gdLst/>
                <a:ahLst/>
                <a:cxnLst/>
                <a:rect l="l" t="t" r="r" b="b"/>
                <a:pathLst>
                  <a:path w="6050" h="25542" extrusionOk="0">
                    <a:moveTo>
                      <a:pt x="1" y="0"/>
                    </a:moveTo>
                    <a:lnTo>
                      <a:pt x="1" y="22506"/>
                    </a:lnTo>
                    <a:cubicBezTo>
                      <a:pt x="1" y="24172"/>
                      <a:pt x="1347" y="25542"/>
                      <a:pt x="3014" y="25542"/>
                    </a:cubicBezTo>
                    <a:cubicBezTo>
                      <a:pt x="4703" y="25542"/>
                      <a:pt x="6049" y="24172"/>
                      <a:pt x="6049" y="22506"/>
                    </a:cubicBezTo>
                    <a:lnTo>
                      <a:pt x="6049" y="46"/>
                    </a:lnTo>
                    <a:lnTo>
                      <a:pt x="1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7" name="Google Shape;197;p28"/>
              <p:cNvSpPr/>
              <p:nvPr/>
            </p:nvSpPr>
            <p:spPr>
              <a:xfrm>
                <a:off x="3937650" y="5720725"/>
                <a:ext cx="301325" cy="73625"/>
              </a:xfrm>
              <a:custGeom>
                <a:avLst/>
                <a:gdLst/>
                <a:ahLst/>
                <a:cxnLst/>
                <a:rect l="l" t="t" r="r" b="b"/>
                <a:pathLst>
                  <a:path w="12053" h="2945" extrusionOk="0">
                    <a:moveTo>
                      <a:pt x="46" y="1"/>
                    </a:moveTo>
                    <a:cubicBezTo>
                      <a:pt x="46" y="1"/>
                      <a:pt x="1" y="1553"/>
                      <a:pt x="2215" y="2397"/>
                    </a:cubicBezTo>
                    <a:cubicBezTo>
                      <a:pt x="2466" y="2511"/>
                      <a:pt x="2763" y="2603"/>
                      <a:pt x="3082" y="2671"/>
                    </a:cubicBezTo>
                    <a:cubicBezTo>
                      <a:pt x="3813" y="2831"/>
                      <a:pt x="4703" y="2945"/>
                      <a:pt x="5798" y="2945"/>
                    </a:cubicBezTo>
                    <a:cubicBezTo>
                      <a:pt x="6871" y="2945"/>
                      <a:pt x="7761" y="2854"/>
                      <a:pt x="8492" y="2694"/>
                    </a:cubicBezTo>
                    <a:cubicBezTo>
                      <a:pt x="9040" y="2557"/>
                      <a:pt x="9519" y="2397"/>
                      <a:pt x="9907" y="2237"/>
                    </a:cubicBezTo>
                    <a:cubicBezTo>
                      <a:pt x="11870" y="1370"/>
                      <a:pt x="12053" y="1"/>
                      <a:pt x="12053" y="1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8" name="Google Shape;198;p28"/>
              <p:cNvSpPr/>
              <p:nvPr/>
            </p:nvSpPr>
            <p:spPr>
              <a:xfrm>
                <a:off x="3932525" y="5715600"/>
                <a:ext cx="312150" cy="83900"/>
              </a:xfrm>
              <a:custGeom>
                <a:avLst/>
                <a:gdLst/>
                <a:ahLst/>
                <a:cxnLst/>
                <a:rect l="l" t="t" r="r" b="b"/>
                <a:pathLst>
                  <a:path w="12486" h="3356" extrusionOk="0">
                    <a:moveTo>
                      <a:pt x="11984" y="411"/>
                    </a:moveTo>
                    <a:cubicBezTo>
                      <a:pt x="11824" y="822"/>
                      <a:pt x="11367" y="1644"/>
                      <a:pt x="10021" y="2237"/>
                    </a:cubicBezTo>
                    <a:cubicBezTo>
                      <a:pt x="9633" y="2420"/>
                      <a:pt x="9153" y="2579"/>
                      <a:pt x="8651" y="2671"/>
                    </a:cubicBezTo>
                    <a:cubicBezTo>
                      <a:pt x="7875" y="2853"/>
                      <a:pt x="6985" y="2945"/>
                      <a:pt x="6003" y="2945"/>
                    </a:cubicBezTo>
                    <a:cubicBezTo>
                      <a:pt x="4976" y="2945"/>
                      <a:pt x="4086" y="2853"/>
                      <a:pt x="3333" y="2671"/>
                    </a:cubicBezTo>
                    <a:cubicBezTo>
                      <a:pt x="3036" y="2602"/>
                      <a:pt x="2762" y="2511"/>
                      <a:pt x="2488" y="2420"/>
                    </a:cubicBezTo>
                    <a:cubicBezTo>
                      <a:pt x="891" y="1803"/>
                      <a:pt x="571" y="845"/>
                      <a:pt x="503" y="411"/>
                    </a:cubicBezTo>
                    <a:close/>
                    <a:moveTo>
                      <a:pt x="251" y="0"/>
                    </a:moveTo>
                    <a:cubicBezTo>
                      <a:pt x="137" y="0"/>
                      <a:pt x="46" y="91"/>
                      <a:pt x="46" y="206"/>
                    </a:cubicBezTo>
                    <a:cubicBezTo>
                      <a:pt x="46" y="274"/>
                      <a:pt x="0" y="1917"/>
                      <a:pt x="2329" y="2808"/>
                    </a:cubicBezTo>
                    <a:cubicBezTo>
                      <a:pt x="2625" y="2922"/>
                      <a:pt x="2922" y="3013"/>
                      <a:pt x="3242" y="3082"/>
                    </a:cubicBezTo>
                    <a:cubicBezTo>
                      <a:pt x="4018" y="3264"/>
                      <a:pt x="4954" y="3355"/>
                      <a:pt x="6003" y="3355"/>
                    </a:cubicBezTo>
                    <a:cubicBezTo>
                      <a:pt x="7008" y="3355"/>
                      <a:pt x="7944" y="3264"/>
                      <a:pt x="8743" y="3104"/>
                    </a:cubicBezTo>
                    <a:cubicBezTo>
                      <a:pt x="9290" y="2967"/>
                      <a:pt x="9770" y="2808"/>
                      <a:pt x="10203" y="2625"/>
                    </a:cubicBezTo>
                    <a:cubicBezTo>
                      <a:pt x="12235" y="1712"/>
                      <a:pt x="12463" y="297"/>
                      <a:pt x="12486" y="228"/>
                    </a:cubicBezTo>
                    <a:cubicBezTo>
                      <a:pt x="12486" y="183"/>
                      <a:pt x="12463" y="114"/>
                      <a:pt x="12417" y="69"/>
                    </a:cubicBezTo>
                    <a:cubicBezTo>
                      <a:pt x="12395" y="23"/>
                      <a:pt x="12326" y="0"/>
                      <a:pt x="12258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99" name="Google Shape;199;p28"/>
              <p:cNvSpPr/>
              <p:nvPr/>
            </p:nvSpPr>
            <p:spPr>
              <a:xfrm>
                <a:off x="3987875" y="6064825"/>
                <a:ext cx="141550" cy="10850"/>
              </a:xfrm>
              <a:custGeom>
                <a:avLst/>
                <a:gdLst/>
                <a:ahLst/>
                <a:cxnLst/>
                <a:rect l="l" t="t" r="r" b="b"/>
                <a:pathLst>
                  <a:path w="5662" h="434" extrusionOk="0">
                    <a:moveTo>
                      <a:pt x="206" y="0"/>
                    </a:moveTo>
                    <a:cubicBezTo>
                      <a:pt x="92" y="0"/>
                      <a:pt x="0" y="91"/>
                      <a:pt x="0" y="206"/>
                    </a:cubicBezTo>
                    <a:cubicBezTo>
                      <a:pt x="0" y="320"/>
                      <a:pt x="92" y="434"/>
                      <a:pt x="206" y="434"/>
                    </a:cubicBezTo>
                    <a:lnTo>
                      <a:pt x="5456" y="434"/>
                    </a:lnTo>
                    <a:cubicBezTo>
                      <a:pt x="5570" y="434"/>
                      <a:pt x="5661" y="320"/>
                      <a:pt x="5661" y="206"/>
                    </a:cubicBezTo>
                    <a:cubicBezTo>
                      <a:pt x="5661" y="91"/>
                      <a:pt x="5570" y="0"/>
                      <a:pt x="545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0" name="Google Shape;200;p28"/>
              <p:cNvSpPr/>
              <p:nvPr/>
            </p:nvSpPr>
            <p:spPr>
              <a:xfrm>
                <a:off x="3987875" y="6143000"/>
                <a:ext cx="75925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3037" h="412" extrusionOk="0">
                    <a:moveTo>
                      <a:pt x="206" y="0"/>
                    </a:moveTo>
                    <a:cubicBezTo>
                      <a:pt x="92" y="0"/>
                      <a:pt x="0" y="92"/>
                      <a:pt x="0" y="206"/>
                    </a:cubicBezTo>
                    <a:cubicBezTo>
                      <a:pt x="0" y="320"/>
                      <a:pt x="92" y="411"/>
                      <a:pt x="206" y="411"/>
                    </a:cubicBezTo>
                    <a:lnTo>
                      <a:pt x="2831" y="411"/>
                    </a:lnTo>
                    <a:cubicBezTo>
                      <a:pt x="2945" y="411"/>
                      <a:pt x="3036" y="320"/>
                      <a:pt x="3036" y="206"/>
                    </a:cubicBezTo>
                    <a:cubicBezTo>
                      <a:pt x="3036" y="92"/>
                      <a:pt x="2945" y="0"/>
                      <a:pt x="283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1" name="Google Shape;201;p28"/>
              <p:cNvSpPr/>
              <p:nvPr/>
            </p:nvSpPr>
            <p:spPr>
              <a:xfrm>
                <a:off x="3987875" y="6221175"/>
                <a:ext cx="141550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5662" h="412" extrusionOk="0">
                    <a:moveTo>
                      <a:pt x="206" y="0"/>
                    </a:moveTo>
                    <a:cubicBezTo>
                      <a:pt x="92" y="0"/>
                      <a:pt x="0" y="92"/>
                      <a:pt x="0" y="206"/>
                    </a:cubicBezTo>
                    <a:cubicBezTo>
                      <a:pt x="0" y="320"/>
                      <a:pt x="92" y="411"/>
                      <a:pt x="206" y="411"/>
                    </a:cubicBezTo>
                    <a:lnTo>
                      <a:pt x="5456" y="411"/>
                    </a:lnTo>
                    <a:cubicBezTo>
                      <a:pt x="5570" y="411"/>
                      <a:pt x="5661" y="320"/>
                      <a:pt x="5661" y="206"/>
                    </a:cubicBezTo>
                    <a:cubicBezTo>
                      <a:pt x="5661" y="92"/>
                      <a:pt x="5570" y="0"/>
                      <a:pt x="545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2" name="Google Shape;202;p28"/>
              <p:cNvSpPr/>
              <p:nvPr/>
            </p:nvSpPr>
            <p:spPr>
              <a:xfrm>
                <a:off x="3987875" y="6298775"/>
                <a:ext cx="75925" cy="10875"/>
              </a:xfrm>
              <a:custGeom>
                <a:avLst/>
                <a:gdLst/>
                <a:ahLst/>
                <a:cxnLst/>
                <a:rect l="l" t="t" r="r" b="b"/>
                <a:pathLst>
                  <a:path w="3037" h="435" extrusionOk="0">
                    <a:moveTo>
                      <a:pt x="206" y="1"/>
                    </a:moveTo>
                    <a:cubicBezTo>
                      <a:pt x="92" y="1"/>
                      <a:pt x="0" y="92"/>
                      <a:pt x="0" y="229"/>
                    </a:cubicBezTo>
                    <a:cubicBezTo>
                      <a:pt x="0" y="343"/>
                      <a:pt x="92" y="434"/>
                      <a:pt x="206" y="434"/>
                    </a:cubicBezTo>
                    <a:lnTo>
                      <a:pt x="2831" y="434"/>
                    </a:lnTo>
                    <a:cubicBezTo>
                      <a:pt x="2945" y="434"/>
                      <a:pt x="3036" y="343"/>
                      <a:pt x="3036" y="229"/>
                    </a:cubicBezTo>
                    <a:cubicBezTo>
                      <a:pt x="3036" y="92"/>
                      <a:pt x="2945" y="1"/>
                      <a:pt x="2831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3" name="Google Shape;203;p28"/>
              <p:cNvSpPr/>
              <p:nvPr/>
            </p:nvSpPr>
            <p:spPr>
              <a:xfrm>
                <a:off x="3991300" y="6376950"/>
                <a:ext cx="141550" cy="10875"/>
              </a:xfrm>
              <a:custGeom>
                <a:avLst/>
                <a:gdLst/>
                <a:ahLst/>
                <a:cxnLst/>
                <a:rect l="l" t="t" r="r" b="b"/>
                <a:pathLst>
                  <a:path w="5662" h="435" extrusionOk="0">
                    <a:moveTo>
                      <a:pt x="206" y="1"/>
                    </a:moveTo>
                    <a:cubicBezTo>
                      <a:pt x="92" y="1"/>
                      <a:pt x="0" y="92"/>
                      <a:pt x="0" y="206"/>
                    </a:cubicBezTo>
                    <a:cubicBezTo>
                      <a:pt x="0" y="320"/>
                      <a:pt x="92" y="434"/>
                      <a:pt x="206" y="434"/>
                    </a:cubicBezTo>
                    <a:lnTo>
                      <a:pt x="5456" y="434"/>
                    </a:lnTo>
                    <a:cubicBezTo>
                      <a:pt x="5570" y="434"/>
                      <a:pt x="5661" y="320"/>
                      <a:pt x="5661" y="206"/>
                    </a:cubicBezTo>
                    <a:cubicBezTo>
                      <a:pt x="5661" y="92"/>
                      <a:pt x="5570" y="1"/>
                      <a:pt x="5456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4" name="Google Shape;204;p28"/>
              <p:cNvSpPr/>
              <p:nvPr/>
            </p:nvSpPr>
            <p:spPr>
              <a:xfrm>
                <a:off x="3991300" y="6455125"/>
                <a:ext cx="75925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3037" h="412" extrusionOk="0">
                    <a:moveTo>
                      <a:pt x="206" y="1"/>
                    </a:moveTo>
                    <a:cubicBezTo>
                      <a:pt x="92" y="1"/>
                      <a:pt x="0" y="92"/>
                      <a:pt x="0" y="206"/>
                    </a:cubicBezTo>
                    <a:cubicBezTo>
                      <a:pt x="0" y="320"/>
                      <a:pt x="92" y="411"/>
                      <a:pt x="206" y="411"/>
                    </a:cubicBezTo>
                    <a:lnTo>
                      <a:pt x="2831" y="411"/>
                    </a:lnTo>
                    <a:cubicBezTo>
                      <a:pt x="2945" y="411"/>
                      <a:pt x="3036" y="320"/>
                      <a:pt x="3036" y="206"/>
                    </a:cubicBezTo>
                    <a:cubicBezTo>
                      <a:pt x="3036" y="92"/>
                      <a:pt x="2945" y="1"/>
                      <a:pt x="2831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5" name="Google Shape;205;p28"/>
              <p:cNvSpPr/>
              <p:nvPr/>
            </p:nvSpPr>
            <p:spPr>
              <a:xfrm>
                <a:off x="3987875" y="5910750"/>
                <a:ext cx="141550" cy="10875"/>
              </a:xfrm>
              <a:custGeom>
                <a:avLst/>
                <a:gdLst/>
                <a:ahLst/>
                <a:cxnLst/>
                <a:rect l="l" t="t" r="r" b="b"/>
                <a:pathLst>
                  <a:path w="5662" h="435" extrusionOk="0">
                    <a:moveTo>
                      <a:pt x="206" y="0"/>
                    </a:moveTo>
                    <a:cubicBezTo>
                      <a:pt x="92" y="0"/>
                      <a:pt x="0" y="92"/>
                      <a:pt x="0" y="206"/>
                    </a:cubicBezTo>
                    <a:cubicBezTo>
                      <a:pt x="0" y="343"/>
                      <a:pt x="92" y="434"/>
                      <a:pt x="206" y="434"/>
                    </a:cubicBezTo>
                    <a:lnTo>
                      <a:pt x="5456" y="434"/>
                    </a:lnTo>
                    <a:cubicBezTo>
                      <a:pt x="5570" y="434"/>
                      <a:pt x="5661" y="343"/>
                      <a:pt x="5661" y="206"/>
                    </a:cubicBezTo>
                    <a:cubicBezTo>
                      <a:pt x="5661" y="92"/>
                      <a:pt x="5570" y="0"/>
                      <a:pt x="545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6" name="Google Shape;206;p28"/>
              <p:cNvSpPr/>
              <p:nvPr/>
            </p:nvSpPr>
            <p:spPr>
              <a:xfrm>
                <a:off x="3987875" y="5988925"/>
                <a:ext cx="75925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3037" h="412" extrusionOk="0">
                    <a:moveTo>
                      <a:pt x="206" y="0"/>
                    </a:moveTo>
                    <a:cubicBezTo>
                      <a:pt x="92" y="0"/>
                      <a:pt x="0" y="92"/>
                      <a:pt x="0" y="206"/>
                    </a:cubicBezTo>
                    <a:cubicBezTo>
                      <a:pt x="0" y="320"/>
                      <a:pt x="92" y="411"/>
                      <a:pt x="206" y="411"/>
                    </a:cubicBezTo>
                    <a:lnTo>
                      <a:pt x="2831" y="411"/>
                    </a:lnTo>
                    <a:cubicBezTo>
                      <a:pt x="2945" y="411"/>
                      <a:pt x="3036" y="320"/>
                      <a:pt x="3036" y="206"/>
                    </a:cubicBezTo>
                    <a:cubicBezTo>
                      <a:pt x="3036" y="92"/>
                      <a:pt x="2945" y="0"/>
                      <a:pt x="283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7" name="Google Shape;207;p28"/>
              <p:cNvSpPr/>
              <p:nvPr/>
            </p:nvSpPr>
            <p:spPr>
              <a:xfrm>
                <a:off x="4322275" y="5998050"/>
                <a:ext cx="192325" cy="603175"/>
              </a:xfrm>
              <a:custGeom>
                <a:avLst/>
                <a:gdLst/>
                <a:ahLst/>
                <a:cxnLst/>
                <a:rect l="l" t="t" r="r" b="b"/>
                <a:pathLst>
                  <a:path w="7693" h="24127" extrusionOk="0">
                    <a:moveTo>
                      <a:pt x="7692" y="1"/>
                    </a:moveTo>
                    <a:cubicBezTo>
                      <a:pt x="7281" y="183"/>
                      <a:pt x="6825" y="320"/>
                      <a:pt x="6277" y="457"/>
                    </a:cubicBezTo>
                    <a:cubicBezTo>
                      <a:pt x="5547" y="617"/>
                      <a:pt x="4634" y="708"/>
                      <a:pt x="3561" y="708"/>
                    </a:cubicBezTo>
                    <a:cubicBezTo>
                      <a:pt x="2465" y="708"/>
                      <a:pt x="1598" y="617"/>
                      <a:pt x="867" y="434"/>
                    </a:cubicBezTo>
                    <a:cubicBezTo>
                      <a:pt x="548" y="366"/>
                      <a:pt x="251" y="275"/>
                      <a:pt x="0" y="183"/>
                    </a:cubicBezTo>
                    <a:lnTo>
                      <a:pt x="0" y="20292"/>
                    </a:lnTo>
                    <a:cubicBezTo>
                      <a:pt x="0" y="22392"/>
                      <a:pt x="1712" y="24127"/>
                      <a:pt x="3835" y="24127"/>
                    </a:cubicBezTo>
                    <a:cubicBezTo>
                      <a:pt x="5958" y="24127"/>
                      <a:pt x="7692" y="22392"/>
                      <a:pt x="7692" y="20292"/>
                    </a:cubicBezTo>
                    <a:lnTo>
                      <a:pt x="7692" y="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8" name="Google Shape;208;p28"/>
              <p:cNvSpPr/>
              <p:nvPr/>
            </p:nvSpPr>
            <p:spPr>
              <a:xfrm>
                <a:off x="4316550" y="5992550"/>
                <a:ext cx="203175" cy="613825"/>
              </a:xfrm>
              <a:custGeom>
                <a:avLst/>
                <a:gdLst/>
                <a:ahLst/>
                <a:cxnLst/>
                <a:rect l="l" t="t" r="r" b="b"/>
                <a:pathLst>
                  <a:path w="8127" h="24553" extrusionOk="0">
                    <a:moveTo>
                      <a:pt x="7693" y="540"/>
                    </a:moveTo>
                    <a:lnTo>
                      <a:pt x="7693" y="20512"/>
                    </a:lnTo>
                    <a:cubicBezTo>
                      <a:pt x="7693" y="22521"/>
                      <a:pt x="6072" y="24141"/>
                      <a:pt x="4064" y="24141"/>
                    </a:cubicBezTo>
                    <a:cubicBezTo>
                      <a:pt x="2055" y="24141"/>
                      <a:pt x="435" y="22521"/>
                      <a:pt x="435" y="20512"/>
                    </a:cubicBezTo>
                    <a:lnTo>
                      <a:pt x="435" y="700"/>
                    </a:lnTo>
                    <a:cubicBezTo>
                      <a:pt x="640" y="768"/>
                      <a:pt x="845" y="814"/>
                      <a:pt x="1051" y="860"/>
                    </a:cubicBezTo>
                    <a:cubicBezTo>
                      <a:pt x="1827" y="1042"/>
                      <a:pt x="2763" y="1134"/>
                      <a:pt x="3790" y="1134"/>
                    </a:cubicBezTo>
                    <a:cubicBezTo>
                      <a:pt x="4817" y="1134"/>
                      <a:pt x="5730" y="1065"/>
                      <a:pt x="6552" y="883"/>
                    </a:cubicBezTo>
                    <a:cubicBezTo>
                      <a:pt x="6963" y="791"/>
                      <a:pt x="7351" y="677"/>
                      <a:pt x="7693" y="540"/>
                    </a:cubicBezTo>
                    <a:close/>
                    <a:moveTo>
                      <a:pt x="7915" y="0"/>
                    </a:moveTo>
                    <a:cubicBezTo>
                      <a:pt x="7887" y="0"/>
                      <a:pt x="7858" y="6"/>
                      <a:pt x="7830" y="15"/>
                    </a:cubicBezTo>
                    <a:cubicBezTo>
                      <a:pt x="7419" y="198"/>
                      <a:pt x="6963" y="358"/>
                      <a:pt x="6460" y="472"/>
                    </a:cubicBezTo>
                    <a:cubicBezTo>
                      <a:pt x="5684" y="631"/>
                      <a:pt x="4771" y="723"/>
                      <a:pt x="3790" y="723"/>
                    </a:cubicBezTo>
                    <a:cubicBezTo>
                      <a:pt x="2786" y="723"/>
                      <a:pt x="1895" y="631"/>
                      <a:pt x="1142" y="449"/>
                    </a:cubicBezTo>
                    <a:cubicBezTo>
                      <a:pt x="845" y="380"/>
                      <a:pt x="571" y="312"/>
                      <a:pt x="298" y="198"/>
                    </a:cubicBezTo>
                    <a:cubicBezTo>
                      <a:pt x="269" y="188"/>
                      <a:pt x="241" y="183"/>
                      <a:pt x="212" y="183"/>
                    </a:cubicBezTo>
                    <a:cubicBezTo>
                      <a:pt x="172" y="183"/>
                      <a:pt x="132" y="194"/>
                      <a:pt x="92" y="221"/>
                    </a:cubicBezTo>
                    <a:cubicBezTo>
                      <a:pt x="46" y="266"/>
                      <a:pt x="1" y="335"/>
                      <a:pt x="1" y="403"/>
                    </a:cubicBezTo>
                    <a:lnTo>
                      <a:pt x="1" y="20512"/>
                    </a:lnTo>
                    <a:cubicBezTo>
                      <a:pt x="1" y="22749"/>
                      <a:pt x="1827" y="24552"/>
                      <a:pt x="4064" y="24552"/>
                    </a:cubicBezTo>
                    <a:cubicBezTo>
                      <a:pt x="6301" y="24552"/>
                      <a:pt x="8127" y="22749"/>
                      <a:pt x="8127" y="20512"/>
                    </a:cubicBezTo>
                    <a:lnTo>
                      <a:pt x="8127" y="221"/>
                    </a:lnTo>
                    <a:cubicBezTo>
                      <a:pt x="8127" y="152"/>
                      <a:pt x="8081" y="84"/>
                      <a:pt x="8035" y="38"/>
                    </a:cubicBezTo>
                    <a:cubicBezTo>
                      <a:pt x="7995" y="11"/>
                      <a:pt x="7955" y="0"/>
                      <a:pt x="7915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09" name="Google Shape;209;p28"/>
              <p:cNvSpPr/>
              <p:nvPr/>
            </p:nvSpPr>
            <p:spPr>
              <a:xfrm>
                <a:off x="4342225" y="6097350"/>
                <a:ext cx="151825" cy="471925"/>
              </a:xfrm>
              <a:custGeom>
                <a:avLst/>
                <a:gdLst/>
                <a:ahLst/>
                <a:cxnLst/>
                <a:rect l="l" t="t" r="r" b="b"/>
                <a:pathLst>
                  <a:path w="6073" h="18877" extrusionOk="0">
                    <a:moveTo>
                      <a:pt x="1" y="0"/>
                    </a:moveTo>
                    <a:lnTo>
                      <a:pt x="1" y="15864"/>
                    </a:lnTo>
                    <a:cubicBezTo>
                      <a:pt x="1" y="17530"/>
                      <a:pt x="1371" y="18877"/>
                      <a:pt x="3037" y="18877"/>
                    </a:cubicBezTo>
                    <a:cubicBezTo>
                      <a:pt x="4703" y="18877"/>
                      <a:pt x="6073" y="17530"/>
                      <a:pt x="6073" y="15864"/>
                    </a:cubicBezTo>
                    <a:lnTo>
                      <a:pt x="6073" y="92"/>
                    </a:lnTo>
                    <a:lnTo>
                      <a:pt x="1" y="0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0" name="Google Shape;210;p28"/>
              <p:cNvSpPr/>
              <p:nvPr/>
            </p:nvSpPr>
            <p:spPr>
              <a:xfrm>
                <a:off x="4266350" y="5942125"/>
                <a:ext cx="301875" cy="73650"/>
              </a:xfrm>
              <a:custGeom>
                <a:avLst/>
                <a:gdLst/>
                <a:ahLst/>
                <a:cxnLst/>
                <a:rect l="l" t="t" r="r" b="b"/>
                <a:pathLst>
                  <a:path w="12075" h="2946" extrusionOk="0">
                    <a:moveTo>
                      <a:pt x="69" y="1"/>
                    </a:moveTo>
                    <a:cubicBezTo>
                      <a:pt x="69" y="1"/>
                      <a:pt x="0" y="1576"/>
                      <a:pt x="2237" y="2420"/>
                    </a:cubicBezTo>
                    <a:cubicBezTo>
                      <a:pt x="2488" y="2512"/>
                      <a:pt x="2785" y="2603"/>
                      <a:pt x="3104" y="2671"/>
                    </a:cubicBezTo>
                    <a:cubicBezTo>
                      <a:pt x="3835" y="2854"/>
                      <a:pt x="4702" y="2945"/>
                      <a:pt x="5798" y="2945"/>
                    </a:cubicBezTo>
                    <a:cubicBezTo>
                      <a:pt x="6871" y="2945"/>
                      <a:pt x="7784" y="2854"/>
                      <a:pt x="8514" y="2694"/>
                    </a:cubicBezTo>
                    <a:cubicBezTo>
                      <a:pt x="9062" y="2557"/>
                      <a:pt x="9518" y="2420"/>
                      <a:pt x="9929" y="2238"/>
                    </a:cubicBezTo>
                    <a:cubicBezTo>
                      <a:pt x="11892" y="1370"/>
                      <a:pt x="12075" y="1"/>
                      <a:pt x="12075" y="1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1" name="Google Shape;211;p28"/>
              <p:cNvSpPr/>
              <p:nvPr/>
            </p:nvSpPr>
            <p:spPr>
              <a:xfrm>
                <a:off x="4261775" y="5937000"/>
                <a:ext cx="312175" cy="83900"/>
              </a:xfrm>
              <a:custGeom>
                <a:avLst/>
                <a:gdLst/>
                <a:ahLst/>
                <a:cxnLst/>
                <a:rect l="l" t="t" r="r" b="b"/>
                <a:pathLst>
                  <a:path w="12487" h="3356" extrusionOk="0">
                    <a:moveTo>
                      <a:pt x="11984" y="434"/>
                    </a:moveTo>
                    <a:cubicBezTo>
                      <a:pt x="11824" y="822"/>
                      <a:pt x="11368" y="1644"/>
                      <a:pt x="10021" y="2237"/>
                    </a:cubicBezTo>
                    <a:cubicBezTo>
                      <a:pt x="9610" y="2420"/>
                      <a:pt x="9154" y="2580"/>
                      <a:pt x="8651" y="2694"/>
                    </a:cubicBezTo>
                    <a:cubicBezTo>
                      <a:pt x="7875" y="2853"/>
                      <a:pt x="6962" y="2945"/>
                      <a:pt x="5981" y="2945"/>
                    </a:cubicBezTo>
                    <a:cubicBezTo>
                      <a:pt x="4977" y="2945"/>
                      <a:pt x="4086" y="2853"/>
                      <a:pt x="3333" y="2671"/>
                    </a:cubicBezTo>
                    <a:cubicBezTo>
                      <a:pt x="3036" y="2602"/>
                      <a:pt x="2762" y="2534"/>
                      <a:pt x="2489" y="2420"/>
                    </a:cubicBezTo>
                    <a:cubicBezTo>
                      <a:pt x="891" y="1804"/>
                      <a:pt x="548" y="845"/>
                      <a:pt x="480" y="434"/>
                    </a:cubicBezTo>
                    <a:close/>
                    <a:moveTo>
                      <a:pt x="252" y="0"/>
                    </a:moveTo>
                    <a:cubicBezTo>
                      <a:pt x="138" y="0"/>
                      <a:pt x="46" y="92"/>
                      <a:pt x="46" y="206"/>
                    </a:cubicBezTo>
                    <a:cubicBezTo>
                      <a:pt x="46" y="274"/>
                      <a:pt x="1" y="1918"/>
                      <a:pt x="2329" y="2808"/>
                    </a:cubicBezTo>
                    <a:cubicBezTo>
                      <a:pt x="2626" y="2922"/>
                      <a:pt x="2922" y="3013"/>
                      <a:pt x="3242" y="3082"/>
                    </a:cubicBezTo>
                    <a:cubicBezTo>
                      <a:pt x="4018" y="3264"/>
                      <a:pt x="4954" y="3356"/>
                      <a:pt x="5981" y="3356"/>
                    </a:cubicBezTo>
                    <a:cubicBezTo>
                      <a:pt x="7008" y="3356"/>
                      <a:pt x="7921" y="3287"/>
                      <a:pt x="8743" y="3105"/>
                    </a:cubicBezTo>
                    <a:cubicBezTo>
                      <a:pt x="9268" y="2990"/>
                      <a:pt x="9770" y="2831"/>
                      <a:pt x="10204" y="2625"/>
                    </a:cubicBezTo>
                    <a:cubicBezTo>
                      <a:pt x="12235" y="1735"/>
                      <a:pt x="12463" y="297"/>
                      <a:pt x="12463" y="251"/>
                    </a:cubicBezTo>
                    <a:cubicBezTo>
                      <a:pt x="12486" y="183"/>
                      <a:pt x="12463" y="114"/>
                      <a:pt x="12418" y="69"/>
                    </a:cubicBezTo>
                    <a:cubicBezTo>
                      <a:pt x="12372" y="23"/>
                      <a:pt x="12326" y="0"/>
                      <a:pt x="12258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2" name="Google Shape;212;p28"/>
              <p:cNvSpPr/>
              <p:nvPr/>
            </p:nvSpPr>
            <p:spPr>
              <a:xfrm>
                <a:off x="4316550" y="6064825"/>
                <a:ext cx="142125" cy="10850"/>
              </a:xfrm>
              <a:custGeom>
                <a:avLst/>
                <a:gdLst/>
                <a:ahLst/>
                <a:cxnLst/>
                <a:rect l="l" t="t" r="r" b="b"/>
                <a:pathLst>
                  <a:path w="5685" h="434" extrusionOk="0">
                    <a:moveTo>
                      <a:pt x="229" y="0"/>
                    </a:moveTo>
                    <a:cubicBezTo>
                      <a:pt x="92" y="0"/>
                      <a:pt x="1" y="91"/>
                      <a:pt x="1" y="206"/>
                    </a:cubicBezTo>
                    <a:cubicBezTo>
                      <a:pt x="1" y="320"/>
                      <a:pt x="92" y="434"/>
                      <a:pt x="229" y="434"/>
                    </a:cubicBezTo>
                    <a:lnTo>
                      <a:pt x="5479" y="434"/>
                    </a:lnTo>
                    <a:cubicBezTo>
                      <a:pt x="5593" y="434"/>
                      <a:pt x="5684" y="320"/>
                      <a:pt x="5684" y="206"/>
                    </a:cubicBezTo>
                    <a:cubicBezTo>
                      <a:pt x="5684" y="91"/>
                      <a:pt x="5593" y="0"/>
                      <a:pt x="5479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3" name="Google Shape;213;p28"/>
              <p:cNvSpPr/>
              <p:nvPr/>
            </p:nvSpPr>
            <p:spPr>
              <a:xfrm>
                <a:off x="4316550" y="6143000"/>
                <a:ext cx="76500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3060" h="412" extrusionOk="0">
                    <a:moveTo>
                      <a:pt x="229" y="0"/>
                    </a:moveTo>
                    <a:cubicBezTo>
                      <a:pt x="92" y="0"/>
                      <a:pt x="1" y="92"/>
                      <a:pt x="1" y="206"/>
                    </a:cubicBezTo>
                    <a:cubicBezTo>
                      <a:pt x="1" y="320"/>
                      <a:pt x="92" y="411"/>
                      <a:pt x="229" y="411"/>
                    </a:cubicBezTo>
                    <a:lnTo>
                      <a:pt x="2854" y="411"/>
                    </a:lnTo>
                    <a:cubicBezTo>
                      <a:pt x="2968" y="411"/>
                      <a:pt x="3059" y="320"/>
                      <a:pt x="3059" y="206"/>
                    </a:cubicBezTo>
                    <a:cubicBezTo>
                      <a:pt x="3059" y="92"/>
                      <a:pt x="2968" y="0"/>
                      <a:pt x="2854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4" name="Google Shape;214;p28"/>
              <p:cNvSpPr/>
              <p:nvPr/>
            </p:nvSpPr>
            <p:spPr>
              <a:xfrm>
                <a:off x="4316550" y="6221175"/>
                <a:ext cx="142125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5685" h="412" extrusionOk="0">
                    <a:moveTo>
                      <a:pt x="229" y="0"/>
                    </a:moveTo>
                    <a:cubicBezTo>
                      <a:pt x="92" y="0"/>
                      <a:pt x="1" y="92"/>
                      <a:pt x="1" y="206"/>
                    </a:cubicBezTo>
                    <a:cubicBezTo>
                      <a:pt x="1" y="320"/>
                      <a:pt x="92" y="411"/>
                      <a:pt x="229" y="411"/>
                    </a:cubicBezTo>
                    <a:lnTo>
                      <a:pt x="5479" y="411"/>
                    </a:lnTo>
                    <a:cubicBezTo>
                      <a:pt x="5593" y="411"/>
                      <a:pt x="5684" y="320"/>
                      <a:pt x="5684" y="206"/>
                    </a:cubicBezTo>
                    <a:cubicBezTo>
                      <a:pt x="5684" y="92"/>
                      <a:pt x="5593" y="0"/>
                      <a:pt x="5479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5" name="Google Shape;215;p28"/>
              <p:cNvSpPr/>
              <p:nvPr/>
            </p:nvSpPr>
            <p:spPr>
              <a:xfrm>
                <a:off x="4316550" y="6298775"/>
                <a:ext cx="76500" cy="10875"/>
              </a:xfrm>
              <a:custGeom>
                <a:avLst/>
                <a:gdLst/>
                <a:ahLst/>
                <a:cxnLst/>
                <a:rect l="l" t="t" r="r" b="b"/>
                <a:pathLst>
                  <a:path w="3060" h="435" extrusionOk="0">
                    <a:moveTo>
                      <a:pt x="229" y="1"/>
                    </a:moveTo>
                    <a:cubicBezTo>
                      <a:pt x="92" y="1"/>
                      <a:pt x="1" y="92"/>
                      <a:pt x="1" y="229"/>
                    </a:cubicBezTo>
                    <a:cubicBezTo>
                      <a:pt x="1" y="343"/>
                      <a:pt x="92" y="434"/>
                      <a:pt x="229" y="434"/>
                    </a:cubicBezTo>
                    <a:lnTo>
                      <a:pt x="2854" y="434"/>
                    </a:lnTo>
                    <a:cubicBezTo>
                      <a:pt x="2968" y="434"/>
                      <a:pt x="3059" y="343"/>
                      <a:pt x="3059" y="229"/>
                    </a:cubicBezTo>
                    <a:cubicBezTo>
                      <a:pt x="3059" y="92"/>
                      <a:pt x="2968" y="1"/>
                      <a:pt x="2854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6" name="Google Shape;216;p28"/>
              <p:cNvSpPr/>
              <p:nvPr/>
            </p:nvSpPr>
            <p:spPr>
              <a:xfrm>
                <a:off x="4320550" y="6376950"/>
                <a:ext cx="141550" cy="10875"/>
              </a:xfrm>
              <a:custGeom>
                <a:avLst/>
                <a:gdLst/>
                <a:ahLst/>
                <a:cxnLst/>
                <a:rect l="l" t="t" r="r" b="b"/>
                <a:pathLst>
                  <a:path w="5662" h="435" extrusionOk="0">
                    <a:moveTo>
                      <a:pt x="206" y="1"/>
                    </a:moveTo>
                    <a:cubicBezTo>
                      <a:pt x="92" y="1"/>
                      <a:pt x="1" y="92"/>
                      <a:pt x="1" y="206"/>
                    </a:cubicBezTo>
                    <a:cubicBezTo>
                      <a:pt x="1" y="320"/>
                      <a:pt x="92" y="434"/>
                      <a:pt x="206" y="434"/>
                    </a:cubicBezTo>
                    <a:lnTo>
                      <a:pt x="5456" y="434"/>
                    </a:lnTo>
                    <a:cubicBezTo>
                      <a:pt x="5570" y="434"/>
                      <a:pt x="5661" y="320"/>
                      <a:pt x="5661" y="206"/>
                    </a:cubicBezTo>
                    <a:cubicBezTo>
                      <a:pt x="5661" y="92"/>
                      <a:pt x="5570" y="1"/>
                      <a:pt x="5456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7" name="Google Shape;217;p28"/>
              <p:cNvSpPr/>
              <p:nvPr/>
            </p:nvSpPr>
            <p:spPr>
              <a:xfrm>
                <a:off x="4320550" y="6455125"/>
                <a:ext cx="75925" cy="10300"/>
              </a:xfrm>
              <a:custGeom>
                <a:avLst/>
                <a:gdLst/>
                <a:ahLst/>
                <a:cxnLst/>
                <a:rect l="l" t="t" r="r" b="b"/>
                <a:pathLst>
                  <a:path w="3037" h="412" extrusionOk="0">
                    <a:moveTo>
                      <a:pt x="206" y="1"/>
                    </a:moveTo>
                    <a:cubicBezTo>
                      <a:pt x="92" y="1"/>
                      <a:pt x="1" y="92"/>
                      <a:pt x="1" y="206"/>
                    </a:cubicBezTo>
                    <a:cubicBezTo>
                      <a:pt x="1" y="320"/>
                      <a:pt x="92" y="411"/>
                      <a:pt x="206" y="411"/>
                    </a:cubicBezTo>
                    <a:lnTo>
                      <a:pt x="2831" y="411"/>
                    </a:lnTo>
                    <a:cubicBezTo>
                      <a:pt x="2945" y="411"/>
                      <a:pt x="3036" y="320"/>
                      <a:pt x="3036" y="206"/>
                    </a:cubicBezTo>
                    <a:cubicBezTo>
                      <a:pt x="3036" y="92"/>
                      <a:pt x="2945" y="1"/>
                      <a:pt x="2831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8" name="Google Shape;218;p28"/>
              <p:cNvSpPr/>
              <p:nvPr/>
            </p:nvSpPr>
            <p:spPr>
              <a:xfrm>
                <a:off x="3555900" y="5600900"/>
                <a:ext cx="247125" cy="175775"/>
              </a:xfrm>
              <a:custGeom>
                <a:avLst/>
                <a:gdLst/>
                <a:ahLst/>
                <a:cxnLst/>
                <a:rect l="l" t="t" r="r" b="b"/>
                <a:pathLst>
                  <a:path w="9885" h="7031" extrusionOk="0">
                    <a:moveTo>
                      <a:pt x="4931" y="0"/>
                    </a:moveTo>
                    <a:cubicBezTo>
                      <a:pt x="4931" y="0"/>
                      <a:pt x="1" y="7030"/>
                      <a:pt x="4931" y="7030"/>
                    </a:cubicBezTo>
                    <a:cubicBezTo>
                      <a:pt x="9884" y="7030"/>
                      <a:pt x="4931" y="0"/>
                      <a:pt x="4931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19" name="Google Shape;219;p28"/>
              <p:cNvSpPr/>
              <p:nvPr/>
            </p:nvSpPr>
            <p:spPr>
              <a:xfrm>
                <a:off x="3687725" y="5764675"/>
                <a:ext cx="193475" cy="137525"/>
              </a:xfrm>
              <a:custGeom>
                <a:avLst/>
                <a:gdLst/>
                <a:ahLst/>
                <a:cxnLst/>
                <a:rect l="l" t="t" r="r" b="b"/>
                <a:pathLst>
                  <a:path w="7739" h="5501" extrusionOk="0">
                    <a:moveTo>
                      <a:pt x="3881" y="0"/>
                    </a:moveTo>
                    <a:cubicBezTo>
                      <a:pt x="3881" y="0"/>
                      <a:pt x="0" y="5501"/>
                      <a:pt x="3881" y="5501"/>
                    </a:cubicBezTo>
                    <a:cubicBezTo>
                      <a:pt x="7738" y="5501"/>
                      <a:pt x="3881" y="0"/>
                      <a:pt x="3881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20" name="Google Shape;220;p28"/>
            <p:cNvGrpSpPr/>
            <p:nvPr/>
          </p:nvGrpSpPr>
          <p:grpSpPr>
            <a:xfrm>
              <a:off x="4747325" y="914075"/>
              <a:ext cx="2467800" cy="744000"/>
              <a:chOff x="4618400" y="-1755750"/>
              <a:chExt cx="2467800" cy="744000"/>
            </a:xfrm>
          </p:grpSpPr>
          <p:cxnSp>
            <p:nvCxnSpPr>
              <p:cNvPr id="221" name="Google Shape;221;p28"/>
              <p:cNvCxnSpPr/>
              <p:nvPr/>
            </p:nvCxnSpPr>
            <p:spPr>
              <a:xfrm>
                <a:off x="4618400" y="-1011750"/>
                <a:ext cx="24678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dk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sp>
            <p:nvSpPr>
              <p:cNvPr id="222" name="Google Shape;222;p28"/>
              <p:cNvSpPr/>
              <p:nvPr/>
            </p:nvSpPr>
            <p:spPr>
              <a:xfrm>
                <a:off x="5415687" y="-1755750"/>
                <a:ext cx="1372800" cy="744000"/>
              </a:xfrm>
              <a:prstGeom prst="rect">
                <a:avLst/>
              </a:prstGeom>
              <a:noFill/>
              <a:ln w="19050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23" name="Google Shape;223;p28"/>
              <p:cNvSpPr/>
              <p:nvPr/>
            </p:nvSpPr>
            <p:spPr>
              <a:xfrm>
                <a:off x="5385925" y="-1163250"/>
                <a:ext cx="1432500" cy="151500"/>
              </a:xfrm>
              <a:prstGeom prst="rect">
                <a:avLst/>
              </a:prstGeom>
              <a:solidFill>
                <a:schemeClr val="lt1"/>
              </a:solidFill>
              <a:ln w="19050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224" name="Google Shape;224;p28"/>
            <p:cNvGrpSpPr/>
            <p:nvPr/>
          </p:nvGrpSpPr>
          <p:grpSpPr>
            <a:xfrm>
              <a:off x="4881725" y="1044325"/>
              <a:ext cx="570650" cy="613750"/>
              <a:chOff x="5228700" y="5096625"/>
              <a:chExt cx="570650" cy="613750"/>
            </a:xfrm>
          </p:grpSpPr>
          <p:grpSp>
            <p:nvGrpSpPr>
              <p:cNvPr id="225" name="Google Shape;225;p28"/>
              <p:cNvGrpSpPr/>
              <p:nvPr/>
            </p:nvGrpSpPr>
            <p:grpSpPr>
              <a:xfrm>
                <a:off x="5228700" y="5148850"/>
                <a:ext cx="570650" cy="561525"/>
                <a:chOff x="3832100" y="6885375"/>
                <a:chExt cx="570650" cy="561525"/>
              </a:xfrm>
            </p:grpSpPr>
            <p:sp>
              <p:nvSpPr>
                <p:cNvPr id="226" name="Google Shape;226;p28"/>
                <p:cNvSpPr/>
                <p:nvPr/>
              </p:nvSpPr>
              <p:spPr>
                <a:xfrm>
                  <a:off x="3832100" y="6885375"/>
                  <a:ext cx="570650" cy="56152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22826" h="22461" extrusionOk="0">
                      <a:moveTo>
                        <a:pt x="8423" y="1"/>
                      </a:moveTo>
                      <a:lnTo>
                        <a:pt x="8423" y="6072"/>
                      </a:lnTo>
                      <a:lnTo>
                        <a:pt x="8400" y="6255"/>
                      </a:lnTo>
                      <a:lnTo>
                        <a:pt x="343" y="20293"/>
                      </a:lnTo>
                      <a:cubicBezTo>
                        <a:pt x="0" y="21365"/>
                        <a:pt x="799" y="22461"/>
                        <a:pt x="1917" y="22461"/>
                      </a:cubicBezTo>
                      <a:lnTo>
                        <a:pt x="20862" y="22461"/>
                      </a:lnTo>
                      <a:cubicBezTo>
                        <a:pt x="22027" y="22461"/>
                        <a:pt x="22825" y="21297"/>
                        <a:pt x="22415" y="20201"/>
                      </a:cubicBezTo>
                      <a:lnTo>
                        <a:pt x="13056" y="6255"/>
                      </a:lnTo>
                      <a:lnTo>
                        <a:pt x="13033" y="6072"/>
                      </a:lnTo>
                      <a:lnTo>
                        <a:pt x="13033" y="1"/>
                      </a:lnTo>
                      <a:cubicBezTo>
                        <a:pt x="12394" y="115"/>
                        <a:pt x="11641" y="183"/>
                        <a:pt x="10728" y="183"/>
                      </a:cubicBezTo>
                      <a:cubicBezTo>
                        <a:pt x="9792" y="183"/>
                        <a:pt x="9039" y="115"/>
                        <a:pt x="8423" y="1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19050" cap="flat" cmpd="sng">
                  <a:solidFill>
                    <a:schemeClr val="dk1"/>
                  </a:solidFill>
                  <a:prstDash val="solid"/>
                  <a:round/>
                  <a:headEnd type="none" w="sm" len="sm"/>
                  <a:tailEnd type="none" w="sm" len="sm"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27" name="Google Shape;227;p28"/>
                <p:cNvSpPr/>
                <p:nvPr/>
              </p:nvSpPr>
              <p:spPr>
                <a:xfrm>
                  <a:off x="3872600" y="7091950"/>
                  <a:ext cx="485650" cy="321875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19426" h="12875" extrusionOk="0">
                      <a:moveTo>
                        <a:pt x="11094" y="2694"/>
                      </a:moveTo>
                      <a:cubicBezTo>
                        <a:pt x="11733" y="2694"/>
                        <a:pt x="12258" y="3196"/>
                        <a:pt x="12258" y="3835"/>
                      </a:cubicBezTo>
                      <a:cubicBezTo>
                        <a:pt x="12258" y="4474"/>
                        <a:pt x="11733" y="4999"/>
                        <a:pt x="11094" y="4999"/>
                      </a:cubicBezTo>
                      <a:cubicBezTo>
                        <a:pt x="10478" y="4999"/>
                        <a:pt x="9953" y="4474"/>
                        <a:pt x="9953" y="3835"/>
                      </a:cubicBezTo>
                      <a:cubicBezTo>
                        <a:pt x="9953" y="3196"/>
                        <a:pt x="10478" y="2694"/>
                        <a:pt x="11094" y="2694"/>
                      </a:cubicBezTo>
                      <a:close/>
                      <a:moveTo>
                        <a:pt x="9062" y="6597"/>
                      </a:moveTo>
                      <a:cubicBezTo>
                        <a:pt x="9656" y="6597"/>
                        <a:pt x="10135" y="7076"/>
                        <a:pt x="10135" y="7670"/>
                      </a:cubicBezTo>
                      <a:cubicBezTo>
                        <a:pt x="10135" y="8263"/>
                        <a:pt x="9656" y="8743"/>
                        <a:pt x="9062" y="8743"/>
                      </a:cubicBezTo>
                      <a:cubicBezTo>
                        <a:pt x="8469" y="8743"/>
                        <a:pt x="7990" y="8263"/>
                        <a:pt x="7990" y="7670"/>
                      </a:cubicBezTo>
                      <a:cubicBezTo>
                        <a:pt x="7990" y="7076"/>
                        <a:pt x="8469" y="6597"/>
                        <a:pt x="9062" y="6597"/>
                      </a:cubicBezTo>
                      <a:close/>
                      <a:moveTo>
                        <a:pt x="13559" y="6940"/>
                      </a:moveTo>
                      <a:cubicBezTo>
                        <a:pt x="14769" y="6940"/>
                        <a:pt x="15727" y="7898"/>
                        <a:pt x="15727" y="9108"/>
                      </a:cubicBezTo>
                      <a:cubicBezTo>
                        <a:pt x="15727" y="10295"/>
                        <a:pt x="14769" y="11253"/>
                        <a:pt x="13559" y="11253"/>
                      </a:cubicBezTo>
                      <a:cubicBezTo>
                        <a:pt x="12372" y="11253"/>
                        <a:pt x="11413" y="10295"/>
                        <a:pt x="11413" y="9108"/>
                      </a:cubicBezTo>
                      <a:cubicBezTo>
                        <a:pt x="11413" y="7898"/>
                        <a:pt x="12372" y="6940"/>
                        <a:pt x="13559" y="6940"/>
                      </a:cubicBezTo>
                      <a:close/>
                      <a:moveTo>
                        <a:pt x="6826" y="1"/>
                      </a:moveTo>
                      <a:lnTo>
                        <a:pt x="1" y="12874"/>
                      </a:lnTo>
                      <a:lnTo>
                        <a:pt x="19425" y="12874"/>
                      </a:lnTo>
                      <a:lnTo>
                        <a:pt x="11413" y="23"/>
                      </a:lnTo>
                      <a:lnTo>
                        <a:pt x="6826" y="1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  <p:sp>
              <p:nvSpPr>
                <p:cNvPr id="228" name="Google Shape;228;p28"/>
                <p:cNvSpPr/>
                <p:nvPr/>
              </p:nvSpPr>
              <p:spPr>
                <a:xfrm>
                  <a:off x="3862325" y="7340750"/>
                  <a:ext cx="204325" cy="10300"/>
                </a:xfrm>
                <a:custGeom>
                  <a:avLst/>
                  <a:gdLst/>
                  <a:ahLst/>
                  <a:cxnLst/>
                  <a:rect l="l" t="t" r="r" b="b"/>
                  <a:pathLst>
                    <a:path w="8173" h="412" extrusionOk="0">
                      <a:moveTo>
                        <a:pt x="206" y="0"/>
                      </a:moveTo>
                      <a:cubicBezTo>
                        <a:pt x="92" y="0"/>
                        <a:pt x="1" y="92"/>
                        <a:pt x="1" y="206"/>
                      </a:cubicBezTo>
                      <a:cubicBezTo>
                        <a:pt x="1" y="320"/>
                        <a:pt x="92" y="411"/>
                        <a:pt x="206" y="411"/>
                      </a:cubicBezTo>
                      <a:lnTo>
                        <a:pt x="7967" y="411"/>
                      </a:lnTo>
                      <a:cubicBezTo>
                        <a:pt x="8081" y="411"/>
                        <a:pt x="8172" y="320"/>
                        <a:pt x="8172" y="206"/>
                      </a:cubicBezTo>
                      <a:cubicBezTo>
                        <a:pt x="8172" y="92"/>
                        <a:pt x="8081" y="0"/>
                        <a:pt x="7967" y="0"/>
                      </a:cubicBezTo>
                      <a:close/>
                    </a:path>
                  </a:pathLst>
                </a:custGeom>
                <a:solidFill>
                  <a:srgbClr val="000000"/>
                </a:solidFill>
                <a:ln>
                  <a:noFill/>
                </a:ln>
              </p:spPr>
              <p:txBody>
                <a:bodyPr spcFirstLastPara="1" wrap="square" lIns="91425" tIns="91425" rIns="91425" bIns="91425" anchor="ctr" anchorCtr="0">
                  <a:noAutofit/>
                </a:bodyPr>
                <a:lstStyle/>
                <a:p>
                  <a:pPr marL="0" lvl="0" indent="0" algn="l" rtl="0">
                    <a:spcBef>
                      <a:spcPts val="0"/>
                    </a:spcBef>
                    <a:spcAft>
                      <a:spcPts val="0"/>
                    </a:spcAft>
                    <a:buNone/>
                  </a:pPr>
                  <a:endParaRPr/>
                </a:p>
              </p:txBody>
            </p:sp>
          </p:grpSp>
          <p:sp>
            <p:nvSpPr>
              <p:cNvPr id="229" name="Google Shape;229;p28"/>
              <p:cNvSpPr/>
              <p:nvPr/>
            </p:nvSpPr>
            <p:spPr>
              <a:xfrm>
                <a:off x="5367800" y="5096625"/>
                <a:ext cx="257400" cy="52525"/>
              </a:xfrm>
              <a:custGeom>
                <a:avLst/>
                <a:gdLst/>
                <a:ahLst/>
                <a:cxnLst/>
                <a:rect l="l" t="t" r="r" b="b"/>
                <a:pathLst>
                  <a:path w="10296" h="2101" extrusionOk="0">
                    <a:moveTo>
                      <a:pt x="69" y="1"/>
                    </a:moveTo>
                    <a:cubicBezTo>
                      <a:pt x="69" y="1"/>
                      <a:pt x="1" y="1393"/>
                      <a:pt x="2649" y="1918"/>
                    </a:cubicBezTo>
                    <a:cubicBezTo>
                      <a:pt x="3265" y="2032"/>
                      <a:pt x="4018" y="2100"/>
                      <a:pt x="4954" y="2100"/>
                    </a:cubicBezTo>
                    <a:cubicBezTo>
                      <a:pt x="5867" y="2100"/>
                      <a:pt x="6620" y="2032"/>
                      <a:pt x="7259" y="1918"/>
                    </a:cubicBezTo>
                    <a:cubicBezTo>
                      <a:pt x="10044" y="1416"/>
                      <a:pt x="10295" y="1"/>
                      <a:pt x="10295" y="1"/>
                    </a:cubicBezTo>
                    <a:close/>
                  </a:path>
                </a:pathLst>
              </a:custGeom>
              <a:solidFill>
                <a:srgbClr val="FFFFFF"/>
              </a:solidFill>
              <a:ln w="19050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</p:grpSp>
      <p:sp>
        <p:nvSpPr>
          <p:cNvPr id="131" name="Google Shape;131;p28"/>
          <p:cNvSpPr/>
          <p:nvPr/>
        </p:nvSpPr>
        <p:spPr>
          <a:xfrm flipH="1">
            <a:off x="7372859" y="1369414"/>
            <a:ext cx="736598" cy="674842"/>
          </a:xfrm>
          <a:custGeom>
            <a:avLst/>
            <a:gdLst/>
            <a:ahLst/>
            <a:cxnLst/>
            <a:rect l="l" t="t" r="r" b="b"/>
            <a:pathLst>
              <a:path w="8743" h="8010" extrusionOk="0">
                <a:moveTo>
                  <a:pt x="3826" y="0"/>
                </a:moveTo>
                <a:cubicBezTo>
                  <a:pt x="3196" y="0"/>
                  <a:pt x="2580" y="167"/>
                  <a:pt x="2169" y="424"/>
                </a:cubicBezTo>
                <a:cubicBezTo>
                  <a:pt x="1781" y="652"/>
                  <a:pt x="1530" y="1268"/>
                  <a:pt x="1485" y="1793"/>
                </a:cubicBezTo>
                <a:cubicBezTo>
                  <a:pt x="1366" y="1540"/>
                  <a:pt x="1223" y="1312"/>
                  <a:pt x="1101" y="1312"/>
                </a:cubicBezTo>
                <a:cubicBezTo>
                  <a:pt x="1058" y="1312"/>
                  <a:pt x="1018" y="1340"/>
                  <a:pt x="982" y="1405"/>
                </a:cubicBezTo>
                <a:cubicBezTo>
                  <a:pt x="868" y="1611"/>
                  <a:pt x="1165" y="1885"/>
                  <a:pt x="1233" y="2067"/>
                </a:cubicBezTo>
                <a:cubicBezTo>
                  <a:pt x="1085" y="2001"/>
                  <a:pt x="854" y="1900"/>
                  <a:pt x="642" y="1900"/>
                </a:cubicBezTo>
                <a:cubicBezTo>
                  <a:pt x="560" y="1900"/>
                  <a:pt x="482" y="1915"/>
                  <a:pt x="412" y="1953"/>
                </a:cubicBezTo>
                <a:cubicBezTo>
                  <a:pt x="183" y="2090"/>
                  <a:pt x="275" y="2318"/>
                  <a:pt x="503" y="2364"/>
                </a:cubicBezTo>
                <a:cubicBezTo>
                  <a:pt x="640" y="2387"/>
                  <a:pt x="777" y="2387"/>
                  <a:pt x="937" y="2410"/>
                </a:cubicBezTo>
                <a:cubicBezTo>
                  <a:pt x="435" y="2706"/>
                  <a:pt x="138" y="3574"/>
                  <a:pt x="92" y="4007"/>
                </a:cubicBezTo>
                <a:cubicBezTo>
                  <a:pt x="1" y="4875"/>
                  <a:pt x="663" y="6267"/>
                  <a:pt x="1188" y="6861"/>
                </a:cubicBezTo>
                <a:lnTo>
                  <a:pt x="1507" y="7271"/>
                </a:lnTo>
                <a:cubicBezTo>
                  <a:pt x="1961" y="7835"/>
                  <a:pt x="2803" y="8009"/>
                  <a:pt x="3625" y="8009"/>
                </a:cubicBezTo>
                <a:cubicBezTo>
                  <a:pt x="4169" y="8009"/>
                  <a:pt x="4705" y="7933"/>
                  <a:pt x="5114" y="7842"/>
                </a:cubicBezTo>
                <a:cubicBezTo>
                  <a:pt x="7259" y="7340"/>
                  <a:pt x="7625" y="5400"/>
                  <a:pt x="7693" y="3414"/>
                </a:cubicBezTo>
                <a:cubicBezTo>
                  <a:pt x="8286" y="3117"/>
                  <a:pt x="8743" y="2296"/>
                  <a:pt x="8652" y="1611"/>
                </a:cubicBezTo>
                <a:cubicBezTo>
                  <a:pt x="8544" y="858"/>
                  <a:pt x="8023" y="767"/>
                  <a:pt x="7451" y="767"/>
                </a:cubicBezTo>
                <a:cubicBezTo>
                  <a:pt x="7268" y="767"/>
                  <a:pt x="7079" y="776"/>
                  <a:pt x="6897" y="776"/>
                </a:cubicBezTo>
                <a:cubicBezTo>
                  <a:pt x="6802" y="776"/>
                  <a:pt x="6710" y="774"/>
                  <a:pt x="6620" y="766"/>
                </a:cubicBezTo>
                <a:cubicBezTo>
                  <a:pt x="5844" y="721"/>
                  <a:pt x="5410" y="241"/>
                  <a:pt x="4452" y="59"/>
                </a:cubicBezTo>
                <a:cubicBezTo>
                  <a:pt x="4246" y="19"/>
                  <a:pt x="4035" y="0"/>
                  <a:pt x="3826" y="0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2" name="Google Shape;132;p28"/>
          <p:cNvSpPr/>
          <p:nvPr/>
        </p:nvSpPr>
        <p:spPr>
          <a:xfrm flipH="1">
            <a:off x="5857432" y="2245428"/>
            <a:ext cx="3286593" cy="2888427"/>
          </a:xfrm>
          <a:custGeom>
            <a:avLst/>
            <a:gdLst/>
            <a:ahLst/>
            <a:cxnLst/>
            <a:rect l="l" t="t" r="r" b="b"/>
            <a:pathLst>
              <a:path w="39010" h="34284" extrusionOk="0">
                <a:moveTo>
                  <a:pt x="18375" y="0"/>
                </a:moveTo>
                <a:lnTo>
                  <a:pt x="14107" y="23"/>
                </a:lnTo>
                <a:cubicBezTo>
                  <a:pt x="14107" y="23"/>
                  <a:pt x="8583" y="1667"/>
                  <a:pt x="5798" y="4725"/>
                </a:cubicBezTo>
                <a:cubicBezTo>
                  <a:pt x="5798" y="4725"/>
                  <a:pt x="5273" y="7350"/>
                  <a:pt x="4726" y="8879"/>
                </a:cubicBezTo>
                <a:cubicBezTo>
                  <a:pt x="4155" y="10409"/>
                  <a:pt x="1" y="24675"/>
                  <a:pt x="6552" y="24675"/>
                </a:cubicBezTo>
                <a:lnTo>
                  <a:pt x="6072" y="34284"/>
                </a:lnTo>
                <a:lnTo>
                  <a:pt x="29240" y="34284"/>
                </a:lnTo>
                <a:cubicBezTo>
                  <a:pt x="29240" y="34284"/>
                  <a:pt x="29149" y="23237"/>
                  <a:pt x="28190" y="15636"/>
                </a:cubicBezTo>
                <a:lnTo>
                  <a:pt x="28190" y="15636"/>
                </a:lnTo>
                <a:cubicBezTo>
                  <a:pt x="28190" y="15636"/>
                  <a:pt x="31461" y="17774"/>
                  <a:pt x="34145" y="17774"/>
                </a:cubicBezTo>
                <a:cubicBezTo>
                  <a:pt x="35077" y="17774"/>
                  <a:pt x="35938" y="17517"/>
                  <a:pt x="36567" y="16823"/>
                </a:cubicBezTo>
                <a:cubicBezTo>
                  <a:pt x="39009" y="14106"/>
                  <a:pt x="33782" y="4862"/>
                  <a:pt x="31637" y="2876"/>
                </a:cubicBezTo>
                <a:cubicBezTo>
                  <a:pt x="31637" y="2876"/>
                  <a:pt x="31499" y="2860"/>
                  <a:pt x="31277" y="2860"/>
                </a:cubicBezTo>
                <a:cubicBezTo>
                  <a:pt x="30486" y="2860"/>
                  <a:pt x="28626" y="3069"/>
                  <a:pt x="28144" y="4976"/>
                </a:cubicBezTo>
                <a:lnTo>
                  <a:pt x="28190" y="6643"/>
                </a:lnTo>
                <a:cubicBezTo>
                  <a:pt x="28190" y="6643"/>
                  <a:pt x="27049" y="5615"/>
                  <a:pt x="26341" y="4817"/>
                </a:cubicBezTo>
                <a:cubicBezTo>
                  <a:pt x="25611" y="4018"/>
                  <a:pt x="24629" y="2671"/>
                  <a:pt x="24629" y="2671"/>
                </a:cubicBezTo>
                <a:cubicBezTo>
                  <a:pt x="24629" y="2671"/>
                  <a:pt x="21662" y="822"/>
                  <a:pt x="18375" y="0"/>
                </a:cubicBezTo>
                <a:close/>
              </a:path>
            </a:pathLst>
          </a:custGeom>
          <a:solidFill>
            <a:schemeClr val="dk2"/>
          </a:solidFill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3" name="Google Shape;133;p28"/>
          <p:cNvSpPr/>
          <p:nvPr/>
        </p:nvSpPr>
        <p:spPr>
          <a:xfrm flipH="1">
            <a:off x="7418944" y="2245428"/>
            <a:ext cx="661615" cy="1150013"/>
          </a:xfrm>
          <a:custGeom>
            <a:avLst/>
            <a:gdLst/>
            <a:ahLst/>
            <a:cxnLst/>
            <a:rect l="l" t="t" r="r" b="b"/>
            <a:pathLst>
              <a:path w="7853" h="13650" extrusionOk="0">
                <a:moveTo>
                  <a:pt x="5752" y="0"/>
                </a:moveTo>
                <a:lnTo>
                  <a:pt x="1484" y="23"/>
                </a:lnTo>
                <a:cubicBezTo>
                  <a:pt x="1484" y="23"/>
                  <a:pt x="1096" y="137"/>
                  <a:pt x="457" y="366"/>
                </a:cubicBezTo>
                <a:cubicBezTo>
                  <a:pt x="457" y="366"/>
                  <a:pt x="434" y="411"/>
                  <a:pt x="434" y="457"/>
                </a:cubicBezTo>
                <a:cubicBezTo>
                  <a:pt x="343" y="891"/>
                  <a:pt x="0" y="2648"/>
                  <a:pt x="434" y="5227"/>
                </a:cubicBezTo>
                <a:lnTo>
                  <a:pt x="1050" y="4976"/>
                </a:lnTo>
                <a:cubicBezTo>
                  <a:pt x="1666" y="7807"/>
                  <a:pt x="2853" y="11299"/>
                  <a:pt x="4885" y="13650"/>
                </a:cubicBezTo>
                <a:cubicBezTo>
                  <a:pt x="4885" y="13650"/>
                  <a:pt x="6528" y="9519"/>
                  <a:pt x="6848" y="6825"/>
                </a:cubicBezTo>
                <a:cubicBezTo>
                  <a:pt x="6962" y="6049"/>
                  <a:pt x="7008" y="5273"/>
                  <a:pt x="7008" y="4543"/>
                </a:cubicBezTo>
                <a:lnTo>
                  <a:pt x="7441" y="4725"/>
                </a:lnTo>
                <a:cubicBezTo>
                  <a:pt x="7441" y="4725"/>
                  <a:pt x="7852" y="1667"/>
                  <a:pt x="6688" y="274"/>
                </a:cubicBezTo>
                <a:cubicBezTo>
                  <a:pt x="6688" y="274"/>
                  <a:pt x="6072" y="92"/>
                  <a:pt x="5752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4" name="Google Shape;134;p28"/>
          <p:cNvSpPr/>
          <p:nvPr/>
        </p:nvSpPr>
        <p:spPr>
          <a:xfrm flipH="1">
            <a:off x="7532435" y="2970385"/>
            <a:ext cx="261596" cy="425041"/>
          </a:xfrm>
          <a:custGeom>
            <a:avLst/>
            <a:gdLst/>
            <a:ahLst/>
            <a:cxnLst/>
            <a:rect l="l" t="t" r="r" b="b"/>
            <a:pathLst>
              <a:path w="3105" h="5045" extrusionOk="0">
                <a:moveTo>
                  <a:pt x="3104" y="1"/>
                </a:moveTo>
                <a:cubicBezTo>
                  <a:pt x="2625" y="1530"/>
                  <a:pt x="1347" y="4086"/>
                  <a:pt x="1347" y="4086"/>
                </a:cubicBezTo>
                <a:lnTo>
                  <a:pt x="0" y="2922"/>
                </a:lnTo>
                <a:lnTo>
                  <a:pt x="0" y="2922"/>
                </a:lnTo>
                <a:cubicBezTo>
                  <a:pt x="434" y="3698"/>
                  <a:pt x="913" y="4406"/>
                  <a:pt x="1484" y="5045"/>
                </a:cubicBezTo>
                <a:cubicBezTo>
                  <a:pt x="1484" y="5045"/>
                  <a:pt x="2511" y="2420"/>
                  <a:pt x="3104" y="1"/>
                </a:cubicBezTo>
                <a:close/>
              </a:path>
            </a:pathLst>
          </a:custGeom>
          <a:solidFill>
            <a:srgbClr val="96273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5" name="Google Shape;135;p28"/>
          <p:cNvSpPr/>
          <p:nvPr/>
        </p:nvSpPr>
        <p:spPr>
          <a:xfrm flipH="1">
            <a:off x="7780547" y="2572312"/>
            <a:ext cx="211552" cy="157800"/>
          </a:xfrm>
          <a:custGeom>
            <a:avLst/>
            <a:gdLst/>
            <a:ahLst/>
            <a:cxnLst/>
            <a:rect l="l" t="t" r="r" b="b"/>
            <a:pathLst>
              <a:path w="2511" h="1873" extrusionOk="0">
                <a:moveTo>
                  <a:pt x="2511" y="1"/>
                </a:moveTo>
                <a:lnTo>
                  <a:pt x="0" y="1096"/>
                </a:lnTo>
                <a:cubicBezTo>
                  <a:pt x="69" y="1347"/>
                  <a:pt x="114" y="1621"/>
                  <a:pt x="183" y="1872"/>
                </a:cubicBezTo>
                <a:lnTo>
                  <a:pt x="2511" y="1"/>
                </a:lnTo>
                <a:close/>
              </a:path>
            </a:pathLst>
          </a:custGeom>
          <a:solidFill>
            <a:srgbClr val="96273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6" name="Google Shape;136;p28"/>
          <p:cNvSpPr/>
          <p:nvPr/>
        </p:nvSpPr>
        <p:spPr>
          <a:xfrm flipH="1">
            <a:off x="7490144" y="2560770"/>
            <a:ext cx="173134" cy="140529"/>
          </a:xfrm>
          <a:custGeom>
            <a:avLst/>
            <a:gdLst/>
            <a:ahLst/>
            <a:cxnLst/>
            <a:rect l="l" t="t" r="r" b="b"/>
            <a:pathLst>
              <a:path w="2055" h="1668" extrusionOk="0">
                <a:moveTo>
                  <a:pt x="0" y="1"/>
                </a:moveTo>
                <a:lnTo>
                  <a:pt x="2032" y="1667"/>
                </a:lnTo>
                <a:cubicBezTo>
                  <a:pt x="2032" y="1370"/>
                  <a:pt x="2055" y="1096"/>
                  <a:pt x="2055" y="800"/>
                </a:cubicBezTo>
                <a:lnTo>
                  <a:pt x="0" y="1"/>
                </a:lnTo>
                <a:close/>
              </a:path>
            </a:pathLst>
          </a:custGeom>
          <a:solidFill>
            <a:srgbClr val="96273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7" name="Google Shape;137;p28"/>
          <p:cNvSpPr/>
          <p:nvPr/>
        </p:nvSpPr>
        <p:spPr>
          <a:xfrm flipH="1">
            <a:off x="6434427" y="2486379"/>
            <a:ext cx="338517" cy="212142"/>
          </a:xfrm>
          <a:custGeom>
            <a:avLst/>
            <a:gdLst/>
            <a:ahLst/>
            <a:cxnLst/>
            <a:rect l="l" t="t" r="r" b="b"/>
            <a:pathLst>
              <a:path w="4018" h="2518" extrusionOk="0">
                <a:moveTo>
                  <a:pt x="3133" y="0"/>
                </a:moveTo>
                <a:cubicBezTo>
                  <a:pt x="2342" y="0"/>
                  <a:pt x="482" y="209"/>
                  <a:pt x="0" y="2116"/>
                </a:cubicBezTo>
                <a:cubicBezTo>
                  <a:pt x="0" y="2116"/>
                  <a:pt x="424" y="2518"/>
                  <a:pt x="1217" y="2518"/>
                </a:cubicBezTo>
                <a:cubicBezTo>
                  <a:pt x="1559" y="2518"/>
                  <a:pt x="1969" y="2443"/>
                  <a:pt x="2443" y="2231"/>
                </a:cubicBezTo>
                <a:cubicBezTo>
                  <a:pt x="4018" y="1523"/>
                  <a:pt x="3493" y="16"/>
                  <a:pt x="3493" y="16"/>
                </a:cubicBezTo>
                <a:cubicBezTo>
                  <a:pt x="3493" y="16"/>
                  <a:pt x="3355" y="0"/>
                  <a:pt x="3133" y="0"/>
                </a:cubicBezTo>
                <a:close/>
              </a:path>
            </a:pathLst>
          </a:custGeom>
          <a:solidFill>
            <a:srgbClr val="09527D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8" name="Google Shape;138;p28"/>
          <p:cNvSpPr/>
          <p:nvPr/>
        </p:nvSpPr>
        <p:spPr>
          <a:xfrm flipH="1">
            <a:off x="7440089" y="1639683"/>
            <a:ext cx="739125" cy="890438"/>
          </a:xfrm>
          <a:custGeom>
            <a:avLst/>
            <a:gdLst/>
            <a:ahLst/>
            <a:cxnLst/>
            <a:rect l="l" t="t" r="r" b="b"/>
            <a:pathLst>
              <a:path w="8773" h="10569" extrusionOk="0">
                <a:moveTo>
                  <a:pt x="8247" y="1"/>
                </a:moveTo>
                <a:cubicBezTo>
                  <a:pt x="7517" y="718"/>
                  <a:pt x="6295" y="904"/>
                  <a:pt x="5215" y="904"/>
                </a:cubicBezTo>
                <a:cubicBezTo>
                  <a:pt x="4269" y="904"/>
                  <a:pt x="3433" y="761"/>
                  <a:pt x="3134" y="708"/>
                </a:cubicBezTo>
                <a:lnTo>
                  <a:pt x="3134" y="708"/>
                </a:lnTo>
                <a:cubicBezTo>
                  <a:pt x="3180" y="2009"/>
                  <a:pt x="2381" y="3242"/>
                  <a:pt x="2381" y="3242"/>
                </a:cubicBezTo>
                <a:lnTo>
                  <a:pt x="1993" y="2374"/>
                </a:lnTo>
                <a:cubicBezTo>
                  <a:pt x="1902" y="2192"/>
                  <a:pt x="1788" y="2055"/>
                  <a:pt x="1605" y="1963"/>
                </a:cubicBezTo>
                <a:cubicBezTo>
                  <a:pt x="1520" y="1926"/>
                  <a:pt x="1427" y="1904"/>
                  <a:pt x="1325" y="1904"/>
                </a:cubicBezTo>
                <a:cubicBezTo>
                  <a:pt x="1180" y="1904"/>
                  <a:pt x="1016" y="1948"/>
                  <a:pt x="829" y="2055"/>
                </a:cubicBezTo>
                <a:cubicBezTo>
                  <a:pt x="1" y="2568"/>
                  <a:pt x="587" y="4444"/>
                  <a:pt x="1704" y="4444"/>
                </a:cubicBezTo>
                <a:cubicBezTo>
                  <a:pt x="1879" y="4444"/>
                  <a:pt x="2068" y="4397"/>
                  <a:pt x="2267" y="4292"/>
                </a:cubicBezTo>
                <a:cubicBezTo>
                  <a:pt x="2335" y="4474"/>
                  <a:pt x="2427" y="4634"/>
                  <a:pt x="2518" y="4817"/>
                </a:cubicBezTo>
                <a:lnTo>
                  <a:pt x="2632" y="6802"/>
                </a:lnTo>
                <a:cubicBezTo>
                  <a:pt x="2723" y="8172"/>
                  <a:pt x="3499" y="9405"/>
                  <a:pt x="4686" y="10044"/>
                </a:cubicBezTo>
                <a:lnTo>
                  <a:pt x="5622" y="10569"/>
                </a:lnTo>
                <a:lnTo>
                  <a:pt x="6216" y="9724"/>
                </a:lnTo>
                <a:cubicBezTo>
                  <a:pt x="6672" y="9039"/>
                  <a:pt x="6923" y="8263"/>
                  <a:pt x="6923" y="7442"/>
                </a:cubicBezTo>
                <a:lnTo>
                  <a:pt x="6923" y="6232"/>
                </a:lnTo>
                <a:cubicBezTo>
                  <a:pt x="8019" y="5479"/>
                  <a:pt x="8772" y="4018"/>
                  <a:pt x="8772" y="2329"/>
                </a:cubicBezTo>
                <a:cubicBezTo>
                  <a:pt x="8772" y="1484"/>
                  <a:pt x="8567" y="685"/>
                  <a:pt x="8247" y="1"/>
                </a:cubicBezTo>
                <a:close/>
              </a:path>
            </a:pathLst>
          </a:custGeom>
          <a:solidFill>
            <a:srgbClr val="FFD0A8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9" name="Google Shape;139;p28"/>
          <p:cNvSpPr/>
          <p:nvPr/>
        </p:nvSpPr>
        <p:spPr>
          <a:xfrm flipH="1">
            <a:off x="7595872" y="2083924"/>
            <a:ext cx="330850" cy="201947"/>
          </a:xfrm>
          <a:custGeom>
            <a:avLst/>
            <a:gdLst/>
            <a:ahLst/>
            <a:cxnLst/>
            <a:rect l="l" t="t" r="r" b="b"/>
            <a:pathLst>
              <a:path w="3927" h="2397" extrusionOk="0">
                <a:moveTo>
                  <a:pt x="0" y="0"/>
                </a:moveTo>
                <a:lnTo>
                  <a:pt x="0" y="0"/>
                </a:lnTo>
                <a:cubicBezTo>
                  <a:pt x="799" y="2191"/>
                  <a:pt x="3926" y="2397"/>
                  <a:pt x="3926" y="2397"/>
                </a:cubicBezTo>
                <a:lnTo>
                  <a:pt x="3926" y="959"/>
                </a:lnTo>
                <a:cubicBezTo>
                  <a:pt x="3414" y="1125"/>
                  <a:pt x="2953" y="1193"/>
                  <a:pt x="2544" y="1193"/>
                </a:cubicBezTo>
                <a:cubicBezTo>
                  <a:pt x="820" y="1193"/>
                  <a:pt x="0" y="0"/>
                  <a:pt x="0" y="0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0" name="Google Shape;140;p28"/>
          <p:cNvSpPr/>
          <p:nvPr/>
        </p:nvSpPr>
        <p:spPr>
          <a:xfrm flipH="1">
            <a:off x="7086327" y="3022282"/>
            <a:ext cx="909647" cy="1065510"/>
          </a:xfrm>
          <a:custGeom>
            <a:avLst/>
            <a:gdLst/>
            <a:ahLst/>
            <a:cxnLst/>
            <a:rect l="l" t="t" r="r" b="b"/>
            <a:pathLst>
              <a:path w="10797" h="12647" extrusionOk="0">
                <a:moveTo>
                  <a:pt x="4383" y="1"/>
                </a:moveTo>
                <a:cubicBezTo>
                  <a:pt x="4269" y="1"/>
                  <a:pt x="4178" y="92"/>
                  <a:pt x="4178" y="206"/>
                </a:cubicBezTo>
                <a:lnTo>
                  <a:pt x="4178" y="229"/>
                </a:lnTo>
                <a:cubicBezTo>
                  <a:pt x="4178" y="366"/>
                  <a:pt x="4269" y="457"/>
                  <a:pt x="4383" y="457"/>
                </a:cubicBezTo>
                <a:lnTo>
                  <a:pt x="4520" y="457"/>
                </a:lnTo>
                <a:lnTo>
                  <a:pt x="4520" y="5182"/>
                </a:lnTo>
                <a:lnTo>
                  <a:pt x="754" y="10158"/>
                </a:lnTo>
                <a:cubicBezTo>
                  <a:pt x="1" y="11185"/>
                  <a:pt x="731" y="12646"/>
                  <a:pt x="2009" y="12646"/>
                </a:cubicBezTo>
                <a:lnTo>
                  <a:pt x="8788" y="12646"/>
                </a:lnTo>
                <a:cubicBezTo>
                  <a:pt x="10067" y="12646"/>
                  <a:pt x="10797" y="11185"/>
                  <a:pt x="10021" y="10158"/>
                </a:cubicBezTo>
                <a:lnTo>
                  <a:pt x="6278" y="5182"/>
                </a:lnTo>
                <a:lnTo>
                  <a:pt x="6278" y="457"/>
                </a:lnTo>
                <a:lnTo>
                  <a:pt x="6392" y="457"/>
                </a:lnTo>
                <a:cubicBezTo>
                  <a:pt x="6529" y="457"/>
                  <a:pt x="6620" y="366"/>
                  <a:pt x="6620" y="229"/>
                </a:cubicBezTo>
                <a:lnTo>
                  <a:pt x="6620" y="206"/>
                </a:lnTo>
                <a:cubicBezTo>
                  <a:pt x="6620" y="92"/>
                  <a:pt x="6529" y="1"/>
                  <a:pt x="6392" y="1"/>
                </a:cubicBezTo>
                <a:close/>
              </a:path>
            </a:pathLst>
          </a:custGeom>
          <a:solidFill>
            <a:srgbClr val="B3E0F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1" name="Google Shape;141;p28"/>
          <p:cNvSpPr/>
          <p:nvPr/>
        </p:nvSpPr>
        <p:spPr>
          <a:xfrm flipH="1">
            <a:off x="7086327" y="3722301"/>
            <a:ext cx="909647" cy="365476"/>
          </a:xfrm>
          <a:custGeom>
            <a:avLst/>
            <a:gdLst/>
            <a:ahLst/>
            <a:cxnLst/>
            <a:rect l="l" t="t" r="r" b="b"/>
            <a:pathLst>
              <a:path w="10797" h="4338" extrusionOk="0">
                <a:moveTo>
                  <a:pt x="8629" y="0"/>
                </a:moveTo>
                <a:lnTo>
                  <a:pt x="2009" y="206"/>
                </a:lnTo>
                <a:lnTo>
                  <a:pt x="754" y="1849"/>
                </a:lnTo>
                <a:cubicBezTo>
                  <a:pt x="1" y="2876"/>
                  <a:pt x="731" y="4337"/>
                  <a:pt x="2009" y="4337"/>
                </a:cubicBezTo>
                <a:lnTo>
                  <a:pt x="8788" y="4337"/>
                </a:lnTo>
                <a:cubicBezTo>
                  <a:pt x="10067" y="4337"/>
                  <a:pt x="10797" y="2876"/>
                  <a:pt x="10021" y="1849"/>
                </a:cubicBezTo>
                <a:lnTo>
                  <a:pt x="8629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2" name="Google Shape;142;p28"/>
          <p:cNvSpPr/>
          <p:nvPr/>
        </p:nvSpPr>
        <p:spPr>
          <a:xfrm flipH="1">
            <a:off x="7086327" y="3022282"/>
            <a:ext cx="909647" cy="1065510"/>
          </a:xfrm>
          <a:custGeom>
            <a:avLst/>
            <a:gdLst/>
            <a:ahLst/>
            <a:cxnLst/>
            <a:rect l="l" t="t" r="r" b="b"/>
            <a:pathLst>
              <a:path w="10797" h="12647" extrusionOk="0">
                <a:moveTo>
                  <a:pt x="4817" y="412"/>
                </a:moveTo>
                <a:lnTo>
                  <a:pt x="5958" y="457"/>
                </a:lnTo>
                <a:lnTo>
                  <a:pt x="5958" y="5182"/>
                </a:lnTo>
                <a:lnTo>
                  <a:pt x="5958" y="5296"/>
                </a:lnTo>
                <a:lnTo>
                  <a:pt x="6026" y="5365"/>
                </a:lnTo>
                <a:lnTo>
                  <a:pt x="9793" y="10341"/>
                </a:lnTo>
                <a:cubicBezTo>
                  <a:pt x="10067" y="10729"/>
                  <a:pt x="10112" y="11231"/>
                  <a:pt x="9907" y="11665"/>
                </a:cubicBezTo>
                <a:cubicBezTo>
                  <a:pt x="9701" y="12098"/>
                  <a:pt x="9268" y="12349"/>
                  <a:pt x="8788" y="12349"/>
                </a:cubicBezTo>
                <a:lnTo>
                  <a:pt x="2009" y="12349"/>
                </a:lnTo>
                <a:cubicBezTo>
                  <a:pt x="1530" y="12349"/>
                  <a:pt x="1096" y="12098"/>
                  <a:pt x="891" y="11665"/>
                </a:cubicBezTo>
                <a:cubicBezTo>
                  <a:pt x="662" y="11231"/>
                  <a:pt x="708" y="10729"/>
                  <a:pt x="1005" y="10341"/>
                </a:cubicBezTo>
                <a:lnTo>
                  <a:pt x="4771" y="5365"/>
                </a:lnTo>
                <a:lnTo>
                  <a:pt x="4817" y="5296"/>
                </a:lnTo>
                <a:lnTo>
                  <a:pt x="4817" y="5182"/>
                </a:lnTo>
                <a:lnTo>
                  <a:pt x="4817" y="457"/>
                </a:lnTo>
                <a:lnTo>
                  <a:pt x="4817" y="412"/>
                </a:lnTo>
                <a:close/>
                <a:moveTo>
                  <a:pt x="4383" y="1"/>
                </a:moveTo>
                <a:cubicBezTo>
                  <a:pt x="4269" y="1"/>
                  <a:pt x="4178" y="92"/>
                  <a:pt x="4178" y="206"/>
                </a:cubicBezTo>
                <a:lnTo>
                  <a:pt x="4178" y="229"/>
                </a:lnTo>
                <a:cubicBezTo>
                  <a:pt x="4178" y="366"/>
                  <a:pt x="4269" y="457"/>
                  <a:pt x="4383" y="457"/>
                </a:cubicBezTo>
                <a:lnTo>
                  <a:pt x="4520" y="457"/>
                </a:lnTo>
                <a:lnTo>
                  <a:pt x="4520" y="5182"/>
                </a:lnTo>
                <a:lnTo>
                  <a:pt x="754" y="10158"/>
                </a:lnTo>
                <a:cubicBezTo>
                  <a:pt x="1" y="11185"/>
                  <a:pt x="731" y="12646"/>
                  <a:pt x="2009" y="12646"/>
                </a:cubicBezTo>
                <a:lnTo>
                  <a:pt x="8788" y="12646"/>
                </a:lnTo>
                <a:cubicBezTo>
                  <a:pt x="10067" y="12646"/>
                  <a:pt x="10797" y="11185"/>
                  <a:pt x="10021" y="10158"/>
                </a:cubicBezTo>
                <a:lnTo>
                  <a:pt x="6278" y="5182"/>
                </a:lnTo>
                <a:lnTo>
                  <a:pt x="6278" y="457"/>
                </a:lnTo>
                <a:lnTo>
                  <a:pt x="6392" y="457"/>
                </a:lnTo>
                <a:cubicBezTo>
                  <a:pt x="6529" y="457"/>
                  <a:pt x="6620" y="366"/>
                  <a:pt x="6620" y="229"/>
                </a:cubicBezTo>
                <a:lnTo>
                  <a:pt x="6620" y="206"/>
                </a:lnTo>
                <a:cubicBezTo>
                  <a:pt x="6620" y="92"/>
                  <a:pt x="6529" y="1"/>
                  <a:pt x="6392" y="1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3" name="Google Shape;143;p28"/>
          <p:cNvSpPr/>
          <p:nvPr/>
        </p:nvSpPr>
        <p:spPr>
          <a:xfrm flipH="1">
            <a:off x="7288204" y="3797788"/>
            <a:ext cx="69338" cy="70686"/>
          </a:xfrm>
          <a:custGeom>
            <a:avLst/>
            <a:gdLst/>
            <a:ahLst/>
            <a:cxnLst/>
            <a:rect l="l" t="t" r="r" b="b"/>
            <a:pathLst>
              <a:path w="823" h="839" extrusionOk="0">
                <a:moveTo>
                  <a:pt x="285" y="0"/>
                </a:moveTo>
                <a:cubicBezTo>
                  <a:pt x="235" y="0"/>
                  <a:pt x="183" y="13"/>
                  <a:pt x="138" y="40"/>
                </a:cubicBezTo>
                <a:cubicBezTo>
                  <a:pt x="23" y="131"/>
                  <a:pt x="1" y="291"/>
                  <a:pt x="92" y="405"/>
                </a:cubicBezTo>
                <a:lnTo>
                  <a:pt x="343" y="748"/>
                </a:lnTo>
                <a:cubicBezTo>
                  <a:pt x="389" y="816"/>
                  <a:pt x="480" y="839"/>
                  <a:pt x="548" y="839"/>
                </a:cubicBezTo>
                <a:cubicBezTo>
                  <a:pt x="594" y="839"/>
                  <a:pt x="662" y="816"/>
                  <a:pt x="708" y="793"/>
                </a:cubicBezTo>
                <a:cubicBezTo>
                  <a:pt x="822" y="702"/>
                  <a:pt x="822" y="542"/>
                  <a:pt x="754" y="428"/>
                </a:cubicBezTo>
                <a:lnTo>
                  <a:pt x="480" y="86"/>
                </a:lnTo>
                <a:cubicBezTo>
                  <a:pt x="438" y="30"/>
                  <a:pt x="363" y="0"/>
                  <a:pt x="285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4" name="Google Shape;144;p28"/>
          <p:cNvSpPr/>
          <p:nvPr/>
        </p:nvSpPr>
        <p:spPr>
          <a:xfrm flipH="1">
            <a:off x="7347849" y="3559871"/>
            <a:ext cx="192343" cy="231688"/>
          </a:xfrm>
          <a:custGeom>
            <a:avLst/>
            <a:gdLst/>
            <a:ahLst/>
            <a:cxnLst/>
            <a:rect l="l" t="t" r="r" b="b"/>
            <a:pathLst>
              <a:path w="2283" h="2750" extrusionOk="0">
                <a:moveTo>
                  <a:pt x="277" y="0"/>
                </a:moveTo>
                <a:cubicBezTo>
                  <a:pt x="225" y="0"/>
                  <a:pt x="175" y="18"/>
                  <a:pt x="137" y="57"/>
                </a:cubicBezTo>
                <a:cubicBezTo>
                  <a:pt x="23" y="148"/>
                  <a:pt x="0" y="285"/>
                  <a:pt x="91" y="399"/>
                </a:cubicBezTo>
                <a:lnTo>
                  <a:pt x="1803" y="2636"/>
                </a:lnTo>
                <a:cubicBezTo>
                  <a:pt x="1849" y="2704"/>
                  <a:pt x="1940" y="2750"/>
                  <a:pt x="2009" y="2750"/>
                </a:cubicBezTo>
                <a:cubicBezTo>
                  <a:pt x="2054" y="2750"/>
                  <a:pt x="2123" y="2727"/>
                  <a:pt x="2169" y="2682"/>
                </a:cubicBezTo>
                <a:cubicBezTo>
                  <a:pt x="2260" y="2613"/>
                  <a:pt x="2283" y="2453"/>
                  <a:pt x="2214" y="2339"/>
                </a:cubicBezTo>
                <a:lnTo>
                  <a:pt x="479" y="102"/>
                </a:lnTo>
                <a:cubicBezTo>
                  <a:pt x="426" y="36"/>
                  <a:pt x="350" y="0"/>
                  <a:pt x="277" y="0"/>
                </a:cubicBezTo>
                <a:close/>
              </a:path>
            </a:pathLst>
          </a:custGeom>
          <a:solidFill>
            <a:schemeClr val="l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5" name="Google Shape;145;p28"/>
          <p:cNvSpPr/>
          <p:nvPr/>
        </p:nvSpPr>
        <p:spPr>
          <a:xfrm flipH="1">
            <a:off x="7347843" y="3056571"/>
            <a:ext cx="478877" cy="525467"/>
          </a:xfrm>
          <a:custGeom>
            <a:avLst/>
            <a:gdLst/>
            <a:ahLst/>
            <a:cxnLst/>
            <a:rect l="l" t="t" r="r" b="b"/>
            <a:pathLst>
              <a:path w="5684" h="6237" extrusionOk="0">
                <a:moveTo>
                  <a:pt x="2890" y="0"/>
                </a:moveTo>
                <a:cubicBezTo>
                  <a:pt x="2862" y="0"/>
                  <a:pt x="2835" y="2"/>
                  <a:pt x="2808" y="5"/>
                </a:cubicBezTo>
                <a:cubicBezTo>
                  <a:pt x="2397" y="73"/>
                  <a:pt x="1986" y="256"/>
                  <a:pt x="1552" y="347"/>
                </a:cubicBezTo>
                <a:cubicBezTo>
                  <a:pt x="1096" y="438"/>
                  <a:pt x="868" y="484"/>
                  <a:pt x="799" y="1009"/>
                </a:cubicBezTo>
                <a:cubicBezTo>
                  <a:pt x="731" y="1694"/>
                  <a:pt x="616" y="2470"/>
                  <a:pt x="685" y="3155"/>
                </a:cubicBezTo>
                <a:cubicBezTo>
                  <a:pt x="571" y="3200"/>
                  <a:pt x="297" y="3497"/>
                  <a:pt x="0" y="3634"/>
                </a:cubicBezTo>
                <a:lnTo>
                  <a:pt x="548" y="6236"/>
                </a:lnTo>
                <a:lnTo>
                  <a:pt x="2077" y="5460"/>
                </a:lnTo>
                <a:cubicBezTo>
                  <a:pt x="2625" y="5163"/>
                  <a:pt x="2808" y="4570"/>
                  <a:pt x="2716" y="3999"/>
                </a:cubicBezTo>
                <a:cubicBezTo>
                  <a:pt x="3104" y="3839"/>
                  <a:pt x="3310" y="3794"/>
                  <a:pt x="3698" y="3657"/>
                </a:cubicBezTo>
                <a:cubicBezTo>
                  <a:pt x="3949" y="3588"/>
                  <a:pt x="4428" y="3543"/>
                  <a:pt x="4588" y="3292"/>
                </a:cubicBezTo>
                <a:cubicBezTo>
                  <a:pt x="4657" y="3177"/>
                  <a:pt x="4611" y="3040"/>
                  <a:pt x="4679" y="2949"/>
                </a:cubicBezTo>
                <a:cubicBezTo>
                  <a:pt x="4771" y="2835"/>
                  <a:pt x="4930" y="2835"/>
                  <a:pt x="4999" y="2675"/>
                </a:cubicBezTo>
                <a:cubicBezTo>
                  <a:pt x="5113" y="2447"/>
                  <a:pt x="5022" y="2470"/>
                  <a:pt x="5227" y="2310"/>
                </a:cubicBezTo>
                <a:cubicBezTo>
                  <a:pt x="5341" y="2242"/>
                  <a:pt x="5501" y="2242"/>
                  <a:pt x="5570" y="2105"/>
                </a:cubicBezTo>
                <a:cubicBezTo>
                  <a:pt x="5684" y="1831"/>
                  <a:pt x="5364" y="1694"/>
                  <a:pt x="5159" y="1648"/>
                </a:cubicBezTo>
                <a:cubicBezTo>
                  <a:pt x="5182" y="1443"/>
                  <a:pt x="5364" y="1237"/>
                  <a:pt x="5204" y="1055"/>
                </a:cubicBezTo>
                <a:cubicBezTo>
                  <a:pt x="5136" y="986"/>
                  <a:pt x="4839" y="895"/>
                  <a:pt x="4748" y="849"/>
                </a:cubicBezTo>
                <a:cubicBezTo>
                  <a:pt x="4542" y="735"/>
                  <a:pt x="4337" y="598"/>
                  <a:pt x="4132" y="484"/>
                </a:cubicBezTo>
                <a:cubicBezTo>
                  <a:pt x="3769" y="292"/>
                  <a:pt x="3287" y="0"/>
                  <a:pt x="2890" y="0"/>
                </a:cubicBezTo>
                <a:close/>
              </a:path>
            </a:pathLst>
          </a:custGeom>
          <a:solidFill>
            <a:srgbClr val="FFD0A8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6" name="Google Shape;146;p28"/>
          <p:cNvSpPr/>
          <p:nvPr/>
        </p:nvSpPr>
        <p:spPr>
          <a:xfrm flipH="1">
            <a:off x="7684337" y="3339646"/>
            <a:ext cx="142382" cy="242387"/>
          </a:xfrm>
          <a:custGeom>
            <a:avLst/>
            <a:gdLst/>
            <a:ahLst/>
            <a:cxnLst/>
            <a:rect l="l" t="t" r="r" b="b"/>
            <a:pathLst>
              <a:path w="1690" h="2877" extrusionOk="0">
                <a:moveTo>
                  <a:pt x="411" y="0"/>
                </a:moveTo>
                <a:cubicBezTo>
                  <a:pt x="297" y="91"/>
                  <a:pt x="160" y="205"/>
                  <a:pt x="0" y="274"/>
                </a:cubicBezTo>
                <a:lnTo>
                  <a:pt x="548" y="2876"/>
                </a:lnTo>
                <a:lnTo>
                  <a:pt x="1689" y="2283"/>
                </a:lnTo>
                <a:lnTo>
                  <a:pt x="411" y="0"/>
                </a:ln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7" name="Google Shape;147;p28"/>
          <p:cNvSpPr/>
          <p:nvPr/>
        </p:nvSpPr>
        <p:spPr>
          <a:xfrm flipH="1">
            <a:off x="7420892" y="3278060"/>
            <a:ext cx="192427" cy="38586"/>
          </a:xfrm>
          <a:custGeom>
            <a:avLst/>
            <a:gdLst/>
            <a:ahLst/>
            <a:cxnLst/>
            <a:rect l="l" t="t" r="r" b="b"/>
            <a:pathLst>
              <a:path w="2284" h="458" extrusionOk="0">
                <a:moveTo>
                  <a:pt x="161" y="1"/>
                </a:moveTo>
                <a:cubicBezTo>
                  <a:pt x="92" y="1"/>
                  <a:pt x="24" y="46"/>
                  <a:pt x="24" y="138"/>
                </a:cubicBezTo>
                <a:cubicBezTo>
                  <a:pt x="1" y="206"/>
                  <a:pt x="69" y="275"/>
                  <a:pt x="138" y="275"/>
                </a:cubicBezTo>
                <a:lnTo>
                  <a:pt x="2124" y="457"/>
                </a:lnTo>
                <a:lnTo>
                  <a:pt x="2146" y="457"/>
                </a:lnTo>
                <a:cubicBezTo>
                  <a:pt x="2215" y="457"/>
                  <a:pt x="2283" y="389"/>
                  <a:pt x="2283" y="320"/>
                </a:cubicBezTo>
                <a:cubicBezTo>
                  <a:pt x="2283" y="252"/>
                  <a:pt x="2238" y="183"/>
                  <a:pt x="2146" y="183"/>
                </a:cubicBezTo>
                <a:lnTo>
                  <a:pt x="161" y="1"/>
                </a:ln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8" name="Google Shape;148;p28"/>
          <p:cNvSpPr/>
          <p:nvPr/>
        </p:nvSpPr>
        <p:spPr>
          <a:xfrm flipH="1">
            <a:off x="7378599" y="3210493"/>
            <a:ext cx="221240" cy="52319"/>
          </a:xfrm>
          <a:custGeom>
            <a:avLst/>
            <a:gdLst/>
            <a:ahLst/>
            <a:cxnLst/>
            <a:rect l="l" t="t" r="r" b="b"/>
            <a:pathLst>
              <a:path w="2626" h="621" extrusionOk="0">
                <a:moveTo>
                  <a:pt x="591" y="0"/>
                </a:moveTo>
                <a:cubicBezTo>
                  <a:pt x="293" y="0"/>
                  <a:pt x="134" y="40"/>
                  <a:pt x="115" y="49"/>
                </a:cubicBezTo>
                <a:cubicBezTo>
                  <a:pt x="46" y="49"/>
                  <a:pt x="1" y="141"/>
                  <a:pt x="23" y="209"/>
                </a:cubicBezTo>
                <a:cubicBezTo>
                  <a:pt x="42" y="266"/>
                  <a:pt x="92" y="306"/>
                  <a:pt x="147" y="306"/>
                </a:cubicBezTo>
                <a:cubicBezTo>
                  <a:pt x="159" y="306"/>
                  <a:pt x="171" y="305"/>
                  <a:pt x="183" y="300"/>
                </a:cubicBezTo>
                <a:cubicBezTo>
                  <a:pt x="192" y="300"/>
                  <a:pt x="318" y="275"/>
                  <a:pt x="560" y="275"/>
                </a:cubicBezTo>
                <a:cubicBezTo>
                  <a:pt x="922" y="275"/>
                  <a:pt x="1544" y="332"/>
                  <a:pt x="2420" y="620"/>
                </a:cubicBezTo>
                <a:lnTo>
                  <a:pt x="2466" y="620"/>
                </a:lnTo>
                <a:cubicBezTo>
                  <a:pt x="2534" y="620"/>
                  <a:pt x="2580" y="597"/>
                  <a:pt x="2603" y="529"/>
                </a:cubicBezTo>
                <a:cubicBezTo>
                  <a:pt x="2625" y="460"/>
                  <a:pt x="2580" y="392"/>
                  <a:pt x="2511" y="369"/>
                </a:cubicBezTo>
                <a:cubicBezTo>
                  <a:pt x="1626" y="70"/>
                  <a:pt x="986" y="0"/>
                  <a:pt x="591" y="0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9" name="Google Shape;149;p28"/>
          <p:cNvSpPr/>
          <p:nvPr/>
        </p:nvSpPr>
        <p:spPr>
          <a:xfrm flipH="1">
            <a:off x="7378599" y="3139135"/>
            <a:ext cx="219303" cy="67906"/>
          </a:xfrm>
          <a:custGeom>
            <a:avLst/>
            <a:gdLst/>
            <a:ahLst/>
            <a:cxnLst/>
            <a:rect l="l" t="t" r="r" b="b"/>
            <a:pathLst>
              <a:path w="2603" h="806" extrusionOk="0">
                <a:moveTo>
                  <a:pt x="419" y="0"/>
                </a:moveTo>
                <a:cubicBezTo>
                  <a:pt x="257" y="0"/>
                  <a:pt x="146" y="6"/>
                  <a:pt x="137" y="6"/>
                </a:cubicBezTo>
                <a:cubicBezTo>
                  <a:pt x="46" y="29"/>
                  <a:pt x="0" y="75"/>
                  <a:pt x="0" y="166"/>
                </a:cubicBezTo>
                <a:cubicBezTo>
                  <a:pt x="0" y="225"/>
                  <a:pt x="52" y="285"/>
                  <a:pt x="110" y="285"/>
                </a:cubicBezTo>
                <a:cubicBezTo>
                  <a:pt x="119" y="285"/>
                  <a:pt x="128" y="283"/>
                  <a:pt x="137" y="280"/>
                </a:cubicBezTo>
                <a:cubicBezTo>
                  <a:pt x="143" y="280"/>
                  <a:pt x="196" y="279"/>
                  <a:pt x="279" y="279"/>
                </a:cubicBezTo>
                <a:cubicBezTo>
                  <a:pt x="528" y="279"/>
                  <a:pt x="1050" y="292"/>
                  <a:pt x="1393" y="394"/>
                </a:cubicBezTo>
                <a:cubicBezTo>
                  <a:pt x="1849" y="531"/>
                  <a:pt x="2374" y="782"/>
                  <a:pt x="2397" y="782"/>
                </a:cubicBezTo>
                <a:cubicBezTo>
                  <a:pt x="2397" y="805"/>
                  <a:pt x="2420" y="805"/>
                  <a:pt x="2443" y="805"/>
                </a:cubicBezTo>
                <a:cubicBezTo>
                  <a:pt x="2488" y="805"/>
                  <a:pt x="2557" y="782"/>
                  <a:pt x="2580" y="737"/>
                </a:cubicBezTo>
                <a:cubicBezTo>
                  <a:pt x="2602" y="668"/>
                  <a:pt x="2580" y="577"/>
                  <a:pt x="2511" y="531"/>
                </a:cubicBezTo>
                <a:cubicBezTo>
                  <a:pt x="2488" y="531"/>
                  <a:pt x="1963" y="280"/>
                  <a:pt x="1461" y="120"/>
                </a:cubicBezTo>
                <a:cubicBezTo>
                  <a:pt x="1142" y="19"/>
                  <a:pt x="702" y="0"/>
                  <a:pt x="419" y="0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0" name="Google Shape;150;p28"/>
          <p:cNvSpPr/>
          <p:nvPr/>
        </p:nvSpPr>
        <p:spPr>
          <a:xfrm flipH="1">
            <a:off x="7749698" y="2923543"/>
            <a:ext cx="853958" cy="1412283"/>
          </a:xfrm>
          <a:custGeom>
            <a:avLst/>
            <a:gdLst/>
            <a:ahLst/>
            <a:cxnLst/>
            <a:rect l="l" t="t" r="r" b="b"/>
            <a:pathLst>
              <a:path w="10136" h="16763" extrusionOk="0">
                <a:moveTo>
                  <a:pt x="2402" y="0"/>
                </a:moveTo>
                <a:cubicBezTo>
                  <a:pt x="2386" y="0"/>
                  <a:pt x="2369" y="3"/>
                  <a:pt x="2352" y="9"/>
                </a:cubicBezTo>
                <a:cubicBezTo>
                  <a:pt x="2283" y="32"/>
                  <a:pt x="2260" y="100"/>
                  <a:pt x="2283" y="169"/>
                </a:cubicBezTo>
                <a:cubicBezTo>
                  <a:pt x="3402" y="2839"/>
                  <a:pt x="2740" y="7518"/>
                  <a:pt x="2740" y="7564"/>
                </a:cubicBezTo>
                <a:cubicBezTo>
                  <a:pt x="2717" y="7610"/>
                  <a:pt x="2740" y="7655"/>
                  <a:pt x="2785" y="7678"/>
                </a:cubicBezTo>
                <a:cubicBezTo>
                  <a:pt x="2799" y="7705"/>
                  <a:pt x="2820" y="7716"/>
                  <a:pt x="2844" y="7716"/>
                </a:cubicBezTo>
                <a:cubicBezTo>
                  <a:pt x="2862" y="7716"/>
                  <a:pt x="2881" y="7710"/>
                  <a:pt x="2900" y="7701"/>
                </a:cubicBezTo>
                <a:lnTo>
                  <a:pt x="9085" y="5030"/>
                </a:lnTo>
                <a:lnTo>
                  <a:pt x="9861" y="8637"/>
                </a:lnTo>
                <a:cubicBezTo>
                  <a:pt x="6894" y="14275"/>
                  <a:pt x="161" y="16489"/>
                  <a:pt x="92" y="16511"/>
                </a:cubicBezTo>
                <a:cubicBezTo>
                  <a:pt x="24" y="16534"/>
                  <a:pt x="1" y="16603"/>
                  <a:pt x="24" y="16671"/>
                </a:cubicBezTo>
                <a:cubicBezTo>
                  <a:pt x="46" y="16717"/>
                  <a:pt x="92" y="16763"/>
                  <a:pt x="138" y="16763"/>
                </a:cubicBezTo>
                <a:cubicBezTo>
                  <a:pt x="161" y="16763"/>
                  <a:pt x="161" y="16763"/>
                  <a:pt x="183" y="16740"/>
                </a:cubicBezTo>
                <a:cubicBezTo>
                  <a:pt x="252" y="16717"/>
                  <a:pt x="7099" y="14480"/>
                  <a:pt x="10112" y="8705"/>
                </a:cubicBezTo>
                <a:cubicBezTo>
                  <a:pt x="10135" y="8682"/>
                  <a:pt x="10135" y="8637"/>
                  <a:pt x="10112" y="8614"/>
                </a:cubicBezTo>
                <a:lnTo>
                  <a:pt x="9313" y="4825"/>
                </a:lnTo>
                <a:cubicBezTo>
                  <a:pt x="9291" y="4779"/>
                  <a:pt x="9268" y="4756"/>
                  <a:pt x="9245" y="4734"/>
                </a:cubicBezTo>
                <a:cubicBezTo>
                  <a:pt x="9222" y="4722"/>
                  <a:pt x="9199" y="4717"/>
                  <a:pt x="9179" y="4717"/>
                </a:cubicBezTo>
                <a:cubicBezTo>
                  <a:pt x="9159" y="4717"/>
                  <a:pt x="9142" y="4722"/>
                  <a:pt x="9131" y="4734"/>
                </a:cubicBezTo>
                <a:lnTo>
                  <a:pt x="3014" y="7381"/>
                </a:lnTo>
                <a:cubicBezTo>
                  <a:pt x="3128" y="6400"/>
                  <a:pt x="3539" y="2497"/>
                  <a:pt x="2512" y="77"/>
                </a:cubicBezTo>
                <a:cubicBezTo>
                  <a:pt x="2494" y="26"/>
                  <a:pt x="2452" y="0"/>
                  <a:pt x="2402" y="0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1" name="Google Shape;151;p28"/>
          <p:cNvSpPr/>
          <p:nvPr/>
        </p:nvSpPr>
        <p:spPr>
          <a:xfrm flipH="1">
            <a:off x="6578663" y="2795064"/>
            <a:ext cx="201947" cy="656139"/>
          </a:xfrm>
          <a:custGeom>
            <a:avLst/>
            <a:gdLst/>
            <a:ahLst/>
            <a:cxnLst/>
            <a:rect l="l" t="t" r="r" b="b"/>
            <a:pathLst>
              <a:path w="2397" h="7788" extrusionOk="0">
                <a:moveTo>
                  <a:pt x="163" y="0"/>
                </a:moveTo>
                <a:cubicBezTo>
                  <a:pt x="155" y="0"/>
                  <a:pt x="146" y="1"/>
                  <a:pt x="137" y="4"/>
                </a:cubicBezTo>
                <a:cubicBezTo>
                  <a:pt x="69" y="4"/>
                  <a:pt x="0" y="50"/>
                  <a:pt x="23" y="119"/>
                </a:cubicBezTo>
                <a:cubicBezTo>
                  <a:pt x="23" y="415"/>
                  <a:pt x="320" y="6989"/>
                  <a:pt x="2191" y="7788"/>
                </a:cubicBezTo>
                <a:lnTo>
                  <a:pt x="2237" y="7788"/>
                </a:lnTo>
                <a:cubicBezTo>
                  <a:pt x="2306" y="7788"/>
                  <a:pt x="2351" y="7765"/>
                  <a:pt x="2374" y="7719"/>
                </a:cubicBezTo>
                <a:cubicBezTo>
                  <a:pt x="2397" y="7651"/>
                  <a:pt x="2351" y="7582"/>
                  <a:pt x="2306" y="7537"/>
                </a:cubicBezTo>
                <a:cubicBezTo>
                  <a:pt x="571" y="6829"/>
                  <a:pt x="274" y="187"/>
                  <a:pt x="274" y="119"/>
                </a:cubicBezTo>
                <a:cubicBezTo>
                  <a:pt x="254" y="59"/>
                  <a:pt x="217" y="0"/>
                  <a:pt x="163" y="0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2" name="Google Shape;152;p28"/>
          <p:cNvSpPr/>
          <p:nvPr/>
        </p:nvSpPr>
        <p:spPr>
          <a:xfrm flipH="1">
            <a:off x="8351663" y="3552541"/>
            <a:ext cx="346183" cy="289062"/>
          </a:xfrm>
          <a:custGeom>
            <a:avLst/>
            <a:gdLst/>
            <a:ahLst/>
            <a:cxnLst/>
            <a:rect l="l" t="t" r="r" b="b"/>
            <a:pathLst>
              <a:path w="4109" h="3431" extrusionOk="0">
                <a:moveTo>
                  <a:pt x="3978" y="1"/>
                </a:moveTo>
                <a:cubicBezTo>
                  <a:pt x="3967" y="1"/>
                  <a:pt x="3957" y="2"/>
                  <a:pt x="3949" y="7"/>
                </a:cubicBezTo>
                <a:cubicBezTo>
                  <a:pt x="3812" y="29"/>
                  <a:pt x="936" y="897"/>
                  <a:pt x="23" y="3271"/>
                </a:cubicBezTo>
                <a:cubicBezTo>
                  <a:pt x="0" y="3339"/>
                  <a:pt x="23" y="3408"/>
                  <a:pt x="92" y="3430"/>
                </a:cubicBezTo>
                <a:lnTo>
                  <a:pt x="137" y="3430"/>
                </a:lnTo>
                <a:cubicBezTo>
                  <a:pt x="183" y="3430"/>
                  <a:pt x="229" y="3408"/>
                  <a:pt x="251" y="3362"/>
                </a:cubicBezTo>
                <a:cubicBezTo>
                  <a:pt x="1142" y="1102"/>
                  <a:pt x="3972" y="258"/>
                  <a:pt x="4018" y="235"/>
                </a:cubicBezTo>
                <a:cubicBezTo>
                  <a:pt x="4086" y="212"/>
                  <a:pt x="4109" y="144"/>
                  <a:pt x="4086" y="75"/>
                </a:cubicBezTo>
                <a:cubicBezTo>
                  <a:pt x="4086" y="38"/>
                  <a:pt x="4025" y="1"/>
                  <a:pt x="3978" y="1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3" name="Google Shape;153;p28"/>
          <p:cNvSpPr/>
          <p:nvPr/>
        </p:nvSpPr>
        <p:spPr>
          <a:xfrm flipH="1">
            <a:off x="6757437" y="2940561"/>
            <a:ext cx="207845" cy="633729"/>
          </a:xfrm>
          <a:custGeom>
            <a:avLst/>
            <a:gdLst/>
            <a:ahLst/>
            <a:cxnLst/>
            <a:rect l="l" t="t" r="r" b="b"/>
            <a:pathLst>
              <a:path w="2467" h="7522" extrusionOk="0">
                <a:moveTo>
                  <a:pt x="152" y="1"/>
                </a:moveTo>
                <a:cubicBezTo>
                  <a:pt x="121" y="1"/>
                  <a:pt x="92" y="12"/>
                  <a:pt x="69" y="35"/>
                </a:cubicBezTo>
                <a:cubicBezTo>
                  <a:pt x="1" y="81"/>
                  <a:pt x="1" y="149"/>
                  <a:pt x="47" y="195"/>
                </a:cubicBezTo>
                <a:cubicBezTo>
                  <a:pt x="366" y="560"/>
                  <a:pt x="1507" y="4714"/>
                  <a:pt x="2215" y="7408"/>
                </a:cubicBezTo>
                <a:cubicBezTo>
                  <a:pt x="2215" y="7476"/>
                  <a:pt x="2283" y="7522"/>
                  <a:pt x="2329" y="7522"/>
                </a:cubicBezTo>
                <a:cubicBezTo>
                  <a:pt x="2352" y="7522"/>
                  <a:pt x="2352" y="7499"/>
                  <a:pt x="2352" y="7499"/>
                </a:cubicBezTo>
                <a:cubicBezTo>
                  <a:pt x="2420" y="7499"/>
                  <a:pt x="2466" y="7430"/>
                  <a:pt x="2443" y="7362"/>
                </a:cubicBezTo>
                <a:cubicBezTo>
                  <a:pt x="2283" y="6654"/>
                  <a:pt x="709" y="560"/>
                  <a:pt x="252" y="35"/>
                </a:cubicBezTo>
                <a:cubicBezTo>
                  <a:pt x="218" y="12"/>
                  <a:pt x="184" y="1"/>
                  <a:pt x="152" y="1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4" name="Google Shape;154;p28"/>
          <p:cNvSpPr/>
          <p:nvPr/>
        </p:nvSpPr>
        <p:spPr>
          <a:xfrm flipH="1">
            <a:off x="7945840" y="2323779"/>
            <a:ext cx="325121" cy="1073598"/>
          </a:xfrm>
          <a:custGeom>
            <a:avLst/>
            <a:gdLst/>
            <a:ahLst/>
            <a:cxnLst/>
            <a:rect l="l" t="t" r="r" b="b"/>
            <a:pathLst>
              <a:path w="3859" h="12743" extrusionOk="0">
                <a:moveTo>
                  <a:pt x="1106" y="0"/>
                </a:moveTo>
                <a:cubicBezTo>
                  <a:pt x="1051" y="0"/>
                  <a:pt x="1005" y="41"/>
                  <a:pt x="1005" y="98"/>
                </a:cubicBezTo>
                <a:cubicBezTo>
                  <a:pt x="959" y="280"/>
                  <a:pt x="1" y="4549"/>
                  <a:pt x="526" y="6215"/>
                </a:cubicBezTo>
                <a:cubicBezTo>
                  <a:pt x="526" y="6260"/>
                  <a:pt x="571" y="6283"/>
                  <a:pt x="594" y="6283"/>
                </a:cubicBezTo>
                <a:lnTo>
                  <a:pt x="1667" y="6580"/>
                </a:lnTo>
                <a:lnTo>
                  <a:pt x="959" y="7356"/>
                </a:lnTo>
                <a:cubicBezTo>
                  <a:pt x="914" y="7402"/>
                  <a:pt x="914" y="7447"/>
                  <a:pt x="936" y="7493"/>
                </a:cubicBezTo>
                <a:lnTo>
                  <a:pt x="3607" y="12674"/>
                </a:lnTo>
                <a:cubicBezTo>
                  <a:pt x="3630" y="12720"/>
                  <a:pt x="3675" y="12743"/>
                  <a:pt x="3721" y="12743"/>
                </a:cubicBezTo>
                <a:lnTo>
                  <a:pt x="3767" y="12743"/>
                </a:lnTo>
                <a:cubicBezTo>
                  <a:pt x="3835" y="12697"/>
                  <a:pt x="3858" y="12629"/>
                  <a:pt x="3835" y="12560"/>
                </a:cubicBezTo>
                <a:lnTo>
                  <a:pt x="1210" y="7470"/>
                </a:lnTo>
                <a:lnTo>
                  <a:pt x="1986" y="6603"/>
                </a:lnTo>
                <a:cubicBezTo>
                  <a:pt x="2009" y="6557"/>
                  <a:pt x="2032" y="6512"/>
                  <a:pt x="2009" y="6489"/>
                </a:cubicBezTo>
                <a:cubicBezTo>
                  <a:pt x="2009" y="6443"/>
                  <a:pt x="1964" y="6397"/>
                  <a:pt x="1918" y="6397"/>
                </a:cubicBezTo>
                <a:lnTo>
                  <a:pt x="731" y="6078"/>
                </a:lnTo>
                <a:cubicBezTo>
                  <a:pt x="297" y="4434"/>
                  <a:pt x="1233" y="189"/>
                  <a:pt x="1233" y="143"/>
                </a:cubicBezTo>
                <a:cubicBezTo>
                  <a:pt x="1256" y="75"/>
                  <a:pt x="1210" y="6"/>
                  <a:pt x="1142" y="6"/>
                </a:cubicBezTo>
                <a:cubicBezTo>
                  <a:pt x="1130" y="2"/>
                  <a:pt x="1118" y="0"/>
                  <a:pt x="1106" y="0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5" name="Google Shape;155;p28"/>
          <p:cNvSpPr/>
          <p:nvPr/>
        </p:nvSpPr>
        <p:spPr>
          <a:xfrm flipH="1">
            <a:off x="7215156" y="2322684"/>
            <a:ext cx="265472" cy="1168969"/>
          </a:xfrm>
          <a:custGeom>
            <a:avLst/>
            <a:gdLst/>
            <a:ahLst/>
            <a:cxnLst/>
            <a:rect l="l" t="t" r="r" b="b"/>
            <a:pathLst>
              <a:path w="3151" h="13875" extrusionOk="0">
                <a:moveTo>
                  <a:pt x="1450" y="1"/>
                </a:moveTo>
                <a:cubicBezTo>
                  <a:pt x="1431" y="1"/>
                  <a:pt x="1412" y="7"/>
                  <a:pt x="1393" y="19"/>
                </a:cubicBezTo>
                <a:cubicBezTo>
                  <a:pt x="1347" y="42"/>
                  <a:pt x="1302" y="111"/>
                  <a:pt x="1325" y="179"/>
                </a:cubicBezTo>
                <a:cubicBezTo>
                  <a:pt x="1347" y="202"/>
                  <a:pt x="2831" y="4128"/>
                  <a:pt x="2671" y="6228"/>
                </a:cubicBezTo>
                <a:lnTo>
                  <a:pt x="1735" y="6388"/>
                </a:lnTo>
                <a:cubicBezTo>
                  <a:pt x="1690" y="6410"/>
                  <a:pt x="1644" y="6433"/>
                  <a:pt x="1644" y="6479"/>
                </a:cubicBezTo>
                <a:cubicBezTo>
                  <a:pt x="1621" y="6525"/>
                  <a:pt x="1621" y="6570"/>
                  <a:pt x="1667" y="6593"/>
                </a:cubicBezTo>
                <a:lnTo>
                  <a:pt x="2443" y="7483"/>
                </a:lnTo>
                <a:cubicBezTo>
                  <a:pt x="2283" y="7985"/>
                  <a:pt x="1188" y="11112"/>
                  <a:pt x="24" y="13692"/>
                </a:cubicBezTo>
                <a:cubicBezTo>
                  <a:pt x="1" y="13760"/>
                  <a:pt x="24" y="13829"/>
                  <a:pt x="92" y="13851"/>
                </a:cubicBezTo>
                <a:cubicBezTo>
                  <a:pt x="115" y="13874"/>
                  <a:pt x="138" y="13874"/>
                  <a:pt x="161" y="13874"/>
                </a:cubicBezTo>
                <a:cubicBezTo>
                  <a:pt x="206" y="13874"/>
                  <a:pt x="252" y="13851"/>
                  <a:pt x="275" y="13806"/>
                </a:cubicBezTo>
                <a:cubicBezTo>
                  <a:pt x="1530" y="10998"/>
                  <a:pt x="2694" y="7529"/>
                  <a:pt x="2717" y="7506"/>
                </a:cubicBezTo>
                <a:cubicBezTo>
                  <a:pt x="2717" y="7460"/>
                  <a:pt x="2717" y="7415"/>
                  <a:pt x="2694" y="7369"/>
                </a:cubicBezTo>
                <a:lnTo>
                  <a:pt x="2009" y="6593"/>
                </a:lnTo>
                <a:lnTo>
                  <a:pt x="2808" y="6456"/>
                </a:lnTo>
                <a:cubicBezTo>
                  <a:pt x="2854" y="6456"/>
                  <a:pt x="2900" y="6410"/>
                  <a:pt x="2900" y="6342"/>
                </a:cubicBezTo>
                <a:cubicBezTo>
                  <a:pt x="3151" y="4219"/>
                  <a:pt x="1621" y="248"/>
                  <a:pt x="1576" y="88"/>
                </a:cubicBezTo>
                <a:cubicBezTo>
                  <a:pt x="1543" y="38"/>
                  <a:pt x="1498" y="1"/>
                  <a:pt x="1450" y="1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6" name="Google Shape;156;p28"/>
          <p:cNvSpPr/>
          <p:nvPr/>
        </p:nvSpPr>
        <p:spPr>
          <a:xfrm flipH="1">
            <a:off x="6497864" y="2138433"/>
            <a:ext cx="402041" cy="548804"/>
          </a:xfrm>
          <a:custGeom>
            <a:avLst/>
            <a:gdLst/>
            <a:ahLst/>
            <a:cxnLst/>
            <a:rect l="l" t="t" r="r" b="b"/>
            <a:pathLst>
              <a:path w="4772" h="6514" extrusionOk="0">
                <a:moveTo>
                  <a:pt x="2243" y="0"/>
                </a:moveTo>
                <a:cubicBezTo>
                  <a:pt x="2195" y="0"/>
                  <a:pt x="2148" y="6"/>
                  <a:pt x="2101" y="15"/>
                </a:cubicBezTo>
                <a:lnTo>
                  <a:pt x="1142" y="380"/>
                </a:lnTo>
                <a:cubicBezTo>
                  <a:pt x="1005" y="426"/>
                  <a:pt x="914" y="517"/>
                  <a:pt x="868" y="631"/>
                </a:cubicBezTo>
                <a:cubicBezTo>
                  <a:pt x="709" y="951"/>
                  <a:pt x="572" y="1293"/>
                  <a:pt x="572" y="1293"/>
                </a:cubicBezTo>
                <a:lnTo>
                  <a:pt x="252" y="1453"/>
                </a:lnTo>
                <a:cubicBezTo>
                  <a:pt x="92" y="1544"/>
                  <a:pt x="1" y="1727"/>
                  <a:pt x="47" y="1910"/>
                </a:cubicBezTo>
                <a:lnTo>
                  <a:pt x="161" y="3074"/>
                </a:lnTo>
                <a:cubicBezTo>
                  <a:pt x="206" y="3530"/>
                  <a:pt x="457" y="3941"/>
                  <a:pt x="846" y="4192"/>
                </a:cubicBezTo>
                <a:lnTo>
                  <a:pt x="1895" y="4877"/>
                </a:lnTo>
                <a:lnTo>
                  <a:pt x="2375" y="6361"/>
                </a:lnTo>
                <a:cubicBezTo>
                  <a:pt x="2575" y="6469"/>
                  <a:pt x="2779" y="6513"/>
                  <a:pt x="2977" y="6513"/>
                </a:cubicBezTo>
                <a:cubicBezTo>
                  <a:pt x="3819" y="6513"/>
                  <a:pt x="4566" y="5721"/>
                  <a:pt x="4566" y="5721"/>
                </a:cubicBezTo>
                <a:lnTo>
                  <a:pt x="4132" y="4398"/>
                </a:lnTo>
                <a:lnTo>
                  <a:pt x="4520" y="3850"/>
                </a:lnTo>
                <a:cubicBezTo>
                  <a:pt x="4703" y="3621"/>
                  <a:pt x="4771" y="3348"/>
                  <a:pt x="4726" y="3074"/>
                </a:cubicBezTo>
                <a:lnTo>
                  <a:pt x="4589" y="1636"/>
                </a:lnTo>
                <a:cubicBezTo>
                  <a:pt x="4566" y="1476"/>
                  <a:pt x="4475" y="1316"/>
                  <a:pt x="4315" y="1248"/>
                </a:cubicBezTo>
                <a:lnTo>
                  <a:pt x="3881" y="1042"/>
                </a:lnTo>
                <a:lnTo>
                  <a:pt x="3722" y="586"/>
                </a:lnTo>
                <a:lnTo>
                  <a:pt x="2443" y="38"/>
                </a:lnTo>
                <a:cubicBezTo>
                  <a:pt x="2376" y="11"/>
                  <a:pt x="2310" y="0"/>
                  <a:pt x="2243" y="0"/>
                </a:cubicBezTo>
                <a:close/>
              </a:path>
            </a:pathLst>
          </a:custGeom>
          <a:solidFill>
            <a:srgbClr val="FFD0A8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7" name="Google Shape;157;p28"/>
          <p:cNvSpPr/>
          <p:nvPr/>
        </p:nvSpPr>
        <p:spPr>
          <a:xfrm flipH="1">
            <a:off x="6515139" y="2547374"/>
            <a:ext cx="213574" cy="139855"/>
          </a:xfrm>
          <a:custGeom>
            <a:avLst/>
            <a:gdLst/>
            <a:ahLst/>
            <a:cxnLst/>
            <a:rect l="l" t="t" r="r" b="b"/>
            <a:pathLst>
              <a:path w="2535" h="1660" extrusionOk="0">
                <a:moveTo>
                  <a:pt x="2237" y="0"/>
                </a:moveTo>
                <a:cubicBezTo>
                  <a:pt x="1636" y="396"/>
                  <a:pt x="1092" y="506"/>
                  <a:pt x="669" y="506"/>
                </a:cubicBezTo>
                <a:cubicBezTo>
                  <a:pt x="386" y="506"/>
                  <a:pt x="156" y="457"/>
                  <a:pt x="0" y="411"/>
                </a:cubicBezTo>
                <a:lnTo>
                  <a:pt x="0" y="411"/>
                </a:lnTo>
                <a:lnTo>
                  <a:pt x="343" y="1507"/>
                </a:lnTo>
                <a:cubicBezTo>
                  <a:pt x="543" y="1615"/>
                  <a:pt x="747" y="1659"/>
                  <a:pt x="945" y="1659"/>
                </a:cubicBezTo>
                <a:cubicBezTo>
                  <a:pt x="1787" y="1659"/>
                  <a:pt x="2534" y="867"/>
                  <a:pt x="2534" y="867"/>
                </a:cubicBezTo>
                <a:lnTo>
                  <a:pt x="2237" y="0"/>
                </a:ln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8" name="Google Shape;158;p28"/>
          <p:cNvSpPr/>
          <p:nvPr/>
        </p:nvSpPr>
        <p:spPr>
          <a:xfrm flipH="1">
            <a:off x="6682457" y="2235824"/>
            <a:ext cx="178947" cy="196218"/>
          </a:xfrm>
          <a:custGeom>
            <a:avLst/>
            <a:gdLst/>
            <a:ahLst/>
            <a:cxnLst/>
            <a:rect l="l" t="t" r="r" b="b"/>
            <a:pathLst>
              <a:path w="2124" h="2329" extrusionOk="0">
                <a:moveTo>
                  <a:pt x="115" y="0"/>
                </a:moveTo>
                <a:cubicBezTo>
                  <a:pt x="46" y="0"/>
                  <a:pt x="0" y="69"/>
                  <a:pt x="0" y="137"/>
                </a:cubicBezTo>
                <a:cubicBezTo>
                  <a:pt x="0" y="206"/>
                  <a:pt x="46" y="251"/>
                  <a:pt x="115" y="251"/>
                </a:cubicBezTo>
                <a:lnTo>
                  <a:pt x="1187" y="251"/>
                </a:lnTo>
                <a:cubicBezTo>
                  <a:pt x="1187" y="411"/>
                  <a:pt x="1096" y="685"/>
                  <a:pt x="685" y="776"/>
                </a:cubicBezTo>
                <a:cubicBezTo>
                  <a:pt x="640" y="776"/>
                  <a:pt x="594" y="845"/>
                  <a:pt x="594" y="891"/>
                </a:cubicBezTo>
                <a:cubicBezTo>
                  <a:pt x="594" y="959"/>
                  <a:pt x="640" y="1005"/>
                  <a:pt x="708" y="1027"/>
                </a:cubicBezTo>
                <a:cubicBezTo>
                  <a:pt x="754" y="1027"/>
                  <a:pt x="1849" y="1187"/>
                  <a:pt x="1849" y="2214"/>
                </a:cubicBezTo>
                <a:cubicBezTo>
                  <a:pt x="1872" y="2283"/>
                  <a:pt x="1918" y="2329"/>
                  <a:pt x="1986" y="2329"/>
                </a:cubicBezTo>
                <a:cubicBezTo>
                  <a:pt x="2055" y="2329"/>
                  <a:pt x="2123" y="2283"/>
                  <a:pt x="2123" y="2214"/>
                </a:cubicBezTo>
                <a:cubicBezTo>
                  <a:pt x="2100" y="1393"/>
                  <a:pt x="1507" y="1027"/>
                  <a:pt x="1119" y="868"/>
                </a:cubicBezTo>
                <a:cubicBezTo>
                  <a:pt x="1416" y="662"/>
                  <a:pt x="1461" y="297"/>
                  <a:pt x="1438" y="114"/>
                </a:cubicBezTo>
                <a:cubicBezTo>
                  <a:pt x="1438" y="46"/>
                  <a:pt x="1393" y="0"/>
                  <a:pt x="1324" y="0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9" name="Google Shape;159;p28"/>
          <p:cNvSpPr/>
          <p:nvPr/>
        </p:nvSpPr>
        <p:spPr>
          <a:xfrm flipH="1">
            <a:off x="6530559" y="2215436"/>
            <a:ext cx="96214" cy="168500"/>
          </a:xfrm>
          <a:custGeom>
            <a:avLst/>
            <a:gdLst/>
            <a:ahLst/>
            <a:cxnLst/>
            <a:rect l="l" t="t" r="r" b="b"/>
            <a:pathLst>
              <a:path w="1142" h="2000" extrusionOk="0">
                <a:moveTo>
                  <a:pt x="634" y="0"/>
                </a:moveTo>
                <a:cubicBezTo>
                  <a:pt x="592" y="0"/>
                  <a:pt x="554" y="16"/>
                  <a:pt x="525" y="60"/>
                </a:cubicBezTo>
                <a:cubicBezTo>
                  <a:pt x="502" y="83"/>
                  <a:pt x="0" y="859"/>
                  <a:pt x="160" y="1772"/>
                </a:cubicBezTo>
                <a:cubicBezTo>
                  <a:pt x="160" y="1794"/>
                  <a:pt x="183" y="1817"/>
                  <a:pt x="183" y="1840"/>
                </a:cubicBezTo>
                <a:cubicBezTo>
                  <a:pt x="251" y="1909"/>
                  <a:pt x="388" y="2000"/>
                  <a:pt x="548" y="2000"/>
                </a:cubicBezTo>
                <a:lnTo>
                  <a:pt x="616" y="2000"/>
                </a:lnTo>
                <a:cubicBezTo>
                  <a:pt x="799" y="1977"/>
                  <a:pt x="982" y="1794"/>
                  <a:pt x="1119" y="1452"/>
                </a:cubicBezTo>
                <a:cubicBezTo>
                  <a:pt x="1141" y="1384"/>
                  <a:pt x="1096" y="1315"/>
                  <a:pt x="1050" y="1292"/>
                </a:cubicBezTo>
                <a:cubicBezTo>
                  <a:pt x="1033" y="1287"/>
                  <a:pt x="1014" y="1284"/>
                  <a:pt x="996" y="1284"/>
                </a:cubicBezTo>
                <a:cubicBezTo>
                  <a:pt x="940" y="1284"/>
                  <a:pt x="885" y="1309"/>
                  <a:pt x="868" y="1361"/>
                </a:cubicBezTo>
                <a:cubicBezTo>
                  <a:pt x="753" y="1680"/>
                  <a:pt x="616" y="1749"/>
                  <a:pt x="571" y="1749"/>
                </a:cubicBezTo>
                <a:cubicBezTo>
                  <a:pt x="558" y="1753"/>
                  <a:pt x="545" y="1755"/>
                  <a:pt x="532" y="1755"/>
                </a:cubicBezTo>
                <a:cubicBezTo>
                  <a:pt x="478" y="1755"/>
                  <a:pt x="429" y="1722"/>
                  <a:pt x="411" y="1703"/>
                </a:cubicBezTo>
                <a:cubicBezTo>
                  <a:pt x="297" y="904"/>
                  <a:pt x="731" y="197"/>
                  <a:pt x="731" y="197"/>
                </a:cubicBezTo>
                <a:cubicBezTo>
                  <a:pt x="776" y="151"/>
                  <a:pt x="776" y="60"/>
                  <a:pt x="708" y="14"/>
                </a:cubicBezTo>
                <a:cubicBezTo>
                  <a:pt x="683" y="6"/>
                  <a:pt x="658" y="0"/>
                  <a:pt x="634" y="0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0" name="Google Shape;160;p28"/>
          <p:cNvSpPr/>
          <p:nvPr/>
        </p:nvSpPr>
        <p:spPr>
          <a:xfrm flipH="1">
            <a:off x="6593998" y="2148796"/>
            <a:ext cx="113569" cy="269769"/>
          </a:xfrm>
          <a:custGeom>
            <a:avLst/>
            <a:gdLst/>
            <a:ahLst/>
            <a:cxnLst/>
            <a:rect l="l" t="t" r="r" b="b"/>
            <a:pathLst>
              <a:path w="1348" h="3202" extrusionOk="0">
                <a:moveTo>
                  <a:pt x="695" y="0"/>
                </a:moveTo>
                <a:cubicBezTo>
                  <a:pt x="640" y="0"/>
                  <a:pt x="590" y="41"/>
                  <a:pt x="571" y="98"/>
                </a:cubicBezTo>
                <a:cubicBezTo>
                  <a:pt x="548" y="143"/>
                  <a:pt x="1" y="1490"/>
                  <a:pt x="206" y="2563"/>
                </a:cubicBezTo>
                <a:cubicBezTo>
                  <a:pt x="297" y="3088"/>
                  <a:pt x="503" y="3202"/>
                  <a:pt x="685" y="3202"/>
                </a:cubicBezTo>
                <a:lnTo>
                  <a:pt x="708" y="3202"/>
                </a:lnTo>
                <a:cubicBezTo>
                  <a:pt x="1028" y="3202"/>
                  <a:pt x="1324" y="2722"/>
                  <a:pt x="1347" y="2357"/>
                </a:cubicBezTo>
                <a:cubicBezTo>
                  <a:pt x="1347" y="2289"/>
                  <a:pt x="1302" y="2220"/>
                  <a:pt x="1233" y="2220"/>
                </a:cubicBezTo>
                <a:cubicBezTo>
                  <a:pt x="1165" y="2220"/>
                  <a:pt x="1096" y="2266"/>
                  <a:pt x="1096" y="2334"/>
                </a:cubicBezTo>
                <a:cubicBezTo>
                  <a:pt x="1073" y="2631"/>
                  <a:pt x="845" y="2951"/>
                  <a:pt x="685" y="2951"/>
                </a:cubicBezTo>
                <a:cubicBezTo>
                  <a:pt x="594" y="2951"/>
                  <a:pt x="503" y="2791"/>
                  <a:pt x="457" y="2517"/>
                </a:cubicBezTo>
                <a:cubicBezTo>
                  <a:pt x="274" y="1513"/>
                  <a:pt x="799" y="189"/>
                  <a:pt x="799" y="189"/>
                </a:cubicBezTo>
                <a:cubicBezTo>
                  <a:pt x="822" y="120"/>
                  <a:pt x="799" y="52"/>
                  <a:pt x="731" y="6"/>
                </a:cubicBezTo>
                <a:cubicBezTo>
                  <a:pt x="719" y="2"/>
                  <a:pt x="707" y="0"/>
                  <a:pt x="695" y="0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1" name="Google Shape;161;p28"/>
          <p:cNvSpPr/>
          <p:nvPr/>
        </p:nvSpPr>
        <p:spPr>
          <a:xfrm flipH="1">
            <a:off x="6732503" y="2137254"/>
            <a:ext cx="42378" cy="119803"/>
          </a:xfrm>
          <a:custGeom>
            <a:avLst/>
            <a:gdLst/>
            <a:ahLst/>
            <a:cxnLst/>
            <a:rect l="l" t="t" r="r" b="b"/>
            <a:pathLst>
              <a:path w="503" h="1422" extrusionOk="0">
                <a:moveTo>
                  <a:pt x="353" y="0"/>
                </a:moveTo>
                <a:cubicBezTo>
                  <a:pt x="297" y="0"/>
                  <a:pt x="248" y="41"/>
                  <a:pt x="229" y="98"/>
                </a:cubicBezTo>
                <a:cubicBezTo>
                  <a:pt x="229" y="120"/>
                  <a:pt x="1" y="828"/>
                  <a:pt x="23" y="1307"/>
                </a:cubicBezTo>
                <a:cubicBezTo>
                  <a:pt x="46" y="1376"/>
                  <a:pt x="92" y="1421"/>
                  <a:pt x="160" y="1421"/>
                </a:cubicBezTo>
                <a:cubicBezTo>
                  <a:pt x="229" y="1421"/>
                  <a:pt x="297" y="1353"/>
                  <a:pt x="297" y="1284"/>
                </a:cubicBezTo>
                <a:cubicBezTo>
                  <a:pt x="252" y="851"/>
                  <a:pt x="480" y="189"/>
                  <a:pt x="480" y="166"/>
                </a:cubicBezTo>
                <a:cubicBezTo>
                  <a:pt x="503" y="98"/>
                  <a:pt x="457" y="29"/>
                  <a:pt x="389" y="6"/>
                </a:cubicBezTo>
                <a:cubicBezTo>
                  <a:pt x="377" y="2"/>
                  <a:pt x="364" y="0"/>
                  <a:pt x="353" y="0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2" name="Google Shape;162;p28"/>
          <p:cNvSpPr/>
          <p:nvPr/>
        </p:nvSpPr>
        <p:spPr>
          <a:xfrm flipH="1">
            <a:off x="6670918" y="2323527"/>
            <a:ext cx="52066" cy="50803"/>
          </a:xfrm>
          <a:custGeom>
            <a:avLst/>
            <a:gdLst/>
            <a:ahLst/>
            <a:cxnLst/>
            <a:rect l="l" t="t" r="r" b="b"/>
            <a:pathLst>
              <a:path w="618" h="603" extrusionOk="0">
                <a:moveTo>
                  <a:pt x="475" y="1"/>
                </a:moveTo>
                <a:cubicBezTo>
                  <a:pt x="426" y="1"/>
                  <a:pt x="383" y="26"/>
                  <a:pt x="366" y="78"/>
                </a:cubicBezTo>
                <a:cubicBezTo>
                  <a:pt x="320" y="169"/>
                  <a:pt x="229" y="352"/>
                  <a:pt x="138" y="352"/>
                </a:cubicBezTo>
                <a:cubicBezTo>
                  <a:pt x="69" y="352"/>
                  <a:pt x="1" y="397"/>
                  <a:pt x="1" y="466"/>
                </a:cubicBezTo>
                <a:cubicBezTo>
                  <a:pt x="1" y="534"/>
                  <a:pt x="69" y="603"/>
                  <a:pt x="138" y="603"/>
                </a:cubicBezTo>
                <a:cubicBezTo>
                  <a:pt x="435" y="603"/>
                  <a:pt x="572" y="215"/>
                  <a:pt x="594" y="169"/>
                </a:cubicBezTo>
                <a:cubicBezTo>
                  <a:pt x="617" y="101"/>
                  <a:pt x="572" y="32"/>
                  <a:pt x="526" y="9"/>
                </a:cubicBezTo>
                <a:cubicBezTo>
                  <a:pt x="509" y="4"/>
                  <a:pt x="492" y="1"/>
                  <a:pt x="475" y="1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3" name="Google Shape;163;p28"/>
          <p:cNvSpPr/>
          <p:nvPr/>
        </p:nvSpPr>
        <p:spPr>
          <a:xfrm flipH="1">
            <a:off x="7953584" y="4368402"/>
            <a:ext cx="613509" cy="226969"/>
          </a:xfrm>
          <a:custGeom>
            <a:avLst/>
            <a:gdLst/>
            <a:ahLst/>
            <a:cxnLst/>
            <a:rect l="l" t="t" r="r" b="b"/>
            <a:pathLst>
              <a:path w="7282" h="2694" extrusionOk="0">
                <a:moveTo>
                  <a:pt x="7008" y="252"/>
                </a:moveTo>
                <a:lnTo>
                  <a:pt x="7008" y="1667"/>
                </a:lnTo>
                <a:lnTo>
                  <a:pt x="4543" y="2283"/>
                </a:lnTo>
                <a:cubicBezTo>
                  <a:pt x="4173" y="2376"/>
                  <a:pt x="3799" y="2422"/>
                  <a:pt x="3426" y="2422"/>
                </a:cubicBezTo>
                <a:cubicBezTo>
                  <a:pt x="2970" y="2422"/>
                  <a:pt x="2517" y="2353"/>
                  <a:pt x="2078" y="2215"/>
                </a:cubicBezTo>
                <a:lnTo>
                  <a:pt x="274" y="1667"/>
                </a:lnTo>
                <a:lnTo>
                  <a:pt x="274" y="252"/>
                </a:lnTo>
                <a:close/>
                <a:moveTo>
                  <a:pt x="137" y="1"/>
                </a:moveTo>
                <a:cubicBezTo>
                  <a:pt x="69" y="1"/>
                  <a:pt x="0" y="46"/>
                  <a:pt x="0" y="138"/>
                </a:cubicBezTo>
                <a:lnTo>
                  <a:pt x="0" y="1758"/>
                </a:lnTo>
                <a:cubicBezTo>
                  <a:pt x="0" y="1827"/>
                  <a:pt x="46" y="1872"/>
                  <a:pt x="92" y="1895"/>
                </a:cubicBezTo>
                <a:lnTo>
                  <a:pt x="1986" y="2466"/>
                </a:lnTo>
                <a:cubicBezTo>
                  <a:pt x="2466" y="2625"/>
                  <a:pt x="2945" y="2694"/>
                  <a:pt x="3424" y="2694"/>
                </a:cubicBezTo>
                <a:cubicBezTo>
                  <a:pt x="3812" y="2694"/>
                  <a:pt x="4223" y="2648"/>
                  <a:pt x="4611" y="2534"/>
                </a:cubicBezTo>
                <a:lnTo>
                  <a:pt x="7168" y="1895"/>
                </a:lnTo>
                <a:cubicBezTo>
                  <a:pt x="7236" y="1872"/>
                  <a:pt x="7282" y="1827"/>
                  <a:pt x="7282" y="1758"/>
                </a:cubicBezTo>
                <a:lnTo>
                  <a:pt x="7282" y="138"/>
                </a:lnTo>
                <a:cubicBezTo>
                  <a:pt x="7282" y="46"/>
                  <a:pt x="7213" y="1"/>
                  <a:pt x="7145" y="1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4" name="Google Shape;164;p28"/>
          <p:cNvSpPr/>
          <p:nvPr/>
        </p:nvSpPr>
        <p:spPr>
          <a:xfrm flipH="1">
            <a:off x="6688266" y="4368402"/>
            <a:ext cx="346183" cy="226969"/>
          </a:xfrm>
          <a:custGeom>
            <a:avLst/>
            <a:gdLst/>
            <a:ahLst/>
            <a:cxnLst/>
            <a:rect l="l" t="t" r="r" b="b"/>
            <a:pathLst>
              <a:path w="4109" h="2694" extrusionOk="0">
                <a:moveTo>
                  <a:pt x="137" y="1"/>
                </a:moveTo>
                <a:cubicBezTo>
                  <a:pt x="46" y="1"/>
                  <a:pt x="0" y="46"/>
                  <a:pt x="0" y="138"/>
                </a:cubicBezTo>
                <a:lnTo>
                  <a:pt x="0" y="1758"/>
                </a:lnTo>
                <a:cubicBezTo>
                  <a:pt x="0" y="1827"/>
                  <a:pt x="46" y="1872"/>
                  <a:pt x="92" y="1895"/>
                </a:cubicBezTo>
                <a:lnTo>
                  <a:pt x="2671" y="2534"/>
                </a:lnTo>
                <a:cubicBezTo>
                  <a:pt x="3059" y="2648"/>
                  <a:pt x="3447" y="2694"/>
                  <a:pt x="3858" y="2694"/>
                </a:cubicBezTo>
                <a:lnTo>
                  <a:pt x="3972" y="2694"/>
                </a:lnTo>
                <a:cubicBezTo>
                  <a:pt x="4040" y="2694"/>
                  <a:pt x="4109" y="2625"/>
                  <a:pt x="4109" y="2557"/>
                </a:cubicBezTo>
                <a:cubicBezTo>
                  <a:pt x="4109" y="2489"/>
                  <a:pt x="4040" y="2420"/>
                  <a:pt x="3972" y="2420"/>
                </a:cubicBezTo>
                <a:cubicBezTo>
                  <a:pt x="3903" y="2424"/>
                  <a:pt x="3834" y="2426"/>
                  <a:pt x="3765" y="2426"/>
                </a:cubicBezTo>
                <a:cubicBezTo>
                  <a:pt x="3417" y="2426"/>
                  <a:pt x="3059" y="2378"/>
                  <a:pt x="2716" y="2283"/>
                </a:cubicBezTo>
                <a:lnTo>
                  <a:pt x="251" y="1667"/>
                </a:lnTo>
                <a:lnTo>
                  <a:pt x="251" y="252"/>
                </a:lnTo>
                <a:lnTo>
                  <a:pt x="3926" y="252"/>
                </a:lnTo>
                <a:cubicBezTo>
                  <a:pt x="3995" y="252"/>
                  <a:pt x="4063" y="206"/>
                  <a:pt x="4063" y="138"/>
                </a:cubicBezTo>
                <a:cubicBezTo>
                  <a:pt x="4063" y="46"/>
                  <a:pt x="3995" y="1"/>
                  <a:pt x="3926" y="1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5" name="Google Shape;165;p28"/>
          <p:cNvSpPr/>
          <p:nvPr/>
        </p:nvSpPr>
        <p:spPr>
          <a:xfrm flipH="1">
            <a:off x="6867047" y="2253095"/>
            <a:ext cx="46253" cy="98151"/>
          </a:xfrm>
          <a:custGeom>
            <a:avLst/>
            <a:gdLst/>
            <a:ahLst/>
            <a:cxnLst/>
            <a:rect l="l" t="t" r="r" b="b"/>
            <a:pathLst>
              <a:path w="549" h="1165" extrusionOk="0">
                <a:moveTo>
                  <a:pt x="137" y="1"/>
                </a:moveTo>
                <a:lnTo>
                  <a:pt x="0" y="1142"/>
                </a:lnTo>
                <a:lnTo>
                  <a:pt x="251" y="1165"/>
                </a:lnTo>
                <a:cubicBezTo>
                  <a:pt x="251" y="1051"/>
                  <a:pt x="228" y="914"/>
                  <a:pt x="206" y="800"/>
                </a:cubicBezTo>
                <a:cubicBezTo>
                  <a:pt x="206" y="594"/>
                  <a:pt x="137" y="366"/>
                  <a:pt x="320" y="206"/>
                </a:cubicBezTo>
                <a:cubicBezTo>
                  <a:pt x="388" y="138"/>
                  <a:pt x="480" y="115"/>
                  <a:pt x="548" y="46"/>
                </a:cubicBezTo>
                <a:lnTo>
                  <a:pt x="137" y="1"/>
                </a:lnTo>
                <a:close/>
              </a:path>
            </a:pathLst>
          </a:custGeom>
          <a:solidFill>
            <a:srgbClr val="B3E0F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6" name="Google Shape;166;p28"/>
          <p:cNvSpPr/>
          <p:nvPr/>
        </p:nvSpPr>
        <p:spPr>
          <a:xfrm flipH="1">
            <a:off x="5892113" y="2083166"/>
            <a:ext cx="721264" cy="460426"/>
          </a:xfrm>
          <a:custGeom>
            <a:avLst/>
            <a:gdLst/>
            <a:ahLst/>
            <a:cxnLst/>
            <a:rect l="l" t="t" r="r" b="b"/>
            <a:pathLst>
              <a:path w="8561" h="5465" extrusionOk="0">
                <a:moveTo>
                  <a:pt x="5236" y="0"/>
                </a:moveTo>
                <a:cubicBezTo>
                  <a:pt x="3717" y="0"/>
                  <a:pt x="2299" y="980"/>
                  <a:pt x="1781" y="2429"/>
                </a:cubicBezTo>
                <a:lnTo>
                  <a:pt x="1690" y="2657"/>
                </a:lnTo>
                <a:lnTo>
                  <a:pt x="1462" y="2634"/>
                </a:lnTo>
                <a:lnTo>
                  <a:pt x="1028" y="2588"/>
                </a:lnTo>
                <a:cubicBezTo>
                  <a:pt x="1028" y="2588"/>
                  <a:pt x="1028" y="2588"/>
                  <a:pt x="1028" y="2611"/>
                </a:cubicBezTo>
                <a:cubicBezTo>
                  <a:pt x="982" y="2794"/>
                  <a:pt x="914" y="3022"/>
                  <a:pt x="823" y="3205"/>
                </a:cubicBezTo>
                <a:cubicBezTo>
                  <a:pt x="730" y="3353"/>
                  <a:pt x="577" y="3532"/>
                  <a:pt x="375" y="3532"/>
                </a:cubicBezTo>
                <a:cubicBezTo>
                  <a:pt x="329" y="3532"/>
                  <a:pt x="280" y="3523"/>
                  <a:pt x="229" y="3501"/>
                </a:cubicBezTo>
                <a:cubicBezTo>
                  <a:pt x="184" y="3479"/>
                  <a:pt x="138" y="3456"/>
                  <a:pt x="92" y="3410"/>
                </a:cubicBezTo>
                <a:cubicBezTo>
                  <a:pt x="92" y="3479"/>
                  <a:pt x="47" y="3547"/>
                  <a:pt x="1" y="3616"/>
                </a:cubicBezTo>
                <a:lnTo>
                  <a:pt x="1302" y="3775"/>
                </a:lnTo>
                <a:lnTo>
                  <a:pt x="1553" y="3798"/>
                </a:lnTo>
                <a:lnTo>
                  <a:pt x="1576" y="4049"/>
                </a:lnTo>
                <a:cubicBezTo>
                  <a:pt x="1622" y="4551"/>
                  <a:pt x="1781" y="5031"/>
                  <a:pt x="2010" y="5464"/>
                </a:cubicBezTo>
                <a:lnTo>
                  <a:pt x="8560" y="2041"/>
                </a:lnTo>
                <a:cubicBezTo>
                  <a:pt x="8013" y="968"/>
                  <a:pt x="6985" y="192"/>
                  <a:pt x="5707" y="32"/>
                </a:cubicBezTo>
                <a:cubicBezTo>
                  <a:pt x="5550" y="11"/>
                  <a:pt x="5392" y="0"/>
                  <a:pt x="5236" y="0"/>
                </a:cubicBezTo>
                <a:close/>
              </a:path>
            </a:pathLst>
          </a:cu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7" name="Google Shape;167;p28"/>
          <p:cNvSpPr/>
          <p:nvPr/>
        </p:nvSpPr>
        <p:spPr>
          <a:xfrm flipH="1">
            <a:off x="5853699" y="2236498"/>
            <a:ext cx="590424" cy="469104"/>
          </a:xfrm>
          <a:custGeom>
            <a:avLst/>
            <a:gdLst/>
            <a:ahLst/>
            <a:cxnLst/>
            <a:rect l="l" t="t" r="r" b="b"/>
            <a:pathLst>
              <a:path w="7008" h="5568" extrusionOk="0">
                <a:moveTo>
                  <a:pt x="5693" y="1"/>
                </a:moveTo>
                <a:cubicBezTo>
                  <a:pt x="5103" y="1"/>
                  <a:pt x="4283" y="285"/>
                  <a:pt x="3470" y="1499"/>
                </a:cubicBezTo>
                <a:cubicBezTo>
                  <a:pt x="2149" y="3472"/>
                  <a:pt x="675" y="3654"/>
                  <a:pt x="177" y="3654"/>
                </a:cubicBezTo>
                <a:cubicBezTo>
                  <a:pt x="64" y="3654"/>
                  <a:pt x="1" y="3644"/>
                  <a:pt x="1" y="3644"/>
                </a:cubicBezTo>
                <a:lnTo>
                  <a:pt x="1" y="3644"/>
                </a:lnTo>
                <a:cubicBezTo>
                  <a:pt x="571" y="4649"/>
                  <a:pt x="1598" y="5379"/>
                  <a:pt x="2785" y="5539"/>
                </a:cubicBezTo>
                <a:cubicBezTo>
                  <a:pt x="2938" y="5558"/>
                  <a:pt x="3091" y="5567"/>
                  <a:pt x="3242" y="5567"/>
                </a:cubicBezTo>
                <a:cubicBezTo>
                  <a:pt x="5070" y="5567"/>
                  <a:pt x="6685" y="4199"/>
                  <a:pt x="6917" y="2343"/>
                </a:cubicBezTo>
                <a:cubicBezTo>
                  <a:pt x="7008" y="1590"/>
                  <a:pt x="6871" y="837"/>
                  <a:pt x="6551" y="221"/>
                </a:cubicBezTo>
                <a:cubicBezTo>
                  <a:pt x="6551" y="221"/>
                  <a:pt x="6211" y="1"/>
                  <a:pt x="5693" y="1"/>
                </a:cubicBezTo>
                <a:close/>
              </a:path>
            </a:pathLst>
          </a:custGeom>
          <a:solidFill>
            <a:srgbClr val="96273A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8" name="Google Shape;168;p28"/>
          <p:cNvSpPr/>
          <p:nvPr/>
        </p:nvSpPr>
        <p:spPr>
          <a:xfrm flipH="1">
            <a:off x="5853699" y="2255033"/>
            <a:ext cx="590424" cy="450569"/>
          </a:xfrm>
          <a:custGeom>
            <a:avLst/>
            <a:gdLst/>
            <a:ahLst/>
            <a:cxnLst/>
            <a:rect l="l" t="t" r="r" b="b"/>
            <a:pathLst>
              <a:path w="7008" h="5348" extrusionOk="0">
                <a:moveTo>
                  <a:pt x="6551" y="1"/>
                </a:moveTo>
                <a:cubicBezTo>
                  <a:pt x="6551" y="1"/>
                  <a:pt x="5616" y="1279"/>
                  <a:pt x="3310" y="1690"/>
                </a:cubicBezTo>
                <a:cubicBezTo>
                  <a:pt x="1051" y="2078"/>
                  <a:pt x="1" y="3424"/>
                  <a:pt x="1" y="3424"/>
                </a:cubicBezTo>
                <a:cubicBezTo>
                  <a:pt x="571" y="4429"/>
                  <a:pt x="1598" y="5159"/>
                  <a:pt x="2785" y="5319"/>
                </a:cubicBezTo>
                <a:cubicBezTo>
                  <a:pt x="2938" y="5338"/>
                  <a:pt x="3091" y="5347"/>
                  <a:pt x="3242" y="5347"/>
                </a:cubicBezTo>
                <a:cubicBezTo>
                  <a:pt x="5070" y="5347"/>
                  <a:pt x="6685" y="3979"/>
                  <a:pt x="6917" y="2123"/>
                </a:cubicBezTo>
                <a:cubicBezTo>
                  <a:pt x="7008" y="1370"/>
                  <a:pt x="6871" y="617"/>
                  <a:pt x="6551" y="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69" name="Google Shape;169;p28"/>
          <p:cNvSpPr/>
          <p:nvPr/>
        </p:nvSpPr>
        <p:spPr>
          <a:xfrm flipH="1">
            <a:off x="6845900" y="2197070"/>
            <a:ext cx="111631" cy="204475"/>
          </a:xfrm>
          <a:custGeom>
            <a:avLst/>
            <a:gdLst/>
            <a:ahLst/>
            <a:cxnLst/>
            <a:rect l="l" t="t" r="r" b="b"/>
            <a:pathLst>
              <a:path w="1325" h="2427" extrusionOk="0">
                <a:moveTo>
                  <a:pt x="467" y="0"/>
                </a:moveTo>
                <a:cubicBezTo>
                  <a:pt x="366" y="0"/>
                  <a:pt x="274" y="84"/>
                  <a:pt x="274" y="186"/>
                </a:cubicBezTo>
                <a:lnTo>
                  <a:pt x="23" y="2172"/>
                </a:lnTo>
                <a:cubicBezTo>
                  <a:pt x="0" y="2286"/>
                  <a:pt x="92" y="2400"/>
                  <a:pt x="206" y="2423"/>
                </a:cubicBezTo>
                <a:lnTo>
                  <a:pt x="228" y="2423"/>
                </a:lnTo>
                <a:cubicBezTo>
                  <a:pt x="240" y="2426"/>
                  <a:pt x="252" y="2427"/>
                  <a:pt x="264" y="2427"/>
                </a:cubicBezTo>
                <a:cubicBezTo>
                  <a:pt x="365" y="2427"/>
                  <a:pt x="459" y="2343"/>
                  <a:pt x="480" y="2241"/>
                </a:cubicBezTo>
                <a:lnTo>
                  <a:pt x="480" y="2104"/>
                </a:lnTo>
                <a:lnTo>
                  <a:pt x="822" y="2149"/>
                </a:lnTo>
                <a:cubicBezTo>
                  <a:pt x="822" y="2035"/>
                  <a:pt x="799" y="1944"/>
                  <a:pt x="776" y="1830"/>
                </a:cubicBezTo>
                <a:lnTo>
                  <a:pt x="525" y="1807"/>
                </a:lnTo>
                <a:lnTo>
                  <a:pt x="662" y="666"/>
                </a:lnTo>
                <a:lnTo>
                  <a:pt x="1073" y="711"/>
                </a:lnTo>
                <a:cubicBezTo>
                  <a:pt x="1141" y="666"/>
                  <a:pt x="1210" y="620"/>
                  <a:pt x="1278" y="529"/>
                </a:cubicBezTo>
                <a:cubicBezTo>
                  <a:pt x="1301" y="506"/>
                  <a:pt x="1301" y="483"/>
                  <a:pt x="1324" y="438"/>
                </a:cubicBezTo>
                <a:lnTo>
                  <a:pt x="708" y="369"/>
                </a:lnTo>
                <a:lnTo>
                  <a:pt x="731" y="232"/>
                </a:lnTo>
                <a:cubicBezTo>
                  <a:pt x="731" y="118"/>
                  <a:pt x="662" y="27"/>
                  <a:pt x="548" y="4"/>
                </a:cubicBezTo>
                <a:lnTo>
                  <a:pt x="502" y="4"/>
                </a:lnTo>
                <a:cubicBezTo>
                  <a:pt x="490" y="1"/>
                  <a:pt x="479" y="0"/>
                  <a:pt x="467" y="0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0" name="Google Shape;170;p28"/>
          <p:cNvSpPr/>
          <p:nvPr/>
        </p:nvSpPr>
        <p:spPr>
          <a:xfrm flipH="1">
            <a:off x="5832463" y="2057892"/>
            <a:ext cx="802060" cy="672905"/>
          </a:xfrm>
          <a:custGeom>
            <a:avLst/>
            <a:gdLst/>
            <a:ahLst/>
            <a:cxnLst/>
            <a:rect l="l" t="t" r="r" b="b"/>
            <a:pathLst>
              <a:path w="9520" h="7987" extrusionOk="0">
                <a:moveTo>
                  <a:pt x="5474" y="0"/>
                </a:moveTo>
                <a:cubicBezTo>
                  <a:pt x="3793" y="0"/>
                  <a:pt x="2315" y="1066"/>
                  <a:pt x="1736" y="2637"/>
                </a:cubicBezTo>
                <a:lnTo>
                  <a:pt x="1233" y="2569"/>
                </a:lnTo>
                <a:lnTo>
                  <a:pt x="1233" y="2569"/>
                </a:lnTo>
                <a:cubicBezTo>
                  <a:pt x="1279" y="2660"/>
                  <a:pt x="1302" y="2774"/>
                  <a:pt x="1279" y="2888"/>
                </a:cubicBezTo>
                <a:lnTo>
                  <a:pt x="1713" y="2934"/>
                </a:lnTo>
                <a:lnTo>
                  <a:pt x="1941" y="2957"/>
                </a:lnTo>
                <a:lnTo>
                  <a:pt x="2032" y="2729"/>
                </a:lnTo>
                <a:cubicBezTo>
                  <a:pt x="2550" y="1280"/>
                  <a:pt x="3968" y="300"/>
                  <a:pt x="5487" y="300"/>
                </a:cubicBezTo>
                <a:cubicBezTo>
                  <a:pt x="5643" y="300"/>
                  <a:pt x="5801" y="311"/>
                  <a:pt x="5958" y="332"/>
                </a:cubicBezTo>
                <a:cubicBezTo>
                  <a:pt x="7236" y="492"/>
                  <a:pt x="8264" y="1268"/>
                  <a:pt x="8811" y="2341"/>
                </a:cubicBezTo>
                <a:cubicBezTo>
                  <a:pt x="9131" y="2957"/>
                  <a:pt x="9268" y="3710"/>
                  <a:pt x="9177" y="4463"/>
                </a:cubicBezTo>
                <a:cubicBezTo>
                  <a:pt x="8945" y="6319"/>
                  <a:pt x="7330" y="7687"/>
                  <a:pt x="5502" y="7687"/>
                </a:cubicBezTo>
                <a:cubicBezTo>
                  <a:pt x="5351" y="7687"/>
                  <a:pt x="5198" y="7678"/>
                  <a:pt x="5045" y="7659"/>
                </a:cubicBezTo>
                <a:cubicBezTo>
                  <a:pt x="3858" y="7499"/>
                  <a:pt x="2831" y="6769"/>
                  <a:pt x="2261" y="5764"/>
                </a:cubicBezTo>
                <a:cubicBezTo>
                  <a:pt x="2032" y="5331"/>
                  <a:pt x="1873" y="4851"/>
                  <a:pt x="1827" y="4349"/>
                </a:cubicBezTo>
                <a:lnTo>
                  <a:pt x="1804" y="4098"/>
                </a:lnTo>
                <a:lnTo>
                  <a:pt x="1553" y="4075"/>
                </a:lnTo>
                <a:lnTo>
                  <a:pt x="252" y="3916"/>
                </a:lnTo>
                <a:cubicBezTo>
                  <a:pt x="183" y="4007"/>
                  <a:pt x="92" y="4098"/>
                  <a:pt x="1" y="4189"/>
                </a:cubicBezTo>
                <a:lnTo>
                  <a:pt x="1530" y="4372"/>
                </a:lnTo>
                <a:cubicBezTo>
                  <a:pt x="1576" y="4988"/>
                  <a:pt x="1781" y="5559"/>
                  <a:pt x="2101" y="6061"/>
                </a:cubicBezTo>
                <a:cubicBezTo>
                  <a:pt x="2101" y="6084"/>
                  <a:pt x="2124" y="6107"/>
                  <a:pt x="2146" y="6130"/>
                </a:cubicBezTo>
                <a:cubicBezTo>
                  <a:pt x="2238" y="6312"/>
                  <a:pt x="2352" y="6472"/>
                  <a:pt x="2489" y="6609"/>
                </a:cubicBezTo>
                <a:cubicBezTo>
                  <a:pt x="2512" y="6632"/>
                  <a:pt x="2534" y="6655"/>
                  <a:pt x="2557" y="6700"/>
                </a:cubicBezTo>
                <a:cubicBezTo>
                  <a:pt x="2603" y="6723"/>
                  <a:pt x="2626" y="6769"/>
                  <a:pt x="2671" y="6814"/>
                </a:cubicBezTo>
                <a:cubicBezTo>
                  <a:pt x="2694" y="6837"/>
                  <a:pt x="2740" y="6883"/>
                  <a:pt x="2763" y="6906"/>
                </a:cubicBezTo>
                <a:cubicBezTo>
                  <a:pt x="2831" y="6951"/>
                  <a:pt x="2877" y="7020"/>
                  <a:pt x="2945" y="7065"/>
                </a:cubicBezTo>
                <a:cubicBezTo>
                  <a:pt x="2991" y="7088"/>
                  <a:pt x="3037" y="7134"/>
                  <a:pt x="3059" y="7157"/>
                </a:cubicBezTo>
                <a:cubicBezTo>
                  <a:pt x="3105" y="7180"/>
                  <a:pt x="3151" y="7225"/>
                  <a:pt x="3174" y="7248"/>
                </a:cubicBezTo>
                <a:cubicBezTo>
                  <a:pt x="3219" y="7271"/>
                  <a:pt x="3265" y="7317"/>
                  <a:pt x="3333" y="7339"/>
                </a:cubicBezTo>
                <a:cubicBezTo>
                  <a:pt x="3356" y="7362"/>
                  <a:pt x="3379" y="7385"/>
                  <a:pt x="3425" y="7408"/>
                </a:cubicBezTo>
                <a:cubicBezTo>
                  <a:pt x="3493" y="7453"/>
                  <a:pt x="3584" y="7499"/>
                  <a:pt x="3653" y="7545"/>
                </a:cubicBezTo>
                <a:cubicBezTo>
                  <a:pt x="3676" y="7545"/>
                  <a:pt x="3721" y="7568"/>
                  <a:pt x="3744" y="7590"/>
                </a:cubicBezTo>
                <a:cubicBezTo>
                  <a:pt x="3813" y="7613"/>
                  <a:pt x="3881" y="7636"/>
                  <a:pt x="3950" y="7682"/>
                </a:cubicBezTo>
                <a:cubicBezTo>
                  <a:pt x="3972" y="7682"/>
                  <a:pt x="3995" y="7705"/>
                  <a:pt x="4018" y="7705"/>
                </a:cubicBezTo>
                <a:cubicBezTo>
                  <a:pt x="4109" y="7750"/>
                  <a:pt x="4201" y="7773"/>
                  <a:pt x="4292" y="7819"/>
                </a:cubicBezTo>
                <a:lnTo>
                  <a:pt x="4361" y="7819"/>
                </a:lnTo>
                <a:cubicBezTo>
                  <a:pt x="4452" y="7841"/>
                  <a:pt x="4520" y="7864"/>
                  <a:pt x="4612" y="7887"/>
                </a:cubicBezTo>
                <a:cubicBezTo>
                  <a:pt x="4634" y="7887"/>
                  <a:pt x="4657" y="7910"/>
                  <a:pt x="4703" y="7910"/>
                </a:cubicBezTo>
                <a:cubicBezTo>
                  <a:pt x="4794" y="7933"/>
                  <a:pt x="4908" y="7956"/>
                  <a:pt x="5000" y="7956"/>
                </a:cubicBezTo>
                <a:cubicBezTo>
                  <a:pt x="5168" y="7977"/>
                  <a:pt x="5336" y="7987"/>
                  <a:pt x="5501" y="7987"/>
                </a:cubicBezTo>
                <a:cubicBezTo>
                  <a:pt x="7490" y="7987"/>
                  <a:pt x="9221" y="6509"/>
                  <a:pt x="9473" y="4486"/>
                </a:cubicBezTo>
                <a:cubicBezTo>
                  <a:pt x="9496" y="4395"/>
                  <a:pt x="9496" y="4304"/>
                  <a:pt x="9496" y="4212"/>
                </a:cubicBezTo>
                <a:cubicBezTo>
                  <a:pt x="9496" y="4189"/>
                  <a:pt x="9496" y="4167"/>
                  <a:pt x="9496" y="4144"/>
                </a:cubicBezTo>
                <a:cubicBezTo>
                  <a:pt x="9519" y="3961"/>
                  <a:pt x="9496" y="3801"/>
                  <a:pt x="9496" y="3619"/>
                </a:cubicBezTo>
                <a:cubicBezTo>
                  <a:pt x="9496" y="3596"/>
                  <a:pt x="9473" y="3573"/>
                  <a:pt x="9473" y="3550"/>
                </a:cubicBezTo>
                <a:cubicBezTo>
                  <a:pt x="9473" y="3459"/>
                  <a:pt x="9451" y="3368"/>
                  <a:pt x="9451" y="3299"/>
                </a:cubicBezTo>
                <a:cubicBezTo>
                  <a:pt x="9428" y="3208"/>
                  <a:pt x="9405" y="3117"/>
                  <a:pt x="9382" y="3025"/>
                </a:cubicBezTo>
                <a:cubicBezTo>
                  <a:pt x="9382" y="3025"/>
                  <a:pt x="9382" y="3003"/>
                  <a:pt x="9382" y="2980"/>
                </a:cubicBezTo>
                <a:cubicBezTo>
                  <a:pt x="9336" y="2797"/>
                  <a:pt x="9268" y="2637"/>
                  <a:pt x="9199" y="2478"/>
                </a:cubicBezTo>
                <a:cubicBezTo>
                  <a:pt x="9199" y="2455"/>
                  <a:pt x="9199" y="2432"/>
                  <a:pt x="9177" y="2432"/>
                </a:cubicBezTo>
                <a:cubicBezTo>
                  <a:pt x="9154" y="2341"/>
                  <a:pt x="9108" y="2272"/>
                  <a:pt x="9085" y="2181"/>
                </a:cubicBezTo>
                <a:cubicBezTo>
                  <a:pt x="8492" y="1040"/>
                  <a:pt x="7373" y="195"/>
                  <a:pt x="6004" y="35"/>
                </a:cubicBezTo>
                <a:cubicBezTo>
                  <a:pt x="5826" y="12"/>
                  <a:pt x="5649" y="0"/>
                  <a:pt x="5474" y="0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1" name="Google Shape;171;p28"/>
          <p:cNvSpPr/>
          <p:nvPr/>
        </p:nvSpPr>
        <p:spPr>
          <a:xfrm flipH="1">
            <a:off x="6045964" y="2138433"/>
            <a:ext cx="77004" cy="53246"/>
          </a:xfrm>
          <a:custGeom>
            <a:avLst/>
            <a:gdLst/>
            <a:ahLst/>
            <a:cxnLst/>
            <a:rect l="l" t="t" r="r" b="b"/>
            <a:pathLst>
              <a:path w="914" h="632" extrusionOk="0">
                <a:moveTo>
                  <a:pt x="281" y="1"/>
                </a:moveTo>
                <a:cubicBezTo>
                  <a:pt x="175" y="1"/>
                  <a:pt x="82" y="66"/>
                  <a:pt x="46" y="175"/>
                </a:cubicBezTo>
                <a:cubicBezTo>
                  <a:pt x="0" y="312"/>
                  <a:pt x="92" y="449"/>
                  <a:pt x="229" y="494"/>
                </a:cubicBezTo>
                <a:cubicBezTo>
                  <a:pt x="320" y="517"/>
                  <a:pt x="434" y="563"/>
                  <a:pt x="525" y="609"/>
                </a:cubicBezTo>
                <a:cubicBezTo>
                  <a:pt x="548" y="631"/>
                  <a:pt x="594" y="631"/>
                  <a:pt x="617" y="631"/>
                </a:cubicBezTo>
                <a:cubicBezTo>
                  <a:pt x="731" y="631"/>
                  <a:pt x="822" y="563"/>
                  <a:pt x="868" y="472"/>
                </a:cubicBezTo>
                <a:cubicBezTo>
                  <a:pt x="913" y="357"/>
                  <a:pt x="845" y="198"/>
                  <a:pt x="731" y="152"/>
                </a:cubicBezTo>
                <a:cubicBezTo>
                  <a:pt x="617" y="84"/>
                  <a:pt x="480" y="38"/>
                  <a:pt x="366" y="15"/>
                </a:cubicBezTo>
                <a:cubicBezTo>
                  <a:pt x="337" y="6"/>
                  <a:pt x="308" y="1"/>
                  <a:pt x="281" y="1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2" name="Google Shape;172;p28"/>
          <p:cNvSpPr/>
          <p:nvPr/>
        </p:nvSpPr>
        <p:spPr>
          <a:xfrm flipH="1">
            <a:off x="6151691" y="2128155"/>
            <a:ext cx="269347" cy="178863"/>
          </a:xfrm>
          <a:custGeom>
            <a:avLst/>
            <a:gdLst/>
            <a:ahLst/>
            <a:cxnLst/>
            <a:rect l="l" t="t" r="r" b="b"/>
            <a:pathLst>
              <a:path w="3197" h="2123" extrusionOk="0">
                <a:moveTo>
                  <a:pt x="2945" y="0"/>
                </a:moveTo>
                <a:cubicBezTo>
                  <a:pt x="1712" y="0"/>
                  <a:pt x="617" y="662"/>
                  <a:pt x="46" y="1758"/>
                </a:cubicBezTo>
                <a:cubicBezTo>
                  <a:pt x="0" y="1895"/>
                  <a:pt x="46" y="2032"/>
                  <a:pt x="160" y="2100"/>
                </a:cubicBezTo>
                <a:cubicBezTo>
                  <a:pt x="206" y="2123"/>
                  <a:pt x="252" y="2123"/>
                  <a:pt x="274" y="2123"/>
                </a:cubicBezTo>
                <a:cubicBezTo>
                  <a:pt x="366" y="2123"/>
                  <a:pt x="457" y="2077"/>
                  <a:pt x="503" y="1986"/>
                </a:cubicBezTo>
                <a:cubicBezTo>
                  <a:pt x="982" y="1073"/>
                  <a:pt x="1918" y="502"/>
                  <a:pt x="2945" y="502"/>
                </a:cubicBezTo>
                <a:cubicBezTo>
                  <a:pt x="3082" y="502"/>
                  <a:pt x="3196" y="388"/>
                  <a:pt x="3196" y="251"/>
                </a:cubicBezTo>
                <a:cubicBezTo>
                  <a:pt x="3196" y="114"/>
                  <a:pt x="3082" y="0"/>
                  <a:pt x="2945" y="0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3" name="Google Shape;173;p28"/>
          <p:cNvSpPr/>
          <p:nvPr/>
        </p:nvSpPr>
        <p:spPr>
          <a:xfrm flipH="1">
            <a:off x="8013158" y="1841626"/>
            <a:ext cx="115507" cy="126965"/>
          </a:xfrm>
          <a:custGeom>
            <a:avLst/>
            <a:gdLst/>
            <a:ahLst/>
            <a:cxnLst/>
            <a:rect l="l" t="t" r="r" b="b"/>
            <a:pathLst>
              <a:path w="1371" h="1507" extrusionOk="0">
                <a:moveTo>
                  <a:pt x="553" y="0"/>
                </a:moveTo>
                <a:cubicBezTo>
                  <a:pt x="498" y="0"/>
                  <a:pt x="442" y="8"/>
                  <a:pt x="389" y="23"/>
                </a:cubicBezTo>
                <a:cubicBezTo>
                  <a:pt x="229" y="46"/>
                  <a:pt x="115" y="137"/>
                  <a:pt x="46" y="251"/>
                </a:cubicBezTo>
                <a:cubicBezTo>
                  <a:pt x="1" y="297"/>
                  <a:pt x="23" y="388"/>
                  <a:pt x="92" y="411"/>
                </a:cubicBezTo>
                <a:cubicBezTo>
                  <a:pt x="109" y="428"/>
                  <a:pt x="133" y="436"/>
                  <a:pt x="158" y="436"/>
                </a:cubicBezTo>
                <a:cubicBezTo>
                  <a:pt x="197" y="436"/>
                  <a:pt x="238" y="416"/>
                  <a:pt x="252" y="388"/>
                </a:cubicBezTo>
                <a:cubicBezTo>
                  <a:pt x="297" y="320"/>
                  <a:pt x="366" y="274"/>
                  <a:pt x="434" y="251"/>
                </a:cubicBezTo>
                <a:cubicBezTo>
                  <a:pt x="465" y="245"/>
                  <a:pt x="494" y="242"/>
                  <a:pt x="521" y="242"/>
                </a:cubicBezTo>
                <a:cubicBezTo>
                  <a:pt x="596" y="242"/>
                  <a:pt x="658" y="263"/>
                  <a:pt x="708" y="297"/>
                </a:cubicBezTo>
                <a:cubicBezTo>
                  <a:pt x="845" y="388"/>
                  <a:pt x="914" y="548"/>
                  <a:pt x="959" y="708"/>
                </a:cubicBezTo>
                <a:cubicBezTo>
                  <a:pt x="845" y="753"/>
                  <a:pt x="777" y="822"/>
                  <a:pt x="754" y="890"/>
                </a:cubicBezTo>
                <a:cubicBezTo>
                  <a:pt x="708" y="1004"/>
                  <a:pt x="708" y="1141"/>
                  <a:pt x="799" y="1256"/>
                </a:cubicBezTo>
                <a:cubicBezTo>
                  <a:pt x="868" y="1370"/>
                  <a:pt x="982" y="1438"/>
                  <a:pt x="1119" y="1461"/>
                </a:cubicBezTo>
                <a:cubicBezTo>
                  <a:pt x="1142" y="1484"/>
                  <a:pt x="1165" y="1507"/>
                  <a:pt x="1188" y="1507"/>
                </a:cubicBezTo>
                <a:cubicBezTo>
                  <a:pt x="1233" y="1507"/>
                  <a:pt x="1256" y="1484"/>
                  <a:pt x="1279" y="1461"/>
                </a:cubicBezTo>
                <a:cubicBezTo>
                  <a:pt x="1324" y="1438"/>
                  <a:pt x="1370" y="1370"/>
                  <a:pt x="1347" y="1301"/>
                </a:cubicBezTo>
                <a:cubicBezTo>
                  <a:pt x="1324" y="1256"/>
                  <a:pt x="1279" y="1210"/>
                  <a:pt x="1210" y="1210"/>
                </a:cubicBezTo>
                <a:cubicBezTo>
                  <a:pt x="1195" y="1213"/>
                  <a:pt x="1180" y="1214"/>
                  <a:pt x="1166" y="1214"/>
                </a:cubicBezTo>
                <a:cubicBezTo>
                  <a:pt x="1078" y="1214"/>
                  <a:pt x="1025" y="1158"/>
                  <a:pt x="1005" y="1119"/>
                </a:cubicBezTo>
                <a:cubicBezTo>
                  <a:pt x="982" y="1073"/>
                  <a:pt x="959" y="1027"/>
                  <a:pt x="982" y="1004"/>
                </a:cubicBezTo>
                <a:cubicBezTo>
                  <a:pt x="1005" y="959"/>
                  <a:pt x="1073" y="936"/>
                  <a:pt x="1142" y="936"/>
                </a:cubicBezTo>
                <a:cubicBezTo>
                  <a:pt x="1188" y="936"/>
                  <a:pt x="1233" y="913"/>
                  <a:pt x="1256" y="868"/>
                </a:cubicBezTo>
                <a:cubicBezTo>
                  <a:pt x="1279" y="845"/>
                  <a:pt x="1279" y="799"/>
                  <a:pt x="1256" y="753"/>
                </a:cubicBezTo>
                <a:lnTo>
                  <a:pt x="1233" y="662"/>
                </a:lnTo>
                <a:cubicBezTo>
                  <a:pt x="1142" y="457"/>
                  <a:pt x="1073" y="228"/>
                  <a:pt x="868" y="91"/>
                </a:cubicBezTo>
                <a:cubicBezTo>
                  <a:pt x="777" y="31"/>
                  <a:pt x="665" y="0"/>
                  <a:pt x="553" y="0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4" name="Google Shape;174;p28"/>
          <p:cNvSpPr/>
          <p:nvPr/>
        </p:nvSpPr>
        <p:spPr>
          <a:xfrm flipH="1">
            <a:off x="7526710" y="1827388"/>
            <a:ext cx="96213" cy="187372"/>
          </a:xfrm>
          <a:custGeom>
            <a:avLst/>
            <a:gdLst/>
            <a:ahLst/>
            <a:cxnLst/>
            <a:rect l="l" t="t" r="r" b="b"/>
            <a:pathLst>
              <a:path w="1142" h="2224" extrusionOk="0">
                <a:moveTo>
                  <a:pt x="165" y="1"/>
                </a:moveTo>
                <a:cubicBezTo>
                  <a:pt x="149" y="1"/>
                  <a:pt x="132" y="4"/>
                  <a:pt x="115" y="9"/>
                </a:cubicBezTo>
                <a:cubicBezTo>
                  <a:pt x="46" y="9"/>
                  <a:pt x="1" y="101"/>
                  <a:pt x="23" y="146"/>
                </a:cubicBezTo>
                <a:cubicBezTo>
                  <a:pt x="138" y="534"/>
                  <a:pt x="320" y="831"/>
                  <a:pt x="526" y="1173"/>
                </a:cubicBezTo>
                <a:cubicBezTo>
                  <a:pt x="571" y="1288"/>
                  <a:pt x="640" y="1379"/>
                  <a:pt x="708" y="1516"/>
                </a:cubicBezTo>
                <a:cubicBezTo>
                  <a:pt x="777" y="1653"/>
                  <a:pt x="845" y="1767"/>
                  <a:pt x="777" y="1835"/>
                </a:cubicBezTo>
                <a:cubicBezTo>
                  <a:pt x="731" y="1904"/>
                  <a:pt x="594" y="1927"/>
                  <a:pt x="457" y="1927"/>
                </a:cubicBezTo>
                <a:cubicBezTo>
                  <a:pt x="366" y="1950"/>
                  <a:pt x="252" y="1950"/>
                  <a:pt x="183" y="1995"/>
                </a:cubicBezTo>
                <a:cubicBezTo>
                  <a:pt x="115" y="2018"/>
                  <a:pt x="92" y="2086"/>
                  <a:pt x="115" y="2155"/>
                </a:cubicBezTo>
                <a:cubicBezTo>
                  <a:pt x="138" y="2201"/>
                  <a:pt x="183" y="2223"/>
                  <a:pt x="229" y="2223"/>
                </a:cubicBezTo>
                <a:lnTo>
                  <a:pt x="275" y="2223"/>
                </a:lnTo>
                <a:cubicBezTo>
                  <a:pt x="320" y="2201"/>
                  <a:pt x="412" y="2178"/>
                  <a:pt x="480" y="2178"/>
                </a:cubicBezTo>
                <a:cubicBezTo>
                  <a:pt x="640" y="2178"/>
                  <a:pt x="845" y="2155"/>
                  <a:pt x="982" y="1995"/>
                </a:cubicBezTo>
                <a:cubicBezTo>
                  <a:pt x="1142" y="1790"/>
                  <a:pt x="1005" y="1539"/>
                  <a:pt x="914" y="1379"/>
                </a:cubicBezTo>
                <a:cubicBezTo>
                  <a:pt x="868" y="1265"/>
                  <a:pt x="800" y="1151"/>
                  <a:pt x="731" y="1037"/>
                </a:cubicBezTo>
                <a:cubicBezTo>
                  <a:pt x="548" y="717"/>
                  <a:pt x="366" y="420"/>
                  <a:pt x="275" y="78"/>
                </a:cubicBezTo>
                <a:cubicBezTo>
                  <a:pt x="257" y="27"/>
                  <a:pt x="215" y="1"/>
                  <a:pt x="165" y="1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5" name="Google Shape;175;p28"/>
          <p:cNvSpPr/>
          <p:nvPr/>
        </p:nvSpPr>
        <p:spPr>
          <a:xfrm flipH="1">
            <a:off x="7730508" y="1833875"/>
            <a:ext cx="30835" cy="30920"/>
          </a:xfrm>
          <a:custGeom>
            <a:avLst/>
            <a:gdLst/>
            <a:ahLst/>
            <a:cxnLst/>
            <a:rect l="l" t="t" r="r" b="b"/>
            <a:pathLst>
              <a:path w="366" h="367" extrusionOk="0">
                <a:moveTo>
                  <a:pt x="183" y="1"/>
                </a:moveTo>
                <a:cubicBezTo>
                  <a:pt x="92" y="1"/>
                  <a:pt x="0" y="92"/>
                  <a:pt x="0" y="183"/>
                </a:cubicBezTo>
                <a:cubicBezTo>
                  <a:pt x="0" y="298"/>
                  <a:pt x="92" y="366"/>
                  <a:pt x="183" y="366"/>
                </a:cubicBezTo>
                <a:cubicBezTo>
                  <a:pt x="297" y="366"/>
                  <a:pt x="365" y="298"/>
                  <a:pt x="365" y="183"/>
                </a:cubicBezTo>
                <a:cubicBezTo>
                  <a:pt x="365" y="92"/>
                  <a:pt x="297" y="1"/>
                  <a:pt x="183" y="1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6" name="Google Shape;176;p28"/>
          <p:cNvSpPr/>
          <p:nvPr/>
        </p:nvSpPr>
        <p:spPr>
          <a:xfrm flipH="1">
            <a:off x="7507418" y="1818542"/>
            <a:ext cx="30920" cy="30835"/>
          </a:xfrm>
          <a:custGeom>
            <a:avLst/>
            <a:gdLst/>
            <a:ahLst/>
            <a:cxnLst/>
            <a:rect l="l" t="t" r="r" b="b"/>
            <a:pathLst>
              <a:path w="367" h="366" extrusionOk="0">
                <a:moveTo>
                  <a:pt x="184" y="0"/>
                </a:moveTo>
                <a:cubicBezTo>
                  <a:pt x="69" y="0"/>
                  <a:pt x="1" y="92"/>
                  <a:pt x="1" y="183"/>
                </a:cubicBezTo>
                <a:cubicBezTo>
                  <a:pt x="1" y="297"/>
                  <a:pt x="69" y="365"/>
                  <a:pt x="184" y="365"/>
                </a:cubicBezTo>
                <a:cubicBezTo>
                  <a:pt x="275" y="365"/>
                  <a:pt x="366" y="297"/>
                  <a:pt x="366" y="183"/>
                </a:cubicBezTo>
                <a:cubicBezTo>
                  <a:pt x="366" y="92"/>
                  <a:pt x="275" y="0"/>
                  <a:pt x="184" y="0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7" name="Google Shape;177;p28"/>
          <p:cNvSpPr/>
          <p:nvPr/>
        </p:nvSpPr>
        <p:spPr>
          <a:xfrm flipH="1">
            <a:off x="7693942" y="1765971"/>
            <a:ext cx="117445" cy="56447"/>
          </a:xfrm>
          <a:custGeom>
            <a:avLst/>
            <a:gdLst/>
            <a:ahLst/>
            <a:cxnLst/>
            <a:rect l="l" t="t" r="r" b="b"/>
            <a:pathLst>
              <a:path w="1394" h="670" extrusionOk="0">
                <a:moveTo>
                  <a:pt x="790" y="0"/>
                </a:moveTo>
                <a:cubicBezTo>
                  <a:pt x="444" y="0"/>
                  <a:pt x="174" y="214"/>
                  <a:pt x="46" y="373"/>
                </a:cubicBezTo>
                <a:cubicBezTo>
                  <a:pt x="1" y="442"/>
                  <a:pt x="1" y="556"/>
                  <a:pt x="92" y="624"/>
                </a:cubicBezTo>
                <a:cubicBezTo>
                  <a:pt x="138" y="647"/>
                  <a:pt x="161" y="670"/>
                  <a:pt x="206" y="670"/>
                </a:cubicBezTo>
                <a:cubicBezTo>
                  <a:pt x="275" y="670"/>
                  <a:pt x="320" y="647"/>
                  <a:pt x="366" y="601"/>
                </a:cubicBezTo>
                <a:cubicBezTo>
                  <a:pt x="383" y="568"/>
                  <a:pt x="530" y="392"/>
                  <a:pt x="766" y="392"/>
                </a:cubicBezTo>
                <a:cubicBezTo>
                  <a:pt x="857" y="392"/>
                  <a:pt x="960" y="418"/>
                  <a:pt x="1074" y="487"/>
                </a:cubicBezTo>
                <a:cubicBezTo>
                  <a:pt x="1104" y="503"/>
                  <a:pt x="1137" y="510"/>
                  <a:pt x="1169" y="510"/>
                </a:cubicBezTo>
                <a:cubicBezTo>
                  <a:pt x="1233" y="510"/>
                  <a:pt x="1294" y="480"/>
                  <a:pt x="1325" y="419"/>
                </a:cubicBezTo>
                <a:cubicBezTo>
                  <a:pt x="1393" y="328"/>
                  <a:pt x="1370" y="213"/>
                  <a:pt x="1279" y="145"/>
                </a:cubicBezTo>
                <a:cubicBezTo>
                  <a:pt x="1106" y="41"/>
                  <a:pt x="941" y="0"/>
                  <a:pt x="790" y="0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8" name="Google Shape;178;p28"/>
          <p:cNvSpPr/>
          <p:nvPr/>
        </p:nvSpPr>
        <p:spPr>
          <a:xfrm flipH="1">
            <a:off x="7468999" y="1746931"/>
            <a:ext cx="117360" cy="54341"/>
          </a:xfrm>
          <a:custGeom>
            <a:avLst/>
            <a:gdLst/>
            <a:ahLst/>
            <a:cxnLst/>
            <a:rect l="l" t="t" r="r" b="b"/>
            <a:pathLst>
              <a:path w="1393" h="645" extrusionOk="0">
                <a:moveTo>
                  <a:pt x="747" y="0"/>
                </a:moveTo>
                <a:cubicBezTo>
                  <a:pt x="440" y="0"/>
                  <a:pt x="187" y="177"/>
                  <a:pt x="69" y="325"/>
                </a:cubicBezTo>
                <a:cubicBezTo>
                  <a:pt x="0" y="417"/>
                  <a:pt x="23" y="531"/>
                  <a:pt x="92" y="599"/>
                </a:cubicBezTo>
                <a:cubicBezTo>
                  <a:pt x="137" y="622"/>
                  <a:pt x="183" y="645"/>
                  <a:pt x="206" y="645"/>
                </a:cubicBezTo>
                <a:cubicBezTo>
                  <a:pt x="274" y="645"/>
                  <a:pt x="320" y="622"/>
                  <a:pt x="366" y="576"/>
                </a:cubicBezTo>
                <a:cubicBezTo>
                  <a:pt x="381" y="545"/>
                  <a:pt x="527" y="383"/>
                  <a:pt x="736" y="383"/>
                </a:cubicBezTo>
                <a:cubicBezTo>
                  <a:pt x="830" y="383"/>
                  <a:pt x="937" y="416"/>
                  <a:pt x="1050" y="508"/>
                </a:cubicBezTo>
                <a:cubicBezTo>
                  <a:pt x="1083" y="524"/>
                  <a:pt x="1118" y="532"/>
                  <a:pt x="1153" y="532"/>
                </a:cubicBezTo>
                <a:cubicBezTo>
                  <a:pt x="1217" y="532"/>
                  <a:pt x="1280" y="506"/>
                  <a:pt x="1324" y="462"/>
                </a:cubicBezTo>
                <a:cubicBezTo>
                  <a:pt x="1393" y="371"/>
                  <a:pt x="1370" y="257"/>
                  <a:pt x="1279" y="188"/>
                </a:cubicBezTo>
                <a:cubicBezTo>
                  <a:pt x="1094" y="52"/>
                  <a:pt x="913" y="0"/>
                  <a:pt x="747" y="0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79" name="Google Shape;179;p28"/>
          <p:cNvSpPr/>
          <p:nvPr/>
        </p:nvSpPr>
        <p:spPr>
          <a:xfrm flipH="1">
            <a:off x="7584334" y="2014504"/>
            <a:ext cx="157800" cy="50213"/>
          </a:xfrm>
          <a:custGeom>
            <a:avLst/>
            <a:gdLst/>
            <a:ahLst/>
            <a:cxnLst/>
            <a:rect l="l" t="t" r="r" b="b"/>
            <a:pathLst>
              <a:path w="1873" h="596" extrusionOk="0">
                <a:moveTo>
                  <a:pt x="140" y="0"/>
                </a:moveTo>
                <a:cubicBezTo>
                  <a:pt x="101" y="0"/>
                  <a:pt x="60" y="20"/>
                  <a:pt x="46" y="48"/>
                </a:cubicBezTo>
                <a:cubicBezTo>
                  <a:pt x="0" y="117"/>
                  <a:pt x="23" y="185"/>
                  <a:pt x="69" y="231"/>
                </a:cubicBezTo>
                <a:cubicBezTo>
                  <a:pt x="92" y="254"/>
                  <a:pt x="571" y="596"/>
                  <a:pt x="1187" y="596"/>
                </a:cubicBezTo>
                <a:cubicBezTo>
                  <a:pt x="1370" y="596"/>
                  <a:pt x="1575" y="550"/>
                  <a:pt x="1781" y="482"/>
                </a:cubicBezTo>
                <a:cubicBezTo>
                  <a:pt x="1849" y="436"/>
                  <a:pt x="1872" y="368"/>
                  <a:pt x="1849" y="299"/>
                </a:cubicBezTo>
                <a:cubicBezTo>
                  <a:pt x="1831" y="262"/>
                  <a:pt x="1782" y="225"/>
                  <a:pt x="1727" y="225"/>
                </a:cubicBezTo>
                <a:cubicBezTo>
                  <a:pt x="1715" y="225"/>
                  <a:pt x="1702" y="227"/>
                  <a:pt x="1690" y="231"/>
                </a:cubicBezTo>
                <a:cubicBezTo>
                  <a:pt x="1523" y="298"/>
                  <a:pt x="1356" y="324"/>
                  <a:pt x="1198" y="324"/>
                </a:cubicBezTo>
                <a:cubicBezTo>
                  <a:pt x="663" y="324"/>
                  <a:pt x="224" y="25"/>
                  <a:pt x="206" y="25"/>
                </a:cubicBezTo>
                <a:cubicBezTo>
                  <a:pt x="188" y="8"/>
                  <a:pt x="164" y="0"/>
                  <a:pt x="140" y="0"/>
                </a:cubicBezTo>
                <a:close/>
              </a:path>
            </a:pathLst>
          </a:custGeom>
          <a:solidFill>
            <a:srgbClr val="F6837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80" name="Google Shape;180;p28"/>
          <p:cNvSpPr/>
          <p:nvPr/>
        </p:nvSpPr>
        <p:spPr>
          <a:xfrm flipH="1">
            <a:off x="7513231" y="4053060"/>
            <a:ext cx="36565" cy="1090448"/>
          </a:xfrm>
          <a:custGeom>
            <a:avLst/>
            <a:gdLst/>
            <a:ahLst/>
            <a:cxnLst/>
            <a:rect l="l" t="t" r="r" b="b"/>
            <a:pathLst>
              <a:path w="434" h="12943" extrusionOk="0">
                <a:moveTo>
                  <a:pt x="137" y="0"/>
                </a:moveTo>
                <a:cubicBezTo>
                  <a:pt x="69" y="0"/>
                  <a:pt x="0" y="46"/>
                  <a:pt x="0" y="114"/>
                </a:cubicBezTo>
                <a:cubicBezTo>
                  <a:pt x="0" y="206"/>
                  <a:pt x="183" y="8194"/>
                  <a:pt x="183" y="12828"/>
                </a:cubicBezTo>
                <a:cubicBezTo>
                  <a:pt x="183" y="12896"/>
                  <a:pt x="251" y="12942"/>
                  <a:pt x="320" y="12942"/>
                </a:cubicBezTo>
                <a:cubicBezTo>
                  <a:pt x="388" y="12942"/>
                  <a:pt x="434" y="12896"/>
                  <a:pt x="434" y="12828"/>
                </a:cubicBezTo>
                <a:cubicBezTo>
                  <a:pt x="434" y="8194"/>
                  <a:pt x="251" y="183"/>
                  <a:pt x="251" y="114"/>
                </a:cubicBezTo>
                <a:cubicBezTo>
                  <a:pt x="251" y="46"/>
                  <a:pt x="205" y="0"/>
                  <a:pt x="137" y="0"/>
                </a:cubicBezTo>
                <a:close/>
              </a:path>
            </a:pathLst>
          </a:cu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274BA72-4FB3-09FD-9499-822A801B8F6C}"/>
              </a:ext>
            </a:extLst>
          </p:cNvPr>
          <p:cNvSpPr txBox="1"/>
          <p:nvPr/>
        </p:nvSpPr>
        <p:spPr>
          <a:xfrm>
            <a:off x="-7608" y="633054"/>
            <a:ext cx="4178259" cy="14337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>
              <a:lnSpc>
                <a:spcPct val="150000"/>
              </a:lnSpc>
              <a:spcAft>
                <a:spcPts val="800"/>
              </a:spcAft>
            </a:pPr>
            <a:r>
              <a:rPr lang="fa-IR" sz="2800" b="1" dirty="0">
                <a:solidFill>
                  <a:srgbClr val="09527D"/>
                </a:solidFill>
                <a:effectLst/>
                <a:latin typeface="Shabnam" panose="020B0603030804020204" pitchFamily="34" charset="-78"/>
                <a:ea typeface="Calibri" panose="020F0502020204030204" pitchFamily="34" charset="0"/>
                <a:cs typeface="Shabnam" panose="020B0603030804020204" pitchFamily="34" charset="-78"/>
              </a:rPr>
              <a:t>قالب پاورپوینت </a:t>
            </a:r>
            <a:endParaRPr lang="en-US" sz="2800" b="1" dirty="0">
              <a:solidFill>
                <a:srgbClr val="09527D"/>
              </a:solidFill>
              <a:effectLst/>
              <a:latin typeface="Shabnam" panose="020B0603030804020204" pitchFamily="34" charset="-78"/>
              <a:ea typeface="Calibri" panose="020F0502020204030204" pitchFamily="34" charset="0"/>
              <a:cs typeface="Shabnam" panose="020B0603030804020204" pitchFamily="34" charset="-78"/>
            </a:endParaRPr>
          </a:p>
          <a:p>
            <a:pPr algn="r" rtl="1">
              <a:lnSpc>
                <a:spcPct val="150000"/>
              </a:lnSpc>
              <a:spcAft>
                <a:spcPts val="800"/>
              </a:spcAft>
            </a:pPr>
            <a:r>
              <a:rPr lang="fa-IR" sz="2800" b="1" dirty="0">
                <a:solidFill>
                  <a:srgbClr val="FFAD29"/>
                </a:solidFill>
                <a:effectLst/>
                <a:latin typeface="Shabnam" panose="020B0603030804020204" pitchFamily="34" charset="-78"/>
                <a:ea typeface="Calibri" panose="020F0502020204030204" pitchFamily="34" charset="0"/>
                <a:cs typeface="Shabnam" panose="020B0603030804020204" pitchFamily="34" charset="-78"/>
              </a:rPr>
              <a:t>مهندسی پزشکی رایـــــــــگان </a:t>
            </a:r>
            <a:endParaRPr lang="en-US" sz="2800" b="1" dirty="0">
              <a:solidFill>
                <a:srgbClr val="FFAD29"/>
              </a:solidFill>
              <a:effectLst/>
              <a:latin typeface="Shabnam" panose="020B0603030804020204" pitchFamily="34" charset="-78"/>
              <a:ea typeface="Calibri" panose="020F0502020204030204" pitchFamily="34" charset="0"/>
              <a:cs typeface="Shabnam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F12E428A-19CF-67A0-9CBD-5B64C4B449A3}"/>
              </a:ext>
            </a:extLst>
          </p:cNvPr>
          <p:cNvSpPr txBox="1"/>
          <p:nvPr/>
        </p:nvSpPr>
        <p:spPr>
          <a:xfrm>
            <a:off x="468673" y="2739782"/>
            <a:ext cx="37175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استاد راهنما: علیرضا عزیزی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7F54F85-769C-F438-780C-D42C5E64EE3B}"/>
              </a:ext>
            </a:extLst>
          </p:cNvPr>
          <p:cNvSpPr txBox="1"/>
          <p:nvPr/>
        </p:nvSpPr>
        <p:spPr>
          <a:xfrm>
            <a:off x="468673" y="3415220"/>
            <a:ext cx="371756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ارائه دهنده: محمد جواد عزیزپناه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7608ADC-8A4A-0759-8289-0B8D80101476}"/>
              </a:ext>
            </a:extLst>
          </p:cNvPr>
          <p:cNvSpPr txBox="1"/>
          <p:nvPr/>
        </p:nvSpPr>
        <p:spPr>
          <a:xfrm>
            <a:off x="468673" y="4090659"/>
            <a:ext cx="37175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 rtl="1"/>
            <a:r>
              <a:rPr lang="fa-IR" sz="18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تاریخ ارائه: ..........</a:t>
            </a:r>
            <a:endParaRPr lang="en-US" sz="18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33" name="Google Shape;933;p39"/>
          <p:cNvGrpSpPr/>
          <p:nvPr/>
        </p:nvGrpSpPr>
        <p:grpSpPr>
          <a:xfrm>
            <a:off x="4838454" y="1851745"/>
            <a:ext cx="1446455" cy="868509"/>
            <a:chOff x="4838454" y="2080345"/>
            <a:chExt cx="1446455" cy="868509"/>
          </a:xfrm>
        </p:grpSpPr>
        <p:sp>
          <p:nvSpPr>
            <p:cNvPr id="934" name="Google Shape;934;p39"/>
            <p:cNvSpPr/>
            <p:nvPr/>
          </p:nvSpPr>
          <p:spPr>
            <a:xfrm>
              <a:off x="6017456" y="2550279"/>
              <a:ext cx="145307" cy="21879"/>
            </a:xfrm>
            <a:custGeom>
              <a:avLst/>
              <a:gdLst/>
              <a:ahLst/>
              <a:cxnLst/>
              <a:rect l="l" t="t" r="r" b="b"/>
              <a:pathLst>
                <a:path w="5665" h="853" extrusionOk="0">
                  <a:moveTo>
                    <a:pt x="427" y="0"/>
                  </a:moveTo>
                  <a:cubicBezTo>
                    <a:pt x="201" y="0"/>
                    <a:pt x="1" y="201"/>
                    <a:pt x="1" y="426"/>
                  </a:cubicBezTo>
                  <a:cubicBezTo>
                    <a:pt x="1" y="652"/>
                    <a:pt x="201" y="852"/>
                    <a:pt x="427" y="852"/>
                  </a:cubicBezTo>
                  <a:lnTo>
                    <a:pt x="5239" y="852"/>
                  </a:lnTo>
                  <a:cubicBezTo>
                    <a:pt x="5464" y="852"/>
                    <a:pt x="5665" y="652"/>
                    <a:pt x="5665" y="426"/>
                  </a:cubicBezTo>
                  <a:cubicBezTo>
                    <a:pt x="5665" y="201"/>
                    <a:pt x="5464" y="0"/>
                    <a:pt x="5239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5" name="Google Shape;935;p39"/>
            <p:cNvSpPr/>
            <p:nvPr/>
          </p:nvSpPr>
          <p:spPr>
            <a:xfrm>
              <a:off x="6140884" y="2518114"/>
              <a:ext cx="86184" cy="86184"/>
            </a:xfrm>
            <a:custGeom>
              <a:avLst/>
              <a:gdLst/>
              <a:ahLst/>
              <a:cxnLst/>
              <a:rect l="l" t="t" r="r" b="b"/>
              <a:pathLst>
                <a:path w="3360" h="3360" extrusionOk="0">
                  <a:moveTo>
                    <a:pt x="1680" y="853"/>
                  </a:moveTo>
                  <a:cubicBezTo>
                    <a:pt x="2156" y="853"/>
                    <a:pt x="2532" y="1229"/>
                    <a:pt x="2532" y="1680"/>
                  </a:cubicBezTo>
                  <a:cubicBezTo>
                    <a:pt x="2532" y="2156"/>
                    <a:pt x="2156" y="2532"/>
                    <a:pt x="1680" y="2532"/>
                  </a:cubicBezTo>
                  <a:cubicBezTo>
                    <a:pt x="1229" y="2532"/>
                    <a:pt x="853" y="2156"/>
                    <a:pt x="853" y="1680"/>
                  </a:cubicBezTo>
                  <a:cubicBezTo>
                    <a:pt x="853" y="1229"/>
                    <a:pt x="1229" y="853"/>
                    <a:pt x="1680" y="853"/>
                  </a:cubicBezTo>
                  <a:close/>
                  <a:moveTo>
                    <a:pt x="1680" y="1"/>
                  </a:moveTo>
                  <a:cubicBezTo>
                    <a:pt x="753" y="1"/>
                    <a:pt x="1" y="753"/>
                    <a:pt x="1" y="1680"/>
                  </a:cubicBezTo>
                  <a:cubicBezTo>
                    <a:pt x="1" y="2607"/>
                    <a:pt x="753" y="3359"/>
                    <a:pt x="1680" y="3359"/>
                  </a:cubicBezTo>
                  <a:cubicBezTo>
                    <a:pt x="2607" y="3359"/>
                    <a:pt x="3359" y="2607"/>
                    <a:pt x="3359" y="1680"/>
                  </a:cubicBezTo>
                  <a:cubicBezTo>
                    <a:pt x="3359" y="753"/>
                    <a:pt x="2607" y="1"/>
                    <a:pt x="168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6" name="Google Shape;936;p39"/>
            <p:cNvSpPr/>
            <p:nvPr/>
          </p:nvSpPr>
          <p:spPr>
            <a:xfrm>
              <a:off x="6056034" y="2550587"/>
              <a:ext cx="160082" cy="91622"/>
            </a:xfrm>
            <a:custGeom>
              <a:avLst/>
              <a:gdLst/>
              <a:ahLst/>
              <a:cxnLst/>
              <a:rect l="l" t="t" r="r" b="b"/>
              <a:pathLst>
                <a:path w="6241" h="3572" extrusionOk="0">
                  <a:moveTo>
                    <a:pt x="477" y="1"/>
                  </a:moveTo>
                  <a:cubicBezTo>
                    <a:pt x="370" y="1"/>
                    <a:pt x="264" y="38"/>
                    <a:pt x="176" y="113"/>
                  </a:cubicBezTo>
                  <a:cubicBezTo>
                    <a:pt x="25" y="289"/>
                    <a:pt x="0" y="539"/>
                    <a:pt x="176" y="715"/>
                  </a:cubicBezTo>
                  <a:lnTo>
                    <a:pt x="3008" y="3572"/>
                  </a:lnTo>
                  <a:lnTo>
                    <a:pt x="5815" y="3572"/>
                  </a:lnTo>
                  <a:cubicBezTo>
                    <a:pt x="6066" y="3572"/>
                    <a:pt x="6241" y="3397"/>
                    <a:pt x="6241" y="3171"/>
                  </a:cubicBezTo>
                  <a:cubicBezTo>
                    <a:pt x="6241" y="2920"/>
                    <a:pt x="6066" y="2745"/>
                    <a:pt x="5815" y="2745"/>
                  </a:cubicBezTo>
                  <a:lnTo>
                    <a:pt x="3359" y="2745"/>
                  </a:lnTo>
                  <a:lnTo>
                    <a:pt x="777" y="113"/>
                  </a:lnTo>
                  <a:cubicBezTo>
                    <a:pt x="690" y="38"/>
                    <a:pt x="583" y="1"/>
                    <a:pt x="477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7" name="Google Shape;937;p39"/>
            <p:cNvSpPr/>
            <p:nvPr/>
          </p:nvSpPr>
          <p:spPr>
            <a:xfrm>
              <a:off x="6194877" y="2593345"/>
              <a:ext cx="77181" cy="77155"/>
            </a:xfrm>
            <a:custGeom>
              <a:avLst/>
              <a:gdLst/>
              <a:ahLst/>
              <a:cxnLst/>
              <a:rect l="l" t="t" r="r" b="b"/>
              <a:pathLst>
                <a:path w="3009" h="3008" extrusionOk="0">
                  <a:moveTo>
                    <a:pt x="1505" y="827"/>
                  </a:moveTo>
                  <a:cubicBezTo>
                    <a:pt x="1856" y="827"/>
                    <a:pt x="2156" y="1128"/>
                    <a:pt x="2156" y="1504"/>
                  </a:cubicBezTo>
                  <a:cubicBezTo>
                    <a:pt x="2156" y="1855"/>
                    <a:pt x="1856" y="2156"/>
                    <a:pt x="1505" y="2156"/>
                  </a:cubicBezTo>
                  <a:cubicBezTo>
                    <a:pt x="1129" y="2156"/>
                    <a:pt x="828" y="1855"/>
                    <a:pt x="828" y="1504"/>
                  </a:cubicBezTo>
                  <a:cubicBezTo>
                    <a:pt x="828" y="1128"/>
                    <a:pt x="1129" y="827"/>
                    <a:pt x="1505" y="827"/>
                  </a:cubicBezTo>
                  <a:close/>
                  <a:moveTo>
                    <a:pt x="1505" y="0"/>
                  </a:moveTo>
                  <a:cubicBezTo>
                    <a:pt x="678" y="0"/>
                    <a:pt x="1" y="677"/>
                    <a:pt x="1" y="1504"/>
                  </a:cubicBezTo>
                  <a:cubicBezTo>
                    <a:pt x="1" y="2331"/>
                    <a:pt x="678" y="3008"/>
                    <a:pt x="1505" y="3008"/>
                  </a:cubicBezTo>
                  <a:cubicBezTo>
                    <a:pt x="2332" y="3008"/>
                    <a:pt x="3008" y="2331"/>
                    <a:pt x="3008" y="1504"/>
                  </a:cubicBezTo>
                  <a:cubicBezTo>
                    <a:pt x="3008" y="677"/>
                    <a:pt x="2332" y="0"/>
                    <a:pt x="1505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8" name="Google Shape;938;p39"/>
            <p:cNvSpPr/>
            <p:nvPr/>
          </p:nvSpPr>
          <p:spPr>
            <a:xfrm>
              <a:off x="5104598" y="2334896"/>
              <a:ext cx="166520" cy="21905"/>
            </a:xfrm>
            <a:custGeom>
              <a:avLst/>
              <a:gdLst/>
              <a:ahLst/>
              <a:cxnLst/>
              <a:rect l="l" t="t" r="r" b="b"/>
              <a:pathLst>
                <a:path w="6492" h="854" extrusionOk="0">
                  <a:moveTo>
                    <a:pt x="426" y="1"/>
                  </a:moveTo>
                  <a:cubicBezTo>
                    <a:pt x="176" y="1"/>
                    <a:pt x="0" y="201"/>
                    <a:pt x="0" y="427"/>
                  </a:cubicBezTo>
                  <a:cubicBezTo>
                    <a:pt x="0" y="653"/>
                    <a:pt x="176" y="853"/>
                    <a:pt x="426" y="853"/>
                  </a:cubicBezTo>
                  <a:lnTo>
                    <a:pt x="6091" y="853"/>
                  </a:lnTo>
                  <a:cubicBezTo>
                    <a:pt x="6316" y="853"/>
                    <a:pt x="6492" y="653"/>
                    <a:pt x="6492" y="427"/>
                  </a:cubicBezTo>
                  <a:cubicBezTo>
                    <a:pt x="6492" y="201"/>
                    <a:pt x="6316" y="1"/>
                    <a:pt x="609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39" name="Google Shape;939;p39"/>
            <p:cNvSpPr/>
            <p:nvPr/>
          </p:nvSpPr>
          <p:spPr>
            <a:xfrm>
              <a:off x="5039678" y="2302756"/>
              <a:ext cx="86158" cy="86184"/>
            </a:xfrm>
            <a:custGeom>
              <a:avLst/>
              <a:gdLst/>
              <a:ahLst/>
              <a:cxnLst/>
              <a:rect l="l" t="t" r="r" b="b"/>
              <a:pathLst>
                <a:path w="3359" h="3360" extrusionOk="0">
                  <a:moveTo>
                    <a:pt x="1679" y="828"/>
                  </a:moveTo>
                  <a:cubicBezTo>
                    <a:pt x="2155" y="828"/>
                    <a:pt x="2531" y="1204"/>
                    <a:pt x="2531" y="1680"/>
                  </a:cubicBezTo>
                  <a:cubicBezTo>
                    <a:pt x="2531" y="2131"/>
                    <a:pt x="2155" y="2532"/>
                    <a:pt x="1679" y="2532"/>
                  </a:cubicBezTo>
                  <a:cubicBezTo>
                    <a:pt x="1228" y="2532"/>
                    <a:pt x="852" y="2131"/>
                    <a:pt x="852" y="1680"/>
                  </a:cubicBezTo>
                  <a:cubicBezTo>
                    <a:pt x="852" y="1204"/>
                    <a:pt x="1228" y="828"/>
                    <a:pt x="1679" y="828"/>
                  </a:cubicBezTo>
                  <a:close/>
                  <a:moveTo>
                    <a:pt x="1679" y="1"/>
                  </a:moveTo>
                  <a:cubicBezTo>
                    <a:pt x="752" y="1"/>
                    <a:pt x="0" y="753"/>
                    <a:pt x="0" y="1680"/>
                  </a:cubicBezTo>
                  <a:cubicBezTo>
                    <a:pt x="0" y="2607"/>
                    <a:pt x="752" y="3359"/>
                    <a:pt x="1679" y="3359"/>
                  </a:cubicBezTo>
                  <a:cubicBezTo>
                    <a:pt x="2607" y="3359"/>
                    <a:pt x="3358" y="2607"/>
                    <a:pt x="3358" y="1680"/>
                  </a:cubicBezTo>
                  <a:cubicBezTo>
                    <a:pt x="3358" y="753"/>
                    <a:pt x="2607" y="1"/>
                    <a:pt x="167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0" name="Google Shape;940;p39"/>
            <p:cNvSpPr/>
            <p:nvPr/>
          </p:nvSpPr>
          <p:spPr>
            <a:xfrm>
              <a:off x="5051246" y="2264846"/>
              <a:ext cx="165237" cy="91955"/>
            </a:xfrm>
            <a:custGeom>
              <a:avLst/>
              <a:gdLst/>
              <a:ahLst/>
              <a:cxnLst/>
              <a:rect l="l" t="t" r="r" b="b"/>
              <a:pathLst>
                <a:path w="6442" h="3585" extrusionOk="0">
                  <a:moveTo>
                    <a:pt x="401" y="0"/>
                  </a:moveTo>
                  <a:cubicBezTo>
                    <a:pt x="176" y="0"/>
                    <a:pt x="0" y="176"/>
                    <a:pt x="0" y="401"/>
                  </a:cubicBezTo>
                  <a:cubicBezTo>
                    <a:pt x="0" y="652"/>
                    <a:pt x="176" y="827"/>
                    <a:pt x="401" y="827"/>
                  </a:cubicBezTo>
                  <a:lnTo>
                    <a:pt x="4110" y="827"/>
                  </a:lnTo>
                  <a:lnTo>
                    <a:pt x="5589" y="3359"/>
                  </a:lnTo>
                  <a:cubicBezTo>
                    <a:pt x="5664" y="3509"/>
                    <a:pt x="5815" y="3584"/>
                    <a:pt x="5965" y="3584"/>
                  </a:cubicBezTo>
                  <a:cubicBezTo>
                    <a:pt x="6015" y="3584"/>
                    <a:pt x="6090" y="3559"/>
                    <a:pt x="6166" y="3509"/>
                  </a:cubicBezTo>
                  <a:cubicBezTo>
                    <a:pt x="6366" y="3409"/>
                    <a:pt x="6441" y="3133"/>
                    <a:pt x="6316" y="2932"/>
                  </a:cubicBezTo>
                  <a:lnTo>
                    <a:pt x="4587" y="0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1" name="Google Shape;941;p39"/>
            <p:cNvSpPr/>
            <p:nvPr/>
          </p:nvSpPr>
          <p:spPr>
            <a:xfrm>
              <a:off x="4995304" y="2236554"/>
              <a:ext cx="77181" cy="77155"/>
            </a:xfrm>
            <a:custGeom>
              <a:avLst/>
              <a:gdLst/>
              <a:ahLst/>
              <a:cxnLst/>
              <a:rect l="l" t="t" r="r" b="b"/>
              <a:pathLst>
                <a:path w="3009" h="3008" extrusionOk="0">
                  <a:moveTo>
                    <a:pt x="1505" y="853"/>
                  </a:moveTo>
                  <a:cubicBezTo>
                    <a:pt x="1880" y="853"/>
                    <a:pt x="2181" y="1153"/>
                    <a:pt x="2181" y="1504"/>
                  </a:cubicBezTo>
                  <a:cubicBezTo>
                    <a:pt x="2181" y="1880"/>
                    <a:pt x="1880" y="2181"/>
                    <a:pt x="1505" y="2181"/>
                  </a:cubicBezTo>
                  <a:cubicBezTo>
                    <a:pt x="1129" y="2181"/>
                    <a:pt x="828" y="1880"/>
                    <a:pt x="828" y="1504"/>
                  </a:cubicBezTo>
                  <a:cubicBezTo>
                    <a:pt x="828" y="1153"/>
                    <a:pt x="1129" y="853"/>
                    <a:pt x="1505" y="853"/>
                  </a:cubicBezTo>
                  <a:close/>
                  <a:moveTo>
                    <a:pt x="1505" y="0"/>
                  </a:moveTo>
                  <a:cubicBezTo>
                    <a:pt x="677" y="0"/>
                    <a:pt x="1" y="677"/>
                    <a:pt x="1" y="1504"/>
                  </a:cubicBezTo>
                  <a:cubicBezTo>
                    <a:pt x="1" y="2331"/>
                    <a:pt x="677" y="3008"/>
                    <a:pt x="1505" y="3008"/>
                  </a:cubicBezTo>
                  <a:cubicBezTo>
                    <a:pt x="2332" y="3008"/>
                    <a:pt x="3008" y="2331"/>
                    <a:pt x="3008" y="1504"/>
                  </a:cubicBezTo>
                  <a:cubicBezTo>
                    <a:pt x="3008" y="677"/>
                    <a:pt x="2332" y="0"/>
                    <a:pt x="1505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2" name="Google Shape;942;p39"/>
            <p:cNvSpPr/>
            <p:nvPr/>
          </p:nvSpPr>
          <p:spPr>
            <a:xfrm>
              <a:off x="5874098" y="2322045"/>
              <a:ext cx="218589" cy="21879"/>
            </a:xfrm>
            <a:custGeom>
              <a:avLst/>
              <a:gdLst/>
              <a:ahLst/>
              <a:cxnLst/>
              <a:rect l="l" t="t" r="r" b="b"/>
              <a:pathLst>
                <a:path w="8522" h="853" extrusionOk="0">
                  <a:moveTo>
                    <a:pt x="427" y="1"/>
                  </a:moveTo>
                  <a:cubicBezTo>
                    <a:pt x="176" y="1"/>
                    <a:pt x="1" y="201"/>
                    <a:pt x="1" y="427"/>
                  </a:cubicBezTo>
                  <a:cubicBezTo>
                    <a:pt x="1" y="652"/>
                    <a:pt x="176" y="853"/>
                    <a:pt x="427" y="853"/>
                  </a:cubicBezTo>
                  <a:lnTo>
                    <a:pt x="8121" y="853"/>
                  </a:lnTo>
                  <a:cubicBezTo>
                    <a:pt x="8346" y="853"/>
                    <a:pt x="8522" y="652"/>
                    <a:pt x="8522" y="427"/>
                  </a:cubicBezTo>
                  <a:cubicBezTo>
                    <a:pt x="8522" y="201"/>
                    <a:pt x="8346" y="1"/>
                    <a:pt x="812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3" name="Google Shape;943;p39"/>
            <p:cNvSpPr/>
            <p:nvPr/>
          </p:nvSpPr>
          <p:spPr>
            <a:xfrm>
              <a:off x="5980161" y="2197335"/>
              <a:ext cx="180679" cy="146590"/>
            </a:xfrm>
            <a:custGeom>
              <a:avLst/>
              <a:gdLst/>
              <a:ahLst/>
              <a:cxnLst/>
              <a:rect l="l" t="t" r="r" b="b"/>
              <a:pathLst>
                <a:path w="7044" h="5715" extrusionOk="0">
                  <a:moveTo>
                    <a:pt x="3560" y="1"/>
                  </a:moveTo>
                  <a:lnTo>
                    <a:pt x="126" y="5038"/>
                  </a:lnTo>
                  <a:cubicBezTo>
                    <a:pt x="1" y="5239"/>
                    <a:pt x="51" y="5489"/>
                    <a:pt x="252" y="5640"/>
                  </a:cubicBezTo>
                  <a:cubicBezTo>
                    <a:pt x="327" y="5690"/>
                    <a:pt x="402" y="5715"/>
                    <a:pt x="477" y="5715"/>
                  </a:cubicBezTo>
                  <a:cubicBezTo>
                    <a:pt x="628" y="5715"/>
                    <a:pt x="753" y="5640"/>
                    <a:pt x="828" y="5514"/>
                  </a:cubicBezTo>
                  <a:lnTo>
                    <a:pt x="4011" y="853"/>
                  </a:lnTo>
                  <a:lnTo>
                    <a:pt x="6618" y="853"/>
                  </a:lnTo>
                  <a:cubicBezTo>
                    <a:pt x="6843" y="853"/>
                    <a:pt x="7044" y="652"/>
                    <a:pt x="7044" y="427"/>
                  </a:cubicBezTo>
                  <a:cubicBezTo>
                    <a:pt x="7044" y="201"/>
                    <a:pt x="6843" y="1"/>
                    <a:pt x="6618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4" name="Google Shape;944;p39"/>
            <p:cNvSpPr/>
            <p:nvPr/>
          </p:nvSpPr>
          <p:spPr>
            <a:xfrm>
              <a:off x="6032256" y="2322045"/>
              <a:ext cx="188374" cy="103523"/>
            </a:xfrm>
            <a:custGeom>
              <a:avLst/>
              <a:gdLst/>
              <a:ahLst/>
              <a:cxnLst/>
              <a:rect l="l" t="t" r="r" b="b"/>
              <a:pathLst>
                <a:path w="7344" h="4036" extrusionOk="0">
                  <a:moveTo>
                    <a:pt x="461" y="1"/>
                  </a:moveTo>
                  <a:cubicBezTo>
                    <a:pt x="390" y="1"/>
                    <a:pt x="317" y="17"/>
                    <a:pt x="251" y="51"/>
                  </a:cubicBezTo>
                  <a:cubicBezTo>
                    <a:pt x="50" y="176"/>
                    <a:pt x="0" y="427"/>
                    <a:pt x="100" y="627"/>
                  </a:cubicBezTo>
                  <a:lnTo>
                    <a:pt x="2105" y="4036"/>
                  </a:lnTo>
                  <a:lnTo>
                    <a:pt x="6917" y="4036"/>
                  </a:lnTo>
                  <a:cubicBezTo>
                    <a:pt x="7143" y="4036"/>
                    <a:pt x="7343" y="3835"/>
                    <a:pt x="7343" y="3610"/>
                  </a:cubicBezTo>
                  <a:cubicBezTo>
                    <a:pt x="7343" y="3384"/>
                    <a:pt x="7143" y="3184"/>
                    <a:pt x="6917" y="3184"/>
                  </a:cubicBezTo>
                  <a:lnTo>
                    <a:pt x="2581" y="3184"/>
                  </a:lnTo>
                  <a:lnTo>
                    <a:pt x="827" y="201"/>
                  </a:lnTo>
                  <a:cubicBezTo>
                    <a:pt x="744" y="68"/>
                    <a:pt x="604" y="1"/>
                    <a:pt x="46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5" name="Google Shape;945;p39"/>
            <p:cNvSpPr/>
            <p:nvPr/>
          </p:nvSpPr>
          <p:spPr>
            <a:xfrm>
              <a:off x="6074681" y="2289906"/>
              <a:ext cx="86158" cy="86158"/>
            </a:xfrm>
            <a:custGeom>
              <a:avLst/>
              <a:gdLst/>
              <a:ahLst/>
              <a:cxnLst/>
              <a:rect l="l" t="t" r="r" b="b"/>
              <a:pathLst>
                <a:path w="3359" h="3359" extrusionOk="0">
                  <a:moveTo>
                    <a:pt x="1679" y="828"/>
                  </a:moveTo>
                  <a:cubicBezTo>
                    <a:pt x="2131" y="828"/>
                    <a:pt x="2506" y="1204"/>
                    <a:pt x="2506" y="1680"/>
                  </a:cubicBezTo>
                  <a:cubicBezTo>
                    <a:pt x="2506" y="2131"/>
                    <a:pt x="2131" y="2507"/>
                    <a:pt x="1679" y="2507"/>
                  </a:cubicBezTo>
                  <a:cubicBezTo>
                    <a:pt x="1203" y="2507"/>
                    <a:pt x="827" y="2131"/>
                    <a:pt x="827" y="1680"/>
                  </a:cubicBezTo>
                  <a:cubicBezTo>
                    <a:pt x="827" y="1204"/>
                    <a:pt x="1203" y="828"/>
                    <a:pt x="1679" y="828"/>
                  </a:cubicBezTo>
                  <a:close/>
                  <a:moveTo>
                    <a:pt x="1679" y="1"/>
                  </a:moveTo>
                  <a:cubicBezTo>
                    <a:pt x="752" y="1"/>
                    <a:pt x="0" y="752"/>
                    <a:pt x="0" y="1680"/>
                  </a:cubicBezTo>
                  <a:cubicBezTo>
                    <a:pt x="0" y="2607"/>
                    <a:pt x="752" y="3359"/>
                    <a:pt x="1679" y="3359"/>
                  </a:cubicBezTo>
                  <a:cubicBezTo>
                    <a:pt x="2607" y="3359"/>
                    <a:pt x="3359" y="2607"/>
                    <a:pt x="3359" y="1680"/>
                  </a:cubicBezTo>
                  <a:cubicBezTo>
                    <a:pt x="3359" y="752"/>
                    <a:pt x="2607" y="1"/>
                    <a:pt x="167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6" name="Google Shape;946;p39"/>
            <p:cNvSpPr/>
            <p:nvPr/>
          </p:nvSpPr>
          <p:spPr>
            <a:xfrm>
              <a:off x="6198751" y="2371550"/>
              <a:ext cx="86158" cy="86158"/>
            </a:xfrm>
            <a:custGeom>
              <a:avLst/>
              <a:gdLst/>
              <a:ahLst/>
              <a:cxnLst/>
              <a:rect l="l" t="t" r="r" b="b"/>
              <a:pathLst>
                <a:path w="3359" h="3359" extrusionOk="0">
                  <a:moveTo>
                    <a:pt x="1679" y="853"/>
                  </a:moveTo>
                  <a:cubicBezTo>
                    <a:pt x="2156" y="853"/>
                    <a:pt x="2532" y="1229"/>
                    <a:pt x="2532" y="1680"/>
                  </a:cubicBezTo>
                  <a:cubicBezTo>
                    <a:pt x="2532" y="2156"/>
                    <a:pt x="2156" y="2532"/>
                    <a:pt x="1679" y="2532"/>
                  </a:cubicBezTo>
                  <a:cubicBezTo>
                    <a:pt x="1228" y="2532"/>
                    <a:pt x="852" y="2156"/>
                    <a:pt x="852" y="1680"/>
                  </a:cubicBezTo>
                  <a:cubicBezTo>
                    <a:pt x="852" y="1229"/>
                    <a:pt x="1228" y="853"/>
                    <a:pt x="1679" y="853"/>
                  </a:cubicBezTo>
                  <a:close/>
                  <a:moveTo>
                    <a:pt x="1679" y="1"/>
                  </a:moveTo>
                  <a:cubicBezTo>
                    <a:pt x="752" y="1"/>
                    <a:pt x="0" y="752"/>
                    <a:pt x="0" y="1680"/>
                  </a:cubicBezTo>
                  <a:cubicBezTo>
                    <a:pt x="0" y="2607"/>
                    <a:pt x="752" y="3359"/>
                    <a:pt x="1679" y="3359"/>
                  </a:cubicBezTo>
                  <a:cubicBezTo>
                    <a:pt x="2607" y="3359"/>
                    <a:pt x="3359" y="2607"/>
                    <a:pt x="3359" y="1680"/>
                  </a:cubicBezTo>
                  <a:cubicBezTo>
                    <a:pt x="3359" y="752"/>
                    <a:pt x="2607" y="1"/>
                    <a:pt x="167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7" name="Google Shape;947;p39"/>
            <p:cNvSpPr/>
            <p:nvPr/>
          </p:nvSpPr>
          <p:spPr>
            <a:xfrm>
              <a:off x="6138960" y="2165196"/>
              <a:ext cx="86158" cy="86158"/>
            </a:xfrm>
            <a:custGeom>
              <a:avLst/>
              <a:gdLst/>
              <a:ahLst/>
              <a:cxnLst/>
              <a:rect l="l" t="t" r="r" b="b"/>
              <a:pathLst>
                <a:path w="3359" h="3359" extrusionOk="0">
                  <a:moveTo>
                    <a:pt x="1680" y="827"/>
                  </a:moveTo>
                  <a:cubicBezTo>
                    <a:pt x="2156" y="827"/>
                    <a:pt x="2532" y="1203"/>
                    <a:pt x="2532" y="1680"/>
                  </a:cubicBezTo>
                  <a:cubicBezTo>
                    <a:pt x="2532" y="2131"/>
                    <a:pt x="2156" y="2532"/>
                    <a:pt x="1680" y="2532"/>
                  </a:cubicBezTo>
                  <a:cubicBezTo>
                    <a:pt x="1229" y="2532"/>
                    <a:pt x="853" y="2131"/>
                    <a:pt x="853" y="1680"/>
                  </a:cubicBezTo>
                  <a:cubicBezTo>
                    <a:pt x="853" y="1203"/>
                    <a:pt x="1229" y="827"/>
                    <a:pt x="1680" y="827"/>
                  </a:cubicBezTo>
                  <a:close/>
                  <a:moveTo>
                    <a:pt x="1680" y="0"/>
                  </a:moveTo>
                  <a:cubicBezTo>
                    <a:pt x="752" y="0"/>
                    <a:pt x="0" y="752"/>
                    <a:pt x="0" y="1680"/>
                  </a:cubicBezTo>
                  <a:cubicBezTo>
                    <a:pt x="0" y="2607"/>
                    <a:pt x="752" y="3359"/>
                    <a:pt x="1680" y="3359"/>
                  </a:cubicBezTo>
                  <a:cubicBezTo>
                    <a:pt x="2607" y="3359"/>
                    <a:pt x="3359" y="2607"/>
                    <a:pt x="3359" y="1680"/>
                  </a:cubicBezTo>
                  <a:cubicBezTo>
                    <a:pt x="3359" y="752"/>
                    <a:pt x="2607" y="0"/>
                    <a:pt x="168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8" name="Google Shape;948;p39"/>
            <p:cNvSpPr/>
            <p:nvPr/>
          </p:nvSpPr>
          <p:spPr>
            <a:xfrm>
              <a:off x="5030675" y="2684634"/>
              <a:ext cx="258449" cy="21879"/>
            </a:xfrm>
            <a:custGeom>
              <a:avLst/>
              <a:gdLst/>
              <a:ahLst/>
              <a:cxnLst/>
              <a:rect l="l" t="t" r="r" b="b"/>
              <a:pathLst>
                <a:path w="10076" h="853" extrusionOk="0">
                  <a:moveTo>
                    <a:pt x="426" y="0"/>
                  </a:moveTo>
                  <a:cubicBezTo>
                    <a:pt x="201" y="0"/>
                    <a:pt x="0" y="201"/>
                    <a:pt x="0" y="426"/>
                  </a:cubicBezTo>
                  <a:cubicBezTo>
                    <a:pt x="0" y="652"/>
                    <a:pt x="201" y="852"/>
                    <a:pt x="426" y="852"/>
                  </a:cubicBezTo>
                  <a:lnTo>
                    <a:pt x="9649" y="852"/>
                  </a:lnTo>
                  <a:cubicBezTo>
                    <a:pt x="9875" y="852"/>
                    <a:pt x="10075" y="652"/>
                    <a:pt x="10075" y="426"/>
                  </a:cubicBezTo>
                  <a:cubicBezTo>
                    <a:pt x="10075" y="201"/>
                    <a:pt x="9875" y="0"/>
                    <a:pt x="9649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49" name="Google Shape;949;p39"/>
            <p:cNvSpPr/>
            <p:nvPr/>
          </p:nvSpPr>
          <p:spPr>
            <a:xfrm>
              <a:off x="4963164" y="2560565"/>
              <a:ext cx="160107" cy="145949"/>
            </a:xfrm>
            <a:custGeom>
              <a:avLst/>
              <a:gdLst/>
              <a:ahLst/>
              <a:cxnLst/>
              <a:rect l="l" t="t" r="r" b="b"/>
              <a:pathLst>
                <a:path w="6242" h="5690" extrusionOk="0">
                  <a:moveTo>
                    <a:pt x="427" y="0"/>
                  </a:moveTo>
                  <a:cubicBezTo>
                    <a:pt x="176" y="0"/>
                    <a:pt x="1" y="175"/>
                    <a:pt x="1" y="401"/>
                  </a:cubicBezTo>
                  <a:cubicBezTo>
                    <a:pt x="1" y="652"/>
                    <a:pt x="176" y="827"/>
                    <a:pt x="427" y="827"/>
                  </a:cubicBezTo>
                  <a:lnTo>
                    <a:pt x="3008" y="827"/>
                  </a:lnTo>
                  <a:lnTo>
                    <a:pt x="5389" y="5464"/>
                  </a:lnTo>
                  <a:cubicBezTo>
                    <a:pt x="5464" y="5614"/>
                    <a:pt x="5615" y="5689"/>
                    <a:pt x="5765" y="5689"/>
                  </a:cubicBezTo>
                  <a:cubicBezTo>
                    <a:pt x="5840" y="5689"/>
                    <a:pt x="5890" y="5664"/>
                    <a:pt x="5966" y="5639"/>
                  </a:cubicBezTo>
                  <a:cubicBezTo>
                    <a:pt x="6166" y="5539"/>
                    <a:pt x="6241" y="5288"/>
                    <a:pt x="6141" y="5063"/>
                  </a:cubicBezTo>
                  <a:lnTo>
                    <a:pt x="3509" y="0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0" name="Google Shape;950;p39"/>
            <p:cNvSpPr/>
            <p:nvPr/>
          </p:nvSpPr>
          <p:spPr>
            <a:xfrm>
              <a:off x="4903374" y="2684993"/>
              <a:ext cx="188399" cy="103164"/>
            </a:xfrm>
            <a:custGeom>
              <a:avLst/>
              <a:gdLst/>
              <a:ahLst/>
              <a:cxnLst/>
              <a:rect l="l" t="t" r="r" b="b"/>
              <a:pathLst>
                <a:path w="7345" h="4022" extrusionOk="0">
                  <a:moveTo>
                    <a:pt x="6858" y="0"/>
                  </a:moveTo>
                  <a:cubicBezTo>
                    <a:pt x="6715" y="0"/>
                    <a:pt x="6576" y="78"/>
                    <a:pt x="6492" y="212"/>
                  </a:cubicBezTo>
                  <a:lnTo>
                    <a:pt x="4738" y="3194"/>
                  </a:lnTo>
                  <a:lnTo>
                    <a:pt x="402" y="3194"/>
                  </a:lnTo>
                  <a:cubicBezTo>
                    <a:pt x="176" y="3194"/>
                    <a:pt x="1" y="3370"/>
                    <a:pt x="1" y="3620"/>
                  </a:cubicBezTo>
                  <a:cubicBezTo>
                    <a:pt x="1" y="3846"/>
                    <a:pt x="176" y="4021"/>
                    <a:pt x="402" y="4021"/>
                  </a:cubicBezTo>
                  <a:lnTo>
                    <a:pt x="5239" y="4021"/>
                  </a:lnTo>
                  <a:lnTo>
                    <a:pt x="7219" y="638"/>
                  </a:lnTo>
                  <a:cubicBezTo>
                    <a:pt x="7344" y="437"/>
                    <a:pt x="7269" y="162"/>
                    <a:pt x="7068" y="61"/>
                  </a:cubicBezTo>
                  <a:cubicBezTo>
                    <a:pt x="7002" y="20"/>
                    <a:pt x="6929" y="0"/>
                    <a:pt x="6858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1" name="Google Shape;951;p39"/>
            <p:cNvSpPr/>
            <p:nvPr/>
          </p:nvSpPr>
          <p:spPr>
            <a:xfrm>
              <a:off x="4963164" y="2652494"/>
              <a:ext cx="86158" cy="86158"/>
            </a:xfrm>
            <a:custGeom>
              <a:avLst/>
              <a:gdLst/>
              <a:ahLst/>
              <a:cxnLst/>
              <a:rect l="l" t="t" r="r" b="b"/>
              <a:pathLst>
                <a:path w="3359" h="3359" extrusionOk="0">
                  <a:moveTo>
                    <a:pt x="1680" y="852"/>
                  </a:moveTo>
                  <a:cubicBezTo>
                    <a:pt x="2131" y="852"/>
                    <a:pt x="2532" y="1228"/>
                    <a:pt x="2532" y="1679"/>
                  </a:cubicBezTo>
                  <a:cubicBezTo>
                    <a:pt x="2532" y="2155"/>
                    <a:pt x="2131" y="2531"/>
                    <a:pt x="1680" y="2531"/>
                  </a:cubicBezTo>
                  <a:cubicBezTo>
                    <a:pt x="1204" y="2531"/>
                    <a:pt x="828" y="2155"/>
                    <a:pt x="828" y="1679"/>
                  </a:cubicBezTo>
                  <a:cubicBezTo>
                    <a:pt x="828" y="1228"/>
                    <a:pt x="1204" y="852"/>
                    <a:pt x="1680" y="852"/>
                  </a:cubicBezTo>
                  <a:close/>
                  <a:moveTo>
                    <a:pt x="1680" y="0"/>
                  </a:moveTo>
                  <a:cubicBezTo>
                    <a:pt x="752" y="0"/>
                    <a:pt x="1" y="752"/>
                    <a:pt x="1" y="1679"/>
                  </a:cubicBezTo>
                  <a:cubicBezTo>
                    <a:pt x="1" y="2607"/>
                    <a:pt x="752" y="3358"/>
                    <a:pt x="1680" y="3358"/>
                  </a:cubicBezTo>
                  <a:cubicBezTo>
                    <a:pt x="2607" y="3358"/>
                    <a:pt x="3359" y="2607"/>
                    <a:pt x="3359" y="1679"/>
                  </a:cubicBezTo>
                  <a:cubicBezTo>
                    <a:pt x="3359" y="752"/>
                    <a:pt x="2607" y="0"/>
                    <a:pt x="168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2" name="Google Shape;952;p39"/>
            <p:cNvSpPr/>
            <p:nvPr/>
          </p:nvSpPr>
          <p:spPr>
            <a:xfrm>
              <a:off x="4838454" y="2734779"/>
              <a:ext cx="86158" cy="86158"/>
            </a:xfrm>
            <a:custGeom>
              <a:avLst/>
              <a:gdLst/>
              <a:ahLst/>
              <a:cxnLst/>
              <a:rect l="l" t="t" r="r" b="b"/>
              <a:pathLst>
                <a:path w="3359" h="3359" extrusionOk="0">
                  <a:moveTo>
                    <a:pt x="1680" y="827"/>
                  </a:moveTo>
                  <a:cubicBezTo>
                    <a:pt x="2156" y="827"/>
                    <a:pt x="2532" y="1203"/>
                    <a:pt x="2532" y="1679"/>
                  </a:cubicBezTo>
                  <a:cubicBezTo>
                    <a:pt x="2532" y="2130"/>
                    <a:pt x="2156" y="2506"/>
                    <a:pt x="1680" y="2506"/>
                  </a:cubicBezTo>
                  <a:cubicBezTo>
                    <a:pt x="1228" y="2506"/>
                    <a:pt x="827" y="2130"/>
                    <a:pt x="827" y="1679"/>
                  </a:cubicBezTo>
                  <a:cubicBezTo>
                    <a:pt x="827" y="1203"/>
                    <a:pt x="1228" y="827"/>
                    <a:pt x="1680" y="827"/>
                  </a:cubicBezTo>
                  <a:close/>
                  <a:moveTo>
                    <a:pt x="1680" y="0"/>
                  </a:moveTo>
                  <a:cubicBezTo>
                    <a:pt x="752" y="0"/>
                    <a:pt x="0" y="752"/>
                    <a:pt x="0" y="1679"/>
                  </a:cubicBezTo>
                  <a:cubicBezTo>
                    <a:pt x="0" y="2607"/>
                    <a:pt x="752" y="3358"/>
                    <a:pt x="1680" y="3358"/>
                  </a:cubicBezTo>
                  <a:cubicBezTo>
                    <a:pt x="2607" y="3358"/>
                    <a:pt x="3359" y="2607"/>
                    <a:pt x="3359" y="1679"/>
                  </a:cubicBezTo>
                  <a:cubicBezTo>
                    <a:pt x="3359" y="752"/>
                    <a:pt x="2607" y="0"/>
                    <a:pt x="168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3" name="Google Shape;953;p39"/>
            <p:cNvSpPr/>
            <p:nvPr/>
          </p:nvSpPr>
          <p:spPr>
            <a:xfrm>
              <a:off x="4898244" y="2527758"/>
              <a:ext cx="86158" cy="86184"/>
            </a:xfrm>
            <a:custGeom>
              <a:avLst/>
              <a:gdLst/>
              <a:ahLst/>
              <a:cxnLst/>
              <a:rect l="l" t="t" r="r" b="b"/>
              <a:pathLst>
                <a:path w="3359" h="3360" extrusionOk="0">
                  <a:moveTo>
                    <a:pt x="1679" y="853"/>
                  </a:moveTo>
                  <a:cubicBezTo>
                    <a:pt x="2156" y="853"/>
                    <a:pt x="2532" y="1229"/>
                    <a:pt x="2532" y="1680"/>
                  </a:cubicBezTo>
                  <a:cubicBezTo>
                    <a:pt x="2532" y="2156"/>
                    <a:pt x="2156" y="2532"/>
                    <a:pt x="1679" y="2532"/>
                  </a:cubicBezTo>
                  <a:cubicBezTo>
                    <a:pt x="1228" y="2532"/>
                    <a:pt x="852" y="2156"/>
                    <a:pt x="852" y="1680"/>
                  </a:cubicBezTo>
                  <a:cubicBezTo>
                    <a:pt x="852" y="1229"/>
                    <a:pt x="1228" y="853"/>
                    <a:pt x="1679" y="853"/>
                  </a:cubicBezTo>
                  <a:close/>
                  <a:moveTo>
                    <a:pt x="1679" y="1"/>
                  </a:moveTo>
                  <a:cubicBezTo>
                    <a:pt x="752" y="1"/>
                    <a:pt x="0" y="753"/>
                    <a:pt x="0" y="1680"/>
                  </a:cubicBezTo>
                  <a:cubicBezTo>
                    <a:pt x="0" y="2607"/>
                    <a:pt x="752" y="3359"/>
                    <a:pt x="1679" y="3359"/>
                  </a:cubicBezTo>
                  <a:cubicBezTo>
                    <a:pt x="2607" y="3359"/>
                    <a:pt x="3359" y="2607"/>
                    <a:pt x="3359" y="1680"/>
                  </a:cubicBezTo>
                  <a:cubicBezTo>
                    <a:pt x="3359" y="753"/>
                    <a:pt x="2607" y="1"/>
                    <a:pt x="167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4" name="Google Shape;954;p39"/>
            <p:cNvSpPr/>
            <p:nvPr/>
          </p:nvSpPr>
          <p:spPr>
            <a:xfrm>
              <a:off x="4976015" y="2425543"/>
              <a:ext cx="77181" cy="76540"/>
            </a:xfrm>
            <a:custGeom>
              <a:avLst/>
              <a:gdLst/>
              <a:ahLst/>
              <a:cxnLst/>
              <a:rect l="l" t="t" r="r" b="b"/>
              <a:pathLst>
                <a:path w="3009" h="2984" extrusionOk="0">
                  <a:moveTo>
                    <a:pt x="1505" y="828"/>
                  </a:moveTo>
                  <a:cubicBezTo>
                    <a:pt x="1881" y="828"/>
                    <a:pt x="2181" y="1129"/>
                    <a:pt x="2181" y="1480"/>
                  </a:cubicBezTo>
                  <a:cubicBezTo>
                    <a:pt x="2181" y="1855"/>
                    <a:pt x="1881" y="2156"/>
                    <a:pt x="1505" y="2156"/>
                  </a:cubicBezTo>
                  <a:cubicBezTo>
                    <a:pt x="1129" y="2156"/>
                    <a:pt x="853" y="1855"/>
                    <a:pt x="853" y="1480"/>
                  </a:cubicBezTo>
                  <a:cubicBezTo>
                    <a:pt x="853" y="1129"/>
                    <a:pt x="1129" y="828"/>
                    <a:pt x="1505" y="828"/>
                  </a:cubicBezTo>
                  <a:close/>
                  <a:moveTo>
                    <a:pt x="1505" y="1"/>
                  </a:moveTo>
                  <a:cubicBezTo>
                    <a:pt x="678" y="1"/>
                    <a:pt x="1" y="652"/>
                    <a:pt x="1" y="1480"/>
                  </a:cubicBezTo>
                  <a:cubicBezTo>
                    <a:pt x="1" y="2332"/>
                    <a:pt x="678" y="2983"/>
                    <a:pt x="1505" y="2983"/>
                  </a:cubicBezTo>
                  <a:cubicBezTo>
                    <a:pt x="2332" y="2983"/>
                    <a:pt x="3008" y="2332"/>
                    <a:pt x="3008" y="1480"/>
                  </a:cubicBezTo>
                  <a:cubicBezTo>
                    <a:pt x="3008" y="652"/>
                    <a:pt x="2332" y="1"/>
                    <a:pt x="150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5" name="Google Shape;955;p39"/>
            <p:cNvSpPr/>
            <p:nvPr/>
          </p:nvSpPr>
          <p:spPr>
            <a:xfrm>
              <a:off x="5031958" y="2453194"/>
              <a:ext cx="114450" cy="21238"/>
            </a:xfrm>
            <a:custGeom>
              <a:avLst/>
              <a:gdLst/>
              <a:ahLst/>
              <a:cxnLst/>
              <a:rect l="l" t="t" r="r" b="b"/>
              <a:pathLst>
                <a:path w="4462" h="828" extrusionOk="0">
                  <a:moveTo>
                    <a:pt x="401" y="1"/>
                  </a:moveTo>
                  <a:cubicBezTo>
                    <a:pt x="176" y="1"/>
                    <a:pt x="0" y="176"/>
                    <a:pt x="0" y="402"/>
                  </a:cubicBezTo>
                  <a:cubicBezTo>
                    <a:pt x="0" y="652"/>
                    <a:pt x="176" y="828"/>
                    <a:pt x="401" y="828"/>
                  </a:cubicBezTo>
                  <a:lnTo>
                    <a:pt x="4035" y="828"/>
                  </a:lnTo>
                  <a:cubicBezTo>
                    <a:pt x="4261" y="828"/>
                    <a:pt x="4461" y="652"/>
                    <a:pt x="4461" y="402"/>
                  </a:cubicBezTo>
                  <a:cubicBezTo>
                    <a:pt x="4461" y="176"/>
                    <a:pt x="4261" y="1"/>
                    <a:pt x="403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6" name="Google Shape;956;p39"/>
            <p:cNvSpPr/>
            <p:nvPr/>
          </p:nvSpPr>
          <p:spPr>
            <a:xfrm>
              <a:off x="6016815" y="2648621"/>
              <a:ext cx="76514" cy="77181"/>
            </a:xfrm>
            <a:custGeom>
              <a:avLst/>
              <a:gdLst/>
              <a:ahLst/>
              <a:cxnLst/>
              <a:rect l="l" t="t" r="r" b="b"/>
              <a:pathLst>
                <a:path w="2983" h="3009" extrusionOk="0">
                  <a:moveTo>
                    <a:pt x="1504" y="853"/>
                  </a:moveTo>
                  <a:cubicBezTo>
                    <a:pt x="1855" y="853"/>
                    <a:pt x="2156" y="1154"/>
                    <a:pt x="2156" y="1504"/>
                  </a:cubicBezTo>
                  <a:cubicBezTo>
                    <a:pt x="2156" y="1880"/>
                    <a:pt x="1855" y="2181"/>
                    <a:pt x="1504" y="2181"/>
                  </a:cubicBezTo>
                  <a:cubicBezTo>
                    <a:pt x="1128" y="2181"/>
                    <a:pt x="828" y="1880"/>
                    <a:pt x="828" y="1504"/>
                  </a:cubicBezTo>
                  <a:cubicBezTo>
                    <a:pt x="828" y="1154"/>
                    <a:pt x="1128" y="853"/>
                    <a:pt x="1504" y="853"/>
                  </a:cubicBezTo>
                  <a:close/>
                  <a:moveTo>
                    <a:pt x="1504" y="1"/>
                  </a:moveTo>
                  <a:cubicBezTo>
                    <a:pt x="652" y="1"/>
                    <a:pt x="1" y="677"/>
                    <a:pt x="1" y="1504"/>
                  </a:cubicBezTo>
                  <a:cubicBezTo>
                    <a:pt x="1" y="2331"/>
                    <a:pt x="652" y="3008"/>
                    <a:pt x="1504" y="3008"/>
                  </a:cubicBezTo>
                  <a:cubicBezTo>
                    <a:pt x="2331" y="3008"/>
                    <a:pt x="2983" y="2331"/>
                    <a:pt x="2983" y="1504"/>
                  </a:cubicBezTo>
                  <a:cubicBezTo>
                    <a:pt x="2983" y="677"/>
                    <a:pt x="2331" y="1"/>
                    <a:pt x="1504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7" name="Google Shape;957;p39"/>
            <p:cNvSpPr/>
            <p:nvPr/>
          </p:nvSpPr>
          <p:spPr>
            <a:xfrm>
              <a:off x="5883743" y="2676272"/>
              <a:ext cx="154310" cy="21879"/>
            </a:xfrm>
            <a:custGeom>
              <a:avLst/>
              <a:gdLst/>
              <a:ahLst/>
              <a:cxnLst/>
              <a:rect l="l" t="t" r="r" b="b"/>
              <a:pathLst>
                <a:path w="6016" h="853" extrusionOk="0">
                  <a:moveTo>
                    <a:pt x="427" y="0"/>
                  </a:moveTo>
                  <a:cubicBezTo>
                    <a:pt x="176" y="0"/>
                    <a:pt x="1" y="201"/>
                    <a:pt x="1" y="426"/>
                  </a:cubicBezTo>
                  <a:cubicBezTo>
                    <a:pt x="1" y="652"/>
                    <a:pt x="176" y="852"/>
                    <a:pt x="427" y="852"/>
                  </a:cubicBezTo>
                  <a:lnTo>
                    <a:pt x="5590" y="852"/>
                  </a:lnTo>
                  <a:cubicBezTo>
                    <a:pt x="5815" y="852"/>
                    <a:pt x="6016" y="652"/>
                    <a:pt x="6016" y="426"/>
                  </a:cubicBezTo>
                  <a:cubicBezTo>
                    <a:pt x="6016" y="201"/>
                    <a:pt x="5815" y="0"/>
                    <a:pt x="559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8" name="Google Shape;958;p39"/>
            <p:cNvSpPr/>
            <p:nvPr/>
          </p:nvSpPr>
          <p:spPr>
            <a:xfrm>
              <a:off x="5569376" y="2831198"/>
              <a:ext cx="21238" cy="117657"/>
            </a:xfrm>
            <a:custGeom>
              <a:avLst/>
              <a:gdLst/>
              <a:ahLst/>
              <a:cxnLst/>
              <a:rect l="l" t="t" r="r" b="b"/>
              <a:pathLst>
                <a:path w="828" h="4587" extrusionOk="0">
                  <a:moveTo>
                    <a:pt x="402" y="0"/>
                  </a:moveTo>
                  <a:cubicBezTo>
                    <a:pt x="176" y="0"/>
                    <a:pt x="1" y="201"/>
                    <a:pt x="1" y="427"/>
                  </a:cubicBezTo>
                  <a:lnTo>
                    <a:pt x="1" y="4161"/>
                  </a:lnTo>
                  <a:cubicBezTo>
                    <a:pt x="1" y="4386"/>
                    <a:pt x="176" y="4587"/>
                    <a:pt x="402" y="4587"/>
                  </a:cubicBezTo>
                  <a:cubicBezTo>
                    <a:pt x="652" y="4587"/>
                    <a:pt x="828" y="4386"/>
                    <a:pt x="828" y="4161"/>
                  </a:cubicBezTo>
                  <a:lnTo>
                    <a:pt x="828" y="427"/>
                  </a:lnTo>
                  <a:cubicBezTo>
                    <a:pt x="828" y="201"/>
                    <a:pt x="652" y="0"/>
                    <a:pt x="402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59" name="Google Shape;959;p39"/>
            <p:cNvSpPr/>
            <p:nvPr/>
          </p:nvSpPr>
          <p:spPr>
            <a:xfrm>
              <a:off x="5445307" y="2816500"/>
              <a:ext cx="52095" cy="109859"/>
            </a:xfrm>
            <a:custGeom>
              <a:avLst/>
              <a:gdLst/>
              <a:ahLst/>
              <a:cxnLst/>
              <a:rect l="l" t="t" r="r" b="b"/>
              <a:pathLst>
                <a:path w="2031" h="4283" extrusionOk="0">
                  <a:moveTo>
                    <a:pt x="1570" y="0"/>
                  </a:moveTo>
                  <a:cubicBezTo>
                    <a:pt x="1388" y="0"/>
                    <a:pt x="1219" y="117"/>
                    <a:pt x="1179" y="298"/>
                  </a:cubicBezTo>
                  <a:lnTo>
                    <a:pt x="76" y="3731"/>
                  </a:lnTo>
                  <a:cubicBezTo>
                    <a:pt x="1" y="3957"/>
                    <a:pt x="126" y="4183"/>
                    <a:pt x="352" y="4258"/>
                  </a:cubicBezTo>
                  <a:cubicBezTo>
                    <a:pt x="377" y="4258"/>
                    <a:pt x="427" y="4283"/>
                    <a:pt x="477" y="4283"/>
                  </a:cubicBezTo>
                  <a:cubicBezTo>
                    <a:pt x="652" y="4283"/>
                    <a:pt x="803" y="4157"/>
                    <a:pt x="878" y="3982"/>
                  </a:cubicBezTo>
                  <a:lnTo>
                    <a:pt x="1956" y="548"/>
                  </a:lnTo>
                  <a:cubicBezTo>
                    <a:pt x="2031" y="323"/>
                    <a:pt x="1905" y="97"/>
                    <a:pt x="1705" y="22"/>
                  </a:cubicBezTo>
                  <a:cubicBezTo>
                    <a:pt x="1660" y="7"/>
                    <a:pt x="1615" y="0"/>
                    <a:pt x="157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0" name="Google Shape;960;p39"/>
            <p:cNvSpPr/>
            <p:nvPr/>
          </p:nvSpPr>
          <p:spPr>
            <a:xfrm>
              <a:off x="5332165" y="2777769"/>
              <a:ext cx="82311" cy="97803"/>
            </a:xfrm>
            <a:custGeom>
              <a:avLst/>
              <a:gdLst/>
              <a:ahLst/>
              <a:cxnLst/>
              <a:rect l="l" t="t" r="r" b="b"/>
              <a:pathLst>
                <a:path w="3209" h="3813" extrusionOk="0">
                  <a:moveTo>
                    <a:pt x="2730" y="0"/>
                  </a:moveTo>
                  <a:cubicBezTo>
                    <a:pt x="2604" y="0"/>
                    <a:pt x="2480" y="51"/>
                    <a:pt x="2407" y="154"/>
                  </a:cubicBezTo>
                  <a:lnTo>
                    <a:pt x="126" y="3136"/>
                  </a:lnTo>
                  <a:cubicBezTo>
                    <a:pt x="1" y="3312"/>
                    <a:pt x="26" y="3587"/>
                    <a:pt x="226" y="3713"/>
                  </a:cubicBezTo>
                  <a:cubicBezTo>
                    <a:pt x="301" y="3788"/>
                    <a:pt x="377" y="3813"/>
                    <a:pt x="477" y="3813"/>
                  </a:cubicBezTo>
                  <a:cubicBezTo>
                    <a:pt x="602" y="3813"/>
                    <a:pt x="727" y="3738"/>
                    <a:pt x="803" y="3637"/>
                  </a:cubicBezTo>
                  <a:lnTo>
                    <a:pt x="3058" y="680"/>
                  </a:lnTo>
                  <a:cubicBezTo>
                    <a:pt x="3209" y="479"/>
                    <a:pt x="3159" y="229"/>
                    <a:pt x="2983" y="78"/>
                  </a:cubicBezTo>
                  <a:cubicBezTo>
                    <a:pt x="2910" y="26"/>
                    <a:pt x="2820" y="0"/>
                    <a:pt x="273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1" name="Google Shape;961;p39"/>
            <p:cNvSpPr/>
            <p:nvPr/>
          </p:nvSpPr>
          <p:spPr>
            <a:xfrm>
              <a:off x="5258883" y="2725597"/>
              <a:ext cx="82311" cy="81849"/>
            </a:xfrm>
            <a:custGeom>
              <a:avLst/>
              <a:gdLst/>
              <a:ahLst/>
              <a:cxnLst/>
              <a:rect l="l" t="t" r="r" b="b"/>
              <a:pathLst>
                <a:path w="3209" h="3191" extrusionOk="0">
                  <a:moveTo>
                    <a:pt x="2757" y="1"/>
                  </a:moveTo>
                  <a:cubicBezTo>
                    <a:pt x="2651" y="1"/>
                    <a:pt x="2544" y="45"/>
                    <a:pt x="2457" y="132"/>
                  </a:cubicBezTo>
                  <a:lnTo>
                    <a:pt x="151" y="2463"/>
                  </a:lnTo>
                  <a:cubicBezTo>
                    <a:pt x="0" y="2639"/>
                    <a:pt x="0" y="2889"/>
                    <a:pt x="151" y="3065"/>
                  </a:cubicBezTo>
                  <a:cubicBezTo>
                    <a:pt x="226" y="3140"/>
                    <a:pt x="351" y="3190"/>
                    <a:pt x="452" y="3190"/>
                  </a:cubicBezTo>
                  <a:cubicBezTo>
                    <a:pt x="552" y="3190"/>
                    <a:pt x="677" y="3140"/>
                    <a:pt x="752" y="3065"/>
                  </a:cubicBezTo>
                  <a:lnTo>
                    <a:pt x="3058" y="709"/>
                  </a:lnTo>
                  <a:cubicBezTo>
                    <a:pt x="3209" y="559"/>
                    <a:pt x="3209" y="283"/>
                    <a:pt x="3058" y="132"/>
                  </a:cubicBezTo>
                  <a:cubicBezTo>
                    <a:pt x="2970" y="45"/>
                    <a:pt x="2864" y="1"/>
                    <a:pt x="275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2" name="Google Shape;962;p39"/>
            <p:cNvSpPr/>
            <p:nvPr/>
          </p:nvSpPr>
          <p:spPr>
            <a:xfrm>
              <a:off x="5662589" y="2816500"/>
              <a:ext cx="52095" cy="109859"/>
            </a:xfrm>
            <a:custGeom>
              <a:avLst/>
              <a:gdLst/>
              <a:ahLst/>
              <a:cxnLst/>
              <a:rect l="l" t="t" r="r" b="b"/>
              <a:pathLst>
                <a:path w="2031" h="4283" extrusionOk="0">
                  <a:moveTo>
                    <a:pt x="461" y="0"/>
                  </a:moveTo>
                  <a:cubicBezTo>
                    <a:pt x="417" y="0"/>
                    <a:pt x="371" y="7"/>
                    <a:pt x="327" y="22"/>
                  </a:cubicBezTo>
                  <a:cubicBezTo>
                    <a:pt x="126" y="97"/>
                    <a:pt x="1" y="323"/>
                    <a:pt x="76" y="548"/>
                  </a:cubicBezTo>
                  <a:lnTo>
                    <a:pt x="1154" y="3982"/>
                  </a:lnTo>
                  <a:cubicBezTo>
                    <a:pt x="1229" y="4157"/>
                    <a:pt x="1379" y="4283"/>
                    <a:pt x="1555" y="4283"/>
                  </a:cubicBezTo>
                  <a:cubicBezTo>
                    <a:pt x="1605" y="4283"/>
                    <a:pt x="1655" y="4258"/>
                    <a:pt x="1680" y="4258"/>
                  </a:cubicBezTo>
                  <a:cubicBezTo>
                    <a:pt x="1906" y="4183"/>
                    <a:pt x="2031" y="3957"/>
                    <a:pt x="1956" y="3731"/>
                  </a:cubicBezTo>
                  <a:lnTo>
                    <a:pt x="853" y="298"/>
                  </a:lnTo>
                  <a:cubicBezTo>
                    <a:pt x="813" y="117"/>
                    <a:pt x="643" y="0"/>
                    <a:pt x="46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3" name="Google Shape;963;p39"/>
            <p:cNvSpPr/>
            <p:nvPr/>
          </p:nvSpPr>
          <p:spPr>
            <a:xfrm>
              <a:off x="5745541" y="2777769"/>
              <a:ext cx="82311" cy="97803"/>
            </a:xfrm>
            <a:custGeom>
              <a:avLst/>
              <a:gdLst/>
              <a:ahLst/>
              <a:cxnLst/>
              <a:rect l="l" t="t" r="r" b="b"/>
              <a:pathLst>
                <a:path w="3209" h="3813" extrusionOk="0">
                  <a:moveTo>
                    <a:pt x="479" y="0"/>
                  </a:moveTo>
                  <a:cubicBezTo>
                    <a:pt x="389" y="0"/>
                    <a:pt x="299" y="26"/>
                    <a:pt x="226" y="78"/>
                  </a:cubicBezTo>
                  <a:cubicBezTo>
                    <a:pt x="50" y="229"/>
                    <a:pt x="0" y="479"/>
                    <a:pt x="150" y="680"/>
                  </a:cubicBezTo>
                  <a:lnTo>
                    <a:pt x="2406" y="3637"/>
                  </a:lnTo>
                  <a:cubicBezTo>
                    <a:pt x="2481" y="3738"/>
                    <a:pt x="2607" y="3813"/>
                    <a:pt x="2732" y="3813"/>
                  </a:cubicBezTo>
                  <a:cubicBezTo>
                    <a:pt x="2832" y="3813"/>
                    <a:pt x="2907" y="3788"/>
                    <a:pt x="2982" y="3713"/>
                  </a:cubicBezTo>
                  <a:cubicBezTo>
                    <a:pt x="3183" y="3587"/>
                    <a:pt x="3208" y="3312"/>
                    <a:pt x="3083" y="3136"/>
                  </a:cubicBezTo>
                  <a:lnTo>
                    <a:pt x="802" y="154"/>
                  </a:lnTo>
                  <a:cubicBezTo>
                    <a:pt x="729" y="51"/>
                    <a:pt x="605" y="0"/>
                    <a:pt x="479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4" name="Google Shape;964;p39"/>
            <p:cNvSpPr/>
            <p:nvPr/>
          </p:nvSpPr>
          <p:spPr>
            <a:xfrm>
              <a:off x="5817540" y="2724545"/>
              <a:ext cx="83593" cy="82901"/>
            </a:xfrm>
            <a:custGeom>
              <a:avLst/>
              <a:gdLst/>
              <a:ahLst/>
              <a:cxnLst/>
              <a:rect l="l" t="t" r="r" b="b"/>
              <a:pathLst>
                <a:path w="3259" h="3232" extrusionOk="0">
                  <a:moveTo>
                    <a:pt x="448" y="1"/>
                  </a:moveTo>
                  <a:cubicBezTo>
                    <a:pt x="342" y="1"/>
                    <a:pt x="235" y="39"/>
                    <a:pt x="150" y="123"/>
                  </a:cubicBezTo>
                  <a:cubicBezTo>
                    <a:pt x="0" y="274"/>
                    <a:pt x="0" y="549"/>
                    <a:pt x="150" y="725"/>
                  </a:cubicBezTo>
                  <a:lnTo>
                    <a:pt x="2506" y="3106"/>
                  </a:lnTo>
                  <a:cubicBezTo>
                    <a:pt x="2582" y="3181"/>
                    <a:pt x="2707" y="3231"/>
                    <a:pt x="2807" y="3231"/>
                  </a:cubicBezTo>
                  <a:cubicBezTo>
                    <a:pt x="2907" y="3231"/>
                    <a:pt x="3033" y="3181"/>
                    <a:pt x="3108" y="3106"/>
                  </a:cubicBezTo>
                  <a:cubicBezTo>
                    <a:pt x="3258" y="2930"/>
                    <a:pt x="3258" y="2680"/>
                    <a:pt x="3108" y="2504"/>
                  </a:cubicBezTo>
                  <a:lnTo>
                    <a:pt x="752" y="123"/>
                  </a:lnTo>
                  <a:cubicBezTo>
                    <a:pt x="674" y="45"/>
                    <a:pt x="562" y="1"/>
                    <a:pt x="44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5" name="Google Shape;965;p39"/>
            <p:cNvSpPr/>
            <p:nvPr/>
          </p:nvSpPr>
          <p:spPr>
            <a:xfrm>
              <a:off x="5569376" y="2080345"/>
              <a:ext cx="21238" cy="117015"/>
            </a:xfrm>
            <a:custGeom>
              <a:avLst/>
              <a:gdLst/>
              <a:ahLst/>
              <a:cxnLst/>
              <a:rect l="l" t="t" r="r" b="b"/>
              <a:pathLst>
                <a:path w="828" h="4562" extrusionOk="0">
                  <a:moveTo>
                    <a:pt x="402" y="0"/>
                  </a:moveTo>
                  <a:cubicBezTo>
                    <a:pt x="176" y="0"/>
                    <a:pt x="1" y="176"/>
                    <a:pt x="1" y="426"/>
                  </a:cubicBezTo>
                  <a:lnTo>
                    <a:pt x="1" y="4135"/>
                  </a:lnTo>
                  <a:cubicBezTo>
                    <a:pt x="1" y="4386"/>
                    <a:pt x="176" y="4562"/>
                    <a:pt x="402" y="4562"/>
                  </a:cubicBezTo>
                  <a:cubicBezTo>
                    <a:pt x="652" y="4562"/>
                    <a:pt x="828" y="4386"/>
                    <a:pt x="828" y="4135"/>
                  </a:cubicBezTo>
                  <a:lnTo>
                    <a:pt x="828" y="426"/>
                  </a:lnTo>
                  <a:cubicBezTo>
                    <a:pt x="828" y="176"/>
                    <a:pt x="652" y="0"/>
                    <a:pt x="402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6" name="Google Shape;966;p39"/>
            <p:cNvSpPr/>
            <p:nvPr/>
          </p:nvSpPr>
          <p:spPr>
            <a:xfrm>
              <a:off x="5662589" y="2102917"/>
              <a:ext cx="52095" cy="109885"/>
            </a:xfrm>
            <a:custGeom>
              <a:avLst/>
              <a:gdLst/>
              <a:ahLst/>
              <a:cxnLst/>
              <a:rect l="l" t="t" r="r" b="b"/>
              <a:pathLst>
                <a:path w="2031" h="4284" extrusionOk="0">
                  <a:moveTo>
                    <a:pt x="1548" y="1"/>
                  </a:moveTo>
                  <a:cubicBezTo>
                    <a:pt x="1371" y="1"/>
                    <a:pt x="1214" y="117"/>
                    <a:pt x="1154" y="298"/>
                  </a:cubicBezTo>
                  <a:lnTo>
                    <a:pt x="76" y="3732"/>
                  </a:lnTo>
                  <a:cubicBezTo>
                    <a:pt x="1" y="3957"/>
                    <a:pt x="126" y="4183"/>
                    <a:pt x="327" y="4258"/>
                  </a:cubicBezTo>
                  <a:cubicBezTo>
                    <a:pt x="377" y="4258"/>
                    <a:pt x="427" y="4283"/>
                    <a:pt x="477" y="4283"/>
                  </a:cubicBezTo>
                  <a:cubicBezTo>
                    <a:pt x="653" y="4283"/>
                    <a:pt x="803" y="4158"/>
                    <a:pt x="853" y="3982"/>
                  </a:cubicBezTo>
                  <a:lnTo>
                    <a:pt x="1956" y="549"/>
                  </a:lnTo>
                  <a:cubicBezTo>
                    <a:pt x="2031" y="323"/>
                    <a:pt x="1906" y="73"/>
                    <a:pt x="1680" y="22"/>
                  </a:cubicBezTo>
                  <a:cubicBezTo>
                    <a:pt x="1636" y="8"/>
                    <a:pt x="1591" y="1"/>
                    <a:pt x="154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7" name="Google Shape;967;p39"/>
            <p:cNvSpPr/>
            <p:nvPr/>
          </p:nvSpPr>
          <p:spPr>
            <a:xfrm>
              <a:off x="5745541" y="2153576"/>
              <a:ext cx="82311" cy="97778"/>
            </a:xfrm>
            <a:custGeom>
              <a:avLst/>
              <a:gdLst/>
              <a:ahLst/>
              <a:cxnLst/>
              <a:rect l="l" t="t" r="r" b="b"/>
              <a:pathLst>
                <a:path w="3209" h="3812" extrusionOk="0">
                  <a:moveTo>
                    <a:pt x="2745" y="1"/>
                  </a:moveTo>
                  <a:cubicBezTo>
                    <a:pt x="2621" y="1"/>
                    <a:pt x="2496" y="58"/>
                    <a:pt x="2406" y="178"/>
                  </a:cubicBezTo>
                  <a:lnTo>
                    <a:pt x="150" y="3135"/>
                  </a:lnTo>
                  <a:cubicBezTo>
                    <a:pt x="0" y="3311"/>
                    <a:pt x="50" y="3586"/>
                    <a:pt x="226" y="3712"/>
                  </a:cubicBezTo>
                  <a:cubicBezTo>
                    <a:pt x="301" y="3787"/>
                    <a:pt x="376" y="3812"/>
                    <a:pt x="476" y="3812"/>
                  </a:cubicBezTo>
                  <a:cubicBezTo>
                    <a:pt x="602" y="3812"/>
                    <a:pt x="727" y="3737"/>
                    <a:pt x="802" y="3636"/>
                  </a:cubicBezTo>
                  <a:lnTo>
                    <a:pt x="3083" y="679"/>
                  </a:lnTo>
                  <a:cubicBezTo>
                    <a:pt x="3208" y="478"/>
                    <a:pt x="3183" y="228"/>
                    <a:pt x="2982" y="77"/>
                  </a:cubicBezTo>
                  <a:cubicBezTo>
                    <a:pt x="2912" y="27"/>
                    <a:pt x="2829" y="1"/>
                    <a:pt x="274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8" name="Google Shape;968;p39"/>
            <p:cNvSpPr/>
            <p:nvPr/>
          </p:nvSpPr>
          <p:spPr>
            <a:xfrm>
              <a:off x="5817540" y="2221600"/>
              <a:ext cx="83593" cy="83132"/>
            </a:xfrm>
            <a:custGeom>
              <a:avLst/>
              <a:gdLst/>
              <a:ahLst/>
              <a:cxnLst/>
              <a:rect l="l" t="t" r="r" b="b"/>
              <a:pathLst>
                <a:path w="3259" h="3241" extrusionOk="0">
                  <a:moveTo>
                    <a:pt x="2807" y="1"/>
                  </a:moveTo>
                  <a:cubicBezTo>
                    <a:pt x="2701" y="1"/>
                    <a:pt x="2594" y="45"/>
                    <a:pt x="2506" y="132"/>
                  </a:cubicBezTo>
                  <a:lnTo>
                    <a:pt x="150" y="2513"/>
                  </a:lnTo>
                  <a:cubicBezTo>
                    <a:pt x="0" y="2689"/>
                    <a:pt x="0" y="2939"/>
                    <a:pt x="150" y="3115"/>
                  </a:cubicBezTo>
                  <a:cubicBezTo>
                    <a:pt x="251" y="3190"/>
                    <a:pt x="351" y="3240"/>
                    <a:pt x="451" y="3240"/>
                  </a:cubicBezTo>
                  <a:cubicBezTo>
                    <a:pt x="551" y="3240"/>
                    <a:pt x="677" y="3190"/>
                    <a:pt x="752" y="3115"/>
                  </a:cubicBezTo>
                  <a:lnTo>
                    <a:pt x="3108" y="709"/>
                  </a:lnTo>
                  <a:cubicBezTo>
                    <a:pt x="3258" y="558"/>
                    <a:pt x="3258" y="283"/>
                    <a:pt x="3108" y="132"/>
                  </a:cubicBezTo>
                  <a:cubicBezTo>
                    <a:pt x="3020" y="45"/>
                    <a:pt x="2914" y="1"/>
                    <a:pt x="280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69" name="Google Shape;969;p39"/>
            <p:cNvSpPr/>
            <p:nvPr/>
          </p:nvSpPr>
          <p:spPr>
            <a:xfrm>
              <a:off x="5445307" y="2102917"/>
              <a:ext cx="52095" cy="109885"/>
            </a:xfrm>
            <a:custGeom>
              <a:avLst/>
              <a:gdLst/>
              <a:ahLst/>
              <a:cxnLst/>
              <a:rect l="l" t="t" r="r" b="b"/>
              <a:pathLst>
                <a:path w="2031" h="4284" extrusionOk="0">
                  <a:moveTo>
                    <a:pt x="484" y="1"/>
                  </a:moveTo>
                  <a:cubicBezTo>
                    <a:pt x="441" y="1"/>
                    <a:pt x="396" y="8"/>
                    <a:pt x="352" y="22"/>
                  </a:cubicBezTo>
                  <a:cubicBezTo>
                    <a:pt x="126" y="73"/>
                    <a:pt x="1" y="323"/>
                    <a:pt x="76" y="549"/>
                  </a:cubicBezTo>
                  <a:lnTo>
                    <a:pt x="1179" y="3982"/>
                  </a:lnTo>
                  <a:cubicBezTo>
                    <a:pt x="1229" y="4158"/>
                    <a:pt x="1379" y="4283"/>
                    <a:pt x="1555" y="4283"/>
                  </a:cubicBezTo>
                  <a:cubicBezTo>
                    <a:pt x="1605" y="4283"/>
                    <a:pt x="1655" y="4258"/>
                    <a:pt x="1705" y="4258"/>
                  </a:cubicBezTo>
                  <a:cubicBezTo>
                    <a:pt x="1905" y="4183"/>
                    <a:pt x="2031" y="3957"/>
                    <a:pt x="1956" y="3732"/>
                  </a:cubicBezTo>
                  <a:lnTo>
                    <a:pt x="878" y="298"/>
                  </a:lnTo>
                  <a:cubicBezTo>
                    <a:pt x="818" y="117"/>
                    <a:pt x="660" y="1"/>
                    <a:pt x="48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0" name="Google Shape;970;p39"/>
            <p:cNvSpPr/>
            <p:nvPr/>
          </p:nvSpPr>
          <p:spPr>
            <a:xfrm>
              <a:off x="5332165" y="2153576"/>
              <a:ext cx="82311" cy="97778"/>
            </a:xfrm>
            <a:custGeom>
              <a:avLst/>
              <a:gdLst/>
              <a:ahLst/>
              <a:cxnLst/>
              <a:rect l="l" t="t" r="r" b="b"/>
              <a:pathLst>
                <a:path w="3209" h="3812" extrusionOk="0">
                  <a:moveTo>
                    <a:pt x="464" y="1"/>
                  </a:moveTo>
                  <a:cubicBezTo>
                    <a:pt x="380" y="1"/>
                    <a:pt x="297" y="27"/>
                    <a:pt x="226" y="77"/>
                  </a:cubicBezTo>
                  <a:cubicBezTo>
                    <a:pt x="26" y="228"/>
                    <a:pt x="1" y="478"/>
                    <a:pt x="126" y="679"/>
                  </a:cubicBezTo>
                  <a:lnTo>
                    <a:pt x="2407" y="3636"/>
                  </a:lnTo>
                  <a:cubicBezTo>
                    <a:pt x="2482" y="3737"/>
                    <a:pt x="2607" y="3812"/>
                    <a:pt x="2732" y="3812"/>
                  </a:cubicBezTo>
                  <a:cubicBezTo>
                    <a:pt x="2808" y="3812"/>
                    <a:pt x="2908" y="3787"/>
                    <a:pt x="2983" y="3712"/>
                  </a:cubicBezTo>
                  <a:cubicBezTo>
                    <a:pt x="3159" y="3586"/>
                    <a:pt x="3209" y="3311"/>
                    <a:pt x="3058" y="3135"/>
                  </a:cubicBezTo>
                  <a:lnTo>
                    <a:pt x="803" y="178"/>
                  </a:lnTo>
                  <a:cubicBezTo>
                    <a:pt x="713" y="58"/>
                    <a:pt x="587" y="1"/>
                    <a:pt x="46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1" name="Google Shape;971;p39"/>
            <p:cNvSpPr/>
            <p:nvPr/>
          </p:nvSpPr>
          <p:spPr>
            <a:xfrm>
              <a:off x="5258883" y="2221600"/>
              <a:ext cx="81028" cy="80541"/>
            </a:xfrm>
            <a:custGeom>
              <a:avLst/>
              <a:gdLst/>
              <a:ahLst/>
              <a:cxnLst/>
              <a:rect l="l" t="t" r="r" b="b"/>
              <a:pathLst>
                <a:path w="3159" h="3140" extrusionOk="0">
                  <a:moveTo>
                    <a:pt x="452" y="1"/>
                  </a:moveTo>
                  <a:cubicBezTo>
                    <a:pt x="345" y="1"/>
                    <a:pt x="239" y="45"/>
                    <a:pt x="151" y="132"/>
                  </a:cubicBezTo>
                  <a:cubicBezTo>
                    <a:pt x="0" y="283"/>
                    <a:pt x="0" y="558"/>
                    <a:pt x="151" y="709"/>
                  </a:cubicBezTo>
                  <a:lnTo>
                    <a:pt x="2407" y="3014"/>
                  </a:lnTo>
                  <a:cubicBezTo>
                    <a:pt x="2482" y="3090"/>
                    <a:pt x="2607" y="3140"/>
                    <a:pt x="2707" y="3140"/>
                  </a:cubicBezTo>
                  <a:cubicBezTo>
                    <a:pt x="2808" y="3140"/>
                    <a:pt x="2908" y="3090"/>
                    <a:pt x="3008" y="3014"/>
                  </a:cubicBezTo>
                  <a:cubicBezTo>
                    <a:pt x="3158" y="2839"/>
                    <a:pt x="3158" y="2588"/>
                    <a:pt x="3008" y="2413"/>
                  </a:cubicBezTo>
                  <a:lnTo>
                    <a:pt x="752" y="132"/>
                  </a:lnTo>
                  <a:cubicBezTo>
                    <a:pt x="665" y="45"/>
                    <a:pt x="558" y="1"/>
                    <a:pt x="45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2" name="Google Shape;972;p39"/>
            <p:cNvSpPr/>
            <p:nvPr/>
          </p:nvSpPr>
          <p:spPr>
            <a:xfrm>
              <a:off x="5086592" y="2186408"/>
              <a:ext cx="986832" cy="655742"/>
            </a:xfrm>
            <a:custGeom>
              <a:avLst/>
              <a:gdLst/>
              <a:ahLst/>
              <a:cxnLst/>
              <a:rect l="l" t="t" r="r" b="b"/>
              <a:pathLst>
                <a:path w="38473" h="25565" extrusionOk="0">
                  <a:moveTo>
                    <a:pt x="19224" y="0"/>
                  </a:moveTo>
                  <a:cubicBezTo>
                    <a:pt x="15715" y="0"/>
                    <a:pt x="12582" y="1805"/>
                    <a:pt x="9775" y="3835"/>
                  </a:cubicBezTo>
                  <a:cubicBezTo>
                    <a:pt x="7068" y="5790"/>
                    <a:pt x="4587" y="8146"/>
                    <a:pt x="2231" y="10502"/>
                  </a:cubicBezTo>
                  <a:cubicBezTo>
                    <a:pt x="1479" y="11254"/>
                    <a:pt x="727" y="12006"/>
                    <a:pt x="1" y="12783"/>
                  </a:cubicBezTo>
                  <a:cubicBezTo>
                    <a:pt x="2732" y="15740"/>
                    <a:pt x="5715" y="18497"/>
                    <a:pt x="8873" y="20978"/>
                  </a:cubicBezTo>
                  <a:cubicBezTo>
                    <a:pt x="12006" y="23434"/>
                    <a:pt x="15114" y="25565"/>
                    <a:pt x="19224" y="25565"/>
                  </a:cubicBezTo>
                  <a:cubicBezTo>
                    <a:pt x="23961" y="25565"/>
                    <a:pt x="28046" y="22482"/>
                    <a:pt x="31505" y="19499"/>
                  </a:cubicBezTo>
                  <a:cubicBezTo>
                    <a:pt x="33936" y="17419"/>
                    <a:pt x="36267" y="15163"/>
                    <a:pt x="38447" y="12808"/>
                  </a:cubicBezTo>
                  <a:cubicBezTo>
                    <a:pt x="38472" y="12808"/>
                    <a:pt x="38472" y="12808"/>
                    <a:pt x="38472" y="12783"/>
                  </a:cubicBezTo>
                  <a:cubicBezTo>
                    <a:pt x="35740" y="9850"/>
                    <a:pt x="32883" y="7018"/>
                    <a:pt x="29700" y="4562"/>
                  </a:cubicBezTo>
                  <a:cubicBezTo>
                    <a:pt x="28873" y="3935"/>
                    <a:pt x="28021" y="3309"/>
                    <a:pt x="27169" y="2732"/>
                  </a:cubicBezTo>
                  <a:cubicBezTo>
                    <a:pt x="24963" y="1279"/>
                    <a:pt x="22582" y="151"/>
                    <a:pt x="19800" y="26"/>
                  </a:cubicBezTo>
                  <a:cubicBezTo>
                    <a:pt x="19625" y="26"/>
                    <a:pt x="19424" y="0"/>
                    <a:pt x="19224" y="0"/>
                  </a:cubicBezTo>
                  <a:close/>
                </a:path>
              </a:pathLst>
            </a:custGeom>
            <a:solidFill>
              <a:srgbClr val="FFFFFF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3" name="Google Shape;973;p39"/>
            <p:cNvSpPr/>
            <p:nvPr/>
          </p:nvSpPr>
          <p:spPr>
            <a:xfrm>
              <a:off x="5344375" y="2278338"/>
              <a:ext cx="471242" cy="471883"/>
            </a:xfrm>
            <a:custGeom>
              <a:avLst/>
              <a:gdLst/>
              <a:ahLst/>
              <a:cxnLst/>
              <a:rect l="l" t="t" r="r" b="b"/>
              <a:pathLst>
                <a:path w="18372" h="18397" extrusionOk="0">
                  <a:moveTo>
                    <a:pt x="9174" y="0"/>
                  </a:moveTo>
                  <a:cubicBezTo>
                    <a:pt x="4111" y="0"/>
                    <a:pt x="1" y="4136"/>
                    <a:pt x="1" y="9199"/>
                  </a:cubicBezTo>
                  <a:cubicBezTo>
                    <a:pt x="1" y="14286"/>
                    <a:pt x="4111" y="18397"/>
                    <a:pt x="9174" y="18397"/>
                  </a:cubicBezTo>
                  <a:cubicBezTo>
                    <a:pt x="14262" y="18397"/>
                    <a:pt x="18372" y="14286"/>
                    <a:pt x="18372" y="9199"/>
                  </a:cubicBezTo>
                  <a:cubicBezTo>
                    <a:pt x="18372" y="4136"/>
                    <a:pt x="14262" y="0"/>
                    <a:pt x="9174" y="0"/>
                  </a:cubicBezTo>
                  <a:close/>
                </a:path>
              </a:pathLst>
            </a:custGeom>
            <a:solidFill>
              <a:schemeClr val="dk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4" name="Google Shape;974;p39"/>
            <p:cNvSpPr/>
            <p:nvPr/>
          </p:nvSpPr>
          <p:spPr>
            <a:xfrm>
              <a:off x="5445307" y="2379912"/>
              <a:ext cx="269376" cy="269376"/>
            </a:xfrm>
            <a:custGeom>
              <a:avLst/>
              <a:gdLst/>
              <a:ahLst/>
              <a:cxnLst/>
              <a:rect l="l" t="t" r="r" b="b"/>
              <a:pathLst>
                <a:path w="10502" h="10502" extrusionOk="0">
                  <a:moveTo>
                    <a:pt x="5239" y="0"/>
                  </a:moveTo>
                  <a:cubicBezTo>
                    <a:pt x="2357" y="0"/>
                    <a:pt x="1" y="2356"/>
                    <a:pt x="1" y="5239"/>
                  </a:cubicBezTo>
                  <a:cubicBezTo>
                    <a:pt x="1" y="8146"/>
                    <a:pt x="2357" y="10502"/>
                    <a:pt x="5239" y="10502"/>
                  </a:cubicBezTo>
                  <a:cubicBezTo>
                    <a:pt x="8146" y="10502"/>
                    <a:pt x="10502" y="8146"/>
                    <a:pt x="10502" y="5239"/>
                  </a:cubicBezTo>
                  <a:cubicBezTo>
                    <a:pt x="10502" y="2356"/>
                    <a:pt x="8146" y="0"/>
                    <a:pt x="5239" y="0"/>
                  </a:cubicBezTo>
                  <a:close/>
                </a:path>
              </a:pathLst>
            </a:custGeom>
            <a:solidFill>
              <a:schemeClr val="dk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75" name="Google Shape;975;p39"/>
            <p:cNvSpPr/>
            <p:nvPr/>
          </p:nvSpPr>
          <p:spPr>
            <a:xfrm>
              <a:off x="5589948" y="2387632"/>
              <a:ext cx="132457" cy="132457"/>
            </a:xfrm>
            <a:custGeom>
              <a:avLst/>
              <a:gdLst/>
              <a:ahLst/>
              <a:cxnLst/>
              <a:rect l="l" t="t" r="r" b="b"/>
              <a:pathLst>
                <a:path w="5164" h="5164" extrusionOk="0">
                  <a:moveTo>
                    <a:pt x="2582" y="0"/>
                  </a:moveTo>
                  <a:cubicBezTo>
                    <a:pt x="1154" y="0"/>
                    <a:pt x="1" y="1153"/>
                    <a:pt x="1" y="2582"/>
                  </a:cubicBezTo>
                  <a:cubicBezTo>
                    <a:pt x="1" y="4010"/>
                    <a:pt x="1154" y="5163"/>
                    <a:pt x="2582" y="5163"/>
                  </a:cubicBezTo>
                  <a:cubicBezTo>
                    <a:pt x="4011" y="5163"/>
                    <a:pt x="5164" y="4010"/>
                    <a:pt x="5164" y="2582"/>
                  </a:cubicBezTo>
                  <a:cubicBezTo>
                    <a:pt x="5164" y="1153"/>
                    <a:pt x="4011" y="0"/>
                    <a:pt x="2582" y="0"/>
                  </a:cubicBezTo>
                  <a:close/>
                </a:path>
              </a:pathLst>
            </a:custGeom>
            <a:solidFill>
              <a:srgbClr val="FFFFFF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976" name="Google Shape;976;p39"/>
          <p:cNvGrpSpPr/>
          <p:nvPr/>
        </p:nvGrpSpPr>
        <p:grpSpPr>
          <a:xfrm>
            <a:off x="4684340" y="3384428"/>
            <a:ext cx="1754893" cy="882148"/>
            <a:chOff x="718640" y="3743705"/>
            <a:chExt cx="1710422" cy="859794"/>
          </a:xfrm>
        </p:grpSpPr>
        <p:sp>
          <p:nvSpPr>
            <p:cNvPr id="977" name="Google Shape;977;p39"/>
            <p:cNvSpPr txBox="1"/>
            <p:nvPr/>
          </p:nvSpPr>
          <p:spPr>
            <a:xfrm flipH="1">
              <a:off x="718640" y="3743705"/>
              <a:ext cx="1710000" cy="377700"/>
            </a:xfrm>
            <a:prstGeom prst="rect">
              <a:avLst/>
            </a:prstGeom>
            <a:noFill/>
            <a:ln w="1905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/>
              <a:r>
                <a:rPr lang="fa-IR" b="1" dirty="0">
                  <a:solidFill>
                    <a:schemeClr val="accent3"/>
                  </a:solidFill>
                  <a:latin typeface="Shabnam" panose="020B0603030804020204" pitchFamily="34" charset="-78"/>
                  <a:cs typeface="Shabnam" panose="020B0603030804020204" pitchFamily="34" charset="-78"/>
                  <a:sym typeface="Fira Sans Extra Condensed"/>
                </a:rPr>
                <a:t>تیتر عنوان بنویسید</a:t>
              </a:r>
            </a:p>
          </p:txBody>
        </p:sp>
        <p:sp>
          <p:nvSpPr>
            <p:cNvPr id="978" name="Google Shape;978;p39"/>
            <p:cNvSpPr txBox="1"/>
            <p:nvPr/>
          </p:nvSpPr>
          <p:spPr>
            <a:xfrm flipH="1">
              <a:off x="718762" y="4121399"/>
              <a:ext cx="1710300" cy="482100"/>
            </a:xfrm>
            <a:prstGeom prst="rect">
              <a:avLst/>
            </a:prstGeom>
            <a:noFill/>
            <a:ln w="1905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10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1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</p:grpSp>
      <p:grpSp>
        <p:nvGrpSpPr>
          <p:cNvPr id="979" name="Google Shape;979;p39"/>
          <p:cNvGrpSpPr/>
          <p:nvPr/>
        </p:nvGrpSpPr>
        <p:grpSpPr>
          <a:xfrm>
            <a:off x="3098656" y="3447956"/>
            <a:ext cx="966896" cy="755083"/>
            <a:chOff x="5174250" y="3644100"/>
            <a:chExt cx="627325" cy="489900"/>
          </a:xfrm>
        </p:grpSpPr>
        <p:sp>
          <p:nvSpPr>
            <p:cNvPr id="980" name="Google Shape;980;p39"/>
            <p:cNvSpPr/>
            <p:nvPr/>
          </p:nvSpPr>
          <p:spPr>
            <a:xfrm>
              <a:off x="5441900" y="3660425"/>
              <a:ext cx="21325" cy="21350"/>
            </a:xfrm>
            <a:custGeom>
              <a:avLst/>
              <a:gdLst/>
              <a:ahLst/>
              <a:cxnLst/>
              <a:rect l="l" t="t" r="r" b="b"/>
              <a:pathLst>
                <a:path w="853" h="854" extrusionOk="0">
                  <a:moveTo>
                    <a:pt x="426" y="201"/>
                  </a:moveTo>
                  <a:cubicBezTo>
                    <a:pt x="551" y="201"/>
                    <a:pt x="652" y="302"/>
                    <a:pt x="652" y="427"/>
                  </a:cubicBezTo>
                  <a:cubicBezTo>
                    <a:pt x="652" y="552"/>
                    <a:pt x="551" y="653"/>
                    <a:pt x="426" y="653"/>
                  </a:cubicBezTo>
                  <a:cubicBezTo>
                    <a:pt x="301" y="653"/>
                    <a:pt x="201" y="552"/>
                    <a:pt x="201" y="427"/>
                  </a:cubicBezTo>
                  <a:cubicBezTo>
                    <a:pt x="201" y="302"/>
                    <a:pt x="301" y="201"/>
                    <a:pt x="426" y="201"/>
                  </a:cubicBezTo>
                  <a:close/>
                  <a:moveTo>
                    <a:pt x="426" y="1"/>
                  </a:moveTo>
                  <a:cubicBezTo>
                    <a:pt x="201" y="1"/>
                    <a:pt x="0" y="201"/>
                    <a:pt x="0" y="427"/>
                  </a:cubicBezTo>
                  <a:cubicBezTo>
                    <a:pt x="0" y="678"/>
                    <a:pt x="201" y="853"/>
                    <a:pt x="426" y="853"/>
                  </a:cubicBezTo>
                  <a:cubicBezTo>
                    <a:pt x="677" y="853"/>
                    <a:pt x="852" y="678"/>
                    <a:pt x="852" y="427"/>
                  </a:cubicBezTo>
                  <a:cubicBezTo>
                    <a:pt x="852" y="201"/>
                    <a:pt x="677" y="1"/>
                    <a:pt x="426" y="1"/>
                  </a:cubicBezTo>
                  <a:close/>
                </a:path>
              </a:pathLst>
            </a:custGeom>
            <a:solidFill>
              <a:srgbClr val="D1D3D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1" name="Google Shape;981;p39"/>
            <p:cNvSpPr/>
            <p:nvPr/>
          </p:nvSpPr>
          <p:spPr>
            <a:xfrm>
              <a:off x="5174250" y="3644100"/>
              <a:ext cx="627325" cy="489900"/>
            </a:xfrm>
            <a:custGeom>
              <a:avLst/>
              <a:gdLst/>
              <a:ahLst/>
              <a:cxnLst/>
              <a:rect l="l" t="t" r="r" b="b"/>
              <a:pathLst>
                <a:path w="25093" h="19596" extrusionOk="0">
                  <a:moveTo>
                    <a:pt x="14118" y="0"/>
                  </a:moveTo>
                  <a:cubicBezTo>
                    <a:pt x="12318" y="0"/>
                    <a:pt x="10485" y="310"/>
                    <a:pt x="8726" y="729"/>
                  </a:cubicBezTo>
                  <a:cubicBezTo>
                    <a:pt x="7849" y="930"/>
                    <a:pt x="6997" y="1155"/>
                    <a:pt x="6170" y="1331"/>
                  </a:cubicBezTo>
                  <a:cubicBezTo>
                    <a:pt x="4290" y="1757"/>
                    <a:pt x="2611" y="3336"/>
                    <a:pt x="1683" y="5065"/>
                  </a:cubicBezTo>
                  <a:cubicBezTo>
                    <a:pt x="1289" y="5804"/>
                    <a:pt x="0" y="9881"/>
                    <a:pt x="1833" y="9881"/>
                  </a:cubicBezTo>
                  <a:cubicBezTo>
                    <a:pt x="1866" y="9881"/>
                    <a:pt x="1899" y="9880"/>
                    <a:pt x="1934" y="9877"/>
                  </a:cubicBezTo>
                  <a:lnTo>
                    <a:pt x="1934" y="9877"/>
                  </a:lnTo>
                  <a:cubicBezTo>
                    <a:pt x="16" y="11943"/>
                    <a:pt x="2223" y="13839"/>
                    <a:pt x="4319" y="13839"/>
                  </a:cubicBezTo>
                  <a:cubicBezTo>
                    <a:pt x="4360" y="13839"/>
                    <a:pt x="4400" y="13838"/>
                    <a:pt x="4440" y="13837"/>
                  </a:cubicBezTo>
                  <a:cubicBezTo>
                    <a:pt x="5284" y="13799"/>
                    <a:pt x="5737" y="13636"/>
                    <a:pt x="6154" y="13636"/>
                  </a:cubicBezTo>
                  <a:cubicBezTo>
                    <a:pt x="6555" y="13636"/>
                    <a:pt x="6923" y="13786"/>
                    <a:pt x="7573" y="14338"/>
                  </a:cubicBezTo>
                  <a:cubicBezTo>
                    <a:pt x="8315" y="14997"/>
                    <a:pt x="9412" y="15369"/>
                    <a:pt x="9807" y="15369"/>
                  </a:cubicBezTo>
                  <a:cubicBezTo>
                    <a:pt x="9893" y="15369"/>
                    <a:pt x="9945" y="15351"/>
                    <a:pt x="9954" y="15316"/>
                  </a:cubicBezTo>
                  <a:cubicBezTo>
                    <a:pt x="10384" y="15511"/>
                    <a:pt x="11019" y="15624"/>
                    <a:pt x="11693" y="15624"/>
                  </a:cubicBezTo>
                  <a:cubicBezTo>
                    <a:pt x="13181" y="15624"/>
                    <a:pt x="14863" y="15076"/>
                    <a:pt x="14967" y="13662"/>
                  </a:cubicBezTo>
                  <a:cubicBezTo>
                    <a:pt x="15120" y="13635"/>
                    <a:pt x="15268" y="13622"/>
                    <a:pt x="15411" y="13622"/>
                  </a:cubicBezTo>
                  <a:cubicBezTo>
                    <a:pt x="17928" y="13622"/>
                    <a:pt x="18843" y="17628"/>
                    <a:pt x="19578" y="19501"/>
                  </a:cubicBezTo>
                  <a:cubicBezTo>
                    <a:pt x="19791" y="19564"/>
                    <a:pt x="19960" y="19595"/>
                    <a:pt x="20127" y="19595"/>
                  </a:cubicBezTo>
                  <a:cubicBezTo>
                    <a:pt x="20293" y="19595"/>
                    <a:pt x="20455" y="19564"/>
                    <a:pt x="20656" y="19501"/>
                  </a:cubicBezTo>
                  <a:cubicBezTo>
                    <a:pt x="20205" y="18423"/>
                    <a:pt x="19403" y="16143"/>
                    <a:pt x="19528" y="15416"/>
                  </a:cubicBezTo>
                  <a:cubicBezTo>
                    <a:pt x="19804" y="13737"/>
                    <a:pt x="22059" y="13862"/>
                    <a:pt x="23112" y="12910"/>
                  </a:cubicBezTo>
                  <a:cubicBezTo>
                    <a:pt x="24165" y="11957"/>
                    <a:pt x="24165" y="10629"/>
                    <a:pt x="24365" y="9301"/>
                  </a:cubicBezTo>
                  <a:cubicBezTo>
                    <a:pt x="24541" y="8022"/>
                    <a:pt x="25092" y="6368"/>
                    <a:pt x="24190" y="5240"/>
                  </a:cubicBezTo>
                  <a:cubicBezTo>
                    <a:pt x="23563" y="4438"/>
                    <a:pt x="22586" y="4063"/>
                    <a:pt x="21809" y="3461"/>
                  </a:cubicBezTo>
                  <a:cubicBezTo>
                    <a:pt x="21082" y="2885"/>
                    <a:pt x="20581" y="1857"/>
                    <a:pt x="19779" y="1381"/>
                  </a:cubicBezTo>
                  <a:cubicBezTo>
                    <a:pt x="18023" y="372"/>
                    <a:pt x="16090" y="0"/>
                    <a:pt x="14118" y="0"/>
                  </a:cubicBezTo>
                  <a:close/>
                </a:path>
              </a:pathLst>
            </a:custGeom>
            <a:solidFill>
              <a:schemeClr val="l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2" name="Google Shape;982;p39"/>
            <p:cNvSpPr/>
            <p:nvPr/>
          </p:nvSpPr>
          <p:spPr>
            <a:xfrm>
              <a:off x="5610425" y="3826475"/>
              <a:ext cx="121600" cy="27600"/>
            </a:xfrm>
            <a:custGeom>
              <a:avLst/>
              <a:gdLst/>
              <a:ahLst/>
              <a:cxnLst/>
              <a:rect l="l" t="t" r="r" b="b"/>
              <a:pathLst>
                <a:path w="4864" h="1104" extrusionOk="0">
                  <a:moveTo>
                    <a:pt x="2883" y="1"/>
                  </a:moveTo>
                  <a:lnTo>
                    <a:pt x="1705" y="903"/>
                  </a:lnTo>
                  <a:lnTo>
                    <a:pt x="1" y="903"/>
                  </a:lnTo>
                  <a:lnTo>
                    <a:pt x="1" y="1103"/>
                  </a:lnTo>
                  <a:lnTo>
                    <a:pt x="1780" y="1103"/>
                  </a:lnTo>
                  <a:lnTo>
                    <a:pt x="2958" y="201"/>
                  </a:lnTo>
                  <a:lnTo>
                    <a:pt x="4863" y="201"/>
                  </a:lnTo>
                  <a:lnTo>
                    <a:pt x="4863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3" name="Google Shape;983;p39"/>
            <p:cNvSpPr/>
            <p:nvPr/>
          </p:nvSpPr>
          <p:spPr>
            <a:xfrm>
              <a:off x="5596650" y="3793275"/>
              <a:ext cx="121575" cy="26950"/>
            </a:xfrm>
            <a:custGeom>
              <a:avLst/>
              <a:gdLst/>
              <a:ahLst/>
              <a:cxnLst/>
              <a:rect l="l" t="t" r="r" b="b"/>
              <a:pathLst>
                <a:path w="4863" h="1078" extrusionOk="0">
                  <a:moveTo>
                    <a:pt x="1" y="0"/>
                  </a:moveTo>
                  <a:lnTo>
                    <a:pt x="1" y="201"/>
                  </a:lnTo>
                  <a:lnTo>
                    <a:pt x="1705" y="201"/>
                  </a:lnTo>
                  <a:lnTo>
                    <a:pt x="2883" y="1078"/>
                  </a:lnTo>
                  <a:lnTo>
                    <a:pt x="4863" y="1078"/>
                  </a:lnTo>
                  <a:lnTo>
                    <a:pt x="4863" y="877"/>
                  </a:lnTo>
                  <a:lnTo>
                    <a:pt x="2958" y="877"/>
                  </a:lnTo>
                  <a:lnTo>
                    <a:pt x="178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4" name="Google Shape;984;p39"/>
            <p:cNvSpPr/>
            <p:nvPr/>
          </p:nvSpPr>
          <p:spPr>
            <a:xfrm>
              <a:off x="5584750" y="3826475"/>
              <a:ext cx="78350" cy="5050"/>
            </a:xfrm>
            <a:custGeom>
              <a:avLst/>
              <a:gdLst/>
              <a:ahLst/>
              <a:cxnLst/>
              <a:rect l="l" t="t" r="r" b="b"/>
              <a:pathLst>
                <a:path w="3134" h="202" extrusionOk="0">
                  <a:moveTo>
                    <a:pt x="0" y="1"/>
                  </a:moveTo>
                  <a:lnTo>
                    <a:pt x="0" y="201"/>
                  </a:lnTo>
                  <a:lnTo>
                    <a:pt x="3133" y="201"/>
                  </a:lnTo>
                  <a:lnTo>
                    <a:pt x="3133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5" name="Google Shape;985;p39"/>
            <p:cNvSpPr/>
            <p:nvPr/>
          </p:nvSpPr>
          <p:spPr>
            <a:xfrm>
              <a:off x="5591000" y="384152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2" y="201"/>
                  </a:moveTo>
                  <a:cubicBezTo>
                    <a:pt x="502" y="201"/>
                    <a:pt x="602" y="301"/>
                    <a:pt x="602" y="401"/>
                  </a:cubicBezTo>
                  <a:cubicBezTo>
                    <a:pt x="602" y="526"/>
                    <a:pt x="502" y="602"/>
                    <a:pt x="402" y="602"/>
                  </a:cubicBezTo>
                  <a:cubicBezTo>
                    <a:pt x="277" y="602"/>
                    <a:pt x="201" y="526"/>
                    <a:pt x="201" y="401"/>
                  </a:cubicBezTo>
                  <a:cubicBezTo>
                    <a:pt x="201" y="301"/>
                    <a:pt x="277" y="201"/>
                    <a:pt x="402" y="201"/>
                  </a:cubicBezTo>
                  <a:close/>
                  <a:moveTo>
                    <a:pt x="402" y="0"/>
                  </a:moveTo>
                  <a:cubicBezTo>
                    <a:pt x="176" y="0"/>
                    <a:pt x="1" y="201"/>
                    <a:pt x="1" y="401"/>
                  </a:cubicBezTo>
                  <a:cubicBezTo>
                    <a:pt x="1" y="627"/>
                    <a:pt x="176" y="802"/>
                    <a:pt x="402" y="802"/>
                  </a:cubicBezTo>
                  <a:cubicBezTo>
                    <a:pt x="628" y="802"/>
                    <a:pt x="803" y="627"/>
                    <a:pt x="803" y="401"/>
                  </a:cubicBezTo>
                  <a:cubicBezTo>
                    <a:pt x="803" y="201"/>
                    <a:pt x="628" y="0"/>
                    <a:pt x="40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6" name="Google Shape;986;p39"/>
            <p:cNvSpPr/>
            <p:nvPr/>
          </p:nvSpPr>
          <p:spPr>
            <a:xfrm>
              <a:off x="5567200" y="3818950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2" y="201"/>
                  </a:moveTo>
                  <a:cubicBezTo>
                    <a:pt x="502" y="201"/>
                    <a:pt x="602" y="302"/>
                    <a:pt x="602" y="402"/>
                  </a:cubicBezTo>
                  <a:cubicBezTo>
                    <a:pt x="602" y="527"/>
                    <a:pt x="502" y="602"/>
                    <a:pt x="402" y="602"/>
                  </a:cubicBezTo>
                  <a:cubicBezTo>
                    <a:pt x="276" y="602"/>
                    <a:pt x="201" y="527"/>
                    <a:pt x="201" y="402"/>
                  </a:cubicBezTo>
                  <a:cubicBezTo>
                    <a:pt x="201" y="302"/>
                    <a:pt x="276" y="201"/>
                    <a:pt x="402" y="201"/>
                  </a:cubicBezTo>
                  <a:close/>
                  <a:moveTo>
                    <a:pt x="402" y="1"/>
                  </a:moveTo>
                  <a:cubicBezTo>
                    <a:pt x="176" y="1"/>
                    <a:pt x="1" y="201"/>
                    <a:pt x="1" y="402"/>
                  </a:cubicBezTo>
                  <a:cubicBezTo>
                    <a:pt x="1" y="627"/>
                    <a:pt x="176" y="803"/>
                    <a:pt x="402" y="803"/>
                  </a:cubicBezTo>
                  <a:cubicBezTo>
                    <a:pt x="627" y="803"/>
                    <a:pt x="803" y="627"/>
                    <a:pt x="803" y="402"/>
                  </a:cubicBezTo>
                  <a:cubicBezTo>
                    <a:pt x="803" y="201"/>
                    <a:pt x="627" y="1"/>
                    <a:pt x="4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7" name="Google Shape;987;p39"/>
            <p:cNvSpPr/>
            <p:nvPr/>
          </p:nvSpPr>
          <p:spPr>
            <a:xfrm>
              <a:off x="5671850" y="3803925"/>
              <a:ext cx="78325" cy="5025"/>
            </a:xfrm>
            <a:custGeom>
              <a:avLst/>
              <a:gdLst/>
              <a:ahLst/>
              <a:cxnLst/>
              <a:rect l="l" t="t" r="r" b="b"/>
              <a:pathLst>
                <a:path w="3133" h="201" extrusionOk="0">
                  <a:moveTo>
                    <a:pt x="0" y="0"/>
                  </a:moveTo>
                  <a:lnTo>
                    <a:pt x="0" y="201"/>
                  </a:lnTo>
                  <a:lnTo>
                    <a:pt x="3133" y="201"/>
                  </a:lnTo>
                  <a:lnTo>
                    <a:pt x="313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8" name="Google Shape;988;p39"/>
            <p:cNvSpPr/>
            <p:nvPr/>
          </p:nvSpPr>
          <p:spPr>
            <a:xfrm>
              <a:off x="5747650" y="3797025"/>
              <a:ext cx="20075" cy="19450"/>
            </a:xfrm>
            <a:custGeom>
              <a:avLst/>
              <a:gdLst/>
              <a:ahLst/>
              <a:cxnLst/>
              <a:rect l="l" t="t" r="r" b="b"/>
              <a:pathLst>
                <a:path w="803" h="778" extrusionOk="0">
                  <a:moveTo>
                    <a:pt x="402" y="201"/>
                  </a:moveTo>
                  <a:cubicBezTo>
                    <a:pt x="502" y="201"/>
                    <a:pt x="602" y="276"/>
                    <a:pt x="602" y="377"/>
                  </a:cubicBezTo>
                  <a:cubicBezTo>
                    <a:pt x="602" y="502"/>
                    <a:pt x="502" y="577"/>
                    <a:pt x="402" y="577"/>
                  </a:cubicBezTo>
                  <a:cubicBezTo>
                    <a:pt x="276" y="577"/>
                    <a:pt x="201" y="502"/>
                    <a:pt x="201" y="377"/>
                  </a:cubicBezTo>
                  <a:cubicBezTo>
                    <a:pt x="201" y="276"/>
                    <a:pt x="276" y="201"/>
                    <a:pt x="402" y="201"/>
                  </a:cubicBezTo>
                  <a:close/>
                  <a:moveTo>
                    <a:pt x="402" y="1"/>
                  </a:moveTo>
                  <a:cubicBezTo>
                    <a:pt x="176" y="1"/>
                    <a:pt x="1" y="176"/>
                    <a:pt x="1" y="377"/>
                  </a:cubicBezTo>
                  <a:cubicBezTo>
                    <a:pt x="1" y="602"/>
                    <a:pt x="176" y="778"/>
                    <a:pt x="402" y="778"/>
                  </a:cubicBezTo>
                  <a:cubicBezTo>
                    <a:pt x="627" y="778"/>
                    <a:pt x="803" y="602"/>
                    <a:pt x="803" y="377"/>
                  </a:cubicBezTo>
                  <a:cubicBezTo>
                    <a:pt x="803" y="176"/>
                    <a:pt x="627" y="1"/>
                    <a:pt x="4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89" name="Google Shape;989;p39"/>
            <p:cNvSpPr/>
            <p:nvPr/>
          </p:nvSpPr>
          <p:spPr>
            <a:xfrm>
              <a:off x="5727600" y="3818950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2" y="201"/>
                  </a:moveTo>
                  <a:cubicBezTo>
                    <a:pt x="502" y="201"/>
                    <a:pt x="602" y="302"/>
                    <a:pt x="602" y="402"/>
                  </a:cubicBezTo>
                  <a:cubicBezTo>
                    <a:pt x="602" y="527"/>
                    <a:pt x="502" y="602"/>
                    <a:pt x="402" y="602"/>
                  </a:cubicBezTo>
                  <a:cubicBezTo>
                    <a:pt x="276" y="602"/>
                    <a:pt x="201" y="527"/>
                    <a:pt x="201" y="402"/>
                  </a:cubicBezTo>
                  <a:cubicBezTo>
                    <a:pt x="201" y="302"/>
                    <a:pt x="276" y="201"/>
                    <a:pt x="402" y="201"/>
                  </a:cubicBezTo>
                  <a:close/>
                  <a:moveTo>
                    <a:pt x="402" y="1"/>
                  </a:moveTo>
                  <a:cubicBezTo>
                    <a:pt x="176" y="1"/>
                    <a:pt x="1" y="201"/>
                    <a:pt x="1" y="402"/>
                  </a:cubicBezTo>
                  <a:cubicBezTo>
                    <a:pt x="1" y="627"/>
                    <a:pt x="176" y="803"/>
                    <a:pt x="402" y="803"/>
                  </a:cubicBezTo>
                  <a:cubicBezTo>
                    <a:pt x="627" y="803"/>
                    <a:pt x="803" y="627"/>
                    <a:pt x="803" y="402"/>
                  </a:cubicBezTo>
                  <a:cubicBezTo>
                    <a:pt x="803" y="201"/>
                    <a:pt x="627" y="1"/>
                    <a:pt x="4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0" name="Google Shape;990;p39"/>
            <p:cNvSpPr/>
            <p:nvPr/>
          </p:nvSpPr>
          <p:spPr>
            <a:xfrm>
              <a:off x="5578475" y="3785750"/>
              <a:ext cx="20075" cy="19450"/>
            </a:xfrm>
            <a:custGeom>
              <a:avLst/>
              <a:gdLst/>
              <a:ahLst/>
              <a:cxnLst/>
              <a:rect l="l" t="t" r="r" b="b"/>
              <a:pathLst>
                <a:path w="803" h="778" extrusionOk="0">
                  <a:moveTo>
                    <a:pt x="402" y="201"/>
                  </a:moveTo>
                  <a:cubicBezTo>
                    <a:pt x="502" y="201"/>
                    <a:pt x="602" y="276"/>
                    <a:pt x="602" y="402"/>
                  </a:cubicBezTo>
                  <a:cubicBezTo>
                    <a:pt x="602" y="502"/>
                    <a:pt x="502" y="577"/>
                    <a:pt x="402" y="577"/>
                  </a:cubicBezTo>
                  <a:cubicBezTo>
                    <a:pt x="276" y="577"/>
                    <a:pt x="201" y="502"/>
                    <a:pt x="201" y="402"/>
                  </a:cubicBezTo>
                  <a:cubicBezTo>
                    <a:pt x="201" y="276"/>
                    <a:pt x="276" y="201"/>
                    <a:pt x="402" y="201"/>
                  </a:cubicBezTo>
                  <a:close/>
                  <a:moveTo>
                    <a:pt x="402" y="1"/>
                  </a:moveTo>
                  <a:cubicBezTo>
                    <a:pt x="176" y="1"/>
                    <a:pt x="1" y="176"/>
                    <a:pt x="1" y="402"/>
                  </a:cubicBezTo>
                  <a:cubicBezTo>
                    <a:pt x="1" y="602"/>
                    <a:pt x="176" y="777"/>
                    <a:pt x="402" y="777"/>
                  </a:cubicBezTo>
                  <a:cubicBezTo>
                    <a:pt x="627" y="777"/>
                    <a:pt x="803" y="602"/>
                    <a:pt x="803" y="402"/>
                  </a:cubicBezTo>
                  <a:cubicBezTo>
                    <a:pt x="803" y="176"/>
                    <a:pt x="627" y="1"/>
                    <a:pt x="4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1" name="Google Shape;991;p39"/>
            <p:cNvSpPr/>
            <p:nvPr/>
          </p:nvSpPr>
          <p:spPr>
            <a:xfrm>
              <a:off x="5388000" y="3897275"/>
              <a:ext cx="121575" cy="27600"/>
            </a:xfrm>
            <a:custGeom>
              <a:avLst/>
              <a:gdLst/>
              <a:ahLst/>
              <a:cxnLst/>
              <a:rect l="l" t="t" r="r" b="b"/>
              <a:pathLst>
                <a:path w="4863" h="1104" extrusionOk="0">
                  <a:moveTo>
                    <a:pt x="1" y="1"/>
                  </a:moveTo>
                  <a:lnTo>
                    <a:pt x="1" y="201"/>
                  </a:lnTo>
                  <a:lnTo>
                    <a:pt x="1705" y="201"/>
                  </a:lnTo>
                  <a:lnTo>
                    <a:pt x="2883" y="1103"/>
                  </a:lnTo>
                  <a:lnTo>
                    <a:pt x="4863" y="1103"/>
                  </a:lnTo>
                  <a:lnTo>
                    <a:pt x="4863" y="903"/>
                  </a:lnTo>
                  <a:lnTo>
                    <a:pt x="2958" y="903"/>
                  </a:lnTo>
                  <a:lnTo>
                    <a:pt x="1780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2" name="Google Shape;992;p39"/>
            <p:cNvSpPr/>
            <p:nvPr/>
          </p:nvSpPr>
          <p:spPr>
            <a:xfrm>
              <a:off x="5374225" y="3931125"/>
              <a:ext cx="121575" cy="27575"/>
            </a:xfrm>
            <a:custGeom>
              <a:avLst/>
              <a:gdLst/>
              <a:ahLst/>
              <a:cxnLst/>
              <a:rect l="l" t="t" r="r" b="b"/>
              <a:pathLst>
                <a:path w="4863" h="1103" extrusionOk="0">
                  <a:moveTo>
                    <a:pt x="2882" y="0"/>
                  </a:moveTo>
                  <a:lnTo>
                    <a:pt x="1705" y="902"/>
                  </a:lnTo>
                  <a:lnTo>
                    <a:pt x="0" y="902"/>
                  </a:lnTo>
                  <a:lnTo>
                    <a:pt x="0" y="1103"/>
                  </a:lnTo>
                  <a:lnTo>
                    <a:pt x="1780" y="1103"/>
                  </a:lnTo>
                  <a:lnTo>
                    <a:pt x="2958" y="201"/>
                  </a:lnTo>
                  <a:lnTo>
                    <a:pt x="4862" y="201"/>
                  </a:lnTo>
                  <a:lnTo>
                    <a:pt x="4862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3" name="Google Shape;993;p39"/>
            <p:cNvSpPr/>
            <p:nvPr/>
          </p:nvSpPr>
          <p:spPr>
            <a:xfrm>
              <a:off x="5362325" y="3919825"/>
              <a:ext cx="77700" cy="5050"/>
            </a:xfrm>
            <a:custGeom>
              <a:avLst/>
              <a:gdLst/>
              <a:ahLst/>
              <a:cxnLst/>
              <a:rect l="l" t="t" r="r" b="b"/>
              <a:pathLst>
                <a:path w="3108" h="202" extrusionOk="0">
                  <a:moveTo>
                    <a:pt x="0" y="1"/>
                  </a:moveTo>
                  <a:lnTo>
                    <a:pt x="0" y="201"/>
                  </a:lnTo>
                  <a:lnTo>
                    <a:pt x="3108" y="201"/>
                  </a:lnTo>
                  <a:lnTo>
                    <a:pt x="3108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4" name="Google Shape;994;p39"/>
            <p:cNvSpPr/>
            <p:nvPr/>
          </p:nvSpPr>
          <p:spPr>
            <a:xfrm>
              <a:off x="5368575" y="3889750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2" y="201"/>
                  </a:moveTo>
                  <a:cubicBezTo>
                    <a:pt x="502" y="201"/>
                    <a:pt x="602" y="302"/>
                    <a:pt x="602" y="402"/>
                  </a:cubicBezTo>
                  <a:cubicBezTo>
                    <a:pt x="602" y="502"/>
                    <a:pt x="502" y="602"/>
                    <a:pt x="402" y="602"/>
                  </a:cubicBezTo>
                  <a:cubicBezTo>
                    <a:pt x="276" y="602"/>
                    <a:pt x="201" y="502"/>
                    <a:pt x="201" y="402"/>
                  </a:cubicBezTo>
                  <a:cubicBezTo>
                    <a:pt x="201" y="302"/>
                    <a:pt x="276" y="201"/>
                    <a:pt x="402" y="201"/>
                  </a:cubicBezTo>
                  <a:close/>
                  <a:moveTo>
                    <a:pt x="402" y="1"/>
                  </a:moveTo>
                  <a:cubicBezTo>
                    <a:pt x="176" y="1"/>
                    <a:pt x="1" y="176"/>
                    <a:pt x="1" y="402"/>
                  </a:cubicBezTo>
                  <a:cubicBezTo>
                    <a:pt x="1" y="628"/>
                    <a:pt x="176" y="803"/>
                    <a:pt x="402" y="803"/>
                  </a:cubicBezTo>
                  <a:cubicBezTo>
                    <a:pt x="602" y="803"/>
                    <a:pt x="803" y="628"/>
                    <a:pt x="803" y="402"/>
                  </a:cubicBezTo>
                  <a:cubicBezTo>
                    <a:pt x="803" y="176"/>
                    <a:pt x="602" y="1"/>
                    <a:pt x="4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5" name="Google Shape;995;p39"/>
            <p:cNvSpPr/>
            <p:nvPr/>
          </p:nvSpPr>
          <p:spPr>
            <a:xfrm>
              <a:off x="5344775" y="391232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02" y="201"/>
                    <a:pt x="602" y="276"/>
                    <a:pt x="602" y="401"/>
                  </a:cubicBezTo>
                  <a:cubicBezTo>
                    <a:pt x="602" y="501"/>
                    <a:pt x="502" y="602"/>
                    <a:pt x="401" y="602"/>
                  </a:cubicBezTo>
                  <a:cubicBezTo>
                    <a:pt x="276" y="602"/>
                    <a:pt x="201" y="501"/>
                    <a:pt x="201" y="401"/>
                  </a:cubicBezTo>
                  <a:cubicBezTo>
                    <a:pt x="201" y="276"/>
                    <a:pt x="276" y="201"/>
                    <a:pt x="401" y="201"/>
                  </a:cubicBezTo>
                  <a:close/>
                  <a:moveTo>
                    <a:pt x="401" y="0"/>
                  </a:moveTo>
                  <a:cubicBezTo>
                    <a:pt x="176" y="0"/>
                    <a:pt x="0" y="176"/>
                    <a:pt x="0" y="401"/>
                  </a:cubicBezTo>
                  <a:cubicBezTo>
                    <a:pt x="0" y="627"/>
                    <a:pt x="176" y="802"/>
                    <a:pt x="401" y="802"/>
                  </a:cubicBezTo>
                  <a:cubicBezTo>
                    <a:pt x="602" y="802"/>
                    <a:pt x="802" y="627"/>
                    <a:pt x="802" y="401"/>
                  </a:cubicBezTo>
                  <a:cubicBezTo>
                    <a:pt x="802" y="176"/>
                    <a:pt x="602" y="0"/>
                    <a:pt x="40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6" name="Google Shape;996;p39"/>
            <p:cNvSpPr/>
            <p:nvPr/>
          </p:nvSpPr>
          <p:spPr>
            <a:xfrm>
              <a:off x="5449400" y="3942400"/>
              <a:ext cx="78350" cy="5025"/>
            </a:xfrm>
            <a:custGeom>
              <a:avLst/>
              <a:gdLst/>
              <a:ahLst/>
              <a:cxnLst/>
              <a:rect l="l" t="t" r="r" b="b"/>
              <a:pathLst>
                <a:path w="3134" h="201" extrusionOk="0">
                  <a:moveTo>
                    <a:pt x="1" y="0"/>
                  </a:moveTo>
                  <a:lnTo>
                    <a:pt x="1" y="201"/>
                  </a:lnTo>
                  <a:lnTo>
                    <a:pt x="3134" y="201"/>
                  </a:lnTo>
                  <a:lnTo>
                    <a:pt x="313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7" name="Google Shape;997;p39"/>
            <p:cNvSpPr/>
            <p:nvPr/>
          </p:nvSpPr>
          <p:spPr>
            <a:xfrm>
              <a:off x="5525225" y="393487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02" y="201"/>
                    <a:pt x="602" y="276"/>
                    <a:pt x="602" y="401"/>
                  </a:cubicBezTo>
                  <a:cubicBezTo>
                    <a:pt x="602" y="502"/>
                    <a:pt x="502" y="602"/>
                    <a:pt x="401" y="602"/>
                  </a:cubicBezTo>
                  <a:cubicBezTo>
                    <a:pt x="276" y="602"/>
                    <a:pt x="201" y="502"/>
                    <a:pt x="201" y="401"/>
                  </a:cubicBezTo>
                  <a:cubicBezTo>
                    <a:pt x="201" y="276"/>
                    <a:pt x="276" y="201"/>
                    <a:pt x="401" y="201"/>
                  </a:cubicBezTo>
                  <a:close/>
                  <a:moveTo>
                    <a:pt x="401" y="0"/>
                  </a:moveTo>
                  <a:cubicBezTo>
                    <a:pt x="176" y="0"/>
                    <a:pt x="0" y="176"/>
                    <a:pt x="0" y="401"/>
                  </a:cubicBezTo>
                  <a:cubicBezTo>
                    <a:pt x="0" y="627"/>
                    <a:pt x="176" y="802"/>
                    <a:pt x="401" y="802"/>
                  </a:cubicBezTo>
                  <a:cubicBezTo>
                    <a:pt x="602" y="802"/>
                    <a:pt x="802" y="627"/>
                    <a:pt x="802" y="401"/>
                  </a:cubicBezTo>
                  <a:cubicBezTo>
                    <a:pt x="802" y="176"/>
                    <a:pt x="602" y="0"/>
                    <a:pt x="40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8" name="Google Shape;998;p39"/>
            <p:cNvSpPr/>
            <p:nvPr/>
          </p:nvSpPr>
          <p:spPr>
            <a:xfrm>
              <a:off x="5505175" y="391232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02" y="201"/>
                    <a:pt x="602" y="276"/>
                    <a:pt x="602" y="401"/>
                  </a:cubicBezTo>
                  <a:cubicBezTo>
                    <a:pt x="602" y="501"/>
                    <a:pt x="502" y="602"/>
                    <a:pt x="401" y="602"/>
                  </a:cubicBezTo>
                  <a:cubicBezTo>
                    <a:pt x="276" y="602"/>
                    <a:pt x="201" y="501"/>
                    <a:pt x="201" y="401"/>
                  </a:cubicBezTo>
                  <a:cubicBezTo>
                    <a:pt x="201" y="276"/>
                    <a:pt x="276" y="201"/>
                    <a:pt x="401" y="201"/>
                  </a:cubicBezTo>
                  <a:close/>
                  <a:moveTo>
                    <a:pt x="401" y="0"/>
                  </a:moveTo>
                  <a:cubicBezTo>
                    <a:pt x="176" y="0"/>
                    <a:pt x="0" y="176"/>
                    <a:pt x="0" y="401"/>
                  </a:cubicBezTo>
                  <a:cubicBezTo>
                    <a:pt x="0" y="627"/>
                    <a:pt x="176" y="802"/>
                    <a:pt x="401" y="802"/>
                  </a:cubicBezTo>
                  <a:cubicBezTo>
                    <a:pt x="602" y="802"/>
                    <a:pt x="802" y="627"/>
                    <a:pt x="802" y="401"/>
                  </a:cubicBezTo>
                  <a:cubicBezTo>
                    <a:pt x="802" y="176"/>
                    <a:pt x="602" y="0"/>
                    <a:pt x="40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999" name="Google Shape;999;p39"/>
            <p:cNvSpPr/>
            <p:nvPr/>
          </p:nvSpPr>
          <p:spPr>
            <a:xfrm>
              <a:off x="5356050" y="3946150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02" y="201"/>
                    <a:pt x="602" y="276"/>
                    <a:pt x="602" y="402"/>
                  </a:cubicBezTo>
                  <a:cubicBezTo>
                    <a:pt x="602" y="502"/>
                    <a:pt x="502" y="602"/>
                    <a:pt x="401" y="602"/>
                  </a:cubicBezTo>
                  <a:cubicBezTo>
                    <a:pt x="276" y="602"/>
                    <a:pt x="201" y="502"/>
                    <a:pt x="201" y="402"/>
                  </a:cubicBezTo>
                  <a:cubicBezTo>
                    <a:pt x="201" y="276"/>
                    <a:pt x="276" y="201"/>
                    <a:pt x="401" y="201"/>
                  </a:cubicBezTo>
                  <a:close/>
                  <a:moveTo>
                    <a:pt x="401" y="1"/>
                  </a:moveTo>
                  <a:cubicBezTo>
                    <a:pt x="176" y="1"/>
                    <a:pt x="0" y="176"/>
                    <a:pt x="0" y="402"/>
                  </a:cubicBezTo>
                  <a:cubicBezTo>
                    <a:pt x="0" y="627"/>
                    <a:pt x="176" y="803"/>
                    <a:pt x="401" y="803"/>
                  </a:cubicBezTo>
                  <a:cubicBezTo>
                    <a:pt x="602" y="803"/>
                    <a:pt x="802" y="627"/>
                    <a:pt x="802" y="402"/>
                  </a:cubicBezTo>
                  <a:cubicBezTo>
                    <a:pt x="802" y="176"/>
                    <a:pt x="602" y="1"/>
                    <a:pt x="40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0" name="Google Shape;1000;p39"/>
            <p:cNvSpPr/>
            <p:nvPr/>
          </p:nvSpPr>
          <p:spPr>
            <a:xfrm>
              <a:off x="5507675" y="3733125"/>
              <a:ext cx="121575" cy="27600"/>
            </a:xfrm>
            <a:custGeom>
              <a:avLst/>
              <a:gdLst/>
              <a:ahLst/>
              <a:cxnLst/>
              <a:rect l="l" t="t" r="r" b="b"/>
              <a:pathLst>
                <a:path w="4863" h="1104" extrusionOk="0">
                  <a:moveTo>
                    <a:pt x="1" y="0"/>
                  </a:moveTo>
                  <a:lnTo>
                    <a:pt x="1" y="201"/>
                  </a:lnTo>
                  <a:lnTo>
                    <a:pt x="1905" y="201"/>
                  </a:lnTo>
                  <a:lnTo>
                    <a:pt x="3083" y="1103"/>
                  </a:lnTo>
                  <a:lnTo>
                    <a:pt x="4863" y="1103"/>
                  </a:lnTo>
                  <a:lnTo>
                    <a:pt x="4863" y="903"/>
                  </a:lnTo>
                  <a:lnTo>
                    <a:pt x="3159" y="903"/>
                  </a:lnTo>
                  <a:lnTo>
                    <a:pt x="1981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1" name="Google Shape;1001;p39"/>
            <p:cNvSpPr/>
            <p:nvPr/>
          </p:nvSpPr>
          <p:spPr>
            <a:xfrm>
              <a:off x="5520825" y="3699275"/>
              <a:ext cx="122225" cy="27600"/>
            </a:xfrm>
            <a:custGeom>
              <a:avLst/>
              <a:gdLst/>
              <a:ahLst/>
              <a:cxnLst/>
              <a:rect l="l" t="t" r="r" b="b"/>
              <a:pathLst>
                <a:path w="4889" h="1104" extrusionOk="0">
                  <a:moveTo>
                    <a:pt x="3109" y="1"/>
                  </a:moveTo>
                  <a:lnTo>
                    <a:pt x="1931" y="903"/>
                  </a:lnTo>
                  <a:lnTo>
                    <a:pt x="1" y="903"/>
                  </a:lnTo>
                  <a:lnTo>
                    <a:pt x="1" y="1104"/>
                  </a:lnTo>
                  <a:lnTo>
                    <a:pt x="2006" y="1104"/>
                  </a:lnTo>
                  <a:lnTo>
                    <a:pt x="3184" y="201"/>
                  </a:lnTo>
                  <a:lnTo>
                    <a:pt x="4888" y="201"/>
                  </a:lnTo>
                  <a:lnTo>
                    <a:pt x="4888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2" name="Google Shape;1002;p39"/>
            <p:cNvSpPr/>
            <p:nvPr/>
          </p:nvSpPr>
          <p:spPr>
            <a:xfrm>
              <a:off x="5576600" y="3733125"/>
              <a:ext cx="78350" cy="5025"/>
            </a:xfrm>
            <a:custGeom>
              <a:avLst/>
              <a:gdLst/>
              <a:ahLst/>
              <a:cxnLst/>
              <a:rect l="l" t="t" r="r" b="b"/>
              <a:pathLst>
                <a:path w="3134" h="201" extrusionOk="0">
                  <a:moveTo>
                    <a:pt x="1" y="0"/>
                  </a:moveTo>
                  <a:lnTo>
                    <a:pt x="1" y="201"/>
                  </a:lnTo>
                  <a:lnTo>
                    <a:pt x="3133" y="201"/>
                  </a:lnTo>
                  <a:lnTo>
                    <a:pt x="313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3" name="Google Shape;1003;p39"/>
            <p:cNvSpPr/>
            <p:nvPr/>
          </p:nvSpPr>
          <p:spPr>
            <a:xfrm>
              <a:off x="5628600" y="3748150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2" y="201"/>
                  </a:moveTo>
                  <a:cubicBezTo>
                    <a:pt x="527" y="201"/>
                    <a:pt x="602" y="302"/>
                    <a:pt x="602" y="402"/>
                  </a:cubicBezTo>
                  <a:cubicBezTo>
                    <a:pt x="602" y="527"/>
                    <a:pt x="527" y="602"/>
                    <a:pt x="402" y="602"/>
                  </a:cubicBezTo>
                  <a:cubicBezTo>
                    <a:pt x="302" y="602"/>
                    <a:pt x="201" y="527"/>
                    <a:pt x="201" y="402"/>
                  </a:cubicBezTo>
                  <a:cubicBezTo>
                    <a:pt x="201" y="302"/>
                    <a:pt x="302" y="201"/>
                    <a:pt x="402" y="201"/>
                  </a:cubicBezTo>
                  <a:close/>
                  <a:moveTo>
                    <a:pt x="402" y="1"/>
                  </a:moveTo>
                  <a:cubicBezTo>
                    <a:pt x="176" y="1"/>
                    <a:pt x="1" y="176"/>
                    <a:pt x="1" y="402"/>
                  </a:cubicBezTo>
                  <a:cubicBezTo>
                    <a:pt x="1" y="627"/>
                    <a:pt x="176" y="803"/>
                    <a:pt x="402" y="803"/>
                  </a:cubicBezTo>
                  <a:cubicBezTo>
                    <a:pt x="627" y="803"/>
                    <a:pt x="803" y="627"/>
                    <a:pt x="803" y="402"/>
                  </a:cubicBezTo>
                  <a:cubicBezTo>
                    <a:pt x="803" y="176"/>
                    <a:pt x="627" y="1"/>
                    <a:pt x="4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4" name="Google Shape;1004;p39"/>
            <p:cNvSpPr/>
            <p:nvPr/>
          </p:nvSpPr>
          <p:spPr>
            <a:xfrm>
              <a:off x="5652425" y="3725600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26" y="201"/>
                    <a:pt x="602" y="301"/>
                    <a:pt x="602" y="402"/>
                  </a:cubicBezTo>
                  <a:cubicBezTo>
                    <a:pt x="602" y="527"/>
                    <a:pt x="526" y="602"/>
                    <a:pt x="401" y="602"/>
                  </a:cubicBezTo>
                  <a:cubicBezTo>
                    <a:pt x="301" y="602"/>
                    <a:pt x="201" y="527"/>
                    <a:pt x="201" y="402"/>
                  </a:cubicBezTo>
                  <a:cubicBezTo>
                    <a:pt x="201" y="301"/>
                    <a:pt x="301" y="201"/>
                    <a:pt x="401" y="201"/>
                  </a:cubicBezTo>
                  <a:close/>
                  <a:moveTo>
                    <a:pt x="401" y="1"/>
                  </a:moveTo>
                  <a:cubicBezTo>
                    <a:pt x="176" y="1"/>
                    <a:pt x="0" y="176"/>
                    <a:pt x="0" y="402"/>
                  </a:cubicBezTo>
                  <a:cubicBezTo>
                    <a:pt x="0" y="627"/>
                    <a:pt x="176" y="803"/>
                    <a:pt x="401" y="803"/>
                  </a:cubicBezTo>
                  <a:cubicBezTo>
                    <a:pt x="627" y="803"/>
                    <a:pt x="802" y="627"/>
                    <a:pt x="802" y="402"/>
                  </a:cubicBezTo>
                  <a:cubicBezTo>
                    <a:pt x="802" y="176"/>
                    <a:pt x="627" y="1"/>
                    <a:pt x="40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5" name="Google Shape;1005;p39"/>
            <p:cNvSpPr/>
            <p:nvPr/>
          </p:nvSpPr>
          <p:spPr>
            <a:xfrm>
              <a:off x="5489500" y="3710550"/>
              <a:ext cx="78350" cy="5050"/>
            </a:xfrm>
            <a:custGeom>
              <a:avLst/>
              <a:gdLst/>
              <a:ahLst/>
              <a:cxnLst/>
              <a:rect l="l" t="t" r="r" b="b"/>
              <a:pathLst>
                <a:path w="3134" h="202" extrusionOk="0">
                  <a:moveTo>
                    <a:pt x="1" y="1"/>
                  </a:moveTo>
                  <a:lnTo>
                    <a:pt x="1" y="202"/>
                  </a:lnTo>
                  <a:lnTo>
                    <a:pt x="3134" y="202"/>
                  </a:lnTo>
                  <a:lnTo>
                    <a:pt x="3134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6" name="Google Shape;1006;p39"/>
            <p:cNvSpPr/>
            <p:nvPr/>
          </p:nvSpPr>
          <p:spPr>
            <a:xfrm>
              <a:off x="5471975" y="3703050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01" y="201"/>
                    <a:pt x="602" y="301"/>
                    <a:pt x="602" y="401"/>
                  </a:cubicBezTo>
                  <a:cubicBezTo>
                    <a:pt x="602" y="527"/>
                    <a:pt x="501" y="602"/>
                    <a:pt x="401" y="602"/>
                  </a:cubicBezTo>
                  <a:cubicBezTo>
                    <a:pt x="301" y="602"/>
                    <a:pt x="201" y="527"/>
                    <a:pt x="201" y="401"/>
                  </a:cubicBezTo>
                  <a:cubicBezTo>
                    <a:pt x="201" y="301"/>
                    <a:pt x="301" y="201"/>
                    <a:pt x="401" y="201"/>
                  </a:cubicBezTo>
                  <a:close/>
                  <a:moveTo>
                    <a:pt x="401" y="0"/>
                  </a:moveTo>
                  <a:cubicBezTo>
                    <a:pt x="176" y="0"/>
                    <a:pt x="0" y="201"/>
                    <a:pt x="0" y="401"/>
                  </a:cubicBezTo>
                  <a:cubicBezTo>
                    <a:pt x="0" y="627"/>
                    <a:pt x="176" y="802"/>
                    <a:pt x="401" y="802"/>
                  </a:cubicBezTo>
                  <a:cubicBezTo>
                    <a:pt x="627" y="802"/>
                    <a:pt x="802" y="627"/>
                    <a:pt x="802" y="401"/>
                  </a:cubicBezTo>
                  <a:cubicBezTo>
                    <a:pt x="802" y="201"/>
                    <a:pt x="627" y="0"/>
                    <a:pt x="40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7" name="Google Shape;1007;p39"/>
            <p:cNvSpPr/>
            <p:nvPr/>
          </p:nvSpPr>
          <p:spPr>
            <a:xfrm>
              <a:off x="5492025" y="3725600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01" y="201"/>
                    <a:pt x="602" y="301"/>
                    <a:pt x="602" y="402"/>
                  </a:cubicBezTo>
                  <a:cubicBezTo>
                    <a:pt x="602" y="527"/>
                    <a:pt x="501" y="602"/>
                    <a:pt x="401" y="602"/>
                  </a:cubicBezTo>
                  <a:cubicBezTo>
                    <a:pt x="301" y="602"/>
                    <a:pt x="201" y="527"/>
                    <a:pt x="201" y="402"/>
                  </a:cubicBezTo>
                  <a:cubicBezTo>
                    <a:pt x="201" y="301"/>
                    <a:pt x="301" y="201"/>
                    <a:pt x="401" y="201"/>
                  </a:cubicBezTo>
                  <a:close/>
                  <a:moveTo>
                    <a:pt x="401" y="1"/>
                  </a:moveTo>
                  <a:cubicBezTo>
                    <a:pt x="176" y="1"/>
                    <a:pt x="0" y="176"/>
                    <a:pt x="0" y="402"/>
                  </a:cubicBezTo>
                  <a:cubicBezTo>
                    <a:pt x="0" y="627"/>
                    <a:pt x="176" y="803"/>
                    <a:pt x="401" y="803"/>
                  </a:cubicBezTo>
                  <a:cubicBezTo>
                    <a:pt x="627" y="803"/>
                    <a:pt x="802" y="627"/>
                    <a:pt x="802" y="402"/>
                  </a:cubicBezTo>
                  <a:cubicBezTo>
                    <a:pt x="802" y="176"/>
                    <a:pt x="627" y="1"/>
                    <a:pt x="40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8" name="Google Shape;1008;p39"/>
            <p:cNvSpPr/>
            <p:nvPr/>
          </p:nvSpPr>
          <p:spPr>
            <a:xfrm>
              <a:off x="5641150" y="369177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26" y="201"/>
                    <a:pt x="602" y="301"/>
                    <a:pt x="602" y="401"/>
                  </a:cubicBezTo>
                  <a:cubicBezTo>
                    <a:pt x="602" y="526"/>
                    <a:pt x="526" y="602"/>
                    <a:pt x="401" y="602"/>
                  </a:cubicBezTo>
                  <a:cubicBezTo>
                    <a:pt x="301" y="602"/>
                    <a:pt x="201" y="526"/>
                    <a:pt x="201" y="401"/>
                  </a:cubicBezTo>
                  <a:cubicBezTo>
                    <a:pt x="201" y="301"/>
                    <a:pt x="301" y="201"/>
                    <a:pt x="401" y="201"/>
                  </a:cubicBezTo>
                  <a:close/>
                  <a:moveTo>
                    <a:pt x="401" y="0"/>
                  </a:moveTo>
                  <a:cubicBezTo>
                    <a:pt x="175" y="0"/>
                    <a:pt x="0" y="201"/>
                    <a:pt x="0" y="401"/>
                  </a:cubicBezTo>
                  <a:cubicBezTo>
                    <a:pt x="0" y="627"/>
                    <a:pt x="175" y="802"/>
                    <a:pt x="401" y="802"/>
                  </a:cubicBezTo>
                  <a:cubicBezTo>
                    <a:pt x="627" y="802"/>
                    <a:pt x="802" y="627"/>
                    <a:pt x="802" y="401"/>
                  </a:cubicBezTo>
                  <a:cubicBezTo>
                    <a:pt x="802" y="201"/>
                    <a:pt x="627" y="0"/>
                    <a:pt x="40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09" name="Google Shape;1009;p39"/>
            <p:cNvSpPr/>
            <p:nvPr/>
          </p:nvSpPr>
          <p:spPr>
            <a:xfrm>
              <a:off x="5330350" y="3696150"/>
              <a:ext cx="122225" cy="27600"/>
            </a:xfrm>
            <a:custGeom>
              <a:avLst/>
              <a:gdLst/>
              <a:ahLst/>
              <a:cxnLst/>
              <a:rect l="l" t="t" r="r" b="b"/>
              <a:pathLst>
                <a:path w="4889" h="1104" extrusionOk="0">
                  <a:moveTo>
                    <a:pt x="1" y="1"/>
                  </a:moveTo>
                  <a:lnTo>
                    <a:pt x="1" y="201"/>
                  </a:lnTo>
                  <a:lnTo>
                    <a:pt x="1730" y="201"/>
                  </a:lnTo>
                  <a:lnTo>
                    <a:pt x="2908" y="1103"/>
                  </a:lnTo>
                  <a:lnTo>
                    <a:pt x="4888" y="1103"/>
                  </a:lnTo>
                  <a:lnTo>
                    <a:pt x="4888" y="903"/>
                  </a:lnTo>
                  <a:lnTo>
                    <a:pt x="2983" y="903"/>
                  </a:lnTo>
                  <a:lnTo>
                    <a:pt x="1805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0" name="Google Shape;1010;p39"/>
            <p:cNvSpPr/>
            <p:nvPr/>
          </p:nvSpPr>
          <p:spPr>
            <a:xfrm>
              <a:off x="5316575" y="3729975"/>
              <a:ext cx="122200" cy="27600"/>
            </a:xfrm>
            <a:custGeom>
              <a:avLst/>
              <a:gdLst/>
              <a:ahLst/>
              <a:cxnLst/>
              <a:rect l="l" t="t" r="r" b="b"/>
              <a:pathLst>
                <a:path w="4888" h="1104" extrusionOk="0">
                  <a:moveTo>
                    <a:pt x="2908" y="1"/>
                  </a:moveTo>
                  <a:lnTo>
                    <a:pt x="1730" y="903"/>
                  </a:lnTo>
                  <a:lnTo>
                    <a:pt x="0" y="903"/>
                  </a:lnTo>
                  <a:lnTo>
                    <a:pt x="0" y="1104"/>
                  </a:lnTo>
                  <a:lnTo>
                    <a:pt x="1805" y="1104"/>
                  </a:lnTo>
                  <a:lnTo>
                    <a:pt x="2983" y="201"/>
                  </a:lnTo>
                  <a:lnTo>
                    <a:pt x="4888" y="201"/>
                  </a:lnTo>
                  <a:lnTo>
                    <a:pt x="4888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1" name="Google Shape;1011;p39"/>
            <p:cNvSpPr/>
            <p:nvPr/>
          </p:nvSpPr>
          <p:spPr>
            <a:xfrm>
              <a:off x="5304675" y="3718700"/>
              <a:ext cx="78350" cy="5050"/>
            </a:xfrm>
            <a:custGeom>
              <a:avLst/>
              <a:gdLst/>
              <a:ahLst/>
              <a:cxnLst/>
              <a:rect l="l" t="t" r="r" b="b"/>
              <a:pathLst>
                <a:path w="3134" h="202" extrusionOk="0">
                  <a:moveTo>
                    <a:pt x="0" y="1"/>
                  </a:moveTo>
                  <a:lnTo>
                    <a:pt x="0" y="201"/>
                  </a:lnTo>
                  <a:lnTo>
                    <a:pt x="3133" y="201"/>
                  </a:lnTo>
                  <a:lnTo>
                    <a:pt x="3133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2" name="Google Shape;1012;p39"/>
            <p:cNvSpPr/>
            <p:nvPr/>
          </p:nvSpPr>
          <p:spPr>
            <a:xfrm>
              <a:off x="5310925" y="368862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2" y="201"/>
                  </a:moveTo>
                  <a:cubicBezTo>
                    <a:pt x="527" y="201"/>
                    <a:pt x="602" y="302"/>
                    <a:pt x="602" y="402"/>
                  </a:cubicBezTo>
                  <a:cubicBezTo>
                    <a:pt x="602" y="527"/>
                    <a:pt x="527" y="602"/>
                    <a:pt x="402" y="602"/>
                  </a:cubicBezTo>
                  <a:cubicBezTo>
                    <a:pt x="302" y="602"/>
                    <a:pt x="201" y="527"/>
                    <a:pt x="201" y="402"/>
                  </a:cubicBezTo>
                  <a:cubicBezTo>
                    <a:pt x="201" y="302"/>
                    <a:pt x="302" y="201"/>
                    <a:pt x="402" y="201"/>
                  </a:cubicBezTo>
                  <a:close/>
                  <a:moveTo>
                    <a:pt x="402" y="1"/>
                  </a:moveTo>
                  <a:cubicBezTo>
                    <a:pt x="201" y="1"/>
                    <a:pt x="1" y="201"/>
                    <a:pt x="1" y="402"/>
                  </a:cubicBezTo>
                  <a:cubicBezTo>
                    <a:pt x="1" y="627"/>
                    <a:pt x="201" y="803"/>
                    <a:pt x="402" y="803"/>
                  </a:cubicBezTo>
                  <a:cubicBezTo>
                    <a:pt x="627" y="803"/>
                    <a:pt x="803" y="627"/>
                    <a:pt x="803" y="402"/>
                  </a:cubicBezTo>
                  <a:cubicBezTo>
                    <a:pt x="803" y="201"/>
                    <a:pt x="627" y="1"/>
                    <a:pt x="4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3" name="Google Shape;1013;p39"/>
            <p:cNvSpPr/>
            <p:nvPr/>
          </p:nvSpPr>
          <p:spPr>
            <a:xfrm>
              <a:off x="5287750" y="3711200"/>
              <a:ext cx="19450" cy="20075"/>
            </a:xfrm>
            <a:custGeom>
              <a:avLst/>
              <a:gdLst/>
              <a:ahLst/>
              <a:cxnLst/>
              <a:rect l="l" t="t" r="r" b="b"/>
              <a:pathLst>
                <a:path w="778" h="803" extrusionOk="0">
                  <a:moveTo>
                    <a:pt x="377" y="201"/>
                  </a:moveTo>
                  <a:cubicBezTo>
                    <a:pt x="502" y="201"/>
                    <a:pt x="577" y="301"/>
                    <a:pt x="577" y="401"/>
                  </a:cubicBezTo>
                  <a:cubicBezTo>
                    <a:pt x="577" y="526"/>
                    <a:pt x="502" y="602"/>
                    <a:pt x="377" y="602"/>
                  </a:cubicBezTo>
                  <a:cubicBezTo>
                    <a:pt x="276" y="602"/>
                    <a:pt x="201" y="526"/>
                    <a:pt x="201" y="401"/>
                  </a:cubicBezTo>
                  <a:cubicBezTo>
                    <a:pt x="201" y="301"/>
                    <a:pt x="276" y="201"/>
                    <a:pt x="377" y="201"/>
                  </a:cubicBezTo>
                  <a:close/>
                  <a:moveTo>
                    <a:pt x="377" y="0"/>
                  </a:moveTo>
                  <a:cubicBezTo>
                    <a:pt x="176" y="0"/>
                    <a:pt x="1" y="176"/>
                    <a:pt x="1" y="401"/>
                  </a:cubicBezTo>
                  <a:cubicBezTo>
                    <a:pt x="1" y="627"/>
                    <a:pt x="176" y="802"/>
                    <a:pt x="377" y="802"/>
                  </a:cubicBezTo>
                  <a:cubicBezTo>
                    <a:pt x="602" y="802"/>
                    <a:pt x="778" y="627"/>
                    <a:pt x="778" y="401"/>
                  </a:cubicBezTo>
                  <a:cubicBezTo>
                    <a:pt x="778" y="176"/>
                    <a:pt x="602" y="0"/>
                    <a:pt x="37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4" name="Google Shape;1014;p39"/>
            <p:cNvSpPr/>
            <p:nvPr/>
          </p:nvSpPr>
          <p:spPr>
            <a:xfrm>
              <a:off x="5392400" y="3741275"/>
              <a:ext cx="78325" cy="5025"/>
            </a:xfrm>
            <a:custGeom>
              <a:avLst/>
              <a:gdLst/>
              <a:ahLst/>
              <a:cxnLst/>
              <a:rect l="l" t="t" r="r" b="b"/>
              <a:pathLst>
                <a:path w="3133" h="201" extrusionOk="0">
                  <a:moveTo>
                    <a:pt x="0" y="0"/>
                  </a:moveTo>
                  <a:lnTo>
                    <a:pt x="0" y="201"/>
                  </a:lnTo>
                  <a:lnTo>
                    <a:pt x="3133" y="201"/>
                  </a:lnTo>
                  <a:lnTo>
                    <a:pt x="313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5" name="Google Shape;1015;p39"/>
            <p:cNvSpPr/>
            <p:nvPr/>
          </p:nvSpPr>
          <p:spPr>
            <a:xfrm>
              <a:off x="5468200" y="3733750"/>
              <a:ext cx="19450" cy="20075"/>
            </a:xfrm>
            <a:custGeom>
              <a:avLst/>
              <a:gdLst/>
              <a:ahLst/>
              <a:cxnLst/>
              <a:rect l="l" t="t" r="r" b="b"/>
              <a:pathLst>
                <a:path w="778" h="803" extrusionOk="0">
                  <a:moveTo>
                    <a:pt x="402" y="201"/>
                  </a:moveTo>
                  <a:cubicBezTo>
                    <a:pt x="502" y="201"/>
                    <a:pt x="602" y="301"/>
                    <a:pt x="602" y="401"/>
                  </a:cubicBezTo>
                  <a:cubicBezTo>
                    <a:pt x="602" y="527"/>
                    <a:pt x="502" y="602"/>
                    <a:pt x="402" y="602"/>
                  </a:cubicBezTo>
                  <a:cubicBezTo>
                    <a:pt x="276" y="602"/>
                    <a:pt x="201" y="527"/>
                    <a:pt x="201" y="401"/>
                  </a:cubicBezTo>
                  <a:cubicBezTo>
                    <a:pt x="201" y="301"/>
                    <a:pt x="276" y="201"/>
                    <a:pt x="402" y="201"/>
                  </a:cubicBezTo>
                  <a:close/>
                  <a:moveTo>
                    <a:pt x="402" y="0"/>
                  </a:moveTo>
                  <a:cubicBezTo>
                    <a:pt x="176" y="0"/>
                    <a:pt x="1" y="176"/>
                    <a:pt x="1" y="401"/>
                  </a:cubicBezTo>
                  <a:cubicBezTo>
                    <a:pt x="1" y="627"/>
                    <a:pt x="176" y="802"/>
                    <a:pt x="402" y="802"/>
                  </a:cubicBezTo>
                  <a:cubicBezTo>
                    <a:pt x="602" y="802"/>
                    <a:pt x="778" y="627"/>
                    <a:pt x="778" y="401"/>
                  </a:cubicBezTo>
                  <a:cubicBezTo>
                    <a:pt x="778" y="176"/>
                    <a:pt x="602" y="0"/>
                    <a:pt x="40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6" name="Google Shape;1016;p39"/>
            <p:cNvSpPr/>
            <p:nvPr/>
          </p:nvSpPr>
          <p:spPr>
            <a:xfrm>
              <a:off x="5448150" y="3711200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2" y="201"/>
                  </a:moveTo>
                  <a:cubicBezTo>
                    <a:pt x="502" y="201"/>
                    <a:pt x="602" y="301"/>
                    <a:pt x="602" y="401"/>
                  </a:cubicBezTo>
                  <a:cubicBezTo>
                    <a:pt x="602" y="526"/>
                    <a:pt x="502" y="602"/>
                    <a:pt x="402" y="602"/>
                  </a:cubicBezTo>
                  <a:cubicBezTo>
                    <a:pt x="276" y="602"/>
                    <a:pt x="201" y="526"/>
                    <a:pt x="201" y="401"/>
                  </a:cubicBezTo>
                  <a:cubicBezTo>
                    <a:pt x="201" y="301"/>
                    <a:pt x="276" y="201"/>
                    <a:pt x="402" y="201"/>
                  </a:cubicBezTo>
                  <a:close/>
                  <a:moveTo>
                    <a:pt x="402" y="0"/>
                  </a:moveTo>
                  <a:cubicBezTo>
                    <a:pt x="176" y="0"/>
                    <a:pt x="1" y="176"/>
                    <a:pt x="1" y="401"/>
                  </a:cubicBezTo>
                  <a:cubicBezTo>
                    <a:pt x="1" y="627"/>
                    <a:pt x="176" y="802"/>
                    <a:pt x="402" y="802"/>
                  </a:cubicBezTo>
                  <a:cubicBezTo>
                    <a:pt x="602" y="802"/>
                    <a:pt x="803" y="627"/>
                    <a:pt x="803" y="401"/>
                  </a:cubicBezTo>
                  <a:cubicBezTo>
                    <a:pt x="803" y="176"/>
                    <a:pt x="602" y="0"/>
                    <a:pt x="40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7" name="Google Shape;1017;p39"/>
            <p:cNvSpPr/>
            <p:nvPr/>
          </p:nvSpPr>
          <p:spPr>
            <a:xfrm>
              <a:off x="5299025" y="3745025"/>
              <a:ext cx="19450" cy="20075"/>
            </a:xfrm>
            <a:custGeom>
              <a:avLst/>
              <a:gdLst/>
              <a:ahLst/>
              <a:cxnLst/>
              <a:rect l="l" t="t" r="r" b="b"/>
              <a:pathLst>
                <a:path w="778" h="803" extrusionOk="0">
                  <a:moveTo>
                    <a:pt x="377" y="201"/>
                  </a:moveTo>
                  <a:cubicBezTo>
                    <a:pt x="502" y="201"/>
                    <a:pt x="577" y="301"/>
                    <a:pt x="577" y="401"/>
                  </a:cubicBezTo>
                  <a:cubicBezTo>
                    <a:pt x="577" y="527"/>
                    <a:pt x="502" y="602"/>
                    <a:pt x="377" y="602"/>
                  </a:cubicBezTo>
                  <a:cubicBezTo>
                    <a:pt x="276" y="602"/>
                    <a:pt x="176" y="527"/>
                    <a:pt x="176" y="401"/>
                  </a:cubicBezTo>
                  <a:cubicBezTo>
                    <a:pt x="176" y="301"/>
                    <a:pt x="276" y="201"/>
                    <a:pt x="377" y="201"/>
                  </a:cubicBezTo>
                  <a:close/>
                  <a:moveTo>
                    <a:pt x="377" y="0"/>
                  </a:moveTo>
                  <a:cubicBezTo>
                    <a:pt x="176" y="0"/>
                    <a:pt x="1" y="176"/>
                    <a:pt x="1" y="401"/>
                  </a:cubicBezTo>
                  <a:cubicBezTo>
                    <a:pt x="1" y="627"/>
                    <a:pt x="176" y="802"/>
                    <a:pt x="377" y="802"/>
                  </a:cubicBezTo>
                  <a:cubicBezTo>
                    <a:pt x="602" y="802"/>
                    <a:pt x="778" y="627"/>
                    <a:pt x="778" y="401"/>
                  </a:cubicBezTo>
                  <a:cubicBezTo>
                    <a:pt x="778" y="176"/>
                    <a:pt x="602" y="0"/>
                    <a:pt x="37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8" name="Google Shape;1018;p39"/>
            <p:cNvSpPr/>
            <p:nvPr/>
          </p:nvSpPr>
          <p:spPr>
            <a:xfrm>
              <a:off x="5259550" y="3792650"/>
              <a:ext cx="121575" cy="27575"/>
            </a:xfrm>
            <a:custGeom>
              <a:avLst/>
              <a:gdLst/>
              <a:ahLst/>
              <a:cxnLst/>
              <a:rect l="l" t="t" r="r" b="b"/>
              <a:pathLst>
                <a:path w="4863" h="1103" extrusionOk="0">
                  <a:moveTo>
                    <a:pt x="3083" y="0"/>
                  </a:moveTo>
                  <a:lnTo>
                    <a:pt x="1906" y="902"/>
                  </a:lnTo>
                  <a:lnTo>
                    <a:pt x="1" y="902"/>
                  </a:lnTo>
                  <a:lnTo>
                    <a:pt x="1" y="1103"/>
                  </a:lnTo>
                  <a:lnTo>
                    <a:pt x="1981" y="1103"/>
                  </a:lnTo>
                  <a:lnTo>
                    <a:pt x="3159" y="201"/>
                  </a:lnTo>
                  <a:lnTo>
                    <a:pt x="4863" y="201"/>
                  </a:lnTo>
                  <a:lnTo>
                    <a:pt x="486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19" name="Google Shape;1019;p39"/>
            <p:cNvSpPr/>
            <p:nvPr/>
          </p:nvSpPr>
          <p:spPr>
            <a:xfrm>
              <a:off x="5272725" y="3826475"/>
              <a:ext cx="122200" cy="27600"/>
            </a:xfrm>
            <a:custGeom>
              <a:avLst/>
              <a:gdLst/>
              <a:ahLst/>
              <a:cxnLst/>
              <a:rect l="l" t="t" r="r" b="b"/>
              <a:pathLst>
                <a:path w="4888" h="1104" extrusionOk="0">
                  <a:moveTo>
                    <a:pt x="0" y="1"/>
                  </a:moveTo>
                  <a:lnTo>
                    <a:pt x="0" y="201"/>
                  </a:lnTo>
                  <a:lnTo>
                    <a:pt x="1930" y="201"/>
                  </a:lnTo>
                  <a:lnTo>
                    <a:pt x="3108" y="1103"/>
                  </a:lnTo>
                  <a:lnTo>
                    <a:pt x="4887" y="1103"/>
                  </a:lnTo>
                  <a:lnTo>
                    <a:pt x="4887" y="903"/>
                  </a:lnTo>
                  <a:lnTo>
                    <a:pt x="3183" y="903"/>
                  </a:lnTo>
                  <a:lnTo>
                    <a:pt x="2005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0" name="Google Shape;1020;p39"/>
            <p:cNvSpPr/>
            <p:nvPr/>
          </p:nvSpPr>
          <p:spPr>
            <a:xfrm>
              <a:off x="5328475" y="3815200"/>
              <a:ext cx="78350" cy="5025"/>
            </a:xfrm>
            <a:custGeom>
              <a:avLst/>
              <a:gdLst/>
              <a:ahLst/>
              <a:cxnLst/>
              <a:rect l="l" t="t" r="r" b="b"/>
              <a:pathLst>
                <a:path w="3134" h="201" extrusionOk="0">
                  <a:moveTo>
                    <a:pt x="1" y="0"/>
                  </a:moveTo>
                  <a:lnTo>
                    <a:pt x="1" y="201"/>
                  </a:lnTo>
                  <a:lnTo>
                    <a:pt x="3134" y="201"/>
                  </a:lnTo>
                  <a:lnTo>
                    <a:pt x="313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1" name="Google Shape;1021;p39"/>
            <p:cNvSpPr/>
            <p:nvPr/>
          </p:nvSpPr>
          <p:spPr>
            <a:xfrm>
              <a:off x="5380475" y="3785750"/>
              <a:ext cx="20075" cy="19450"/>
            </a:xfrm>
            <a:custGeom>
              <a:avLst/>
              <a:gdLst/>
              <a:ahLst/>
              <a:cxnLst/>
              <a:rect l="l" t="t" r="r" b="b"/>
              <a:pathLst>
                <a:path w="803" h="778" extrusionOk="0">
                  <a:moveTo>
                    <a:pt x="402" y="201"/>
                  </a:moveTo>
                  <a:cubicBezTo>
                    <a:pt x="527" y="201"/>
                    <a:pt x="602" y="276"/>
                    <a:pt x="602" y="376"/>
                  </a:cubicBezTo>
                  <a:cubicBezTo>
                    <a:pt x="602" y="502"/>
                    <a:pt x="527" y="577"/>
                    <a:pt x="402" y="577"/>
                  </a:cubicBezTo>
                  <a:cubicBezTo>
                    <a:pt x="302" y="577"/>
                    <a:pt x="201" y="502"/>
                    <a:pt x="201" y="376"/>
                  </a:cubicBezTo>
                  <a:cubicBezTo>
                    <a:pt x="201" y="276"/>
                    <a:pt x="302" y="201"/>
                    <a:pt x="402" y="201"/>
                  </a:cubicBezTo>
                  <a:close/>
                  <a:moveTo>
                    <a:pt x="402" y="1"/>
                  </a:moveTo>
                  <a:cubicBezTo>
                    <a:pt x="176" y="1"/>
                    <a:pt x="1" y="176"/>
                    <a:pt x="1" y="376"/>
                  </a:cubicBezTo>
                  <a:cubicBezTo>
                    <a:pt x="1" y="602"/>
                    <a:pt x="176" y="777"/>
                    <a:pt x="402" y="777"/>
                  </a:cubicBezTo>
                  <a:cubicBezTo>
                    <a:pt x="627" y="777"/>
                    <a:pt x="803" y="602"/>
                    <a:pt x="803" y="376"/>
                  </a:cubicBezTo>
                  <a:cubicBezTo>
                    <a:pt x="803" y="176"/>
                    <a:pt x="627" y="1"/>
                    <a:pt x="40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2" name="Google Shape;1022;p39"/>
            <p:cNvSpPr/>
            <p:nvPr/>
          </p:nvSpPr>
          <p:spPr>
            <a:xfrm>
              <a:off x="5404300" y="380767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02" y="201"/>
                    <a:pt x="602" y="301"/>
                    <a:pt x="602" y="402"/>
                  </a:cubicBezTo>
                  <a:cubicBezTo>
                    <a:pt x="602" y="527"/>
                    <a:pt x="502" y="602"/>
                    <a:pt x="401" y="602"/>
                  </a:cubicBezTo>
                  <a:cubicBezTo>
                    <a:pt x="301" y="602"/>
                    <a:pt x="201" y="527"/>
                    <a:pt x="201" y="402"/>
                  </a:cubicBezTo>
                  <a:cubicBezTo>
                    <a:pt x="201" y="301"/>
                    <a:pt x="301" y="201"/>
                    <a:pt x="401" y="201"/>
                  </a:cubicBezTo>
                  <a:close/>
                  <a:moveTo>
                    <a:pt x="401" y="1"/>
                  </a:moveTo>
                  <a:cubicBezTo>
                    <a:pt x="176" y="1"/>
                    <a:pt x="0" y="201"/>
                    <a:pt x="0" y="402"/>
                  </a:cubicBezTo>
                  <a:cubicBezTo>
                    <a:pt x="0" y="627"/>
                    <a:pt x="176" y="803"/>
                    <a:pt x="401" y="803"/>
                  </a:cubicBezTo>
                  <a:cubicBezTo>
                    <a:pt x="627" y="803"/>
                    <a:pt x="802" y="627"/>
                    <a:pt x="802" y="402"/>
                  </a:cubicBezTo>
                  <a:cubicBezTo>
                    <a:pt x="802" y="201"/>
                    <a:pt x="627" y="1"/>
                    <a:pt x="40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3" name="Google Shape;1023;p39"/>
            <p:cNvSpPr/>
            <p:nvPr/>
          </p:nvSpPr>
          <p:spPr>
            <a:xfrm>
              <a:off x="5241375" y="3837750"/>
              <a:ext cx="78350" cy="5050"/>
            </a:xfrm>
            <a:custGeom>
              <a:avLst/>
              <a:gdLst/>
              <a:ahLst/>
              <a:cxnLst/>
              <a:rect l="l" t="t" r="r" b="b"/>
              <a:pathLst>
                <a:path w="3134" h="202" extrusionOk="0">
                  <a:moveTo>
                    <a:pt x="1" y="1"/>
                  </a:moveTo>
                  <a:lnTo>
                    <a:pt x="1" y="201"/>
                  </a:lnTo>
                  <a:lnTo>
                    <a:pt x="3134" y="201"/>
                  </a:lnTo>
                  <a:lnTo>
                    <a:pt x="3134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4" name="Google Shape;1024;p39"/>
            <p:cNvSpPr/>
            <p:nvPr/>
          </p:nvSpPr>
          <p:spPr>
            <a:xfrm>
              <a:off x="5223850" y="383022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01" y="201"/>
                    <a:pt x="602" y="302"/>
                    <a:pt x="602" y="402"/>
                  </a:cubicBezTo>
                  <a:cubicBezTo>
                    <a:pt x="602" y="527"/>
                    <a:pt x="501" y="602"/>
                    <a:pt x="401" y="602"/>
                  </a:cubicBezTo>
                  <a:cubicBezTo>
                    <a:pt x="301" y="602"/>
                    <a:pt x="201" y="527"/>
                    <a:pt x="201" y="402"/>
                  </a:cubicBezTo>
                  <a:cubicBezTo>
                    <a:pt x="201" y="302"/>
                    <a:pt x="301" y="201"/>
                    <a:pt x="401" y="201"/>
                  </a:cubicBezTo>
                  <a:close/>
                  <a:moveTo>
                    <a:pt x="401" y="1"/>
                  </a:moveTo>
                  <a:cubicBezTo>
                    <a:pt x="176" y="1"/>
                    <a:pt x="0" y="201"/>
                    <a:pt x="0" y="402"/>
                  </a:cubicBezTo>
                  <a:cubicBezTo>
                    <a:pt x="0" y="628"/>
                    <a:pt x="176" y="803"/>
                    <a:pt x="401" y="803"/>
                  </a:cubicBezTo>
                  <a:cubicBezTo>
                    <a:pt x="627" y="803"/>
                    <a:pt x="802" y="628"/>
                    <a:pt x="802" y="402"/>
                  </a:cubicBezTo>
                  <a:cubicBezTo>
                    <a:pt x="802" y="201"/>
                    <a:pt x="627" y="1"/>
                    <a:pt x="40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5" name="Google Shape;1025;p39"/>
            <p:cNvSpPr/>
            <p:nvPr/>
          </p:nvSpPr>
          <p:spPr>
            <a:xfrm>
              <a:off x="5243900" y="380767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01" y="201"/>
                    <a:pt x="602" y="301"/>
                    <a:pt x="602" y="402"/>
                  </a:cubicBezTo>
                  <a:cubicBezTo>
                    <a:pt x="602" y="527"/>
                    <a:pt x="501" y="602"/>
                    <a:pt x="401" y="602"/>
                  </a:cubicBezTo>
                  <a:cubicBezTo>
                    <a:pt x="301" y="602"/>
                    <a:pt x="201" y="527"/>
                    <a:pt x="201" y="402"/>
                  </a:cubicBezTo>
                  <a:cubicBezTo>
                    <a:pt x="201" y="301"/>
                    <a:pt x="301" y="201"/>
                    <a:pt x="401" y="201"/>
                  </a:cubicBezTo>
                  <a:close/>
                  <a:moveTo>
                    <a:pt x="401" y="1"/>
                  </a:moveTo>
                  <a:cubicBezTo>
                    <a:pt x="176" y="1"/>
                    <a:pt x="0" y="201"/>
                    <a:pt x="0" y="402"/>
                  </a:cubicBezTo>
                  <a:cubicBezTo>
                    <a:pt x="0" y="627"/>
                    <a:pt x="176" y="803"/>
                    <a:pt x="401" y="803"/>
                  </a:cubicBezTo>
                  <a:cubicBezTo>
                    <a:pt x="627" y="803"/>
                    <a:pt x="802" y="627"/>
                    <a:pt x="802" y="402"/>
                  </a:cubicBezTo>
                  <a:cubicBezTo>
                    <a:pt x="802" y="201"/>
                    <a:pt x="627" y="1"/>
                    <a:pt x="401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6" name="Google Shape;1026;p39"/>
            <p:cNvSpPr/>
            <p:nvPr/>
          </p:nvSpPr>
          <p:spPr>
            <a:xfrm>
              <a:off x="5393025" y="3841525"/>
              <a:ext cx="20075" cy="20075"/>
            </a:xfrm>
            <a:custGeom>
              <a:avLst/>
              <a:gdLst/>
              <a:ahLst/>
              <a:cxnLst/>
              <a:rect l="l" t="t" r="r" b="b"/>
              <a:pathLst>
                <a:path w="803" h="803" extrusionOk="0">
                  <a:moveTo>
                    <a:pt x="401" y="201"/>
                  </a:moveTo>
                  <a:cubicBezTo>
                    <a:pt x="526" y="201"/>
                    <a:pt x="602" y="301"/>
                    <a:pt x="602" y="401"/>
                  </a:cubicBezTo>
                  <a:cubicBezTo>
                    <a:pt x="602" y="526"/>
                    <a:pt x="526" y="602"/>
                    <a:pt x="401" y="602"/>
                  </a:cubicBezTo>
                  <a:cubicBezTo>
                    <a:pt x="301" y="602"/>
                    <a:pt x="201" y="526"/>
                    <a:pt x="201" y="401"/>
                  </a:cubicBezTo>
                  <a:cubicBezTo>
                    <a:pt x="201" y="301"/>
                    <a:pt x="301" y="201"/>
                    <a:pt x="401" y="201"/>
                  </a:cubicBezTo>
                  <a:close/>
                  <a:moveTo>
                    <a:pt x="401" y="0"/>
                  </a:moveTo>
                  <a:cubicBezTo>
                    <a:pt x="176" y="0"/>
                    <a:pt x="0" y="201"/>
                    <a:pt x="0" y="401"/>
                  </a:cubicBezTo>
                  <a:cubicBezTo>
                    <a:pt x="0" y="627"/>
                    <a:pt x="176" y="802"/>
                    <a:pt x="401" y="802"/>
                  </a:cubicBezTo>
                  <a:cubicBezTo>
                    <a:pt x="627" y="802"/>
                    <a:pt x="802" y="627"/>
                    <a:pt x="802" y="401"/>
                  </a:cubicBezTo>
                  <a:cubicBezTo>
                    <a:pt x="802" y="201"/>
                    <a:pt x="627" y="0"/>
                    <a:pt x="401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7" name="Google Shape;1027;p39"/>
            <p:cNvSpPr/>
            <p:nvPr/>
          </p:nvSpPr>
          <p:spPr>
            <a:xfrm>
              <a:off x="5431225" y="3761325"/>
              <a:ext cx="125350" cy="124700"/>
            </a:xfrm>
            <a:custGeom>
              <a:avLst/>
              <a:gdLst/>
              <a:ahLst/>
              <a:cxnLst/>
              <a:rect l="l" t="t" r="r" b="b"/>
              <a:pathLst>
                <a:path w="5014" h="4988" extrusionOk="0">
                  <a:moveTo>
                    <a:pt x="4437" y="301"/>
                  </a:moveTo>
                  <a:cubicBezTo>
                    <a:pt x="4587" y="301"/>
                    <a:pt x="4688" y="426"/>
                    <a:pt x="4688" y="551"/>
                  </a:cubicBezTo>
                  <a:lnTo>
                    <a:pt x="4688" y="4411"/>
                  </a:lnTo>
                  <a:cubicBezTo>
                    <a:pt x="4688" y="4562"/>
                    <a:pt x="4587" y="4687"/>
                    <a:pt x="4437" y="4687"/>
                  </a:cubicBezTo>
                  <a:lnTo>
                    <a:pt x="577" y="4687"/>
                  </a:lnTo>
                  <a:cubicBezTo>
                    <a:pt x="427" y="4687"/>
                    <a:pt x="327" y="4562"/>
                    <a:pt x="327" y="4411"/>
                  </a:cubicBezTo>
                  <a:lnTo>
                    <a:pt x="327" y="551"/>
                  </a:lnTo>
                  <a:cubicBezTo>
                    <a:pt x="327" y="426"/>
                    <a:pt x="427" y="301"/>
                    <a:pt x="577" y="301"/>
                  </a:cubicBezTo>
                  <a:close/>
                  <a:moveTo>
                    <a:pt x="577" y="0"/>
                  </a:moveTo>
                  <a:cubicBezTo>
                    <a:pt x="252" y="0"/>
                    <a:pt x="1" y="251"/>
                    <a:pt x="1" y="551"/>
                  </a:cubicBezTo>
                  <a:lnTo>
                    <a:pt x="1" y="4411"/>
                  </a:lnTo>
                  <a:cubicBezTo>
                    <a:pt x="1" y="4737"/>
                    <a:pt x="252" y="4988"/>
                    <a:pt x="577" y="4988"/>
                  </a:cubicBezTo>
                  <a:lnTo>
                    <a:pt x="4437" y="4988"/>
                  </a:lnTo>
                  <a:cubicBezTo>
                    <a:pt x="4763" y="4988"/>
                    <a:pt x="5014" y="4737"/>
                    <a:pt x="5014" y="4411"/>
                  </a:cubicBezTo>
                  <a:lnTo>
                    <a:pt x="5014" y="551"/>
                  </a:lnTo>
                  <a:cubicBezTo>
                    <a:pt x="5014" y="251"/>
                    <a:pt x="4763" y="0"/>
                    <a:pt x="443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8" name="Google Shape;1028;p39"/>
            <p:cNvSpPr/>
            <p:nvPr/>
          </p:nvSpPr>
          <p:spPr>
            <a:xfrm>
              <a:off x="5535250" y="3919825"/>
              <a:ext cx="166075" cy="5050"/>
            </a:xfrm>
            <a:custGeom>
              <a:avLst/>
              <a:gdLst/>
              <a:ahLst/>
              <a:cxnLst/>
              <a:rect l="l" t="t" r="r" b="b"/>
              <a:pathLst>
                <a:path w="6643" h="202" extrusionOk="0">
                  <a:moveTo>
                    <a:pt x="0" y="1"/>
                  </a:moveTo>
                  <a:lnTo>
                    <a:pt x="0" y="201"/>
                  </a:lnTo>
                  <a:lnTo>
                    <a:pt x="6642" y="201"/>
                  </a:lnTo>
                  <a:lnTo>
                    <a:pt x="6642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29" name="Google Shape;1029;p39"/>
            <p:cNvSpPr/>
            <p:nvPr/>
          </p:nvSpPr>
          <p:spPr>
            <a:xfrm>
              <a:off x="5448775" y="3897275"/>
              <a:ext cx="166075" cy="5050"/>
            </a:xfrm>
            <a:custGeom>
              <a:avLst/>
              <a:gdLst/>
              <a:ahLst/>
              <a:cxnLst/>
              <a:rect l="l" t="t" r="r" b="b"/>
              <a:pathLst>
                <a:path w="6643" h="202" extrusionOk="0">
                  <a:moveTo>
                    <a:pt x="1" y="1"/>
                  </a:moveTo>
                  <a:lnTo>
                    <a:pt x="1" y="201"/>
                  </a:lnTo>
                  <a:lnTo>
                    <a:pt x="6642" y="201"/>
                  </a:lnTo>
                  <a:lnTo>
                    <a:pt x="6642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0" name="Google Shape;1030;p39"/>
            <p:cNvSpPr/>
            <p:nvPr/>
          </p:nvSpPr>
          <p:spPr>
            <a:xfrm>
              <a:off x="5278350" y="3936750"/>
              <a:ext cx="122825" cy="5675"/>
            </a:xfrm>
            <a:custGeom>
              <a:avLst/>
              <a:gdLst/>
              <a:ahLst/>
              <a:cxnLst/>
              <a:rect l="l" t="t" r="r" b="b"/>
              <a:pathLst>
                <a:path w="4913" h="227" extrusionOk="0">
                  <a:moveTo>
                    <a:pt x="1" y="1"/>
                  </a:moveTo>
                  <a:lnTo>
                    <a:pt x="1" y="226"/>
                  </a:lnTo>
                  <a:lnTo>
                    <a:pt x="4913" y="226"/>
                  </a:lnTo>
                  <a:lnTo>
                    <a:pt x="4913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1" name="Google Shape;1031;p39"/>
            <p:cNvSpPr/>
            <p:nvPr/>
          </p:nvSpPr>
          <p:spPr>
            <a:xfrm>
              <a:off x="5277725" y="3886000"/>
              <a:ext cx="56425" cy="41375"/>
            </a:xfrm>
            <a:custGeom>
              <a:avLst/>
              <a:gdLst/>
              <a:ahLst/>
              <a:cxnLst/>
              <a:rect l="l" t="t" r="r" b="b"/>
              <a:pathLst>
                <a:path w="2257" h="1655" extrusionOk="0">
                  <a:moveTo>
                    <a:pt x="1" y="1"/>
                  </a:moveTo>
                  <a:lnTo>
                    <a:pt x="1" y="1655"/>
                  </a:lnTo>
                  <a:lnTo>
                    <a:pt x="2256" y="1655"/>
                  </a:lnTo>
                  <a:lnTo>
                    <a:pt x="2256" y="1454"/>
                  </a:lnTo>
                  <a:lnTo>
                    <a:pt x="226" y="1454"/>
                  </a:lnTo>
                  <a:lnTo>
                    <a:pt x="226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2" name="Google Shape;1032;p39"/>
            <p:cNvSpPr/>
            <p:nvPr/>
          </p:nvSpPr>
          <p:spPr>
            <a:xfrm>
              <a:off x="5241375" y="3905425"/>
              <a:ext cx="15075" cy="43875"/>
            </a:xfrm>
            <a:custGeom>
              <a:avLst/>
              <a:gdLst/>
              <a:ahLst/>
              <a:cxnLst/>
              <a:rect l="l" t="t" r="r" b="b"/>
              <a:pathLst>
                <a:path w="603" h="1755" extrusionOk="0">
                  <a:moveTo>
                    <a:pt x="1" y="1"/>
                  </a:moveTo>
                  <a:lnTo>
                    <a:pt x="1" y="1755"/>
                  </a:lnTo>
                  <a:lnTo>
                    <a:pt x="201" y="1755"/>
                  </a:lnTo>
                  <a:lnTo>
                    <a:pt x="201" y="201"/>
                  </a:lnTo>
                  <a:lnTo>
                    <a:pt x="602" y="201"/>
                  </a:lnTo>
                  <a:lnTo>
                    <a:pt x="602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3" name="Google Shape;1033;p39"/>
            <p:cNvSpPr/>
            <p:nvPr/>
          </p:nvSpPr>
          <p:spPr>
            <a:xfrm>
              <a:off x="5249525" y="3953675"/>
              <a:ext cx="99650" cy="5025"/>
            </a:xfrm>
            <a:custGeom>
              <a:avLst/>
              <a:gdLst/>
              <a:ahLst/>
              <a:cxnLst/>
              <a:rect l="l" t="t" r="r" b="b"/>
              <a:pathLst>
                <a:path w="3986" h="201" extrusionOk="0">
                  <a:moveTo>
                    <a:pt x="1" y="0"/>
                  </a:moveTo>
                  <a:lnTo>
                    <a:pt x="1" y="201"/>
                  </a:lnTo>
                  <a:lnTo>
                    <a:pt x="3986" y="201"/>
                  </a:lnTo>
                  <a:lnTo>
                    <a:pt x="398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4" name="Google Shape;1034;p39"/>
            <p:cNvSpPr/>
            <p:nvPr/>
          </p:nvSpPr>
          <p:spPr>
            <a:xfrm>
              <a:off x="5269575" y="3865950"/>
              <a:ext cx="21325" cy="21950"/>
            </a:xfrm>
            <a:custGeom>
              <a:avLst/>
              <a:gdLst/>
              <a:ahLst/>
              <a:cxnLst/>
              <a:rect l="l" t="t" r="r" b="b"/>
              <a:pathLst>
                <a:path w="853" h="878" extrusionOk="0">
                  <a:moveTo>
                    <a:pt x="427" y="226"/>
                  </a:moveTo>
                  <a:cubicBezTo>
                    <a:pt x="552" y="226"/>
                    <a:pt x="652" y="326"/>
                    <a:pt x="652" y="427"/>
                  </a:cubicBezTo>
                  <a:cubicBezTo>
                    <a:pt x="652" y="552"/>
                    <a:pt x="552" y="652"/>
                    <a:pt x="427" y="652"/>
                  </a:cubicBezTo>
                  <a:cubicBezTo>
                    <a:pt x="302" y="652"/>
                    <a:pt x="201" y="552"/>
                    <a:pt x="201" y="427"/>
                  </a:cubicBezTo>
                  <a:cubicBezTo>
                    <a:pt x="201" y="326"/>
                    <a:pt x="302" y="226"/>
                    <a:pt x="427" y="226"/>
                  </a:cubicBezTo>
                  <a:close/>
                  <a:moveTo>
                    <a:pt x="427" y="1"/>
                  </a:moveTo>
                  <a:cubicBezTo>
                    <a:pt x="176" y="1"/>
                    <a:pt x="1" y="201"/>
                    <a:pt x="1" y="427"/>
                  </a:cubicBezTo>
                  <a:cubicBezTo>
                    <a:pt x="1" y="677"/>
                    <a:pt x="176" y="878"/>
                    <a:pt x="427" y="878"/>
                  </a:cubicBezTo>
                  <a:cubicBezTo>
                    <a:pt x="652" y="878"/>
                    <a:pt x="853" y="677"/>
                    <a:pt x="853" y="427"/>
                  </a:cubicBezTo>
                  <a:cubicBezTo>
                    <a:pt x="853" y="201"/>
                    <a:pt x="652" y="1"/>
                    <a:pt x="42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5" name="Google Shape;1035;p39"/>
            <p:cNvSpPr/>
            <p:nvPr/>
          </p:nvSpPr>
          <p:spPr>
            <a:xfrm>
              <a:off x="5658675" y="3972475"/>
              <a:ext cx="21950" cy="21325"/>
            </a:xfrm>
            <a:custGeom>
              <a:avLst/>
              <a:gdLst/>
              <a:ahLst/>
              <a:cxnLst/>
              <a:rect l="l" t="t" r="r" b="b"/>
              <a:pathLst>
                <a:path w="878" h="853" extrusionOk="0">
                  <a:moveTo>
                    <a:pt x="427" y="201"/>
                  </a:moveTo>
                  <a:cubicBezTo>
                    <a:pt x="552" y="201"/>
                    <a:pt x="652" y="301"/>
                    <a:pt x="652" y="426"/>
                  </a:cubicBezTo>
                  <a:cubicBezTo>
                    <a:pt x="652" y="552"/>
                    <a:pt x="552" y="652"/>
                    <a:pt x="427" y="652"/>
                  </a:cubicBezTo>
                  <a:cubicBezTo>
                    <a:pt x="302" y="652"/>
                    <a:pt x="226" y="552"/>
                    <a:pt x="226" y="426"/>
                  </a:cubicBezTo>
                  <a:cubicBezTo>
                    <a:pt x="226" y="301"/>
                    <a:pt x="302" y="201"/>
                    <a:pt x="427" y="201"/>
                  </a:cubicBezTo>
                  <a:close/>
                  <a:moveTo>
                    <a:pt x="427" y="0"/>
                  </a:moveTo>
                  <a:cubicBezTo>
                    <a:pt x="201" y="0"/>
                    <a:pt x="1" y="201"/>
                    <a:pt x="1" y="426"/>
                  </a:cubicBezTo>
                  <a:cubicBezTo>
                    <a:pt x="1" y="677"/>
                    <a:pt x="201" y="852"/>
                    <a:pt x="427" y="852"/>
                  </a:cubicBezTo>
                  <a:cubicBezTo>
                    <a:pt x="677" y="852"/>
                    <a:pt x="878" y="677"/>
                    <a:pt x="878" y="426"/>
                  </a:cubicBezTo>
                  <a:cubicBezTo>
                    <a:pt x="878" y="201"/>
                    <a:pt x="677" y="0"/>
                    <a:pt x="42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6" name="Google Shape;1036;p39"/>
            <p:cNvSpPr/>
            <p:nvPr/>
          </p:nvSpPr>
          <p:spPr>
            <a:xfrm>
              <a:off x="5698150" y="3911700"/>
              <a:ext cx="21950" cy="21325"/>
            </a:xfrm>
            <a:custGeom>
              <a:avLst/>
              <a:gdLst/>
              <a:ahLst/>
              <a:cxnLst/>
              <a:rect l="l" t="t" r="r" b="b"/>
              <a:pathLst>
                <a:path w="878" h="853" extrusionOk="0">
                  <a:moveTo>
                    <a:pt x="452" y="201"/>
                  </a:moveTo>
                  <a:cubicBezTo>
                    <a:pt x="552" y="201"/>
                    <a:pt x="652" y="301"/>
                    <a:pt x="652" y="426"/>
                  </a:cubicBezTo>
                  <a:cubicBezTo>
                    <a:pt x="652" y="552"/>
                    <a:pt x="552" y="652"/>
                    <a:pt x="452" y="652"/>
                  </a:cubicBezTo>
                  <a:cubicBezTo>
                    <a:pt x="327" y="652"/>
                    <a:pt x="226" y="552"/>
                    <a:pt x="226" y="426"/>
                  </a:cubicBezTo>
                  <a:cubicBezTo>
                    <a:pt x="226" y="301"/>
                    <a:pt x="327" y="201"/>
                    <a:pt x="452" y="201"/>
                  </a:cubicBezTo>
                  <a:close/>
                  <a:moveTo>
                    <a:pt x="452" y="0"/>
                  </a:moveTo>
                  <a:cubicBezTo>
                    <a:pt x="201" y="0"/>
                    <a:pt x="1" y="176"/>
                    <a:pt x="1" y="426"/>
                  </a:cubicBezTo>
                  <a:cubicBezTo>
                    <a:pt x="1" y="652"/>
                    <a:pt x="201" y="852"/>
                    <a:pt x="452" y="852"/>
                  </a:cubicBezTo>
                  <a:cubicBezTo>
                    <a:pt x="677" y="852"/>
                    <a:pt x="878" y="652"/>
                    <a:pt x="878" y="426"/>
                  </a:cubicBezTo>
                  <a:cubicBezTo>
                    <a:pt x="878" y="176"/>
                    <a:pt x="677" y="0"/>
                    <a:pt x="45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7" name="Google Shape;1037;p39"/>
            <p:cNvSpPr/>
            <p:nvPr/>
          </p:nvSpPr>
          <p:spPr>
            <a:xfrm>
              <a:off x="5739500" y="3867200"/>
              <a:ext cx="21325" cy="21950"/>
            </a:xfrm>
            <a:custGeom>
              <a:avLst/>
              <a:gdLst/>
              <a:ahLst/>
              <a:cxnLst/>
              <a:rect l="l" t="t" r="r" b="b"/>
              <a:pathLst>
                <a:path w="853" h="878" extrusionOk="0">
                  <a:moveTo>
                    <a:pt x="427" y="226"/>
                  </a:moveTo>
                  <a:cubicBezTo>
                    <a:pt x="552" y="226"/>
                    <a:pt x="653" y="327"/>
                    <a:pt x="653" y="452"/>
                  </a:cubicBezTo>
                  <a:cubicBezTo>
                    <a:pt x="653" y="552"/>
                    <a:pt x="552" y="652"/>
                    <a:pt x="427" y="652"/>
                  </a:cubicBezTo>
                  <a:cubicBezTo>
                    <a:pt x="302" y="652"/>
                    <a:pt x="201" y="552"/>
                    <a:pt x="201" y="452"/>
                  </a:cubicBezTo>
                  <a:cubicBezTo>
                    <a:pt x="201" y="327"/>
                    <a:pt x="302" y="226"/>
                    <a:pt x="427" y="226"/>
                  </a:cubicBezTo>
                  <a:close/>
                  <a:moveTo>
                    <a:pt x="427" y="1"/>
                  </a:moveTo>
                  <a:cubicBezTo>
                    <a:pt x="176" y="1"/>
                    <a:pt x="1" y="201"/>
                    <a:pt x="1" y="452"/>
                  </a:cubicBezTo>
                  <a:cubicBezTo>
                    <a:pt x="1" y="677"/>
                    <a:pt x="176" y="878"/>
                    <a:pt x="427" y="878"/>
                  </a:cubicBezTo>
                  <a:cubicBezTo>
                    <a:pt x="653" y="878"/>
                    <a:pt x="853" y="677"/>
                    <a:pt x="853" y="452"/>
                  </a:cubicBezTo>
                  <a:cubicBezTo>
                    <a:pt x="853" y="201"/>
                    <a:pt x="653" y="1"/>
                    <a:pt x="42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8" name="Google Shape;1038;p39"/>
            <p:cNvSpPr/>
            <p:nvPr/>
          </p:nvSpPr>
          <p:spPr>
            <a:xfrm>
              <a:off x="5572225" y="3875350"/>
              <a:ext cx="99025" cy="5675"/>
            </a:xfrm>
            <a:custGeom>
              <a:avLst/>
              <a:gdLst/>
              <a:ahLst/>
              <a:cxnLst/>
              <a:rect l="l" t="t" r="r" b="b"/>
              <a:pathLst>
                <a:path w="3961" h="227" extrusionOk="0">
                  <a:moveTo>
                    <a:pt x="0" y="1"/>
                  </a:moveTo>
                  <a:lnTo>
                    <a:pt x="0" y="226"/>
                  </a:lnTo>
                  <a:lnTo>
                    <a:pt x="3960" y="226"/>
                  </a:lnTo>
                  <a:lnTo>
                    <a:pt x="3960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39" name="Google Shape;1039;p39"/>
            <p:cNvSpPr/>
            <p:nvPr/>
          </p:nvSpPr>
          <p:spPr>
            <a:xfrm>
              <a:off x="5668700" y="3867200"/>
              <a:ext cx="21325" cy="21950"/>
            </a:xfrm>
            <a:custGeom>
              <a:avLst/>
              <a:gdLst/>
              <a:ahLst/>
              <a:cxnLst/>
              <a:rect l="l" t="t" r="r" b="b"/>
              <a:pathLst>
                <a:path w="853" h="878" extrusionOk="0">
                  <a:moveTo>
                    <a:pt x="427" y="226"/>
                  </a:moveTo>
                  <a:cubicBezTo>
                    <a:pt x="552" y="226"/>
                    <a:pt x="652" y="327"/>
                    <a:pt x="652" y="452"/>
                  </a:cubicBezTo>
                  <a:cubicBezTo>
                    <a:pt x="652" y="552"/>
                    <a:pt x="552" y="652"/>
                    <a:pt x="427" y="652"/>
                  </a:cubicBezTo>
                  <a:cubicBezTo>
                    <a:pt x="302" y="652"/>
                    <a:pt x="201" y="552"/>
                    <a:pt x="201" y="452"/>
                  </a:cubicBezTo>
                  <a:cubicBezTo>
                    <a:pt x="201" y="327"/>
                    <a:pt x="302" y="226"/>
                    <a:pt x="427" y="226"/>
                  </a:cubicBezTo>
                  <a:close/>
                  <a:moveTo>
                    <a:pt x="427" y="1"/>
                  </a:moveTo>
                  <a:cubicBezTo>
                    <a:pt x="201" y="1"/>
                    <a:pt x="1" y="201"/>
                    <a:pt x="1" y="452"/>
                  </a:cubicBezTo>
                  <a:cubicBezTo>
                    <a:pt x="1" y="677"/>
                    <a:pt x="201" y="878"/>
                    <a:pt x="427" y="878"/>
                  </a:cubicBezTo>
                  <a:cubicBezTo>
                    <a:pt x="677" y="878"/>
                    <a:pt x="853" y="677"/>
                    <a:pt x="853" y="452"/>
                  </a:cubicBezTo>
                  <a:cubicBezTo>
                    <a:pt x="853" y="201"/>
                    <a:pt x="677" y="1"/>
                    <a:pt x="427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0" name="Google Shape;1040;p39"/>
            <p:cNvSpPr/>
            <p:nvPr/>
          </p:nvSpPr>
          <p:spPr>
            <a:xfrm>
              <a:off x="5604800" y="3774475"/>
              <a:ext cx="99025" cy="5650"/>
            </a:xfrm>
            <a:custGeom>
              <a:avLst/>
              <a:gdLst/>
              <a:ahLst/>
              <a:cxnLst/>
              <a:rect l="l" t="t" r="r" b="b"/>
              <a:pathLst>
                <a:path w="3961" h="226" extrusionOk="0">
                  <a:moveTo>
                    <a:pt x="0" y="0"/>
                  </a:moveTo>
                  <a:lnTo>
                    <a:pt x="0" y="226"/>
                  </a:lnTo>
                  <a:lnTo>
                    <a:pt x="3960" y="226"/>
                  </a:lnTo>
                  <a:lnTo>
                    <a:pt x="396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1" name="Google Shape;1041;p39"/>
            <p:cNvSpPr/>
            <p:nvPr/>
          </p:nvSpPr>
          <p:spPr>
            <a:xfrm>
              <a:off x="5701300" y="3766325"/>
              <a:ext cx="21325" cy="21950"/>
            </a:xfrm>
            <a:custGeom>
              <a:avLst/>
              <a:gdLst/>
              <a:ahLst/>
              <a:cxnLst/>
              <a:rect l="l" t="t" r="r" b="b"/>
              <a:pathLst>
                <a:path w="853" h="878" extrusionOk="0">
                  <a:moveTo>
                    <a:pt x="426" y="226"/>
                  </a:moveTo>
                  <a:cubicBezTo>
                    <a:pt x="551" y="226"/>
                    <a:pt x="652" y="326"/>
                    <a:pt x="652" y="452"/>
                  </a:cubicBezTo>
                  <a:cubicBezTo>
                    <a:pt x="652" y="552"/>
                    <a:pt x="551" y="652"/>
                    <a:pt x="426" y="652"/>
                  </a:cubicBezTo>
                  <a:cubicBezTo>
                    <a:pt x="301" y="652"/>
                    <a:pt x="201" y="552"/>
                    <a:pt x="201" y="452"/>
                  </a:cubicBezTo>
                  <a:cubicBezTo>
                    <a:pt x="201" y="326"/>
                    <a:pt x="301" y="226"/>
                    <a:pt x="426" y="226"/>
                  </a:cubicBezTo>
                  <a:close/>
                  <a:moveTo>
                    <a:pt x="426" y="1"/>
                  </a:moveTo>
                  <a:cubicBezTo>
                    <a:pt x="201" y="1"/>
                    <a:pt x="0" y="201"/>
                    <a:pt x="0" y="452"/>
                  </a:cubicBezTo>
                  <a:cubicBezTo>
                    <a:pt x="0" y="677"/>
                    <a:pt x="201" y="878"/>
                    <a:pt x="426" y="878"/>
                  </a:cubicBezTo>
                  <a:cubicBezTo>
                    <a:pt x="677" y="878"/>
                    <a:pt x="852" y="677"/>
                    <a:pt x="852" y="452"/>
                  </a:cubicBezTo>
                  <a:cubicBezTo>
                    <a:pt x="852" y="201"/>
                    <a:pt x="677" y="1"/>
                    <a:pt x="42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2" name="Google Shape;1042;p39"/>
            <p:cNvSpPr/>
            <p:nvPr/>
          </p:nvSpPr>
          <p:spPr>
            <a:xfrm>
              <a:off x="5639875" y="3946150"/>
              <a:ext cx="99025" cy="5675"/>
            </a:xfrm>
            <a:custGeom>
              <a:avLst/>
              <a:gdLst/>
              <a:ahLst/>
              <a:cxnLst/>
              <a:rect l="l" t="t" r="r" b="b"/>
              <a:pathLst>
                <a:path w="3961" h="227" extrusionOk="0">
                  <a:moveTo>
                    <a:pt x="1" y="1"/>
                  </a:moveTo>
                  <a:lnTo>
                    <a:pt x="1" y="226"/>
                  </a:lnTo>
                  <a:lnTo>
                    <a:pt x="3961" y="226"/>
                  </a:lnTo>
                  <a:lnTo>
                    <a:pt x="3961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3" name="Google Shape;1043;p39"/>
            <p:cNvSpPr/>
            <p:nvPr/>
          </p:nvSpPr>
          <p:spPr>
            <a:xfrm>
              <a:off x="5621100" y="3938000"/>
              <a:ext cx="21325" cy="21950"/>
            </a:xfrm>
            <a:custGeom>
              <a:avLst/>
              <a:gdLst/>
              <a:ahLst/>
              <a:cxnLst/>
              <a:rect l="l" t="t" r="r" b="b"/>
              <a:pathLst>
                <a:path w="853" h="878" extrusionOk="0">
                  <a:moveTo>
                    <a:pt x="426" y="226"/>
                  </a:moveTo>
                  <a:cubicBezTo>
                    <a:pt x="551" y="226"/>
                    <a:pt x="652" y="327"/>
                    <a:pt x="652" y="452"/>
                  </a:cubicBezTo>
                  <a:cubicBezTo>
                    <a:pt x="652" y="552"/>
                    <a:pt x="551" y="652"/>
                    <a:pt x="426" y="652"/>
                  </a:cubicBezTo>
                  <a:cubicBezTo>
                    <a:pt x="301" y="652"/>
                    <a:pt x="201" y="552"/>
                    <a:pt x="201" y="452"/>
                  </a:cubicBezTo>
                  <a:cubicBezTo>
                    <a:pt x="201" y="327"/>
                    <a:pt x="301" y="226"/>
                    <a:pt x="426" y="226"/>
                  </a:cubicBezTo>
                  <a:close/>
                  <a:moveTo>
                    <a:pt x="426" y="1"/>
                  </a:moveTo>
                  <a:cubicBezTo>
                    <a:pt x="201" y="1"/>
                    <a:pt x="0" y="201"/>
                    <a:pt x="0" y="452"/>
                  </a:cubicBezTo>
                  <a:cubicBezTo>
                    <a:pt x="0" y="677"/>
                    <a:pt x="201" y="878"/>
                    <a:pt x="426" y="878"/>
                  </a:cubicBezTo>
                  <a:cubicBezTo>
                    <a:pt x="677" y="878"/>
                    <a:pt x="852" y="677"/>
                    <a:pt x="852" y="452"/>
                  </a:cubicBezTo>
                  <a:cubicBezTo>
                    <a:pt x="852" y="201"/>
                    <a:pt x="677" y="1"/>
                    <a:pt x="42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4" name="Google Shape;1044;p39"/>
            <p:cNvSpPr/>
            <p:nvPr/>
          </p:nvSpPr>
          <p:spPr>
            <a:xfrm>
              <a:off x="5252050" y="3774475"/>
              <a:ext cx="169175" cy="5650"/>
            </a:xfrm>
            <a:custGeom>
              <a:avLst/>
              <a:gdLst/>
              <a:ahLst/>
              <a:cxnLst/>
              <a:rect l="l" t="t" r="r" b="b"/>
              <a:pathLst>
                <a:path w="6767" h="226" extrusionOk="0">
                  <a:moveTo>
                    <a:pt x="0" y="0"/>
                  </a:moveTo>
                  <a:lnTo>
                    <a:pt x="0" y="226"/>
                  </a:lnTo>
                  <a:lnTo>
                    <a:pt x="6767" y="226"/>
                  </a:lnTo>
                  <a:lnTo>
                    <a:pt x="6767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5" name="Google Shape;1045;p39"/>
            <p:cNvSpPr/>
            <p:nvPr/>
          </p:nvSpPr>
          <p:spPr>
            <a:xfrm>
              <a:off x="5233250" y="3766325"/>
              <a:ext cx="21325" cy="21950"/>
            </a:xfrm>
            <a:custGeom>
              <a:avLst/>
              <a:gdLst/>
              <a:ahLst/>
              <a:cxnLst/>
              <a:rect l="l" t="t" r="r" b="b"/>
              <a:pathLst>
                <a:path w="853" h="878" extrusionOk="0">
                  <a:moveTo>
                    <a:pt x="426" y="226"/>
                  </a:moveTo>
                  <a:cubicBezTo>
                    <a:pt x="552" y="226"/>
                    <a:pt x="652" y="326"/>
                    <a:pt x="652" y="452"/>
                  </a:cubicBezTo>
                  <a:cubicBezTo>
                    <a:pt x="652" y="552"/>
                    <a:pt x="552" y="652"/>
                    <a:pt x="426" y="652"/>
                  </a:cubicBezTo>
                  <a:cubicBezTo>
                    <a:pt x="301" y="652"/>
                    <a:pt x="201" y="552"/>
                    <a:pt x="201" y="452"/>
                  </a:cubicBezTo>
                  <a:cubicBezTo>
                    <a:pt x="201" y="326"/>
                    <a:pt x="301" y="226"/>
                    <a:pt x="426" y="226"/>
                  </a:cubicBezTo>
                  <a:close/>
                  <a:moveTo>
                    <a:pt x="426" y="1"/>
                  </a:moveTo>
                  <a:cubicBezTo>
                    <a:pt x="201" y="1"/>
                    <a:pt x="0" y="201"/>
                    <a:pt x="0" y="452"/>
                  </a:cubicBezTo>
                  <a:cubicBezTo>
                    <a:pt x="0" y="677"/>
                    <a:pt x="201" y="878"/>
                    <a:pt x="426" y="878"/>
                  </a:cubicBezTo>
                  <a:cubicBezTo>
                    <a:pt x="677" y="878"/>
                    <a:pt x="852" y="677"/>
                    <a:pt x="852" y="452"/>
                  </a:cubicBezTo>
                  <a:cubicBezTo>
                    <a:pt x="852" y="201"/>
                    <a:pt x="677" y="1"/>
                    <a:pt x="42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6" name="Google Shape;1046;p39"/>
            <p:cNvSpPr/>
            <p:nvPr/>
          </p:nvSpPr>
          <p:spPr>
            <a:xfrm>
              <a:off x="5612950" y="3889125"/>
              <a:ext cx="21325" cy="21350"/>
            </a:xfrm>
            <a:custGeom>
              <a:avLst/>
              <a:gdLst/>
              <a:ahLst/>
              <a:cxnLst/>
              <a:rect l="l" t="t" r="r" b="b"/>
              <a:pathLst>
                <a:path w="853" h="854" extrusionOk="0">
                  <a:moveTo>
                    <a:pt x="426" y="201"/>
                  </a:moveTo>
                  <a:cubicBezTo>
                    <a:pt x="552" y="201"/>
                    <a:pt x="652" y="302"/>
                    <a:pt x="652" y="427"/>
                  </a:cubicBezTo>
                  <a:cubicBezTo>
                    <a:pt x="652" y="552"/>
                    <a:pt x="552" y="653"/>
                    <a:pt x="426" y="653"/>
                  </a:cubicBezTo>
                  <a:cubicBezTo>
                    <a:pt x="301" y="653"/>
                    <a:pt x="201" y="552"/>
                    <a:pt x="201" y="427"/>
                  </a:cubicBezTo>
                  <a:cubicBezTo>
                    <a:pt x="201" y="302"/>
                    <a:pt x="301" y="201"/>
                    <a:pt x="426" y="201"/>
                  </a:cubicBezTo>
                  <a:close/>
                  <a:moveTo>
                    <a:pt x="426" y="1"/>
                  </a:moveTo>
                  <a:cubicBezTo>
                    <a:pt x="201" y="1"/>
                    <a:pt x="0" y="201"/>
                    <a:pt x="0" y="427"/>
                  </a:cubicBezTo>
                  <a:cubicBezTo>
                    <a:pt x="0" y="653"/>
                    <a:pt x="201" y="853"/>
                    <a:pt x="426" y="853"/>
                  </a:cubicBezTo>
                  <a:cubicBezTo>
                    <a:pt x="677" y="853"/>
                    <a:pt x="852" y="653"/>
                    <a:pt x="852" y="427"/>
                  </a:cubicBezTo>
                  <a:cubicBezTo>
                    <a:pt x="852" y="201"/>
                    <a:pt x="677" y="1"/>
                    <a:pt x="42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7" name="Google Shape;1047;p39"/>
            <p:cNvSpPr/>
            <p:nvPr/>
          </p:nvSpPr>
          <p:spPr>
            <a:xfrm>
              <a:off x="5430600" y="4002550"/>
              <a:ext cx="21975" cy="21950"/>
            </a:xfrm>
            <a:custGeom>
              <a:avLst/>
              <a:gdLst/>
              <a:ahLst/>
              <a:cxnLst/>
              <a:rect l="l" t="t" r="r" b="b"/>
              <a:pathLst>
                <a:path w="879" h="878" extrusionOk="0">
                  <a:moveTo>
                    <a:pt x="452" y="226"/>
                  </a:moveTo>
                  <a:cubicBezTo>
                    <a:pt x="577" y="226"/>
                    <a:pt x="653" y="326"/>
                    <a:pt x="653" y="451"/>
                  </a:cubicBezTo>
                  <a:cubicBezTo>
                    <a:pt x="653" y="577"/>
                    <a:pt x="577" y="652"/>
                    <a:pt x="452" y="652"/>
                  </a:cubicBezTo>
                  <a:cubicBezTo>
                    <a:pt x="327" y="652"/>
                    <a:pt x="226" y="577"/>
                    <a:pt x="226" y="451"/>
                  </a:cubicBezTo>
                  <a:cubicBezTo>
                    <a:pt x="226" y="326"/>
                    <a:pt x="327" y="226"/>
                    <a:pt x="452" y="226"/>
                  </a:cubicBezTo>
                  <a:close/>
                  <a:moveTo>
                    <a:pt x="452" y="0"/>
                  </a:moveTo>
                  <a:cubicBezTo>
                    <a:pt x="201" y="0"/>
                    <a:pt x="1" y="201"/>
                    <a:pt x="1" y="451"/>
                  </a:cubicBezTo>
                  <a:cubicBezTo>
                    <a:pt x="1" y="677"/>
                    <a:pt x="201" y="877"/>
                    <a:pt x="452" y="877"/>
                  </a:cubicBezTo>
                  <a:cubicBezTo>
                    <a:pt x="678" y="877"/>
                    <a:pt x="878" y="677"/>
                    <a:pt x="878" y="451"/>
                  </a:cubicBezTo>
                  <a:cubicBezTo>
                    <a:pt x="878" y="201"/>
                    <a:pt x="678" y="0"/>
                    <a:pt x="452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8" name="Google Shape;1048;p39"/>
            <p:cNvSpPr/>
            <p:nvPr/>
          </p:nvSpPr>
          <p:spPr>
            <a:xfrm>
              <a:off x="5253300" y="3897275"/>
              <a:ext cx="21325" cy="21325"/>
            </a:xfrm>
            <a:custGeom>
              <a:avLst/>
              <a:gdLst/>
              <a:ahLst/>
              <a:cxnLst/>
              <a:rect l="l" t="t" r="r" b="b"/>
              <a:pathLst>
                <a:path w="853" h="853" extrusionOk="0">
                  <a:moveTo>
                    <a:pt x="426" y="201"/>
                  </a:moveTo>
                  <a:cubicBezTo>
                    <a:pt x="552" y="201"/>
                    <a:pt x="652" y="301"/>
                    <a:pt x="652" y="427"/>
                  </a:cubicBezTo>
                  <a:cubicBezTo>
                    <a:pt x="652" y="552"/>
                    <a:pt x="552" y="652"/>
                    <a:pt x="426" y="652"/>
                  </a:cubicBezTo>
                  <a:cubicBezTo>
                    <a:pt x="301" y="652"/>
                    <a:pt x="201" y="552"/>
                    <a:pt x="201" y="427"/>
                  </a:cubicBezTo>
                  <a:cubicBezTo>
                    <a:pt x="201" y="301"/>
                    <a:pt x="301" y="201"/>
                    <a:pt x="426" y="201"/>
                  </a:cubicBezTo>
                  <a:close/>
                  <a:moveTo>
                    <a:pt x="426" y="1"/>
                  </a:moveTo>
                  <a:cubicBezTo>
                    <a:pt x="201" y="1"/>
                    <a:pt x="0" y="201"/>
                    <a:pt x="0" y="427"/>
                  </a:cubicBezTo>
                  <a:cubicBezTo>
                    <a:pt x="0" y="652"/>
                    <a:pt x="201" y="853"/>
                    <a:pt x="426" y="853"/>
                  </a:cubicBezTo>
                  <a:cubicBezTo>
                    <a:pt x="652" y="853"/>
                    <a:pt x="852" y="652"/>
                    <a:pt x="852" y="427"/>
                  </a:cubicBezTo>
                  <a:cubicBezTo>
                    <a:pt x="852" y="201"/>
                    <a:pt x="652" y="1"/>
                    <a:pt x="42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49" name="Google Shape;1049;p39"/>
            <p:cNvSpPr/>
            <p:nvPr/>
          </p:nvSpPr>
          <p:spPr>
            <a:xfrm>
              <a:off x="5233250" y="3945525"/>
              <a:ext cx="21325" cy="21325"/>
            </a:xfrm>
            <a:custGeom>
              <a:avLst/>
              <a:gdLst/>
              <a:ahLst/>
              <a:cxnLst/>
              <a:rect l="l" t="t" r="r" b="b"/>
              <a:pathLst>
                <a:path w="853" h="853" extrusionOk="0">
                  <a:moveTo>
                    <a:pt x="426" y="201"/>
                  </a:moveTo>
                  <a:cubicBezTo>
                    <a:pt x="552" y="201"/>
                    <a:pt x="652" y="301"/>
                    <a:pt x="652" y="427"/>
                  </a:cubicBezTo>
                  <a:cubicBezTo>
                    <a:pt x="652" y="552"/>
                    <a:pt x="552" y="652"/>
                    <a:pt x="426" y="652"/>
                  </a:cubicBezTo>
                  <a:cubicBezTo>
                    <a:pt x="301" y="652"/>
                    <a:pt x="201" y="552"/>
                    <a:pt x="201" y="427"/>
                  </a:cubicBezTo>
                  <a:cubicBezTo>
                    <a:pt x="201" y="301"/>
                    <a:pt x="301" y="201"/>
                    <a:pt x="426" y="201"/>
                  </a:cubicBezTo>
                  <a:close/>
                  <a:moveTo>
                    <a:pt x="426" y="1"/>
                  </a:moveTo>
                  <a:cubicBezTo>
                    <a:pt x="201" y="1"/>
                    <a:pt x="0" y="176"/>
                    <a:pt x="0" y="427"/>
                  </a:cubicBezTo>
                  <a:cubicBezTo>
                    <a:pt x="0" y="652"/>
                    <a:pt x="201" y="853"/>
                    <a:pt x="426" y="853"/>
                  </a:cubicBezTo>
                  <a:cubicBezTo>
                    <a:pt x="652" y="853"/>
                    <a:pt x="852" y="652"/>
                    <a:pt x="852" y="427"/>
                  </a:cubicBezTo>
                  <a:cubicBezTo>
                    <a:pt x="852" y="176"/>
                    <a:pt x="652" y="1"/>
                    <a:pt x="42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0" name="Google Shape;1050;p39"/>
            <p:cNvSpPr/>
            <p:nvPr/>
          </p:nvSpPr>
          <p:spPr>
            <a:xfrm>
              <a:off x="5554675" y="3943650"/>
              <a:ext cx="106550" cy="42000"/>
            </a:xfrm>
            <a:custGeom>
              <a:avLst/>
              <a:gdLst/>
              <a:ahLst/>
              <a:cxnLst/>
              <a:rect l="l" t="t" r="r" b="b"/>
              <a:pathLst>
                <a:path w="4262" h="1680" extrusionOk="0">
                  <a:moveTo>
                    <a:pt x="0" y="0"/>
                  </a:moveTo>
                  <a:lnTo>
                    <a:pt x="0" y="201"/>
                  </a:lnTo>
                  <a:lnTo>
                    <a:pt x="1579" y="201"/>
                  </a:lnTo>
                  <a:lnTo>
                    <a:pt x="2933" y="1680"/>
                  </a:lnTo>
                  <a:lnTo>
                    <a:pt x="4261" y="1680"/>
                  </a:lnTo>
                  <a:lnTo>
                    <a:pt x="4261" y="1479"/>
                  </a:lnTo>
                  <a:lnTo>
                    <a:pt x="3008" y="1479"/>
                  </a:lnTo>
                  <a:lnTo>
                    <a:pt x="165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1" name="Google Shape;1051;p39"/>
            <p:cNvSpPr/>
            <p:nvPr/>
          </p:nvSpPr>
          <p:spPr>
            <a:xfrm>
              <a:off x="5368575" y="3961825"/>
              <a:ext cx="156675" cy="29475"/>
            </a:xfrm>
            <a:custGeom>
              <a:avLst/>
              <a:gdLst/>
              <a:ahLst/>
              <a:cxnLst/>
              <a:rect l="l" t="t" r="r" b="b"/>
              <a:pathLst>
                <a:path w="6267" h="1179" extrusionOk="0">
                  <a:moveTo>
                    <a:pt x="2833" y="0"/>
                  </a:moveTo>
                  <a:lnTo>
                    <a:pt x="1880" y="953"/>
                  </a:lnTo>
                  <a:lnTo>
                    <a:pt x="1" y="953"/>
                  </a:lnTo>
                  <a:lnTo>
                    <a:pt x="1" y="1178"/>
                  </a:lnTo>
                  <a:lnTo>
                    <a:pt x="1956" y="1178"/>
                  </a:lnTo>
                  <a:lnTo>
                    <a:pt x="2908" y="226"/>
                  </a:lnTo>
                  <a:lnTo>
                    <a:pt x="6266" y="226"/>
                  </a:lnTo>
                  <a:lnTo>
                    <a:pt x="6266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2" name="Google Shape;1052;p39"/>
            <p:cNvSpPr/>
            <p:nvPr/>
          </p:nvSpPr>
          <p:spPr>
            <a:xfrm>
              <a:off x="5640500" y="3875350"/>
              <a:ext cx="105300" cy="28850"/>
            </a:xfrm>
            <a:custGeom>
              <a:avLst/>
              <a:gdLst/>
              <a:ahLst/>
              <a:cxnLst/>
              <a:rect l="l" t="t" r="r" b="b"/>
              <a:pathLst>
                <a:path w="4212" h="1154" extrusionOk="0">
                  <a:moveTo>
                    <a:pt x="2833" y="1"/>
                  </a:moveTo>
                  <a:lnTo>
                    <a:pt x="1881" y="953"/>
                  </a:lnTo>
                  <a:lnTo>
                    <a:pt x="1" y="953"/>
                  </a:lnTo>
                  <a:lnTo>
                    <a:pt x="1" y="1153"/>
                  </a:lnTo>
                  <a:lnTo>
                    <a:pt x="1981" y="1153"/>
                  </a:lnTo>
                  <a:lnTo>
                    <a:pt x="2933" y="201"/>
                  </a:lnTo>
                  <a:lnTo>
                    <a:pt x="4212" y="201"/>
                  </a:lnTo>
                  <a:lnTo>
                    <a:pt x="4212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3" name="Google Shape;1053;p39"/>
            <p:cNvSpPr/>
            <p:nvPr/>
          </p:nvSpPr>
          <p:spPr>
            <a:xfrm>
              <a:off x="5435000" y="3985625"/>
              <a:ext cx="91500" cy="31975"/>
            </a:xfrm>
            <a:custGeom>
              <a:avLst/>
              <a:gdLst/>
              <a:ahLst/>
              <a:cxnLst/>
              <a:rect l="l" t="t" r="r" b="b"/>
              <a:pathLst>
                <a:path w="3660" h="1279" extrusionOk="0">
                  <a:moveTo>
                    <a:pt x="0" y="1"/>
                  </a:moveTo>
                  <a:lnTo>
                    <a:pt x="0" y="226"/>
                  </a:lnTo>
                  <a:lnTo>
                    <a:pt x="3158" y="226"/>
                  </a:lnTo>
                  <a:lnTo>
                    <a:pt x="2306" y="1078"/>
                  </a:lnTo>
                  <a:lnTo>
                    <a:pt x="552" y="1078"/>
                  </a:lnTo>
                  <a:lnTo>
                    <a:pt x="552" y="1279"/>
                  </a:lnTo>
                  <a:lnTo>
                    <a:pt x="2381" y="1279"/>
                  </a:lnTo>
                  <a:lnTo>
                    <a:pt x="3660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4" name="Google Shape;1054;p39"/>
            <p:cNvSpPr/>
            <p:nvPr/>
          </p:nvSpPr>
          <p:spPr>
            <a:xfrm>
              <a:off x="5398025" y="3691150"/>
              <a:ext cx="21325" cy="21950"/>
            </a:xfrm>
            <a:custGeom>
              <a:avLst/>
              <a:gdLst/>
              <a:ahLst/>
              <a:cxnLst/>
              <a:rect l="l" t="t" r="r" b="b"/>
              <a:pathLst>
                <a:path w="853" h="878" extrusionOk="0">
                  <a:moveTo>
                    <a:pt x="427" y="201"/>
                  </a:moveTo>
                  <a:cubicBezTo>
                    <a:pt x="552" y="201"/>
                    <a:pt x="652" y="301"/>
                    <a:pt x="652" y="426"/>
                  </a:cubicBezTo>
                  <a:cubicBezTo>
                    <a:pt x="652" y="551"/>
                    <a:pt x="552" y="652"/>
                    <a:pt x="427" y="652"/>
                  </a:cubicBezTo>
                  <a:cubicBezTo>
                    <a:pt x="301" y="652"/>
                    <a:pt x="201" y="551"/>
                    <a:pt x="201" y="426"/>
                  </a:cubicBezTo>
                  <a:cubicBezTo>
                    <a:pt x="201" y="301"/>
                    <a:pt x="301" y="201"/>
                    <a:pt x="427" y="201"/>
                  </a:cubicBezTo>
                  <a:close/>
                  <a:moveTo>
                    <a:pt x="427" y="0"/>
                  </a:moveTo>
                  <a:cubicBezTo>
                    <a:pt x="201" y="0"/>
                    <a:pt x="1" y="201"/>
                    <a:pt x="1" y="426"/>
                  </a:cubicBezTo>
                  <a:cubicBezTo>
                    <a:pt x="1" y="677"/>
                    <a:pt x="201" y="877"/>
                    <a:pt x="427" y="877"/>
                  </a:cubicBezTo>
                  <a:cubicBezTo>
                    <a:pt x="677" y="877"/>
                    <a:pt x="853" y="677"/>
                    <a:pt x="853" y="426"/>
                  </a:cubicBezTo>
                  <a:cubicBezTo>
                    <a:pt x="853" y="201"/>
                    <a:pt x="677" y="0"/>
                    <a:pt x="42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5" name="Google Shape;1055;p39"/>
            <p:cNvSpPr/>
            <p:nvPr/>
          </p:nvSpPr>
          <p:spPr>
            <a:xfrm>
              <a:off x="5503925" y="3667325"/>
              <a:ext cx="90875" cy="31975"/>
            </a:xfrm>
            <a:custGeom>
              <a:avLst/>
              <a:gdLst/>
              <a:ahLst/>
              <a:cxnLst/>
              <a:rect l="l" t="t" r="r" b="b"/>
              <a:pathLst>
                <a:path w="3635" h="1279" extrusionOk="0">
                  <a:moveTo>
                    <a:pt x="527" y="1"/>
                  </a:moveTo>
                  <a:lnTo>
                    <a:pt x="527" y="201"/>
                  </a:lnTo>
                  <a:lnTo>
                    <a:pt x="2281" y="201"/>
                  </a:lnTo>
                  <a:lnTo>
                    <a:pt x="3133" y="1053"/>
                  </a:lnTo>
                  <a:lnTo>
                    <a:pt x="0" y="1053"/>
                  </a:lnTo>
                  <a:lnTo>
                    <a:pt x="0" y="1279"/>
                  </a:lnTo>
                  <a:lnTo>
                    <a:pt x="3634" y="1279"/>
                  </a:lnTo>
                  <a:lnTo>
                    <a:pt x="2356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6" name="Google Shape;1056;p39"/>
            <p:cNvSpPr/>
            <p:nvPr/>
          </p:nvSpPr>
          <p:spPr>
            <a:xfrm>
              <a:off x="5288375" y="3875350"/>
              <a:ext cx="80850" cy="31975"/>
            </a:xfrm>
            <a:custGeom>
              <a:avLst/>
              <a:gdLst/>
              <a:ahLst/>
              <a:cxnLst/>
              <a:rect l="l" t="t" r="r" b="b"/>
              <a:pathLst>
                <a:path w="3234" h="1279" extrusionOk="0">
                  <a:moveTo>
                    <a:pt x="1" y="1"/>
                  </a:moveTo>
                  <a:lnTo>
                    <a:pt x="1" y="226"/>
                  </a:lnTo>
                  <a:lnTo>
                    <a:pt x="2733" y="226"/>
                  </a:lnTo>
                  <a:lnTo>
                    <a:pt x="1880" y="1078"/>
                  </a:lnTo>
                  <a:lnTo>
                    <a:pt x="527" y="1078"/>
                  </a:lnTo>
                  <a:lnTo>
                    <a:pt x="527" y="1279"/>
                  </a:lnTo>
                  <a:lnTo>
                    <a:pt x="1956" y="1279"/>
                  </a:lnTo>
                  <a:lnTo>
                    <a:pt x="3234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57" name="Google Shape;1057;p39"/>
            <p:cNvSpPr/>
            <p:nvPr/>
          </p:nvSpPr>
          <p:spPr>
            <a:xfrm>
              <a:off x="5414950" y="3680475"/>
              <a:ext cx="77725" cy="23850"/>
            </a:xfrm>
            <a:custGeom>
              <a:avLst/>
              <a:gdLst/>
              <a:ahLst/>
              <a:cxnLst/>
              <a:rect l="l" t="t" r="r" b="b"/>
              <a:pathLst>
                <a:path w="3109" h="954" extrusionOk="0">
                  <a:moveTo>
                    <a:pt x="1629" y="1"/>
                  </a:moveTo>
                  <a:lnTo>
                    <a:pt x="878" y="753"/>
                  </a:lnTo>
                  <a:lnTo>
                    <a:pt x="0" y="753"/>
                  </a:lnTo>
                  <a:lnTo>
                    <a:pt x="0" y="953"/>
                  </a:lnTo>
                  <a:lnTo>
                    <a:pt x="953" y="953"/>
                  </a:lnTo>
                  <a:lnTo>
                    <a:pt x="1705" y="201"/>
                  </a:lnTo>
                  <a:lnTo>
                    <a:pt x="3108" y="201"/>
                  </a:lnTo>
                  <a:lnTo>
                    <a:pt x="3108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058" name="Google Shape;1058;p39"/>
          <p:cNvGrpSpPr/>
          <p:nvPr/>
        </p:nvGrpSpPr>
        <p:grpSpPr>
          <a:xfrm>
            <a:off x="2704658" y="1919895"/>
            <a:ext cx="1754893" cy="882148"/>
            <a:chOff x="718640" y="3743705"/>
            <a:chExt cx="1710422" cy="859794"/>
          </a:xfrm>
        </p:grpSpPr>
        <p:sp>
          <p:nvSpPr>
            <p:cNvPr id="1059" name="Google Shape;1059;p39"/>
            <p:cNvSpPr txBox="1"/>
            <p:nvPr/>
          </p:nvSpPr>
          <p:spPr>
            <a:xfrm flipH="1">
              <a:off x="718640" y="3743705"/>
              <a:ext cx="1710000" cy="377700"/>
            </a:xfrm>
            <a:prstGeom prst="rect">
              <a:avLst/>
            </a:prstGeom>
            <a:noFill/>
            <a:ln w="19050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/>
              <a:r>
                <a:rPr lang="fa-IR" b="1" dirty="0">
                  <a:solidFill>
                    <a:schemeClr val="accent3"/>
                  </a:solidFill>
                  <a:latin typeface="Shabnam" panose="020B0603030804020204" pitchFamily="34" charset="-78"/>
                  <a:cs typeface="Shabnam" panose="020B0603030804020204" pitchFamily="34" charset="-78"/>
                  <a:sym typeface="Fira Sans Extra Condensed"/>
                </a:rPr>
                <a:t>تیتر عنوان بنویسید</a:t>
              </a:r>
              <a:endParaRPr b="1" dirty="0">
                <a:solidFill>
                  <a:schemeClr val="accent3"/>
                </a:solidFill>
                <a:latin typeface="Shabnam" panose="020B0603030804020204" pitchFamily="34" charset="-78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060" name="Google Shape;1060;p39"/>
            <p:cNvSpPr txBox="1"/>
            <p:nvPr/>
          </p:nvSpPr>
          <p:spPr>
            <a:xfrm flipH="1">
              <a:off x="718762" y="4121399"/>
              <a:ext cx="1710300" cy="482100"/>
            </a:xfrm>
            <a:prstGeom prst="rect">
              <a:avLst/>
            </a:prstGeom>
            <a:noFill/>
            <a:ln w="19050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10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1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</p:grpSp>
      <p:grpSp>
        <p:nvGrpSpPr>
          <p:cNvPr id="1061" name="Google Shape;1061;p39"/>
          <p:cNvGrpSpPr/>
          <p:nvPr/>
        </p:nvGrpSpPr>
        <p:grpSpPr>
          <a:xfrm>
            <a:off x="724975" y="3384428"/>
            <a:ext cx="1754893" cy="882148"/>
            <a:chOff x="718640" y="3743705"/>
            <a:chExt cx="1710422" cy="859794"/>
          </a:xfrm>
        </p:grpSpPr>
        <p:sp>
          <p:nvSpPr>
            <p:cNvPr id="1062" name="Google Shape;1062;p39"/>
            <p:cNvSpPr txBox="1"/>
            <p:nvPr/>
          </p:nvSpPr>
          <p:spPr>
            <a:xfrm flipH="1">
              <a:off x="718640" y="3743705"/>
              <a:ext cx="1710000" cy="377700"/>
            </a:xfrm>
            <a:prstGeom prst="rect">
              <a:avLst/>
            </a:prstGeom>
            <a:noFill/>
            <a:ln w="1905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1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b="1" dirty="0">
                  <a:solidFill>
                    <a:schemeClr val="accent3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</a:t>
              </a:r>
              <a:r>
                <a:rPr lang="en-US" b="1" dirty="0">
                  <a:solidFill>
                    <a:schemeClr val="accent3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 </a:t>
              </a:r>
              <a:r>
                <a:rPr lang="fa-IR" b="1" dirty="0">
                  <a:solidFill>
                    <a:schemeClr val="accent3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بنویسید</a:t>
              </a:r>
              <a:endParaRPr b="1" dirty="0">
                <a:solidFill>
                  <a:schemeClr val="accent3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063" name="Google Shape;1063;p39"/>
            <p:cNvSpPr txBox="1"/>
            <p:nvPr/>
          </p:nvSpPr>
          <p:spPr>
            <a:xfrm flipH="1">
              <a:off x="718762" y="4121399"/>
              <a:ext cx="1710300" cy="482100"/>
            </a:xfrm>
            <a:prstGeom prst="rect">
              <a:avLst/>
            </a:prstGeom>
            <a:noFill/>
            <a:ln w="1905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10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1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</p:grpSp>
      <p:grpSp>
        <p:nvGrpSpPr>
          <p:cNvPr id="1064" name="Google Shape;1064;p39"/>
          <p:cNvGrpSpPr/>
          <p:nvPr/>
        </p:nvGrpSpPr>
        <p:grpSpPr>
          <a:xfrm>
            <a:off x="1160690" y="1643127"/>
            <a:ext cx="883309" cy="1077480"/>
            <a:chOff x="3319700" y="2272575"/>
            <a:chExt cx="860925" cy="1050175"/>
          </a:xfrm>
        </p:grpSpPr>
        <p:sp>
          <p:nvSpPr>
            <p:cNvPr id="1065" name="Google Shape;1065;p39"/>
            <p:cNvSpPr/>
            <p:nvPr/>
          </p:nvSpPr>
          <p:spPr>
            <a:xfrm>
              <a:off x="3621075" y="2964100"/>
              <a:ext cx="382850" cy="358650"/>
            </a:xfrm>
            <a:custGeom>
              <a:avLst/>
              <a:gdLst/>
              <a:ahLst/>
              <a:cxnLst/>
              <a:rect l="l" t="t" r="r" b="b"/>
              <a:pathLst>
                <a:path w="15314" h="14346" extrusionOk="0">
                  <a:moveTo>
                    <a:pt x="10040" y="0"/>
                  </a:moveTo>
                  <a:cubicBezTo>
                    <a:pt x="3572" y="0"/>
                    <a:pt x="1" y="6125"/>
                    <a:pt x="1" y="6125"/>
                  </a:cubicBezTo>
                  <a:lnTo>
                    <a:pt x="1" y="12917"/>
                  </a:lnTo>
                  <a:cubicBezTo>
                    <a:pt x="1" y="13719"/>
                    <a:pt x="577" y="14345"/>
                    <a:pt x="1304" y="14345"/>
                  </a:cubicBezTo>
                  <a:lnTo>
                    <a:pt x="11930" y="14345"/>
                  </a:lnTo>
                  <a:cubicBezTo>
                    <a:pt x="12632" y="14345"/>
                    <a:pt x="13209" y="13769"/>
                    <a:pt x="13259" y="13017"/>
                  </a:cubicBezTo>
                  <a:cubicBezTo>
                    <a:pt x="13660" y="7002"/>
                    <a:pt x="15314" y="1287"/>
                    <a:pt x="15314" y="1287"/>
                  </a:cubicBezTo>
                  <a:cubicBezTo>
                    <a:pt x="13388" y="369"/>
                    <a:pt x="11627" y="0"/>
                    <a:pt x="10040" y="0"/>
                  </a:cubicBezTo>
                  <a:close/>
                </a:path>
              </a:pathLst>
            </a:custGeom>
            <a:solidFill>
              <a:schemeClr val="l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66" name="Google Shape;1066;p39"/>
            <p:cNvSpPr/>
            <p:nvPr/>
          </p:nvSpPr>
          <p:spPr>
            <a:xfrm>
              <a:off x="3319700" y="2272575"/>
              <a:ext cx="860300" cy="844325"/>
            </a:xfrm>
            <a:custGeom>
              <a:avLst/>
              <a:gdLst/>
              <a:ahLst/>
              <a:cxnLst/>
              <a:rect l="l" t="t" r="r" b="b"/>
              <a:pathLst>
                <a:path w="34412" h="33773" extrusionOk="0">
                  <a:moveTo>
                    <a:pt x="17845" y="1"/>
                  </a:moveTo>
                  <a:cubicBezTo>
                    <a:pt x="7745" y="1"/>
                    <a:pt x="3233" y="5214"/>
                    <a:pt x="3233" y="12181"/>
                  </a:cubicBezTo>
                  <a:lnTo>
                    <a:pt x="3233" y="15415"/>
                  </a:lnTo>
                  <a:cubicBezTo>
                    <a:pt x="3233" y="15816"/>
                    <a:pt x="3133" y="16242"/>
                    <a:pt x="2933" y="16592"/>
                  </a:cubicBezTo>
                  <a:lnTo>
                    <a:pt x="126" y="21881"/>
                  </a:lnTo>
                  <a:cubicBezTo>
                    <a:pt x="0" y="22106"/>
                    <a:pt x="101" y="22382"/>
                    <a:pt x="301" y="22482"/>
                  </a:cubicBezTo>
                  <a:lnTo>
                    <a:pt x="2256" y="23435"/>
                  </a:lnTo>
                  <a:cubicBezTo>
                    <a:pt x="2807" y="23685"/>
                    <a:pt x="3158" y="24237"/>
                    <a:pt x="3158" y="24863"/>
                  </a:cubicBezTo>
                  <a:lnTo>
                    <a:pt x="3158" y="30502"/>
                  </a:lnTo>
                  <a:cubicBezTo>
                    <a:pt x="3158" y="32623"/>
                    <a:pt x="7960" y="33772"/>
                    <a:pt x="12612" y="33772"/>
                  </a:cubicBezTo>
                  <a:cubicBezTo>
                    <a:pt x="13347" y="33772"/>
                    <a:pt x="14079" y="33743"/>
                    <a:pt x="14787" y="33685"/>
                  </a:cubicBezTo>
                  <a:cubicBezTo>
                    <a:pt x="16642" y="33535"/>
                    <a:pt x="17970" y="33334"/>
                    <a:pt x="19725" y="32783"/>
                  </a:cubicBezTo>
                  <a:cubicBezTo>
                    <a:pt x="23860" y="31455"/>
                    <a:pt x="27970" y="29199"/>
                    <a:pt x="30702" y="25740"/>
                  </a:cubicBezTo>
                  <a:cubicBezTo>
                    <a:pt x="33760" y="21856"/>
                    <a:pt x="34412" y="16843"/>
                    <a:pt x="33284" y="12106"/>
                  </a:cubicBezTo>
                  <a:cubicBezTo>
                    <a:pt x="32757" y="9951"/>
                    <a:pt x="31855" y="7871"/>
                    <a:pt x="30627" y="6016"/>
                  </a:cubicBezTo>
                  <a:cubicBezTo>
                    <a:pt x="30251" y="5465"/>
                    <a:pt x="29850" y="4913"/>
                    <a:pt x="29424" y="4387"/>
                  </a:cubicBezTo>
                  <a:cubicBezTo>
                    <a:pt x="27018" y="1480"/>
                    <a:pt x="22707" y="226"/>
                    <a:pt x="19048" y="26"/>
                  </a:cubicBezTo>
                  <a:cubicBezTo>
                    <a:pt x="18647" y="26"/>
                    <a:pt x="18246" y="1"/>
                    <a:pt x="17845" y="1"/>
                  </a:cubicBezTo>
                  <a:close/>
                </a:path>
              </a:pathLst>
            </a:custGeom>
            <a:solidFill>
              <a:schemeClr val="l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67" name="Google Shape;1067;p39"/>
            <p:cNvSpPr/>
            <p:nvPr/>
          </p:nvSpPr>
          <p:spPr>
            <a:xfrm>
              <a:off x="3684975" y="3161050"/>
              <a:ext cx="109675" cy="110300"/>
            </a:xfrm>
            <a:custGeom>
              <a:avLst/>
              <a:gdLst/>
              <a:ahLst/>
              <a:cxnLst/>
              <a:rect l="l" t="t" r="r" b="b"/>
              <a:pathLst>
                <a:path w="4387" h="4412" extrusionOk="0">
                  <a:moveTo>
                    <a:pt x="2181" y="1"/>
                  </a:moveTo>
                  <a:cubicBezTo>
                    <a:pt x="978" y="1"/>
                    <a:pt x="1" y="1003"/>
                    <a:pt x="1" y="2206"/>
                  </a:cubicBezTo>
                  <a:cubicBezTo>
                    <a:pt x="1" y="3409"/>
                    <a:pt x="978" y="4412"/>
                    <a:pt x="2181" y="4412"/>
                  </a:cubicBezTo>
                  <a:cubicBezTo>
                    <a:pt x="3410" y="4412"/>
                    <a:pt x="4387" y="3409"/>
                    <a:pt x="4387" y="2206"/>
                  </a:cubicBezTo>
                  <a:cubicBezTo>
                    <a:pt x="4387" y="1003"/>
                    <a:pt x="3410" y="1"/>
                    <a:pt x="2181" y="1"/>
                  </a:cubicBezTo>
                  <a:close/>
                </a:path>
              </a:pathLst>
            </a:custGeom>
            <a:solidFill>
              <a:schemeClr val="dk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68" name="Google Shape;1068;p39"/>
            <p:cNvSpPr/>
            <p:nvPr/>
          </p:nvSpPr>
          <p:spPr>
            <a:xfrm>
              <a:off x="3706592" y="3182988"/>
              <a:ext cx="66425" cy="66425"/>
            </a:xfrm>
            <a:custGeom>
              <a:avLst/>
              <a:gdLst/>
              <a:ahLst/>
              <a:cxnLst/>
              <a:rect l="l" t="t" r="r" b="b"/>
              <a:pathLst>
                <a:path w="2657" h="2657" extrusionOk="0">
                  <a:moveTo>
                    <a:pt x="1328" y="0"/>
                  </a:moveTo>
                  <a:cubicBezTo>
                    <a:pt x="602" y="0"/>
                    <a:pt x="0" y="602"/>
                    <a:pt x="0" y="1328"/>
                  </a:cubicBezTo>
                  <a:cubicBezTo>
                    <a:pt x="0" y="2055"/>
                    <a:pt x="602" y="2657"/>
                    <a:pt x="1328" y="2657"/>
                  </a:cubicBezTo>
                  <a:cubicBezTo>
                    <a:pt x="2080" y="2657"/>
                    <a:pt x="2657" y="2055"/>
                    <a:pt x="2657" y="1328"/>
                  </a:cubicBezTo>
                  <a:cubicBezTo>
                    <a:pt x="2657" y="602"/>
                    <a:pt x="2080" y="0"/>
                    <a:pt x="1328" y="0"/>
                  </a:cubicBezTo>
                  <a:close/>
                </a:path>
              </a:pathLst>
            </a:custGeom>
            <a:solidFill>
              <a:schemeClr val="dk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69" name="Google Shape;1069;p39"/>
            <p:cNvSpPr/>
            <p:nvPr/>
          </p:nvSpPr>
          <p:spPr>
            <a:xfrm>
              <a:off x="3398650" y="2483675"/>
              <a:ext cx="781975" cy="633225"/>
            </a:xfrm>
            <a:custGeom>
              <a:avLst/>
              <a:gdLst/>
              <a:ahLst/>
              <a:cxnLst/>
              <a:rect l="l" t="t" r="r" b="b"/>
              <a:pathLst>
                <a:path w="31279" h="25329" extrusionOk="0">
                  <a:moveTo>
                    <a:pt x="19099" y="1"/>
                  </a:moveTo>
                  <a:cubicBezTo>
                    <a:pt x="18554" y="1"/>
                    <a:pt x="17994" y="25"/>
                    <a:pt x="17419" y="78"/>
                  </a:cubicBezTo>
                  <a:cubicBezTo>
                    <a:pt x="9825" y="780"/>
                    <a:pt x="8747" y="7422"/>
                    <a:pt x="11053" y="11482"/>
                  </a:cubicBezTo>
                  <a:cubicBezTo>
                    <a:pt x="11153" y="11657"/>
                    <a:pt x="11253" y="11808"/>
                    <a:pt x="11329" y="11983"/>
                  </a:cubicBezTo>
                  <a:cubicBezTo>
                    <a:pt x="13534" y="16444"/>
                    <a:pt x="10351" y="21707"/>
                    <a:pt x="5414" y="22133"/>
                  </a:cubicBezTo>
                  <a:cubicBezTo>
                    <a:pt x="4761" y="22189"/>
                    <a:pt x="4049" y="22220"/>
                    <a:pt x="3273" y="22220"/>
                  </a:cubicBezTo>
                  <a:cubicBezTo>
                    <a:pt x="2291" y="22220"/>
                    <a:pt x="1204" y="22170"/>
                    <a:pt x="0" y="22058"/>
                  </a:cubicBezTo>
                  <a:lnTo>
                    <a:pt x="0" y="22058"/>
                  </a:lnTo>
                  <a:cubicBezTo>
                    <a:pt x="0" y="24179"/>
                    <a:pt x="4802" y="25328"/>
                    <a:pt x="9454" y="25328"/>
                  </a:cubicBezTo>
                  <a:cubicBezTo>
                    <a:pt x="10189" y="25328"/>
                    <a:pt x="10921" y="25299"/>
                    <a:pt x="11629" y="25241"/>
                  </a:cubicBezTo>
                  <a:cubicBezTo>
                    <a:pt x="13484" y="25091"/>
                    <a:pt x="14812" y="24890"/>
                    <a:pt x="16567" y="24339"/>
                  </a:cubicBezTo>
                  <a:cubicBezTo>
                    <a:pt x="20702" y="23011"/>
                    <a:pt x="24812" y="20755"/>
                    <a:pt x="27544" y="17296"/>
                  </a:cubicBezTo>
                  <a:cubicBezTo>
                    <a:pt x="30602" y="13412"/>
                    <a:pt x="31279" y="8399"/>
                    <a:pt x="30126" y="3662"/>
                  </a:cubicBezTo>
                  <a:cubicBezTo>
                    <a:pt x="30126" y="3662"/>
                    <a:pt x="25758" y="1"/>
                    <a:pt x="19099" y="1"/>
                  </a:cubicBez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0" name="Google Shape;1070;p39"/>
            <p:cNvSpPr/>
            <p:nvPr/>
          </p:nvSpPr>
          <p:spPr>
            <a:xfrm>
              <a:off x="3834100" y="3082125"/>
              <a:ext cx="149150" cy="42650"/>
            </a:xfrm>
            <a:custGeom>
              <a:avLst/>
              <a:gdLst/>
              <a:ahLst/>
              <a:cxnLst/>
              <a:rect l="l" t="t" r="r" b="b"/>
              <a:pathLst>
                <a:path w="5966" h="1706" extrusionOk="0">
                  <a:moveTo>
                    <a:pt x="5966" y="0"/>
                  </a:moveTo>
                  <a:lnTo>
                    <a:pt x="5214" y="426"/>
                  </a:lnTo>
                  <a:cubicBezTo>
                    <a:pt x="4913" y="602"/>
                    <a:pt x="4612" y="727"/>
                    <a:pt x="4287" y="827"/>
                  </a:cubicBezTo>
                  <a:cubicBezTo>
                    <a:pt x="3765" y="987"/>
                    <a:pt x="3228" y="1004"/>
                    <a:pt x="2649" y="1004"/>
                  </a:cubicBezTo>
                  <a:cubicBezTo>
                    <a:pt x="2504" y="1004"/>
                    <a:pt x="2357" y="1003"/>
                    <a:pt x="2206" y="1003"/>
                  </a:cubicBezTo>
                  <a:lnTo>
                    <a:pt x="1104" y="1003"/>
                  </a:lnTo>
                  <a:cubicBezTo>
                    <a:pt x="728" y="1103"/>
                    <a:pt x="352" y="1203"/>
                    <a:pt x="1" y="1353"/>
                  </a:cubicBezTo>
                  <a:cubicBezTo>
                    <a:pt x="352" y="1504"/>
                    <a:pt x="728" y="1604"/>
                    <a:pt x="1104" y="1704"/>
                  </a:cubicBezTo>
                  <a:lnTo>
                    <a:pt x="2206" y="1704"/>
                  </a:lnTo>
                  <a:cubicBezTo>
                    <a:pt x="2334" y="1704"/>
                    <a:pt x="2465" y="1705"/>
                    <a:pt x="2598" y="1705"/>
                  </a:cubicBezTo>
                  <a:cubicBezTo>
                    <a:pt x="3198" y="1705"/>
                    <a:pt x="3847" y="1688"/>
                    <a:pt x="4462" y="1504"/>
                  </a:cubicBezTo>
                  <a:cubicBezTo>
                    <a:pt x="4863" y="1404"/>
                    <a:pt x="5214" y="1228"/>
                    <a:pt x="5565" y="1053"/>
                  </a:cubicBezTo>
                  <a:lnTo>
                    <a:pt x="5765" y="927"/>
                  </a:lnTo>
                  <a:cubicBezTo>
                    <a:pt x="5815" y="602"/>
                    <a:pt x="5891" y="301"/>
                    <a:pt x="5966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1" name="Google Shape;1071;p39"/>
            <p:cNvSpPr/>
            <p:nvPr/>
          </p:nvSpPr>
          <p:spPr>
            <a:xfrm>
              <a:off x="3834100" y="3128475"/>
              <a:ext cx="139750" cy="37100"/>
            </a:xfrm>
            <a:custGeom>
              <a:avLst/>
              <a:gdLst/>
              <a:ahLst/>
              <a:cxnLst/>
              <a:rect l="l" t="t" r="r" b="b"/>
              <a:pathLst>
                <a:path w="5590" h="1484" extrusionOk="0">
                  <a:moveTo>
                    <a:pt x="5590" y="1"/>
                  </a:moveTo>
                  <a:lnTo>
                    <a:pt x="5214" y="226"/>
                  </a:lnTo>
                  <a:cubicBezTo>
                    <a:pt x="4913" y="377"/>
                    <a:pt x="4612" y="502"/>
                    <a:pt x="4287" y="602"/>
                  </a:cubicBezTo>
                  <a:cubicBezTo>
                    <a:pt x="3765" y="763"/>
                    <a:pt x="3228" y="779"/>
                    <a:pt x="2649" y="779"/>
                  </a:cubicBezTo>
                  <a:cubicBezTo>
                    <a:pt x="2504" y="779"/>
                    <a:pt x="2357" y="778"/>
                    <a:pt x="2206" y="778"/>
                  </a:cubicBezTo>
                  <a:lnTo>
                    <a:pt x="1104" y="778"/>
                  </a:lnTo>
                  <a:cubicBezTo>
                    <a:pt x="728" y="878"/>
                    <a:pt x="352" y="1003"/>
                    <a:pt x="1" y="1128"/>
                  </a:cubicBezTo>
                  <a:cubicBezTo>
                    <a:pt x="352" y="1279"/>
                    <a:pt x="728" y="1379"/>
                    <a:pt x="1104" y="1479"/>
                  </a:cubicBezTo>
                  <a:lnTo>
                    <a:pt x="2206" y="1479"/>
                  </a:lnTo>
                  <a:cubicBezTo>
                    <a:pt x="2407" y="1479"/>
                    <a:pt x="2616" y="1483"/>
                    <a:pt x="2829" y="1483"/>
                  </a:cubicBezTo>
                  <a:cubicBezTo>
                    <a:pt x="3362" y="1483"/>
                    <a:pt x="3925" y="1458"/>
                    <a:pt x="4462" y="1279"/>
                  </a:cubicBezTo>
                  <a:cubicBezTo>
                    <a:pt x="4813" y="1204"/>
                    <a:pt x="5114" y="1053"/>
                    <a:pt x="5414" y="903"/>
                  </a:cubicBezTo>
                  <a:cubicBezTo>
                    <a:pt x="5465" y="602"/>
                    <a:pt x="5515" y="301"/>
                    <a:pt x="5590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2" name="Google Shape;1072;p39"/>
            <p:cNvSpPr/>
            <p:nvPr/>
          </p:nvSpPr>
          <p:spPr>
            <a:xfrm>
              <a:off x="3834100" y="3174225"/>
              <a:ext cx="131625" cy="32625"/>
            </a:xfrm>
            <a:custGeom>
              <a:avLst/>
              <a:gdLst/>
              <a:ahLst/>
              <a:cxnLst/>
              <a:rect l="l" t="t" r="r" b="b"/>
              <a:pathLst>
                <a:path w="5265" h="1305" extrusionOk="0">
                  <a:moveTo>
                    <a:pt x="5264" y="0"/>
                  </a:moveTo>
                  <a:lnTo>
                    <a:pt x="5214" y="25"/>
                  </a:lnTo>
                  <a:cubicBezTo>
                    <a:pt x="4913" y="176"/>
                    <a:pt x="4612" y="326"/>
                    <a:pt x="4287" y="401"/>
                  </a:cubicBezTo>
                  <a:cubicBezTo>
                    <a:pt x="3841" y="555"/>
                    <a:pt x="3384" y="593"/>
                    <a:pt x="2899" y="593"/>
                  </a:cubicBezTo>
                  <a:cubicBezTo>
                    <a:pt x="2674" y="593"/>
                    <a:pt x="2444" y="585"/>
                    <a:pt x="2206" y="577"/>
                  </a:cubicBezTo>
                  <a:lnTo>
                    <a:pt x="1104" y="577"/>
                  </a:lnTo>
                  <a:cubicBezTo>
                    <a:pt x="728" y="702"/>
                    <a:pt x="352" y="802"/>
                    <a:pt x="1" y="953"/>
                  </a:cubicBezTo>
                  <a:cubicBezTo>
                    <a:pt x="352" y="1078"/>
                    <a:pt x="728" y="1178"/>
                    <a:pt x="1104" y="1304"/>
                  </a:cubicBezTo>
                  <a:lnTo>
                    <a:pt x="2206" y="1304"/>
                  </a:lnTo>
                  <a:cubicBezTo>
                    <a:pt x="2334" y="1304"/>
                    <a:pt x="2465" y="1304"/>
                    <a:pt x="2598" y="1304"/>
                  </a:cubicBezTo>
                  <a:cubicBezTo>
                    <a:pt x="3198" y="1304"/>
                    <a:pt x="3847" y="1288"/>
                    <a:pt x="4462" y="1103"/>
                  </a:cubicBezTo>
                  <a:cubicBezTo>
                    <a:pt x="4713" y="1028"/>
                    <a:pt x="4913" y="953"/>
                    <a:pt x="5139" y="852"/>
                  </a:cubicBezTo>
                  <a:cubicBezTo>
                    <a:pt x="5189" y="552"/>
                    <a:pt x="5214" y="276"/>
                    <a:pt x="5264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3" name="Google Shape;1073;p39"/>
            <p:cNvSpPr/>
            <p:nvPr/>
          </p:nvSpPr>
          <p:spPr>
            <a:xfrm>
              <a:off x="3834100" y="3218075"/>
              <a:ext cx="125350" cy="29500"/>
            </a:xfrm>
            <a:custGeom>
              <a:avLst/>
              <a:gdLst/>
              <a:ahLst/>
              <a:cxnLst/>
              <a:rect l="l" t="t" r="r" b="b"/>
              <a:pathLst>
                <a:path w="5014" h="1180" extrusionOk="0">
                  <a:moveTo>
                    <a:pt x="5013" y="1"/>
                  </a:moveTo>
                  <a:lnTo>
                    <a:pt x="5013" y="1"/>
                  </a:lnTo>
                  <a:cubicBezTo>
                    <a:pt x="4788" y="126"/>
                    <a:pt x="4537" y="226"/>
                    <a:pt x="4287" y="301"/>
                  </a:cubicBezTo>
                  <a:cubicBezTo>
                    <a:pt x="3765" y="462"/>
                    <a:pt x="3228" y="478"/>
                    <a:pt x="2649" y="478"/>
                  </a:cubicBezTo>
                  <a:cubicBezTo>
                    <a:pt x="2504" y="478"/>
                    <a:pt x="2357" y="477"/>
                    <a:pt x="2206" y="477"/>
                  </a:cubicBezTo>
                  <a:lnTo>
                    <a:pt x="1104" y="477"/>
                  </a:lnTo>
                  <a:cubicBezTo>
                    <a:pt x="728" y="577"/>
                    <a:pt x="352" y="677"/>
                    <a:pt x="1" y="828"/>
                  </a:cubicBezTo>
                  <a:cubicBezTo>
                    <a:pt x="352" y="978"/>
                    <a:pt x="728" y="1078"/>
                    <a:pt x="1104" y="1179"/>
                  </a:cubicBezTo>
                  <a:lnTo>
                    <a:pt x="2206" y="1179"/>
                  </a:lnTo>
                  <a:cubicBezTo>
                    <a:pt x="2334" y="1179"/>
                    <a:pt x="2465" y="1179"/>
                    <a:pt x="2598" y="1179"/>
                  </a:cubicBezTo>
                  <a:cubicBezTo>
                    <a:pt x="3198" y="1179"/>
                    <a:pt x="3847" y="1163"/>
                    <a:pt x="4462" y="978"/>
                  </a:cubicBezTo>
                  <a:cubicBezTo>
                    <a:pt x="4612" y="928"/>
                    <a:pt x="4763" y="878"/>
                    <a:pt x="4913" y="828"/>
                  </a:cubicBezTo>
                  <a:cubicBezTo>
                    <a:pt x="4938" y="552"/>
                    <a:pt x="4988" y="276"/>
                    <a:pt x="501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4" name="Google Shape;1074;p39"/>
            <p:cNvSpPr/>
            <p:nvPr/>
          </p:nvSpPr>
          <p:spPr>
            <a:xfrm>
              <a:off x="3834100" y="3261300"/>
              <a:ext cx="120325" cy="27625"/>
            </a:xfrm>
            <a:custGeom>
              <a:avLst/>
              <a:gdLst/>
              <a:ahLst/>
              <a:cxnLst/>
              <a:rect l="l" t="t" r="r" b="b"/>
              <a:pathLst>
                <a:path w="4813" h="1105" extrusionOk="0">
                  <a:moveTo>
                    <a:pt x="4813" y="1"/>
                  </a:moveTo>
                  <a:cubicBezTo>
                    <a:pt x="4638" y="76"/>
                    <a:pt x="4462" y="151"/>
                    <a:pt x="4287" y="201"/>
                  </a:cubicBezTo>
                  <a:cubicBezTo>
                    <a:pt x="3765" y="362"/>
                    <a:pt x="3228" y="378"/>
                    <a:pt x="2649" y="378"/>
                  </a:cubicBezTo>
                  <a:cubicBezTo>
                    <a:pt x="2504" y="378"/>
                    <a:pt x="2357" y="377"/>
                    <a:pt x="2206" y="377"/>
                  </a:cubicBezTo>
                  <a:lnTo>
                    <a:pt x="1104" y="377"/>
                  </a:lnTo>
                  <a:cubicBezTo>
                    <a:pt x="728" y="502"/>
                    <a:pt x="352" y="602"/>
                    <a:pt x="1" y="728"/>
                  </a:cubicBezTo>
                  <a:cubicBezTo>
                    <a:pt x="352" y="878"/>
                    <a:pt x="728" y="978"/>
                    <a:pt x="1104" y="1104"/>
                  </a:cubicBezTo>
                  <a:lnTo>
                    <a:pt x="2206" y="1104"/>
                  </a:lnTo>
                  <a:cubicBezTo>
                    <a:pt x="2323" y="1104"/>
                    <a:pt x="2443" y="1104"/>
                    <a:pt x="2565" y="1104"/>
                  </a:cubicBezTo>
                  <a:cubicBezTo>
                    <a:pt x="3174" y="1104"/>
                    <a:pt x="3836" y="1087"/>
                    <a:pt x="4462" y="878"/>
                  </a:cubicBezTo>
                  <a:cubicBezTo>
                    <a:pt x="4562" y="853"/>
                    <a:pt x="4663" y="828"/>
                    <a:pt x="4763" y="778"/>
                  </a:cubicBezTo>
                  <a:cubicBezTo>
                    <a:pt x="4788" y="527"/>
                    <a:pt x="4788" y="277"/>
                    <a:pt x="481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5" name="Google Shape;1075;p39"/>
            <p:cNvSpPr/>
            <p:nvPr/>
          </p:nvSpPr>
          <p:spPr>
            <a:xfrm>
              <a:off x="3724450" y="2551400"/>
              <a:ext cx="293275" cy="293275"/>
            </a:xfrm>
            <a:custGeom>
              <a:avLst/>
              <a:gdLst/>
              <a:ahLst/>
              <a:cxnLst/>
              <a:rect l="l" t="t" r="r" b="b"/>
              <a:pathLst>
                <a:path w="11731" h="11731" extrusionOk="0">
                  <a:moveTo>
                    <a:pt x="5866" y="1"/>
                  </a:moveTo>
                  <a:cubicBezTo>
                    <a:pt x="2607" y="1"/>
                    <a:pt x="1" y="2607"/>
                    <a:pt x="1" y="5866"/>
                  </a:cubicBezTo>
                  <a:cubicBezTo>
                    <a:pt x="1" y="9099"/>
                    <a:pt x="2607" y="11730"/>
                    <a:pt x="5866" y="11730"/>
                  </a:cubicBezTo>
                  <a:cubicBezTo>
                    <a:pt x="9099" y="11730"/>
                    <a:pt x="11730" y="9099"/>
                    <a:pt x="11730" y="5866"/>
                  </a:cubicBezTo>
                  <a:cubicBezTo>
                    <a:pt x="11730" y="2607"/>
                    <a:pt x="9099" y="1"/>
                    <a:pt x="5866" y="1"/>
                  </a:cubicBezTo>
                  <a:close/>
                </a:path>
              </a:pathLst>
            </a:custGeom>
            <a:solidFill>
              <a:srgbClr val="F1F2F7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6" name="Google Shape;1076;p39"/>
            <p:cNvSpPr/>
            <p:nvPr/>
          </p:nvSpPr>
          <p:spPr>
            <a:xfrm>
              <a:off x="3778350" y="2605300"/>
              <a:ext cx="182350" cy="182350"/>
            </a:xfrm>
            <a:custGeom>
              <a:avLst/>
              <a:gdLst/>
              <a:ahLst/>
              <a:cxnLst/>
              <a:rect l="l" t="t" r="r" b="b"/>
              <a:pathLst>
                <a:path w="7294" h="7294" extrusionOk="0">
                  <a:moveTo>
                    <a:pt x="3634" y="0"/>
                  </a:moveTo>
                  <a:cubicBezTo>
                    <a:pt x="1629" y="0"/>
                    <a:pt x="0" y="1629"/>
                    <a:pt x="0" y="3634"/>
                  </a:cubicBezTo>
                  <a:cubicBezTo>
                    <a:pt x="0" y="5664"/>
                    <a:pt x="1629" y="7294"/>
                    <a:pt x="3634" y="7294"/>
                  </a:cubicBezTo>
                  <a:cubicBezTo>
                    <a:pt x="5665" y="7294"/>
                    <a:pt x="7294" y="5664"/>
                    <a:pt x="7294" y="3634"/>
                  </a:cubicBezTo>
                  <a:cubicBezTo>
                    <a:pt x="7294" y="1629"/>
                    <a:pt x="5665" y="0"/>
                    <a:pt x="3634" y="0"/>
                  </a:cubicBezTo>
                  <a:close/>
                </a:path>
              </a:pathLst>
            </a:custGeom>
            <a:solidFill>
              <a:schemeClr val="l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7" name="Google Shape;1077;p39"/>
            <p:cNvSpPr/>
            <p:nvPr/>
          </p:nvSpPr>
          <p:spPr>
            <a:xfrm>
              <a:off x="3837250" y="2580225"/>
              <a:ext cx="64550" cy="49525"/>
            </a:xfrm>
            <a:custGeom>
              <a:avLst/>
              <a:gdLst/>
              <a:ahLst/>
              <a:cxnLst/>
              <a:rect l="l" t="t" r="r" b="b"/>
              <a:pathLst>
                <a:path w="2582" h="1981" extrusionOk="0">
                  <a:moveTo>
                    <a:pt x="376" y="1"/>
                  </a:moveTo>
                  <a:lnTo>
                    <a:pt x="0" y="1981"/>
                  </a:lnTo>
                  <a:lnTo>
                    <a:pt x="2582" y="1981"/>
                  </a:lnTo>
                  <a:lnTo>
                    <a:pt x="2181" y="1"/>
                  </a:ln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8" name="Google Shape;1078;p39"/>
            <p:cNvSpPr/>
            <p:nvPr/>
          </p:nvSpPr>
          <p:spPr>
            <a:xfrm>
              <a:off x="3770825" y="2599650"/>
              <a:ext cx="73950" cy="73975"/>
            </a:xfrm>
            <a:custGeom>
              <a:avLst/>
              <a:gdLst/>
              <a:ahLst/>
              <a:cxnLst/>
              <a:rect l="l" t="t" r="r" b="b"/>
              <a:pathLst>
                <a:path w="2958" h="2959" extrusionOk="0">
                  <a:moveTo>
                    <a:pt x="1279" y="1"/>
                  </a:moveTo>
                  <a:lnTo>
                    <a:pt x="1" y="1279"/>
                  </a:lnTo>
                  <a:lnTo>
                    <a:pt x="1128" y="2958"/>
                  </a:lnTo>
                  <a:lnTo>
                    <a:pt x="2958" y="1128"/>
                  </a:lnTo>
                  <a:lnTo>
                    <a:pt x="1279" y="1"/>
                  </a:ln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79" name="Google Shape;1079;p39"/>
            <p:cNvSpPr/>
            <p:nvPr/>
          </p:nvSpPr>
          <p:spPr>
            <a:xfrm>
              <a:off x="3753275" y="2666700"/>
              <a:ext cx="49525" cy="64550"/>
            </a:xfrm>
            <a:custGeom>
              <a:avLst/>
              <a:gdLst/>
              <a:ahLst/>
              <a:cxnLst/>
              <a:rect l="l" t="t" r="r" b="b"/>
              <a:pathLst>
                <a:path w="1981" h="2582" extrusionOk="0">
                  <a:moveTo>
                    <a:pt x="1981" y="0"/>
                  </a:moveTo>
                  <a:lnTo>
                    <a:pt x="1" y="401"/>
                  </a:lnTo>
                  <a:lnTo>
                    <a:pt x="1" y="2206"/>
                  </a:lnTo>
                  <a:lnTo>
                    <a:pt x="1981" y="2582"/>
                  </a:lnTo>
                  <a:lnTo>
                    <a:pt x="1981" y="0"/>
                  </a:ln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0" name="Google Shape;1080;p39"/>
            <p:cNvSpPr/>
            <p:nvPr/>
          </p:nvSpPr>
          <p:spPr>
            <a:xfrm>
              <a:off x="3772700" y="2723725"/>
              <a:ext cx="73975" cy="73950"/>
            </a:xfrm>
            <a:custGeom>
              <a:avLst/>
              <a:gdLst/>
              <a:ahLst/>
              <a:cxnLst/>
              <a:rect l="l" t="t" r="r" b="b"/>
              <a:pathLst>
                <a:path w="2959" h="2958" extrusionOk="0">
                  <a:moveTo>
                    <a:pt x="1129" y="0"/>
                  </a:moveTo>
                  <a:lnTo>
                    <a:pt x="1" y="1679"/>
                  </a:lnTo>
                  <a:lnTo>
                    <a:pt x="1279" y="2958"/>
                  </a:lnTo>
                  <a:lnTo>
                    <a:pt x="2958" y="1830"/>
                  </a:lnTo>
                  <a:lnTo>
                    <a:pt x="1129" y="0"/>
                  </a:ln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1" name="Google Shape;1081;p39"/>
            <p:cNvSpPr/>
            <p:nvPr/>
          </p:nvSpPr>
          <p:spPr>
            <a:xfrm>
              <a:off x="3839750" y="2765700"/>
              <a:ext cx="65200" cy="49525"/>
            </a:xfrm>
            <a:custGeom>
              <a:avLst/>
              <a:gdLst/>
              <a:ahLst/>
              <a:cxnLst/>
              <a:rect l="l" t="t" r="r" b="b"/>
              <a:pathLst>
                <a:path w="2608" h="1981" extrusionOk="0">
                  <a:moveTo>
                    <a:pt x="0" y="0"/>
                  </a:moveTo>
                  <a:lnTo>
                    <a:pt x="401" y="1980"/>
                  </a:lnTo>
                  <a:lnTo>
                    <a:pt x="2206" y="1980"/>
                  </a:lnTo>
                  <a:lnTo>
                    <a:pt x="2607" y="0"/>
                  </a:ln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2" name="Google Shape;1082;p39"/>
            <p:cNvSpPr/>
            <p:nvPr/>
          </p:nvSpPr>
          <p:spPr>
            <a:xfrm>
              <a:off x="3896775" y="2721825"/>
              <a:ext cx="73950" cy="73975"/>
            </a:xfrm>
            <a:custGeom>
              <a:avLst/>
              <a:gdLst/>
              <a:ahLst/>
              <a:cxnLst/>
              <a:rect l="l" t="t" r="r" b="b"/>
              <a:pathLst>
                <a:path w="2958" h="2959" extrusionOk="0">
                  <a:moveTo>
                    <a:pt x="1830" y="1"/>
                  </a:moveTo>
                  <a:lnTo>
                    <a:pt x="0" y="1830"/>
                  </a:lnTo>
                  <a:lnTo>
                    <a:pt x="1679" y="2958"/>
                  </a:lnTo>
                  <a:lnTo>
                    <a:pt x="2958" y="1680"/>
                  </a:lnTo>
                  <a:lnTo>
                    <a:pt x="1830" y="1"/>
                  </a:ln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3" name="Google Shape;1083;p39"/>
            <p:cNvSpPr/>
            <p:nvPr/>
          </p:nvSpPr>
          <p:spPr>
            <a:xfrm>
              <a:off x="3938750" y="2664200"/>
              <a:ext cx="49525" cy="64550"/>
            </a:xfrm>
            <a:custGeom>
              <a:avLst/>
              <a:gdLst/>
              <a:ahLst/>
              <a:cxnLst/>
              <a:rect l="l" t="t" r="r" b="b"/>
              <a:pathLst>
                <a:path w="1981" h="2582" extrusionOk="0">
                  <a:moveTo>
                    <a:pt x="0" y="0"/>
                  </a:moveTo>
                  <a:lnTo>
                    <a:pt x="0" y="2582"/>
                  </a:lnTo>
                  <a:lnTo>
                    <a:pt x="1980" y="2181"/>
                  </a:lnTo>
                  <a:lnTo>
                    <a:pt x="1980" y="37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4" name="Google Shape;1084;p39"/>
            <p:cNvSpPr/>
            <p:nvPr/>
          </p:nvSpPr>
          <p:spPr>
            <a:xfrm>
              <a:off x="3894900" y="2597775"/>
              <a:ext cx="73950" cy="73950"/>
            </a:xfrm>
            <a:custGeom>
              <a:avLst/>
              <a:gdLst/>
              <a:ahLst/>
              <a:cxnLst/>
              <a:rect l="l" t="t" r="r" b="b"/>
              <a:pathLst>
                <a:path w="2958" h="2958" extrusionOk="0">
                  <a:moveTo>
                    <a:pt x="1679" y="0"/>
                  </a:moveTo>
                  <a:lnTo>
                    <a:pt x="0" y="1128"/>
                  </a:lnTo>
                  <a:lnTo>
                    <a:pt x="1830" y="2958"/>
                  </a:lnTo>
                  <a:lnTo>
                    <a:pt x="2957" y="1279"/>
                  </a:lnTo>
                  <a:lnTo>
                    <a:pt x="1679" y="0"/>
                  </a:ln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5" name="Google Shape;1085;p39"/>
            <p:cNvSpPr/>
            <p:nvPr/>
          </p:nvSpPr>
          <p:spPr>
            <a:xfrm>
              <a:off x="3821575" y="2648525"/>
              <a:ext cx="95900" cy="95900"/>
            </a:xfrm>
            <a:custGeom>
              <a:avLst/>
              <a:gdLst/>
              <a:ahLst/>
              <a:cxnLst/>
              <a:rect l="l" t="t" r="r" b="b"/>
              <a:pathLst>
                <a:path w="3836" h="3836" extrusionOk="0">
                  <a:moveTo>
                    <a:pt x="1905" y="1"/>
                  </a:moveTo>
                  <a:cubicBezTo>
                    <a:pt x="853" y="1"/>
                    <a:pt x="1" y="853"/>
                    <a:pt x="1" y="1905"/>
                  </a:cubicBezTo>
                  <a:cubicBezTo>
                    <a:pt x="1" y="2983"/>
                    <a:pt x="853" y="3835"/>
                    <a:pt x="1905" y="3835"/>
                  </a:cubicBezTo>
                  <a:cubicBezTo>
                    <a:pt x="2983" y="3835"/>
                    <a:pt x="3835" y="2983"/>
                    <a:pt x="3835" y="1905"/>
                  </a:cubicBezTo>
                  <a:cubicBezTo>
                    <a:pt x="3835" y="853"/>
                    <a:pt x="2983" y="1"/>
                    <a:pt x="1905" y="1"/>
                  </a:cubicBezTo>
                  <a:close/>
                </a:path>
              </a:pathLst>
            </a:custGeom>
            <a:solidFill>
              <a:schemeClr val="dk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86" name="Google Shape;1086;p39"/>
            <p:cNvSpPr/>
            <p:nvPr/>
          </p:nvSpPr>
          <p:spPr>
            <a:xfrm>
              <a:off x="3400525" y="2315275"/>
              <a:ext cx="668575" cy="264350"/>
            </a:xfrm>
            <a:custGeom>
              <a:avLst/>
              <a:gdLst/>
              <a:ahLst/>
              <a:cxnLst/>
              <a:rect l="l" t="t" r="r" b="b"/>
              <a:pathLst>
                <a:path w="26743" h="10574" extrusionOk="0">
                  <a:moveTo>
                    <a:pt x="16964" y="1"/>
                  </a:moveTo>
                  <a:cubicBezTo>
                    <a:pt x="14079" y="1"/>
                    <a:pt x="11572" y="676"/>
                    <a:pt x="9574" y="2002"/>
                  </a:cubicBezTo>
                  <a:cubicBezTo>
                    <a:pt x="7043" y="3556"/>
                    <a:pt x="5439" y="5160"/>
                    <a:pt x="4136" y="6438"/>
                  </a:cubicBezTo>
                  <a:cubicBezTo>
                    <a:pt x="2682" y="7867"/>
                    <a:pt x="1630" y="8894"/>
                    <a:pt x="51" y="9346"/>
                  </a:cubicBezTo>
                  <a:cubicBezTo>
                    <a:pt x="26" y="9722"/>
                    <a:pt x="0" y="10097"/>
                    <a:pt x="0" y="10473"/>
                  </a:cubicBezTo>
                  <a:lnTo>
                    <a:pt x="0" y="10574"/>
                  </a:lnTo>
                  <a:cubicBezTo>
                    <a:pt x="2081" y="10097"/>
                    <a:pt x="3384" y="8819"/>
                    <a:pt x="4938" y="7290"/>
                  </a:cubicBezTo>
                  <a:cubicBezTo>
                    <a:pt x="6266" y="5962"/>
                    <a:pt x="7770" y="4483"/>
                    <a:pt x="10226" y="2980"/>
                  </a:cubicBezTo>
                  <a:cubicBezTo>
                    <a:pt x="12220" y="1637"/>
                    <a:pt x="14580" y="1174"/>
                    <a:pt x="16885" y="1174"/>
                  </a:cubicBezTo>
                  <a:cubicBezTo>
                    <a:pt x="21591" y="1174"/>
                    <a:pt x="26070" y="3103"/>
                    <a:pt x="26742" y="3406"/>
                  </a:cubicBezTo>
                  <a:cubicBezTo>
                    <a:pt x="26567" y="3155"/>
                    <a:pt x="26367" y="2930"/>
                    <a:pt x="26191" y="2679"/>
                  </a:cubicBezTo>
                  <a:cubicBezTo>
                    <a:pt x="25815" y="2228"/>
                    <a:pt x="25389" y="1827"/>
                    <a:pt x="24938" y="1451"/>
                  </a:cubicBezTo>
                  <a:cubicBezTo>
                    <a:pt x="23885" y="1100"/>
                    <a:pt x="22607" y="724"/>
                    <a:pt x="21128" y="423"/>
                  </a:cubicBezTo>
                  <a:cubicBezTo>
                    <a:pt x="19670" y="141"/>
                    <a:pt x="18278" y="1"/>
                    <a:pt x="16964" y="1"/>
                  </a:cubicBez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087" name="Google Shape;1087;p39"/>
          <p:cNvGrpSpPr/>
          <p:nvPr/>
        </p:nvGrpSpPr>
        <p:grpSpPr>
          <a:xfrm>
            <a:off x="6664023" y="1919895"/>
            <a:ext cx="1754893" cy="882148"/>
            <a:chOff x="718640" y="3743705"/>
            <a:chExt cx="1710422" cy="859794"/>
          </a:xfrm>
        </p:grpSpPr>
        <p:sp>
          <p:nvSpPr>
            <p:cNvPr id="1088" name="Google Shape;1088;p39"/>
            <p:cNvSpPr txBox="1"/>
            <p:nvPr/>
          </p:nvSpPr>
          <p:spPr>
            <a:xfrm flipH="1">
              <a:off x="718640" y="3743705"/>
              <a:ext cx="1710000" cy="377700"/>
            </a:xfrm>
            <a:prstGeom prst="rect">
              <a:avLst/>
            </a:prstGeom>
            <a:noFill/>
            <a:ln w="19050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/>
              <a:r>
                <a:rPr lang="fa-IR" b="1" dirty="0">
                  <a:solidFill>
                    <a:schemeClr val="accent3"/>
                  </a:solidFill>
                  <a:latin typeface="Shabnam" panose="020B0603030804020204" pitchFamily="34" charset="-78"/>
                  <a:cs typeface="Shabnam" panose="020B0603030804020204" pitchFamily="34" charset="-78"/>
                  <a:sym typeface="Fira Sans Extra Condensed"/>
                </a:rPr>
                <a:t>تیتر عنوان بنویسید</a:t>
              </a:r>
            </a:p>
          </p:txBody>
        </p:sp>
        <p:sp>
          <p:nvSpPr>
            <p:cNvPr id="1089" name="Google Shape;1089;p39"/>
            <p:cNvSpPr txBox="1"/>
            <p:nvPr/>
          </p:nvSpPr>
          <p:spPr>
            <a:xfrm flipH="1">
              <a:off x="718762" y="4121399"/>
              <a:ext cx="1710300" cy="482100"/>
            </a:xfrm>
            <a:prstGeom prst="rect">
              <a:avLst/>
            </a:prstGeom>
            <a:noFill/>
            <a:ln w="19050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10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1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</p:grpSp>
      <p:grpSp>
        <p:nvGrpSpPr>
          <p:cNvPr id="1090" name="Google Shape;1090;p39"/>
          <p:cNvGrpSpPr/>
          <p:nvPr/>
        </p:nvGrpSpPr>
        <p:grpSpPr>
          <a:xfrm>
            <a:off x="7163936" y="3469803"/>
            <a:ext cx="755085" cy="755085"/>
            <a:chOff x="7163936" y="3241203"/>
            <a:chExt cx="755085" cy="755085"/>
          </a:xfrm>
        </p:grpSpPr>
        <p:sp>
          <p:nvSpPr>
            <p:cNvPr id="1091" name="Google Shape;1091;p39"/>
            <p:cNvSpPr/>
            <p:nvPr/>
          </p:nvSpPr>
          <p:spPr>
            <a:xfrm>
              <a:off x="7250475" y="3327742"/>
              <a:ext cx="582009" cy="582027"/>
            </a:xfrm>
            <a:custGeom>
              <a:avLst/>
              <a:gdLst/>
              <a:ahLst/>
              <a:cxnLst/>
              <a:rect l="l" t="t" r="r" b="b"/>
              <a:pathLst>
                <a:path w="31354" h="31355" extrusionOk="0">
                  <a:moveTo>
                    <a:pt x="0" y="1"/>
                  </a:moveTo>
                  <a:lnTo>
                    <a:pt x="0" y="31354"/>
                  </a:lnTo>
                  <a:lnTo>
                    <a:pt x="31354" y="31354"/>
                  </a:lnTo>
                  <a:lnTo>
                    <a:pt x="31354" y="1"/>
                  </a:ln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2" name="Google Shape;1092;p39"/>
            <p:cNvSpPr/>
            <p:nvPr/>
          </p:nvSpPr>
          <p:spPr>
            <a:xfrm>
              <a:off x="7291869" y="3368691"/>
              <a:ext cx="499220" cy="499665"/>
            </a:xfrm>
            <a:custGeom>
              <a:avLst/>
              <a:gdLst/>
              <a:ahLst/>
              <a:cxnLst/>
              <a:rect l="l" t="t" r="r" b="b"/>
              <a:pathLst>
                <a:path w="26894" h="26918" extrusionOk="0">
                  <a:moveTo>
                    <a:pt x="1" y="0"/>
                  </a:moveTo>
                  <a:lnTo>
                    <a:pt x="1" y="26918"/>
                  </a:lnTo>
                  <a:lnTo>
                    <a:pt x="26893" y="26918"/>
                  </a:lnTo>
                  <a:lnTo>
                    <a:pt x="26893" y="0"/>
                  </a:lnTo>
                  <a:close/>
                </a:path>
              </a:pathLst>
            </a:custGeom>
            <a:solidFill>
              <a:srgbClr val="FFFFFF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3" name="Google Shape;1093;p39"/>
            <p:cNvSpPr/>
            <p:nvPr/>
          </p:nvSpPr>
          <p:spPr>
            <a:xfrm>
              <a:off x="7334674" y="3411477"/>
              <a:ext cx="413610" cy="414074"/>
            </a:xfrm>
            <a:custGeom>
              <a:avLst/>
              <a:gdLst/>
              <a:ahLst/>
              <a:cxnLst/>
              <a:rect l="l" t="t" r="r" b="b"/>
              <a:pathLst>
                <a:path w="22282" h="22307" extrusionOk="0">
                  <a:moveTo>
                    <a:pt x="1" y="1"/>
                  </a:moveTo>
                  <a:lnTo>
                    <a:pt x="1" y="22307"/>
                  </a:lnTo>
                  <a:lnTo>
                    <a:pt x="22282" y="22307"/>
                  </a:lnTo>
                  <a:lnTo>
                    <a:pt x="22282" y="1"/>
                  </a:ln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4" name="Google Shape;1094;p39"/>
            <p:cNvSpPr/>
            <p:nvPr/>
          </p:nvSpPr>
          <p:spPr>
            <a:xfrm>
              <a:off x="7291869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53" y="1"/>
                  </a:moveTo>
                  <a:cubicBezTo>
                    <a:pt x="327" y="1"/>
                    <a:pt x="1" y="352"/>
                    <a:pt x="1" y="778"/>
                  </a:cubicBezTo>
                  <a:lnTo>
                    <a:pt x="1" y="4863"/>
                  </a:lnTo>
                  <a:cubicBezTo>
                    <a:pt x="1" y="5289"/>
                    <a:pt x="327" y="5640"/>
                    <a:pt x="753" y="5640"/>
                  </a:cubicBezTo>
                  <a:cubicBezTo>
                    <a:pt x="1179" y="5640"/>
                    <a:pt x="1530" y="5289"/>
                    <a:pt x="1530" y="4863"/>
                  </a:cubicBezTo>
                  <a:lnTo>
                    <a:pt x="1530" y="778"/>
                  </a:lnTo>
                  <a:cubicBezTo>
                    <a:pt x="1530" y="352"/>
                    <a:pt x="1179" y="1"/>
                    <a:pt x="75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5" name="Google Shape;1095;p39"/>
            <p:cNvSpPr/>
            <p:nvPr/>
          </p:nvSpPr>
          <p:spPr>
            <a:xfrm>
              <a:off x="7334674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53" y="1"/>
                  </a:moveTo>
                  <a:cubicBezTo>
                    <a:pt x="327" y="1"/>
                    <a:pt x="1" y="352"/>
                    <a:pt x="1" y="778"/>
                  </a:cubicBezTo>
                  <a:lnTo>
                    <a:pt x="1" y="4863"/>
                  </a:lnTo>
                  <a:cubicBezTo>
                    <a:pt x="1" y="5289"/>
                    <a:pt x="327" y="5640"/>
                    <a:pt x="753" y="5640"/>
                  </a:cubicBezTo>
                  <a:cubicBezTo>
                    <a:pt x="1179" y="5640"/>
                    <a:pt x="1530" y="5289"/>
                    <a:pt x="1530" y="4863"/>
                  </a:cubicBezTo>
                  <a:lnTo>
                    <a:pt x="1530" y="778"/>
                  </a:lnTo>
                  <a:cubicBezTo>
                    <a:pt x="1530" y="352"/>
                    <a:pt x="1179" y="1"/>
                    <a:pt x="75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6" name="Google Shape;1096;p39"/>
            <p:cNvSpPr/>
            <p:nvPr/>
          </p:nvSpPr>
          <p:spPr>
            <a:xfrm>
              <a:off x="7377479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52" y="1"/>
                  </a:moveTo>
                  <a:cubicBezTo>
                    <a:pt x="326" y="1"/>
                    <a:pt x="0" y="352"/>
                    <a:pt x="0" y="778"/>
                  </a:cubicBezTo>
                  <a:lnTo>
                    <a:pt x="0" y="4863"/>
                  </a:lnTo>
                  <a:cubicBezTo>
                    <a:pt x="0" y="5289"/>
                    <a:pt x="326" y="5640"/>
                    <a:pt x="752" y="5640"/>
                  </a:cubicBezTo>
                  <a:cubicBezTo>
                    <a:pt x="1178" y="5640"/>
                    <a:pt x="1529" y="5289"/>
                    <a:pt x="1529" y="4863"/>
                  </a:cubicBezTo>
                  <a:lnTo>
                    <a:pt x="1529" y="778"/>
                  </a:lnTo>
                  <a:cubicBezTo>
                    <a:pt x="1529" y="352"/>
                    <a:pt x="1178" y="1"/>
                    <a:pt x="75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7" name="Google Shape;1097;p39"/>
            <p:cNvSpPr/>
            <p:nvPr/>
          </p:nvSpPr>
          <p:spPr>
            <a:xfrm>
              <a:off x="7420284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52" y="1"/>
                  </a:moveTo>
                  <a:cubicBezTo>
                    <a:pt x="326" y="1"/>
                    <a:pt x="0" y="352"/>
                    <a:pt x="0" y="778"/>
                  </a:cubicBezTo>
                  <a:lnTo>
                    <a:pt x="0" y="4863"/>
                  </a:lnTo>
                  <a:cubicBezTo>
                    <a:pt x="0" y="5289"/>
                    <a:pt x="326" y="5640"/>
                    <a:pt x="752" y="5640"/>
                  </a:cubicBezTo>
                  <a:cubicBezTo>
                    <a:pt x="1178" y="5640"/>
                    <a:pt x="1529" y="5289"/>
                    <a:pt x="1529" y="4863"/>
                  </a:cubicBezTo>
                  <a:lnTo>
                    <a:pt x="1529" y="778"/>
                  </a:lnTo>
                  <a:cubicBezTo>
                    <a:pt x="1529" y="352"/>
                    <a:pt x="1178" y="1"/>
                    <a:pt x="75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8" name="Google Shape;1098;p39"/>
            <p:cNvSpPr/>
            <p:nvPr/>
          </p:nvSpPr>
          <p:spPr>
            <a:xfrm>
              <a:off x="7463090" y="3241203"/>
              <a:ext cx="28382" cy="104711"/>
            </a:xfrm>
            <a:custGeom>
              <a:avLst/>
              <a:gdLst/>
              <a:ahLst/>
              <a:cxnLst/>
              <a:rect l="l" t="t" r="r" b="b"/>
              <a:pathLst>
                <a:path w="1529" h="5641" extrusionOk="0">
                  <a:moveTo>
                    <a:pt x="752" y="1"/>
                  </a:moveTo>
                  <a:cubicBezTo>
                    <a:pt x="326" y="1"/>
                    <a:pt x="0" y="352"/>
                    <a:pt x="0" y="778"/>
                  </a:cubicBezTo>
                  <a:lnTo>
                    <a:pt x="0" y="4863"/>
                  </a:lnTo>
                  <a:cubicBezTo>
                    <a:pt x="0" y="5289"/>
                    <a:pt x="326" y="5640"/>
                    <a:pt x="752" y="5640"/>
                  </a:cubicBezTo>
                  <a:cubicBezTo>
                    <a:pt x="1178" y="5640"/>
                    <a:pt x="1529" y="5289"/>
                    <a:pt x="1529" y="4863"/>
                  </a:cubicBezTo>
                  <a:lnTo>
                    <a:pt x="1529" y="778"/>
                  </a:lnTo>
                  <a:cubicBezTo>
                    <a:pt x="1529" y="352"/>
                    <a:pt x="1178" y="1"/>
                    <a:pt x="75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099" name="Google Shape;1099;p39"/>
            <p:cNvSpPr/>
            <p:nvPr/>
          </p:nvSpPr>
          <p:spPr>
            <a:xfrm>
              <a:off x="7505876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53" y="1"/>
                  </a:moveTo>
                  <a:cubicBezTo>
                    <a:pt x="352" y="1"/>
                    <a:pt x="1" y="352"/>
                    <a:pt x="1" y="778"/>
                  </a:cubicBezTo>
                  <a:lnTo>
                    <a:pt x="1" y="4863"/>
                  </a:lnTo>
                  <a:cubicBezTo>
                    <a:pt x="1" y="5289"/>
                    <a:pt x="352" y="5640"/>
                    <a:pt x="753" y="5640"/>
                  </a:cubicBezTo>
                  <a:cubicBezTo>
                    <a:pt x="1179" y="5640"/>
                    <a:pt x="1530" y="5289"/>
                    <a:pt x="1530" y="4863"/>
                  </a:cubicBezTo>
                  <a:lnTo>
                    <a:pt x="1530" y="778"/>
                  </a:lnTo>
                  <a:cubicBezTo>
                    <a:pt x="1530" y="352"/>
                    <a:pt x="1179" y="1"/>
                    <a:pt x="75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0" name="Google Shape;1100;p39"/>
            <p:cNvSpPr/>
            <p:nvPr/>
          </p:nvSpPr>
          <p:spPr>
            <a:xfrm>
              <a:off x="7548681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78" y="1"/>
                  </a:moveTo>
                  <a:cubicBezTo>
                    <a:pt x="351" y="1"/>
                    <a:pt x="1" y="352"/>
                    <a:pt x="1" y="778"/>
                  </a:cubicBezTo>
                  <a:lnTo>
                    <a:pt x="1" y="4863"/>
                  </a:lnTo>
                  <a:cubicBezTo>
                    <a:pt x="1" y="5289"/>
                    <a:pt x="351" y="5640"/>
                    <a:pt x="778" y="5640"/>
                  </a:cubicBezTo>
                  <a:cubicBezTo>
                    <a:pt x="1179" y="5640"/>
                    <a:pt x="1529" y="5289"/>
                    <a:pt x="1529" y="4863"/>
                  </a:cubicBezTo>
                  <a:lnTo>
                    <a:pt x="1529" y="778"/>
                  </a:lnTo>
                  <a:cubicBezTo>
                    <a:pt x="1529" y="352"/>
                    <a:pt x="1179" y="1"/>
                    <a:pt x="77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1" name="Google Shape;1101;p39"/>
            <p:cNvSpPr/>
            <p:nvPr/>
          </p:nvSpPr>
          <p:spPr>
            <a:xfrm>
              <a:off x="7591486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77" y="1"/>
                  </a:moveTo>
                  <a:cubicBezTo>
                    <a:pt x="351" y="1"/>
                    <a:pt x="0" y="352"/>
                    <a:pt x="0" y="778"/>
                  </a:cubicBezTo>
                  <a:lnTo>
                    <a:pt x="0" y="4863"/>
                  </a:lnTo>
                  <a:cubicBezTo>
                    <a:pt x="0" y="5289"/>
                    <a:pt x="351" y="5640"/>
                    <a:pt x="777" y="5640"/>
                  </a:cubicBezTo>
                  <a:cubicBezTo>
                    <a:pt x="1178" y="5640"/>
                    <a:pt x="1529" y="5289"/>
                    <a:pt x="1529" y="4863"/>
                  </a:cubicBezTo>
                  <a:lnTo>
                    <a:pt x="1529" y="778"/>
                  </a:lnTo>
                  <a:cubicBezTo>
                    <a:pt x="1529" y="352"/>
                    <a:pt x="1178" y="1"/>
                    <a:pt x="77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2" name="Google Shape;1102;p39"/>
            <p:cNvSpPr/>
            <p:nvPr/>
          </p:nvSpPr>
          <p:spPr>
            <a:xfrm>
              <a:off x="7634292" y="3241203"/>
              <a:ext cx="28382" cy="104711"/>
            </a:xfrm>
            <a:custGeom>
              <a:avLst/>
              <a:gdLst/>
              <a:ahLst/>
              <a:cxnLst/>
              <a:rect l="l" t="t" r="r" b="b"/>
              <a:pathLst>
                <a:path w="1529" h="5641" extrusionOk="0">
                  <a:moveTo>
                    <a:pt x="777" y="1"/>
                  </a:moveTo>
                  <a:cubicBezTo>
                    <a:pt x="351" y="1"/>
                    <a:pt x="0" y="352"/>
                    <a:pt x="0" y="778"/>
                  </a:cubicBezTo>
                  <a:lnTo>
                    <a:pt x="0" y="4863"/>
                  </a:lnTo>
                  <a:cubicBezTo>
                    <a:pt x="0" y="5289"/>
                    <a:pt x="351" y="5640"/>
                    <a:pt x="777" y="5640"/>
                  </a:cubicBezTo>
                  <a:cubicBezTo>
                    <a:pt x="1203" y="5640"/>
                    <a:pt x="1529" y="5289"/>
                    <a:pt x="1529" y="4863"/>
                  </a:cubicBezTo>
                  <a:lnTo>
                    <a:pt x="1529" y="778"/>
                  </a:lnTo>
                  <a:cubicBezTo>
                    <a:pt x="1529" y="352"/>
                    <a:pt x="1203" y="1"/>
                    <a:pt x="77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3" name="Google Shape;1103;p39"/>
            <p:cNvSpPr/>
            <p:nvPr/>
          </p:nvSpPr>
          <p:spPr>
            <a:xfrm>
              <a:off x="7677078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78" y="1"/>
                  </a:moveTo>
                  <a:cubicBezTo>
                    <a:pt x="352" y="1"/>
                    <a:pt x="1" y="352"/>
                    <a:pt x="1" y="778"/>
                  </a:cubicBezTo>
                  <a:lnTo>
                    <a:pt x="1" y="4863"/>
                  </a:lnTo>
                  <a:cubicBezTo>
                    <a:pt x="1" y="5289"/>
                    <a:pt x="352" y="5640"/>
                    <a:pt x="778" y="5640"/>
                  </a:cubicBezTo>
                  <a:cubicBezTo>
                    <a:pt x="1204" y="5640"/>
                    <a:pt x="1530" y="5289"/>
                    <a:pt x="1530" y="4863"/>
                  </a:cubicBezTo>
                  <a:lnTo>
                    <a:pt x="1530" y="778"/>
                  </a:lnTo>
                  <a:cubicBezTo>
                    <a:pt x="1530" y="352"/>
                    <a:pt x="1204" y="1"/>
                    <a:pt x="77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4" name="Google Shape;1104;p39"/>
            <p:cNvSpPr/>
            <p:nvPr/>
          </p:nvSpPr>
          <p:spPr>
            <a:xfrm>
              <a:off x="7719883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78" y="1"/>
                  </a:moveTo>
                  <a:cubicBezTo>
                    <a:pt x="352" y="1"/>
                    <a:pt x="1" y="352"/>
                    <a:pt x="1" y="778"/>
                  </a:cubicBezTo>
                  <a:lnTo>
                    <a:pt x="1" y="4863"/>
                  </a:lnTo>
                  <a:cubicBezTo>
                    <a:pt x="1" y="5289"/>
                    <a:pt x="352" y="5640"/>
                    <a:pt x="778" y="5640"/>
                  </a:cubicBezTo>
                  <a:cubicBezTo>
                    <a:pt x="1204" y="5640"/>
                    <a:pt x="1530" y="5289"/>
                    <a:pt x="1530" y="4863"/>
                  </a:cubicBezTo>
                  <a:lnTo>
                    <a:pt x="1530" y="778"/>
                  </a:lnTo>
                  <a:cubicBezTo>
                    <a:pt x="1530" y="352"/>
                    <a:pt x="1204" y="1"/>
                    <a:pt x="77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5" name="Google Shape;1105;p39"/>
            <p:cNvSpPr/>
            <p:nvPr/>
          </p:nvSpPr>
          <p:spPr>
            <a:xfrm>
              <a:off x="7762688" y="3241203"/>
              <a:ext cx="28401" cy="104711"/>
            </a:xfrm>
            <a:custGeom>
              <a:avLst/>
              <a:gdLst/>
              <a:ahLst/>
              <a:cxnLst/>
              <a:rect l="l" t="t" r="r" b="b"/>
              <a:pathLst>
                <a:path w="1530" h="5641" extrusionOk="0">
                  <a:moveTo>
                    <a:pt x="777" y="1"/>
                  </a:moveTo>
                  <a:cubicBezTo>
                    <a:pt x="351" y="1"/>
                    <a:pt x="0" y="352"/>
                    <a:pt x="0" y="778"/>
                  </a:cubicBezTo>
                  <a:lnTo>
                    <a:pt x="0" y="4863"/>
                  </a:lnTo>
                  <a:cubicBezTo>
                    <a:pt x="0" y="5289"/>
                    <a:pt x="351" y="5640"/>
                    <a:pt x="777" y="5640"/>
                  </a:cubicBezTo>
                  <a:cubicBezTo>
                    <a:pt x="1203" y="5640"/>
                    <a:pt x="1529" y="5289"/>
                    <a:pt x="1529" y="4863"/>
                  </a:cubicBezTo>
                  <a:lnTo>
                    <a:pt x="1529" y="778"/>
                  </a:lnTo>
                  <a:cubicBezTo>
                    <a:pt x="1529" y="352"/>
                    <a:pt x="1203" y="1"/>
                    <a:pt x="77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6" name="Google Shape;1106;p39"/>
            <p:cNvSpPr/>
            <p:nvPr/>
          </p:nvSpPr>
          <p:spPr>
            <a:xfrm>
              <a:off x="7291869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53" y="1"/>
                  </a:moveTo>
                  <a:cubicBezTo>
                    <a:pt x="327" y="1"/>
                    <a:pt x="1" y="326"/>
                    <a:pt x="1" y="753"/>
                  </a:cubicBezTo>
                  <a:lnTo>
                    <a:pt x="1" y="4863"/>
                  </a:lnTo>
                  <a:cubicBezTo>
                    <a:pt x="1" y="5289"/>
                    <a:pt x="327" y="5640"/>
                    <a:pt x="753" y="5640"/>
                  </a:cubicBezTo>
                  <a:cubicBezTo>
                    <a:pt x="1179" y="5640"/>
                    <a:pt x="1530" y="5289"/>
                    <a:pt x="1530" y="4863"/>
                  </a:cubicBezTo>
                  <a:lnTo>
                    <a:pt x="1530" y="753"/>
                  </a:lnTo>
                  <a:cubicBezTo>
                    <a:pt x="1530" y="326"/>
                    <a:pt x="1179" y="1"/>
                    <a:pt x="75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7" name="Google Shape;1107;p39"/>
            <p:cNvSpPr/>
            <p:nvPr/>
          </p:nvSpPr>
          <p:spPr>
            <a:xfrm>
              <a:off x="7334674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53" y="1"/>
                  </a:moveTo>
                  <a:cubicBezTo>
                    <a:pt x="327" y="1"/>
                    <a:pt x="1" y="326"/>
                    <a:pt x="1" y="753"/>
                  </a:cubicBezTo>
                  <a:lnTo>
                    <a:pt x="1" y="4863"/>
                  </a:lnTo>
                  <a:cubicBezTo>
                    <a:pt x="1" y="5289"/>
                    <a:pt x="327" y="5640"/>
                    <a:pt x="753" y="5640"/>
                  </a:cubicBezTo>
                  <a:cubicBezTo>
                    <a:pt x="1179" y="5640"/>
                    <a:pt x="1530" y="5289"/>
                    <a:pt x="1530" y="4863"/>
                  </a:cubicBezTo>
                  <a:lnTo>
                    <a:pt x="1530" y="753"/>
                  </a:lnTo>
                  <a:cubicBezTo>
                    <a:pt x="1530" y="326"/>
                    <a:pt x="1179" y="1"/>
                    <a:pt x="75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8" name="Google Shape;1108;p39"/>
            <p:cNvSpPr/>
            <p:nvPr/>
          </p:nvSpPr>
          <p:spPr>
            <a:xfrm>
              <a:off x="7377479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52" y="1"/>
                  </a:moveTo>
                  <a:cubicBezTo>
                    <a:pt x="326" y="1"/>
                    <a:pt x="0" y="326"/>
                    <a:pt x="0" y="753"/>
                  </a:cubicBezTo>
                  <a:lnTo>
                    <a:pt x="0" y="4863"/>
                  </a:lnTo>
                  <a:cubicBezTo>
                    <a:pt x="0" y="5289"/>
                    <a:pt x="326" y="5640"/>
                    <a:pt x="752" y="5640"/>
                  </a:cubicBezTo>
                  <a:cubicBezTo>
                    <a:pt x="1178" y="5640"/>
                    <a:pt x="1529" y="5289"/>
                    <a:pt x="1529" y="4863"/>
                  </a:cubicBezTo>
                  <a:lnTo>
                    <a:pt x="1529" y="753"/>
                  </a:lnTo>
                  <a:cubicBezTo>
                    <a:pt x="1529" y="326"/>
                    <a:pt x="1178" y="1"/>
                    <a:pt x="75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09" name="Google Shape;1109;p39"/>
            <p:cNvSpPr/>
            <p:nvPr/>
          </p:nvSpPr>
          <p:spPr>
            <a:xfrm>
              <a:off x="7420284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52" y="1"/>
                  </a:moveTo>
                  <a:cubicBezTo>
                    <a:pt x="326" y="1"/>
                    <a:pt x="0" y="326"/>
                    <a:pt x="0" y="753"/>
                  </a:cubicBezTo>
                  <a:lnTo>
                    <a:pt x="0" y="4863"/>
                  </a:lnTo>
                  <a:cubicBezTo>
                    <a:pt x="0" y="5289"/>
                    <a:pt x="326" y="5640"/>
                    <a:pt x="752" y="5640"/>
                  </a:cubicBezTo>
                  <a:cubicBezTo>
                    <a:pt x="1178" y="5640"/>
                    <a:pt x="1529" y="5289"/>
                    <a:pt x="1529" y="4863"/>
                  </a:cubicBezTo>
                  <a:lnTo>
                    <a:pt x="1529" y="753"/>
                  </a:lnTo>
                  <a:cubicBezTo>
                    <a:pt x="1529" y="326"/>
                    <a:pt x="1178" y="1"/>
                    <a:pt x="75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0" name="Google Shape;1110;p39"/>
            <p:cNvSpPr/>
            <p:nvPr/>
          </p:nvSpPr>
          <p:spPr>
            <a:xfrm>
              <a:off x="7463090" y="3891596"/>
              <a:ext cx="28382" cy="104693"/>
            </a:xfrm>
            <a:custGeom>
              <a:avLst/>
              <a:gdLst/>
              <a:ahLst/>
              <a:cxnLst/>
              <a:rect l="l" t="t" r="r" b="b"/>
              <a:pathLst>
                <a:path w="1529" h="5640" extrusionOk="0">
                  <a:moveTo>
                    <a:pt x="752" y="1"/>
                  </a:moveTo>
                  <a:cubicBezTo>
                    <a:pt x="326" y="1"/>
                    <a:pt x="0" y="326"/>
                    <a:pt x="0" y="753"/>
                  </a:cubicBezTo>
                  <a:lnTo>
                    <a:pt x="0" y="4863"/>
                  </a:lnTo>
                  <a:cubicBezTo>
                    <a:pt x="0" y="5289"/>
                    <a:pt x="326" y="5640"/>
                    <a:pt x="752" y="5640"/>
                  </a:cubicBezTo>
                  <a:cubicBezTo>
                    <a:pt x="1178" y="5640"/>
                    <a:pt x="1529" y="5289"/>
                    <a:pt x="1529" y="4863"/>
                  </a:cubicBezTo>
                  <a:lnTo>
                    <a:pt x="1529" y="753"/>
                  </a:lnTo>
                  <a:cubicBezTo>
                    <a:pt x="1529" y="326"/>
                    <a:pt x="1178" y="1"/>
                    <a:pt x="75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1" name="Google Shape;1111;p39"/>
            <p:cNvSpPr/>
            <p:nvPr/>
          </p:nvSpPr>
          <p:spPr>
            <a:xfrm>
              <a:off x="7505876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53" y="1"/>
                  </a:moveTo>
                  <a:cubicBezTo>
                    <a:pt x="352" y="1"/>
                    <a:pt x="1" y="326"/>
                    <a:pt x="1" y="753"/>
                  </a:cubicBezTo>
                  <a:lnTo>
                    <a:pt x="1" y="4863"/>
                  </a:lnTo>
                  <a:cubicBezTo>
                    <a:pt x="1" y="5289"/>
                    <a:pt x="352" y="5640"/>
                    <a:pt x="753" y="5640"/>
                  </a:cubicBezTo>
                  <a:cubicBezTo>
                    <a:pt x="1179" y="5640"/>
                    <a:pt x="1530" y="5289"/>
                    <a:pt x="1530" y="4863"/>
                  </a:cubicBezTo>
                  <a:lnTo>
                    <a:pt x="1530" y="753"/>
                  </a:lnTo>
                  <a:cubicBezTo>
                    <a:pt x="1530" y="326"/>
                    <a:pt x="1179" y="1"/>
                    <a:pt x="75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2" name="Google Shape;1112;p39"/>
            <p:cNvSpPr/>
            <p:nvPr/>
          </p:nvSpPr>
          <p:spPr>
            <a:xfrm>
              <a:off x="7548681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78" y="1"/>
                  </a:moveTo>
                  <a:cubicBezTo>
                    <a:pt x="351" y="1"/>
                    <a:pt x="1" y="326"/>
                    <a:pt x="1" y="753"/>
                  </a:cubicBezTo>
                  <a:lnTo>
                    <a:pt x="1" y="4863"/>
                  </a:lnTo>
                  <a:cubicBezTo>
                    <a:pt x="1" y="5289"/>
                    <a:pt x="351" y="5640"/>
                    <a:pt x="778" y="5640"/>
                  </a:cubicBezTo>
                  <a:cubicBezTo>
                    <a:pt x="1179" y="5640"/>
                    <a:pt x="1529" y="5289"/>
                    <a:pt x="1529" y="4863"/>
                  </a:cubicBezTo>
                  <a:lnTo>
                    <a:pt x="1529" y="753"/>
                  </a:lnTo>
                  <a:cubicBezTo>
                    <a:pt x="1529" y="326"/>
                    <a:pt x="1179" y="1"/>
                    <a:pt x="77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3" name="Google Shape;1113;p39"/>
            <p:cNvSpPr/>
            <p:nvPr/>
          </p:nvSpPr>
          <p:spPr>
            <a:xfrm>
              <a:off x="7591486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77" y="1"/>
                  </a:moveTo>
                  <a:cubicBezTo>
                    <a:pt x="351" y="1"/>
                    <a:pt x="0" y="326"/>
                    <a:pt x="0" y="753"/>
                  </a:cubicBezTo>
                  <a:lnTo>
                    <a:pt x="0" y="4863"/>
                  </a:lnTo>
                  <a:cubicBezTo>
                    <a:pt x="0" y="5289"/>
                    <a:pt x="351" y="5640"/>
                    <a:pt x="777" y="5640"/>
                  </a:cubicBezTo>
                  <a:cubicBezTo>
                    <a:pt x="1178" y="5640"/>
                    <a:pt x="1529" y="5289"/>
                    <a:pt x="1529" y="4863"/>
                  </a:cubicBezTo>
                  <a:lnTo>
                    <a:pt x="1529" y="753"/>
                  </a:lnTo>
                  <a:cubicBezTo>
                    <a:pt x="1529" y="326"/>
                    <a:pt x="1178" y="1"/>
                    <a:pt x="77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4" name="Google Shape;1114;p39"/>
            <p:cNvSpPr/>
            <p:nvPr/>
          </p:nvSpPr>
          <p:spPr>
            <a:xfrm>
              <a:off x="7634292" y="3891596"/>
              <a:ext cx="28382" cy="104693"/>
            </a:xfrm>
            <a:custGeom>
              <a:avLst/>
              <a:gdLst/>
              <a:ahLst/>
              <a:cxnLst/>
              <a:rect l="l" t="t" r="r" b="b"/>
              <a:pathLst>
                <a:path w="1529" h="5640" extrusionOk="0">
                  <a:moveTo>
                    <a:pt x="777" y="1"/>
                  </a:moveTo>
                  <a:cubicBezTo>
                    <a:pt x="351" y="1"/>
                    <a:pt x="0" y="326"/>
                    <a:pt x="0" y="753"/>
                  </a:cubicBezTo>
                  <a:lnTo>
                    <a:pt x="0" y="4863"/>
                  </a:lnTo>
                  <a:cubicBezTo>
                    <a:pt x="0" y="5289"/>
                    <a:pt x="351" y="5640"/>
                    <a:pt x="777" y="5640"/>
                  </a:cubicBezTo>
                  <a:cubicBezTo>
                    <a:pt x="1203" y="5640"/>
                    <a:pt x="1529" y="5289"/>
                    <a:pt x="1529" y="4863"/>
                  </a:cubicBezTo>
                  <a:lnTo>
                    <a:pt x="1529" y="753"/>
                  </a:lnTo>
                  <a:cubicBezTo>
                    <a:pt x="1529" y="326"/>
                    <a:pt x="1203" y="1"/>
                    <a:pt x="77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5" name="Google Shape;1115;p39"/>
            <p:cNvSpPr/>
            <p:nvPr/>
          </p:nvSpPr>
          <p:spPr>
            <a:xfrm>
              <a:off x="7677078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78" y="1"/>
                  </a:moveTo>
                  <a:cubicBezTo>
                    <a:pt x="352" y="1"/>
                    <a:pt x="1" y="326"/>
                    <a:pt x="1" y="753"/>
                  </a:cubicBezTo>
                  <a:lnTo>
                    <a:pt x="1" y="4863"/>
                  </a:lnTo>
                  <a:cubicBezTo>
                    <a:pt x="1" y="5289"/>
                    <a:pt x="352" y="5640"/>
                    <a:pt x="778" y="5640"/>
                  </a:cubicBezTo>
                  <a:cubicBezTo>
                    <a:pt x="1204" y="5640"/>
                    <a:pt x="1530" y="5289"/>
                    <a:pt x="1530" y="4863"/>
                  </a:cubicBezTo>
                  <a:lnTo>
                    <a:pt x="1530" y="753"/>
                  </a:lnTo>
                  <a:cubicBezTo>
                    <a:pt x="1530" y="326"/>
                    <a:pt x="1204" y="1"/>
                    <a:pt x="77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6" name="Google Shape;1116;p39"/>
            <p:cNvSpPr/>
            <p:nvPr/>
          </p:nvSpPr>
          <p:spPr>
            <a:xfrm>
              <a:off x="7719883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78" y="1"/>
                  </a:moveTo>
                  <a:cubicBezTo>
                    <a:pt x="352" y="1"/>
                    <a:pt x="1" y="326"/>
                    <a:pt x="1" y="753"/>
                  </a:cubicBezTo>
                  <a:lnTo>
                    <a:pt x="1" y="4863"/>
                  </a:lnTo>
                  <a:cubicBezTo>
                    <a:pt x="1" y="5289"/>
                    <a:pt x="352" y="5640"/>
                    <a:pt x="778" y="5640"/>
                  </a:cubicBezTo>
                  <a:cubicBezTo>
                    <a:pt x="1204" y="5640"/>
                    <a:pt x="1530" y="5289"/>
                    <a:pt x="1530" y="4863"/>
                  </a:cubicBezTo>
                  <a:lnTo>
                    <a:pt x="1530" y="753"/>
                  </a:lnTo>
                  <a:cubicBezTo>
                    <a:pt x="1530" y="326"/>
                    <a:pt x="1204" y="1"/>
                    <a:pt x="77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7" name="Google Shape;1117;p39"/>
            <p:cNvSpPr/>
            <p:nvPr/>
          </p:nvSpPr>
          <p:spPr>
            <a:xfrm>
              <a:off x="7762688" y="3891596"/>
              <a:ext cx="28401" cy="104693"/>
            </a:xfrm>
            <a:custGeom>
              <a:avLst/>
              <a:gdLst/>
              <a:ahLst/>
              <a:cxnLst/>
              <a:rect l="l" t="t" r="r" b="b"/>
              <a:pathLst>
                <a:path w="1530" h="5640" extrusionOk="0">
                  <a:moveTo>
                    <a:pt x="777" y="1"/>
                  </a:moveTo>
                  <a:cubicBezTo>
                    <a:pt x="351" y="1"/>
                    <a:pt x="0" y="326"/>
                    <a:pt x="0" y="753"/>
                  </a:cubicBezTo>
                  <a:lnTo>
                    <a:pt x="0" y="4863"/>
                  </a:lnTo>
                  <a:cubicBezTo>
                    <a:pt x="0" y="5289"/>
                    <a:pt x="351" y="5640"/>
                    <a:pt x="777" y="5640"/>
                  </a:cubicBezTo>
                  <a:cubicBezTo>
                    <a:pt x="1203" y="5640"/>
                    <a:pt x="1529" y="5289"/>
                    <a:pt x="1529" y="4863"/>
                  </a:cubicBezTo>
                  <a:lnTo>
                    <a:pt x="1529" y="753"/>
                  </a:lnTo>
                  <a:cubicBezTo>
                    <a:pt x="1529" y="326"/>
                    <a:pt x="1203" y="1"/>
                    <a:pt x="77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8" name="Google Shape;1118;p39"/>
            <p:cNvSpPr/>
            <p:nvPr/>
          </p:nvSpPr>
          <p:spPr>
            <a:xfrm>
              <a:off x="7814329" y="3368691"/>
              <a:ext cx="104693" cy="28846"/>
            </a:xfrm>
            <a:custGeom>
              <a:avLst/>
              <a:gdLst/>
              <a:ahLst/>
              <a:cxnLst/>
              <a:rect l="l" t="t" r="r" b="b"/>
              <a:pathLst>
                <a:path w="5640" h="1554" extrusionOk="0">
                  <a:moveTo>
                    <a:pt x="777" y="0"/>
                  </a:moveTo>
                  <a:cubicBezTo>
                    <a:pt x="351" y="0"/>
                    <a:pt x="0" y="351"/>
                    <a:pt x="0" y="777"/>
                  </a:cubicBezTo>
                  <a:cubicBezTo>
                    <a:pt x="0" y="1203"/>
                    <a:pt x="351" y="1554"/>
                    <a:pt x="777" y="1554"/>
                  </a:cubicBezTo>
                  <a:lnTo>
                    <a:pt x="4863" y="1554"/>
                  </a:lnTo>
                  <a:cubicBezTo>
                    <a:pt x="5289" y="1554"/>
                    <a:pt x="5640" y="1203"/>
                    <a:pt x="5640" y="777"/>
                  </a:cubicBezTo>
                  <a:cubicBezTo>
                    <a:pt x="5640" y="351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19" name="Google Shape;1119;p39"/>
            <p:cNvSpPr/>
            <p:nvPr/>
          </p:nvSpPr>
          <p:spPr>
            <a:xfrm>
              <a:off x="7814329" y="3411477"/>
              <a:ext cx="104693" cy="28865"/>
            </a:xfrm>
            <a:custGeom>
              <a:avLst/>
              <a:gdLst/>
              <a:ahLst/>
              <a:cxnLst/>
              <a:rect l="l" t="t" r="r" b="b"/>
              <a:pathLst>
                <a:path w="5640" h="1555" extrusionOk="0">
                  <a:moveTo>
                    <a:pt x="777" y="1"/>
                  </a:moveTo>
                  <a:cubicBezTo>
                    <a:pt x="351" y="1"/>
                    <a:pt x="0" y="352"/>
                    <a:pt x="0" y="778"/>
                  </a:cubicBezTo>
                  <a:cubicBezTo>
                    <a:pt x="0" y="1204"/>
                    <a:pt x="351" y="1555"/>
                    <a:pt x="777" y="1555"/>
                  </a:cubicBezTo>
                  <a:lnTo>
                    <a:pt x="4863" y="1555"/>
                  </a:lnTo>
                  <a:cubicBezTo>
                    <a:pt x="5289" y="1555"/>
                    <a:pt x="5640" y="1204"/>
                    <a:pt x="5640" y="778"/>
                  </a:cubicBezTo>
                  <a:cubicBezTo>
                    <a:pt x="5640" y="352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0" name="Google Shape;1120;p39"/>
            <p:cNvSpPr/>
            <p:nvPr/>
          </p:nvSpPr>
          <p:spPr>
            <a:xfrm>
              <a:off x="7814329" y="3454282"/>
              <a:ext cx="104693" cy="28865"/>
            </a:xfrm>
            <a:custGeom>
              <a:avLst/>
              <a:gdLst/>
              <a:ahLst/>
              <a:cxnLst/>
              <a:rect l="l" t="t" r="r" b="b"/>
              <a:pathLst>
                <a:path w="5640" h="1555" extrusionOk="0">
                  <a:moveTo>
                    <a:pt x="777" y="1"/>
                  </a:moveTo>
                  <a:cubicBezTo>
                    <a:pt x="351" y="1"/>
                    <a:pt x="0" y="352"/>
                    <a:pt x="0" y="778"/>
                  </a:cubicBezTo>
                  <a:cubicBezTo>
                    <a:pt x="0" y="1204"/>
                    <a:pt x="351" y="1555"/>
                    <a:pt x="777" y="1555"/>
                  </a:cubicBezTo>
                  <a:lnTo>
                    <a:pt x="4863" y="1555"/>
                  </a:lnTo>
                  <a:cubicBezTo>
                    <a:pt x="5289" y="1555"/>
                    <a:pt x="5640" y="1204"/>
                    <a:pt x="5640" y="778"/>
                  </a:cubicBezTo>
                  <a:cubicBezTo>
                    <a:pt x="5640" y="352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1" name="Google Shape;1121;p39"/>
            <p:cNvSpPr/>
            <p:nvPr/>
          </p:nvSpPr>
          <p:spPr>
            <a:xfrm>
              <a:off x="7814329" y="3497087"/>
              <a:ext cx="104693" cy="28865"/>
            </a:xfrm>
            <a:custGeom>
              <a:avLst/>
              <a:gdLst/>
              <a:ahLst/>
              <a:cxnLst/>
              <a:rect l="l" t="t" r="r" b="b"/>
              <a:pathLst>
                <a:path w="5640" h="1555" extrusionOk="0">
                  <a:moveTo>
                    <a:pt x="777" y="0"/>
                  </a:moveTo>
                  <a:cubicBezTo>
                    <a:pt x="351" y="0"/>
                    <a:pt x="0" y="351"/>
                    <a:pt x="0" y="777"/>
                  </a:cubicBezTo>
                  <a:cubicBezTo>
                    <a:pt x="0" y="1203"/>
                    <a:pt x="351" y="1554"/>
                    <a:pt x="777" y="1554"/>
                  </a:cubicBezTo>
                  <a:lnTo>
                    <a:pt x="4863" y="1554"/>
                  </a:lnTo>
                  <a:cubicBezTo>
                    <a:pt x="5289" y="1554"/>
                    <a:pt x="5640" y="1203"/>
                    <a:pt x="5640" y="777"/>
                  </a:cubicBezTo>
                  <a:cubicBezTo>
                    <a:pt x="5640" y="351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2" name="Google Shape;1122;p39"/>
            <p:cNvSpPr/>
            <p:nvPr/>
          </p:nvSpPr>
          <p:spPr>
            <a:xfrm>
              <a:off x="7814329" y="3539893"/>
              <a:ext cx="104693" cy="28865"/>
            </a:xfrm>
            <a:custGeom>
              <a:avLst/>
              <a:gdLst/>
              <a:ahLst/>
              <a:cxnLst/>
              <a:rect l="l" t="t" r="r" b="b"/>
              <a:pathLst>
                <a:path w="5640" h="1555" extrusionOk="0">
                  <a:moveTo>
                    <a:pt x="777" y="0"/>
                  </a:moveTo>
                  <a:cubicBezTo>
                    <a:pt x="351" y="0"/>
                    <a:pt x="0" y="351"/>
                    <a:pt x="0" y="777"/>
                  </a:cubicBezTo>
                  <a:cubicBezTo>
                    <a:pt x="0" y="1203"/>
                    <a:pt x="351" y="1554"/>
                    <a:pt x="777" y="1554"/>
                  </a:cubicBezTo>
                  <a:lnTo>
                    <a:pt x="4863" y="1554"/>
                  </a:lnTo>
                  <a:cubicBezTo>
                    <a:pt x="5289" y="1554"/>
                    <a:pt x="5640" y="1203"/>
                    <a:pt x="5640" y="777"/>
                  </a:cubicBezTo>
                  <a:cubicBezTo>
                    <a:pt x="5640" y="351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3" name="Google Shape;1123;p39"/>
            <p:cNvSpPr/>
            <p:nvPr/>
          </p:nvSpPr>
          <p:spPr>
            <a:xfrm>
              <a:off x="7814329" y="3583162"/>
              <a:ext cx="104693" cy="28382"/>
            </a:xfrm>
            <a:custGeom>
              <a:avLst/>
              <a:gdLst/>
              <a:ahLst/>
              <a:cxnLst/>
              <a:rect l="l" t="t" r="r" b="b"/>
              <a:pathLst>
                <a:path w="5640" h="1529" extrusionOk="0">
                  <a:moveTo>
                    <a:pt x="777" y="0"/>
                  </a:moveTo>
                  <a:cubicBezTo>
                    <a:pt x="351" y="0"/>
                    <a:pt x="0" y="326"/>
                    <a:pt x="0" y="752"/>
                  </a:cubicBezTo>
                  <a:cubicBezTo>
                    <a:pt x="0" y="1178"/>
                    <a:pt x="351" y="1529"/>
                    <a:pt x="777" y="1529"/>
                  </a:cubicBezTo>
                  <a:lnTo>
                    <a:pt x="4863" y="1529"/>
                  </a:lnTo>
                  <a:cubicBezTo>
                    <a:pt x="5289" y="1529"/>
                    <a:pt x="5640" y="1178"/>
                    <a:pt x="5640" y="752"/>
                  </a:cubicBezTo>
                  <a:cubicBezTo>
                    <a:pt x="5640" y="326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4" name="Google Shape;1124;p39"/>
            <p:cNvSpPr/>
            <p:nvPr/>
          </p:nvSpPr>
          <p:spPr>
            <a:xfrm>
              <a:off x="7814329" y="3625948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7" y="1"/>
                  </a:moveTo>
                  <a:cubicBezTo>
                    <a:pt x="351" y="1"/>
                    <a:pt x="0" y="327"/>
                    <a:pt x="0" y="753"/>
                  </a:cubicBezTo>
                  <a:cubicBezTo>
                    <a:pt x="0" y="1179"/>
                    <a:pt x="351" y="1530"/>
                    <a:pt x="777" y="1530"/>
                  </a:cubicBezTo>
                  <a:lnTo>
                    <a:pt x="4863" y="1530"/>
                  </a:lnTo>
                  <a:cubicBezTo>
                    <a:pt x="5289" y="1530"/>
                    <a:pt x="5640" y="1179"/>
                    <a:pt x="5640" y="753"/>
                  </a:cubicBezTo>
                  <a:cubicBezTo>
                    <a:pt x="5640" y="327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5" name="Google Shape;1125;p39"/>
            <p:cNvSpPr/>
            <p:nvPr/>
          </p:nvSpPr>
          <p:spPr>
            <a:xfrm>
              <a:off x="7814329" y="3668753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7" y="1"/>
                  </a:moveTo>
                  <a:cubicBezTo>
                    <a:pt x="351" y="1"/>
                    <a:pt x="0" y="326"/>
                    <a:pt x="0" y="752"/>
                  </a:cubicBezTo>
                  <a:cubicBezTo>
                    <a:pt x="0" y="1179"/>
                    <a:pt x="351" y="1529"/>
                    <a:pt x="777" y="1529"/>
                  </a:cubicBezTo>
                  <a:lnTo>
                    <a:pt x="4863" y="1529"/>
                  </a:lnTo>
                  <a:cubicBezTo>
                    <a:pt x="5289" y="1529"/>
                    <a:pt x="5640" y="1179"/>
                    <a:pt x="5640" y="752"/>
                  </a:cubicBezTo>
                  <a:cubicBezTo>
                    <a:pt x="5640" y="326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6" name="Google Shape;1126;p39"/>
            <p:cNvSpPr/>
            <p:nvPr/>
          </p:nvSpPr>
          <p:spPr>
            <a:xfrm>
              <a:off x="7814329" y="3711559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7" y="0"/>
                  </a:moveTo>
                  <a:cubicBezTo>
                    <a:pt x="351" y="0"/>
                    <a:pt x="0" y="326"/>
                    <a:pt x="0" y="752"/>
                  </a:cubicBezTo>
                  <a:cubicBezTo>
                    <a:pt x="0" y="1178"/>
                    <a:pt x="351" y="1529"/>
                    <a:pt x="777" y="1529"/>
                  </a:cubicBezTo>
                  <a:lnTo>
                    <a:pt x="4863" y="1529"/>
                  </a:lnTo>
                  <a:cubicBezTo>
                    <a:pt x="5289" y="1529"/>
                    <a:pt x="5640" y="1178"/>
                    <a:pt x="5640" y="752"/>
                  </a:cubicBezTo>
                  <a:cubicBezTo>
                    <a:pt x="5640" y="326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7" name="Google Shape;1127;p39"/>
            <p:cNvSpPr/>
            <p:nvPr/>
          </p:nvSpPr>
          <p:spPr>
            <a:xfrm>
              <a:off x="7814329" y="3754364"/>
              <a:ext cx="104693" cy="28382"/>
            </a:xfrm>
            <a:custGeom>
              <a:avLst/>
              <a:gdLst/>
              <a:ahLst/>
              <a:cxnLst/>
              <a:rect l="l" t="t" r="r" b="b"/>
              <a:pathLst>
                <a:path w="5640" h="1529" extrusionOk="0">
                  <a:moveTo>
                    <a:pt x="777" y="0"/>
                  </a:moveTo>
                  <a:cubicBezTo>
                    <a:pt x="351" y="0"/>
                    <a:pt x="0" y="326"/>
                    <a:pt x="0" y="752"/>
                  </a:cubicBezTo>
                  <a:cubicBezTo>
                    <a:pt x="0" y="1178"/>
                    <a:pt x="351" y="1529"/>
                    <a:pt x="777" y="1529"/>
                  </a:cubicBezTo>
                  <a:lnTo>
                    <a:pt x="4863" y="1529"/>
                  </a:lnTo>
                  <a:cubicBezTo>
                    <a:pt x="5289" y="1529"/>
                    <a:pt x="5640" y="1178"/>
                    <a:pt x="5640" y="752"/>
                  </a:cubicBezTo>
                  <a:cubicBezTo>
                    <a:pt x="5640" y="326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8" name="Google Shape;1128;p39"/>
            <p:cNvSpPr/>
            <p:nvPr/>
          </p:nvSpPr>
          <p:spPr>
            <a:xfrm>
              <a:off x="7814329" y="3797150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7" y="1"/>
                  </a:moveTo>
                  <a:cubicBezTo>
                    <a:pt x="351" y="1"/>
                    <a:pt x="0" y="327"/>
                    <a:pt x="0" y="753"/>
                  </a:cubicBezTo>
                  <a:cubicBezTo>
                    <a:pt x="0" y="1179"/>
                    <a:pt x="351" y="1530"/>
                    <a:pt x="777" y="1530"/>
                  </a:cubicBezTo>
                  <a:lnTo>
                    <a:pt x="4863" y="1530"/>
                  </a:lnTo>
                  <a:cubicBezTo>
                    <a:pt x="5289" y="1530"/>
                    <a:pt x="5640" y="1179"/>
                    <a:pt x="5640" y="753"/>
                  </a:cubicBezTo>
                  <a:cubicBezTo>
                    <a:pt x="5640" y="327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29" name="Google Shape;1129;p39"/>
            <p:cNvSpPr/>
            <p:nvPr/>
          </p:nvSpPr>
          <p:spPr>
            <a:xfrm>
              <a:off x="7814329" y="3839955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7" y="1"/>
                  </a:moveTo>
                  <a:cubicBezTo>
                    <a:pt x="351" y="1"/>
                    <a:pt x="0" y="352"/>
                    <a:pt x="0" y="753"/>
                  </a:cubicBezTo>
                  <a:cubicBezTo>
                    <a:pt x="0" y="1179"/>
                    <a:pt x="351" y="1530"/>
                    <a:pt x="777" y="1530"/>
                  </a:cubicBezTo>
                  <a:lnTo>
                    <a:pt x="4863" y="1530"/>
                  </a:lnTo>
                  <a:cubicBezTo>
                    <a:pt x="5289" y="1530"/>
                    <a:pt x="5640" y="1179"/>
                    <a:pt x="5640" y="753"/>
                  </a:cubicBezTo>
                  <a:cubicBezTo>
                    <a:pt x="5640" y="352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0" name="Google Shape;1130;p39"/>
            <p:cNvSpPr/>
            <p:nvPr/>
          </p:nvSpPr>
          <p:spPr>
            <a:xfrm>
              <a:off x="7163936" y="3368691"/>
              <a:ext cx="104693" cy="28846"/>
            </a:xfrm>
            <a:custGeom>
              <a:avLst/>
              <a:gdLst/>
              <a:ahLst/>
              <a:cxnLst/>
              <a:rect l="l" t="t" r="r" b="b"/>
              <a:pathLst>
                <a:path w="5640" h="1554" extrusionOk="0">
                  <a:moveTo>
                    <a:pt x="778" y="0"/>
                  </a:moveTo>
                  <a:cubicBezTo>
                    <a:pt x="352" y="0"/>
                    <a:pt x="1" y="351"/>
                    <a:pt x="1" y="777"/>
                  </a:cubicBezTo>
                  <a:cubicBezTo>
                    <a:pt x="1" y="1203"/>
                    <a:pt x="352" y="1554"/>
                    <a:pt x="778" y="1554"/>
                  </a:cubicBezTo>
                  <a:lnTo>
                    <a:pt x="4863" y="1554"/>
                  </a:lnTo>
                  <a:cubicBezTo>
                    <a:pt x="5289" y="1554"/>
                    <a:pt x="5640" y="1203"/>
                    <a:pt x="5640" y="777"/>
                  </a:cubicBezTo>
                  <a:cubicBezTo>
                    <a:pt x="5640" y="351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1" name="Google Shape;1131;p39"/>
            <p:cNvSpPr/>
            <p:nvPr/>
          </p:nvSpPr>
          <p:spPr>
            <a:xfrm>
              <a:off x="7163936" y="3411477"/>
              <a:ext cx="104693" cy="28865"/>
            </a:xfrm>
            <a:custGeom>
              <a:avLst/>
              <a:gdLst/>
              <a:ahLst/>
              <a:cxnLst/>
              <a:rect l="l" t="t" r="r" b="b"/>
              <a:pathLst>
                <a:path w="5640" h="1555" extrusionOk="0">
                  <a:moveTo>
                    <a:pt x="778" y="1"/>
                  </a:moveTo>
                  <a:cubicBezTo>
                    <a:pt x="352" y="1"/>
                    <a:pt x="1" y="352"/>
                    <a:pt x="1" y="778"/>
                  </a:cubicBezTo>
                  <a:cubicBezTo>
                    <a:pt x="1" y="1204"/>
                    <a:pt x="352" y="1555"/>
                    <a:pt x="778" y="1555"/>
                  </a:cubicBezTo>
                  <a:lnTo>
                    <a:pt x="4863" y="1555"/>
                  </a:lnTo>
                  <a:cubicBezTo>
                    <a:pt x="5289" y="1555"/>
                    <a:pt x="5640" y="1204"/>
                    <a:pt x="5640" y="778"/>
                  </a:cubicBezTo>
                  <a:cubicBezTo>
                    <a:pt x="5640" y="352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2" name="Google Shape;1132;p39"/>
            <p:cNvSpPr/>
            <p:nvPr/>
          </p:nvSpPr>
          <p:spPr>
            <a:xfrm>
              <a:off x="7163936" y="3454282"/>
              <a:ext cx="104693" cy="28865"/>
            </a:xfrm>
            <a:custGeom>
              <a:avLst/>
              <a:gdLst/>
              <a:ahLst/>
              <a:cxnLst/>
              <a:rect l="l" t="t" r="r" b="b"/>
              <a:pathLst>
                <a:path w="5640" h="1555" extrusionOk="0">
                  <a:moveTo>
                    <a:pt x="778" y="1"/>
                  </a:moveTo>
                  <a:cubicBezTo>
                    <a:pt x="352" y="1"/>
                    <a:pt x="1" y="352"/>
                    <a:pt x="1" y="778"/>
                  </a:cubicBezTo>
                  <a:cubicBezTo>
                    <a:pt x="1" y="1204"/>
                    <a:pt x="352" y="1555"/>
                    <a:pt x="778" y="1555"/>
                  </a:cubicBezTo>
                  <a:lnTo>
                    <a:pt x="4863" y="1555"/>
                  </a:lnTo>
                  <a:cubicBezTo>
                    <a:pt x="5289" y="1555"/>
                    <a:pt x="5640" y="1204"/>
                    <a:pt x="5640" y="778"/>
                  </a:cubicBezTo>
                  <a:cubicBezTo>
                    <a:pt x="5640" y="352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3" name="Google Shape;1133;p39"/>
            <p:cNvSpPr/>
            <p:nvPr/>
          </p:nvSpPr>
          <p:spPr>
            <a:xfrm>
              <a:off x="7163936" y="3497087"/>
              <a:ext cx="104693" cy="28865"/>
            </a:xfrm>
            <a:custGeom>
              <a:avLst/>
              <a:gdLst/>
              <a:ahLst/>
              <a:cxnLst/>
              <a:rect l="l" t="t" r="r" b="b"/>
              <a:pathLst>
                <a:path w="5640" h="1555" extrusionOk="0">
                  <a:moveTo>
                    <a:pt x="778" y="0"/>
                  </a:moveTo>
                  <a:cubicBezTo>
                    <a:pt x="352" y="0"/>
                    <a:pt x="1" y="351"/>
                    <a:pt x="1" y="777"/>
                  </a:cubicBezTo>
                  <a:cubicBezTo>
                    <a:pt x="1" y="1203"/>
                    <a:pt x="352" y="1554"/>
                    <a:pt x="778" y="1554"/>
                  </a:cubicBezTo>
                  <a:lnTo>
                    <a:pt x="4863" y="1554"/>
                  </a:lnTo>
                  <a:cubicBezTo>
                    <a:pt x="5289" y="1554"/>
                    <a:pt x="5640" y="1203"/>
                    <a:pt x="5640" y="777"/>
                  </a:cubicBezTo>
                  <a:cubicBezTo>
                    <a:pt x="5640" y="351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4" name="Google Shape;1134;p39"/>
            <p:cNvSpPr/>
            <p:nvPr/>
          </p:nvSpPr>
          <p:spPr>
            <a:xfrm>
              <a:off x="7163936" y="3539893"/>
              <a:ext cx="104693" cy="28865"/>
            </a:xfrm>
            <a:custGeom>
              <a:avLst/>
              <a:gdLst/>
              <a:ahLst/>
              <a:cxnLst/>
              <a:rect l="l" t="t" r="r" b="b"/>
              <a:pathLst>
                <a:path w="5640" h="1555" extrusionOk="0">
                  <a:moveTo>
                    <a:pt x="778" y="0"/>
                  </a:moveTo>
                  <a:cubicBezTo>
                    <a:pt x="352" y="0"/>
                    <a:pt x="1" y="351"/>
                    <a:pt x="1" y="777"/>
                  </a:cubicBezTo>
                  <a:cubicBezTo>
                    <a:pt x="1" y="1203"/>
                    <a:pt x="352" y="1554"/>
                    <a:pt x="778" y="1554"/>
                  </a:cubicBezTo>
                  <a:lnTo>
                    <a:pt x="4863" y="1554"/>
                  </a:lnTo>
                  <a:cubicBezTo>
                    <a:pt x="5289" y="1554"/>
                    <a:pt x="5640" y="1203"/>
                    <a:pt x="5640" y="777"/>
                  </a:cubicBezTo>
                  <a:cubicBezTo>
                    <a:pt x="5640" y="351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5" name="Google Shape;1135;p39"/>
            <p:cNvSpPr/>
            <p:nvPr/>
          </p:nvSpPr>
          <p:spPr>
            <a:xfrm>
              <a:off x="7163936" y="3583162"/>
              <a:ext cx="104693" cy="28382"/>
            </a:xfrm>
            <a:custGeom>
              <a:avLst/>
              <a:gdLst/>
              <a:ahLst/>
              <a:cxnLst/>
              <a:rect l="l" t="t" r="r" b="b"/>
              <a:pathLst>
                <a:path w="5640" h="1529" extrusionOk="0">
                  <a:moveTo>
                    <a:pt x="778" y="0"/>
                  </a:moveTo>
                  <a:cubicBezTo>
                    <a:pt x="352" y="0"/>
                    <a:pt x="1" y="326"/>
                    <a:pt x="1" y="752"/>
                  </a:cubicBezTo>
                  <a:cubicBezTo>
                    <a:pt x="1" y="1178"/>
                    <a:pt x="352" y="1529"/>
                    <a:pt x="778" y="1529"/>
                  </a:cubicBezTo>
                  <a:lnTo>
                    <a:pt x="4863" y="1529"/>
                  </a:lnTo>
                  <a:cubicBezTo>
                    <a:pt x="5289" y="1529"/>
                    <a:pt x="5640" y="1178"/>
                    <a:pt x="5640" y="752"/>
                  </a:cubicBezTo>
                  <a:cubicBezTo>
                    <a:pt x="5640" y="326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6" name="Google Shape;1136;p39"/>
            <p:cNvSpPr/>
            <p:nvPr/>
          </p:nvSpPr>
          <p:spPr>
            <a:xfrm>
              <a:off x="7163936" y="3625948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8" y="1"/>
                  </a:moveTo>
                  <a:cubicBezTo>
                    <a:pt x="352" y="1"/>
                    <a:pt x="1" y="327"/>
                    <a:pt x="1" y="753"/>
                  </a:cubicBezTo>
                  <a:cubicBezTo>
                    <a:pt x="1" y="1179"/>
                    <a:pt x="352" y="1530"/>
                    <a:pt x="778" y="1530"/>
                  </a:cubicBezTo>
                  <a:lnTo>
                    <a:pt x="4863" y="1530"/>
                  </a:lnTo>
                  <a:cubicBezTo>
                    <a:pt x="5289" y="1530"/>
                    <a:pt x="5640" y="1179"/>
                    <a:pt x="5640" y="753"/>
                  </a:cubicBezTo>
                  <a:cubicBezTo>
                    <a:pt x="5640" y="327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7" name="Google Shape;1137;p39"/>
            <p:cNvSpPr/>
            <p:nvPr/>
          </p:nvSpPr>
          <p:spPr>
            <a:xfrm>
              <a:off x="7163936" y="3668753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8" y="1"/>
                  </a:moveTo>
                  <a:cubicBezTo>
                    <a:pt x="352" y="1"/>
                    <a:pt x="1" y="326"/>
                    <a:pt x="1" y="752"/>
                  </a:cubicBezTo>
                  <a:cubicBezTo>
                    <a:pt x="1" y="1179"/>
                    <a:pt x="352" y="1529"/>
                    <a:pt x="778" y="1529"/>
                  </a:cubicBezTo>
                  <a:lnTo>
                    <a:pt x="4863" y="1529"/>
                  </a:lnTo>
                  <a:cubicBezTo>
                    <a:pt x="5289" y="1529"/>
                    <a:pt x="5640" y="1179"/>
                    <a:pt x="5640" y="752"/>
                  </a:cubicBezTo>
                  <a:cubicBezTo>
                    <a:pt x="5640" y="326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8" name="Google Shape;1138;p39"/>
            <p:cNvSpPr/>
            <p:nvPr/>
          </p:nvSpPr>
          <p:spPr>
            <a:xfrm>
              <a:off x="7163936" y="3711559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8" y="0"/>
                  </a:moveTo>
                  <a:cubicBezTo>
                    <a:pt x="352" y="0"/>
                    <a:pt x="1" y="326"/>
                    <a:pt x="1" y="752"/>
                  </a:cubicBezTo>
                  <a:cubicBezTo>
                    <a:pt x="1" y="1178"/>
                    <a:pt x="352" y="1529"/>
                    <a:pt x="778" y="1529"/>
                  </a:cubicBezTo>
                  <a:lnTo>
                    <a:pt x="4863" y="1529"/>
                  </a:lnTo>
                  <a:cubicBezTo>
                    <a:pt x="5289" y="1529"/>
                    <a:pt x="5640" y="1178"/>
                    <a:pt x="5640" y="752"/>
                  </a:cubicBezTo>
                  <a:cubicBezTo>
                    <a:pt x="5640" y="326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39" name="Google Shape;1139;p39"/>
            <p:cNvSpPr/>
            <p:nvPr/>
          </p:nvSpPr>
          <p:spPr>
            <a:xfrm>
              <a:off x="7163936" y="3754364"/>
              <a:ext cx="104693" cy="28382"/>
            </a:xfrm>
            <a:custGeom>
              <a:avLst/>
              <a:gdLst/>
              <a:ahLst/>
              <a:cxnLst/>
              <a:rect l="l" t="t" r="r" b="b"/>
              <a:pathLst>
                <a:path w="5640" h="1529" extrusionOk="0">
                  <a:moveTo>
                    <a:pt x="778" y="0"/>
                  </a:moveTo>
                  <a:cubicBezTo>
                    <a:pt x="352" y="0"/>
                    <a:pt x="1" y="326"/>
                    <a:pt x="1" y="752"/>
                  </a:cubicBezTo>
                  <a:cubicBezTo>
                    <a:pt x="1" y="1178"/>
                    <a:pt x="352" y="1529"/>
                    <a:pt x="778" y="1529"/>
                  </a:cubicBezTo>
                  <a:lnTo>
                    <a:pt x="4863" y="1529"/>
                  </a:lnTo>
                  <a:cubicBezTo>
                    <a:pt x="5289" y="1529"/>
                    <a:pt x="5640" y="1178"/>
                    <a:pt x="5640" y="752"/>
                  </a:cubicBezTo>
                  <a:cubicBezTo>
                    <a:pt x="5640" y="326"/>
                    <a:pt x="5289" y="0"/>
                    <a:pt x="486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0" name="Google Shape;1140;p39"/>
            <p:cNvSpPr/>
            <p:nvPr/>
          </p:nvSpPr>
          <p:spPr>
            <a:xfrm>
              <a:off x="7163936" y="3797150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8" y="1"/>
                  </a:moveTo>
                  <a:cubicBezTo>
                    <a:pt x="352" y="1"/>
                    <a:pt x="1" y="327"/>
                    <a:pt x="1" y="753"/>
                  </a:cubicBezTo>
                  <a:cubicBezTo>
                    <a:pt x="1" y="1179"/>
                    <a:pt x="352" y="1530"/>
                    <a:pt x="778" y="1530"/>
                  </a:cubicBezTo>
                  <a:lnTo>
                    <a:pt x="4863" y="1530"/>
                  </a:lnTo>
                  <a:cubicBezTo>
                    <a:pt x="5289" y="1530"/>
                    <a:pt x="5640" y="1179"/>
                    <a:pt x="5640" y="753"/>
                  </a:cubicBezTo>
                  <a:cubicBezTo>
                    <a:pt x="5640" y="327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1" name="Google Shape;1141;p39"/>
            <p:cNvSpPr/>
            <p:nvPr/>
          </p:nvSpPr>
          <p:spPr>
            <a:xfrm>
              <a:off x="7163936" y="3839955"/>
              <a:ext cx="104693" cy="28401"/>
            </a:xfrm>
            <a:custGeom>
              <a:avLst/>
              <a:gdLst/>
              <a:ahLst/>
              <a:cxnLst/>
              <a:rect l="l" t="t" r="r" b="b"/>
              <a:pathLst>
                <a:path w="5640" h="1530" extrusionOk="0">
                  <a:moveTo>
                    <a:pt x="778" y="1"/>
                  </a:moveTo>
                  <a:cubicBezTo>
                    <a:pt x="352" y="1"/>
                    <a:pt x="1" y="352"/>
                    <a:pt x="1" y="753"/>
                  </a:cubicBezTo>
                  <a:cubicBezTo>
                    <a:pt x="1" y="1179"/>
                    <a:pt x="352" y="1530"/>
                    <a:pt x="778" y="1530"/>
                  </a:cubicBezTo>
                  <a:lnTo>
                    <a:pt x="4863" y="1530"/>
                  </a:lnTo>
                  <a:cubicBezTo>
                    <a:pt x="5289" y="1530"/>
                    <a:pt x="5640" y="1179"/>
                    <a:pt x="5640" y="753"/>
                  </a:cubicBezTo>
                  <a:cubicBezTo>
                    <a:pt x="5640" y="352"/>
                    <a:pt x="5289" y="1"/>
                    <a:pt x="48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2" name="Google Shape;1142;p39"/>
            <p:cNvSpPr/>
            <p:nvPr/>
          </p:nvSpPr>
          <p:spPr>
            <a:xfrm>
              <a:off x="7385851" y="3463118"/>
              <a:ext cx="311256" cy="310792"/>
            </a:xfrm>
            <a:custGeom>
              <a:avLst/>
              <a:gdLst/>
              <a:ahLst/>
              <a:cxnLst/>
              <a:rect l="l" t="t" r="r" b="b"/>
              <a:pathLst>
                <a:path w="16768" h="16743" extrusionOk="0">
                  <a:moveTo>
                    <a:pt x="627" y="1"/>
                  </a:moveTo>
                  <a:cubicBezTo>
                    <a:pt x="276" y="1"/>
                    <a:pt x="1" y="277"/>
                    <a:pt x="1" y="627"/>
                  </a:cubicBezTo>
                  <a:lnTo>
                    <a:pt x="1" y="16141"/>
                  </a:lnTo>
                  <a:cubicBezTo>
                    <a:pt x="1" y="16467"/>
                    <a:pt x="276" y="16743"/>
                    <a:pt x="627" y="16743"/>
                  </a:cubicBezTo>
                  <a:lnTo>
                    <a:pt x="16141" y="16743"/>
                  </a:lnTo>
                  <a:cubicBezTo>
                    <a:pt x="16492" y="16743"/>
                    <a:pt x="16768" y="16467"/>
                    <a:pt x="16768" y="16141"/>
                  </a:cubicBezTo>
                  <a:lnTo>
                    <a:pt x="16768" y="627"/>
                  </a:lnTo>
                  <a:cubicBezTo>
                    <a:pt x="16768" y="277"/>
                    <a:pt x="16492" y="1"/>
                    <a:pt x="16141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3" name="Google Shape;1143;p39"/>
            <p:cNvSpPr/>
            <p:nvPr/>
          </p:nvSpPr>
          <p:spPr>
            <a:xfrm>
              <a:off x="7511463" y="3683641"/>
              <a:ext cx="119580" cy="27008"/>
            </a:xfrm>
            <a:custGeom>
              <a:avLst/>
              <a:gdLst/>
              <a:ahLst/>
              <a:cxnLst/>
              <a:rect l="l" t="t" r="r" b="b"/>
              <a:pathLst>
                <a:path w="6442" h="1455" extrusionOk="0">
                  <a:moveTo>
                    <a:pt x="4086" y="1"/>
                  </a:moveTo>
                  <a:lnTo>
                    <a:pt x="2532" y="1179"/>
                  </a:lnTo>
                  <a:lnTo>
                    <a:pt x="1" y="1179"/>
                  </a:lnTo>
                  <a:lnTo>
                    <a:pt x="1" y="1454"/>
                  </a:lnTo>
                  <a:lnTo>
                    <a:pt x="2632" y="1454"/>
                  </a:lnTo>
                  <a:lnTo>
                    <a:pt x="4186" y="251"/>
                  </a:lnTo>
                  <a:lnTo>
                    <a:pt x="6442" y="251"/>
                  </a:lnTo>
                  <a:lnTo>
                    <a:pt x="6442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4" name="Google Shape;1144;p39"/>
            <p:cNvSpPr/>
            <p:nvPr/>
          </p:nvSpPr>
          <p:spPr>
            <a:xfrm>
              <a:off x="7524958" y="3716682"/>
              <a:ext cx="119580" cy="26990"/>
            </a:xfrm>
            <a:custGeom>
              <a:avLst/>
              <a:gdLst/>
              <a:ahLst/>
              <a:cxnLst/>
              <a:rect l="l" t="t" r="r" b="b"/>
              <a:pathLst>
                <a:path w="6442" h="1454" extrusionOk="0">
                  <a:moveTo>
                    <a:pt x="0" y="0"/>
                  </a:moveTo>
                  <a:lnTo>
                    <a:pt x="0" y="276"/>
                  </a:lnTo>
                  <a:lnTo>
                    <a:pt x="2532" y="276"/>
                  </a:lnTo>
                  <a:lnTo>
                    <a:pt x="4086" y="1454"/>
                  </a:lnTo>
                  <a:lnTo>
                    <a:pt x="6442" y="1454"/>
                  </a:lnTo>
                  <a:lnTo>
                    <a:pt x="6442" y="1178"/>
                  </a:lnTo>
                  <a:lnTo>
                    <a:pt x="4186" y="1178"/>
                  </a:lnTo>
                  <a:lnTo>
                    <a:pt x="2632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5" name="Google Shape;1145;p39"/>
            <p:cNvSpPr/>
            <p:nvPr/>
          </p:nvSpPr>
          <p:spPr>
            <a:xfrm>
              <a:off x="7579384" y="3705507"/>
              <a:ext cx="76793" cy="5142"/>
            </a:xfrm>
            <a:custGeom>
              <a:avLst/>
              <a:gdLst/>
              <a:ahLst/>
              <a:cxnLst/>
              <a:rect l="l" t="t" r="r" b="b"/>
              <a:pathLst>
                <a:path w="4137" h="277" extrusionOk="0">
                  <a:moveTo>
                    <a:pt x="1" y="1"/>
                  </a:moveTo>
                  <a:lnTo>
                    <a:pt x="1" y="276"/>
                  </a:lnTo>
                  <a:lnTo>
                    <a:pt x="4136" y="276"/>
                  </a:lnTo>
                  <a:lnTo>
                    <a:pt x="4136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6" name="Google Shape;1146;p39"/>
            <p:cNvSpPr/>
            <p:nvPr/>
          </p:nvSpPr>
          <p:spPr>
            <a:xfrm>
              <a:off x="7630560" y="3676197"/>
              <a:ext cx="19565" cy="19565"/>
            </a:xfrm>
            <a:custGeom>
              <a:avLst/>
              <a:gdLst/>
              <a:ahLst/>
              <a:cxnLst/>
              <a:rect l="l" t="t" r="r" b="b"/>
              <a:pathLst>
                <a:path w="1054" h="1054" extrusionOk="0">
                  <a:moveTo>
                    <a:pt x="527" y="276"/>
                  </a:moveTo>
                  <a:cubicBezTo>
                    <a:pt x="652" y="276"/>
                    <a:pt x="778" y="377"/>
                    <a:pt x="778" y="527"/>
                  </a:cubicBezTo>
                  <a:cubicBezTo>
                    <a:pt x="778" y="677"/>
                    <a:pt x="652" y="803"/>
                    <a:pt x="527" y="803"/>
                  </a:cubicBezTo>
                  <a:cubicBezTo>
                    <a:pt x="377" y="803"/>
                    <a:pt x="251" y="677"/>
                    <a:pt x="251" y="527"/>
                  </a:cubicBezTo>
                  <a:cubicBezTo>
                    <a:pt x="251" y="377"/>
                    <a:pt x="377" y="276"/>
                    <a:pt x="527" y="276"/>
                  </a:cubicBezTo>
                  <a:close/>
                  <a:moveTo>
                    <a:pt x="527" y="1"/>
                  </a:moveTo>
                  <a:cubicBezTo>
                    <a:pt x="226" y="1"/>
                    <a:pt x="1" y="251"/>
                    <a:pt x="1" y="527"/>
                  </a:cubicBezTo>
                  <a:cubicBezTo>
                    <a:pt x="1" y="828"/>
                    <a:pt x="226" y="1053"/>
                    <a:pt x="527" y="1053"/>
                  </a:cubicBezTo>
                  <a:cubicBezTo>
                    <a:pt x="803" y="1053"/>
                    <a:pt x="1053" y="828"/>
                    <a:pt x="1053" y="527"/>
                  </a:cubicBezTo>
                  <a:cubicBezTo>
                    <a:pt x="1053" y="251"/>
                    <a:pt x="803" y="1"/>
                    <a:pt x="52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7" name="Google Shape;1147;p39"/>
            <p:cNvSpPr/>
            <p:nvPr/>
          </p:nvSpPr>
          <p:spPr>
            <a:xfrm>
              <a:off x="7653819" y="3698528"/>
              <a:ext cx="19565" cy="19565"/>
            </a:xfrm>
            <a:custGeom>
              <a:avLst/>
              <a:gdLst/>
              <a:ahLst/>
              <a:cxnLst/>
              <a:rect l="l" t="t" r="r" b="b"/>
              <a:pathLst>
                <a:path w="1054" h="1054" extrusionOk="0">
                  <a:moveTo>
                    <a:pt x="527" y="251"/>
                  </a:moveTo>
                  <a:cubicBezTo>
                    <a:pt x="677" y="251"/>
                    <a:pt x="778" y="377"/>
                    <a:pt x="778" y="527"/>
                  </a:cubicBezTo>
                  <a:cubicBezTo>
                    <a:pt x="778" y="652"/>
                    <a:pt x="677" y="778"/>
                    <a:pt x="527" y="778"/>
                  </a:cubicBezTo>
                  <a:cubicBezTo>
                    <a:pt x="377" y="778"/>
                    <a:pt x="251" y="652"/>
                    <a:pt x="251" y="527"/>
                  </a:cubicBezTo>
                  <a:cubicBezTo>
                    <a:pt x="251" y="377"/>
                    <a:pt x="377" y="251"/>
                    <a:pt x="527" y="251"/>
                  </a:cubicBezTo>
                  <a:close/>
                  <a:moveTo>
                    <a:pt x="527" y="1"/>
                  </a:moveTo>
                  <a:cubicBezTo>
                    <a:pt x="226" y="1"/>
                    <a:pt x="1" y="226"/>
                    <a:pt x="1" y="527"/>
                  </a:cubicBezTo>
                  <a:cubicBezTo>
                    <a:pt x="1" y="803"/>
                    <a:pt x="226" y="1053"/>
                    <a:pt x="527" y="1053"/>
                  </a:cubicBezTo>
                  <a:cubicBezTo>
                    <a:pt x="803" y="1053"/>
                    <a:pt x="1053" y="803"/>
                    <a:pt x="1053" y="527"/>
                  </a:cubicBezTo>
                  <a:cubicBezTo>
                    <a:pt x="1053" y="226"/>
                    <a:pt x="803" y="1"/>
                    <a:pt x="52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8" name="Google Shape;1148;p39"/>
            <p:cNvSpPr/>
            <p:nvPr/>
          </p:nvSpPr>
          <p:spPr>
            <a:xfrm>
              <a:off x="7494256" y="3727838"/>
              <a:ext cx="76310" cy="4678"/>
            </a:xfrm>
            <a:custGeom>
              <a:avLst/>
              <a:gdLst/>
              <a:ahLst/>
              <a:cxnLst/>
              <a:rect l="l" t="t" r="r" b="b"/>
              <a:pathLst>
                <a:path w="4111" h="252" extrusionOk="0">
                  <a:moveTo>
                    <a:pt x="0" y="1"/>
                  </a:moveTo>
                  <a:lnTo>
                    <a:pt x="0" y="251"/>
                  </a:lnTo>
                  <a:lnTo>
                    <a:pt x="4111" y="251"/>
                  </a:lnTo>
                  <a:lnTo>
                    <a:pt x="4111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49" name="Google Shape;1149;p39"/>
            <p:cNvSpPr/>
            <p:nvPr/>
          </p:nvSpPr>
          <p:spPr>
            <a:xfrm>
              <a:off x="7477030" y="3720394"/>
              <a:ext cx="19565" cy="19565"/>
            </a:xfrm>
            <a:custGeom>
              <a:avLst/>
              <a:gdLst/>
              <a:ahLst/>
              <a:cxnLst/>
              <a:rect l="l" t="t" r="r" b="b"/>
              <a:pathLst>
                <a:path w="1054" h="1054" extrusionOk="0">
                  <a:moveTo>
                    <a:pt x="527" y="251"/>
                  </a:moveTo>
                  <a:cubicBezTo>
                    <a:pt x="678" y="251"/>
                    <a:pt x="778" y="377"/>
                    <a:pt x="778" y="527"/>
                  </a:cubicBezTo>
                  <a:cubicBezTo>
                    <a:pt x="778" y="677"/>
                    <a:pt x="678" y="803"/>
                    <a:pt x="527" y="803"/>
                  </a:cubicBezTo>
                  <a:cubicBezTo>
                    <a:pt x="377" y="803"/>
                    <a:pt x="252" y="677"/>
                    <a:pt x="252" y="527"/>
                  </a:cubicBezTo>
                  <a:cubicBezTo>
                    <a:pt x="252" y="377"/>
                    <a:pt x="377" y="251"/>
                    <a:pt x="527" y="251"/>
                  </a:cubicBezTo>
                  <a:close/>
                  <a:moveTo>
                    <a:pt x="527" y="1"/>
                  </a:moveTo>
                  <a:cubicBezTo>
                    <a:pt x="226" y="1"/>
                    <a:pt x="1" y="226"/>
                    <a:pt x="1" y="527"/>
                  </a:cubicBezTo>
                  <a:cubicBezTo>
                    <a:pt x="1" y="828"/>
                    <a:pt x="226" y="1053"/>
                    <a:pt x="527" y="1053"/>
                  </a:cubicBezTo>
                  <a:cubicBezTo>
                    <a:pt x="803" y="1053"/>
                    <a:pt x="1054" y="828"/>
                    <a:pt x="1054" y="527"/>
                  </a:cubicBezTo>
                  <a:cubicBezTo>
                    <a:pt x="1054" y="226"/>
                    <a:pt x="803" y="1"/>
                    <a:pt x="52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0" name="Google Shape;1150;p39"/>
            <p:cNvSpPr/>
            <p:nvPr/>
          </p:nvSpPr>
          <p:spPr>
            <a:xfrm>
              <a:off x="7496576" y="3698528"/>
              <a:ext cx="19565" cy="19565"/>
            </a:xfrm>
            <a:custGeom>
              <a:avLst/>
              <a:gdLst/>
              <a:ahLst/>
              <a:cxnLst/>
              <a:rect l="l" t="t" r="r" b="b"/>
              <a:pathLst>
                <a:path w="1054" h="1054" extrusionOk="0">
                  <a:moveTo>
                    <a:pt x="527" y="251"/>
                  </a:moveTo>
                  <a:cubicBezTo>
                    <a:pt x="677" y="251"/>
                    <a:pt x="803" y="377"/>
                    <a:pt x="803" y="527"/>
                  </a:cubicBezTo>
                  <a:cubicBezTo>
                    <a:pt x="803" y="652"/>
                    <a:pt x="677" y="778"/>
                    <a:pt x="527" y="778"/>
                  </a:cubicBezTo>
                  <a:cubicBezTo>
                    <a:pt x="376" y="778"/>
                    <a:pt x="276" y="652"/>
                    <a:pt x="276" y="527"/>
                  </a:cubicBezTo>
                  <a:cubicBezTo>
                    <a:pt x="276" y="377"/>
                    <a:pt x="376" y="251"/>
                    <a:pt x="527" y="251"/>
                  </a:cubicBezTo>
                  <a:close/>
                  <a:moveTo>
                    <a:pt x="527" y="1"/>
                  </a:moveTo>
                  <a:cubicBezTo>
                    <a:pt x="226" y="1"/>
                    <a:pt x="1" y="226"/>
                    <a:pt x="1" y="527"/>
                  </a:cubicBezTo>
                  <a:cubicBezTo>
                    <a:pt x="1" y="803"/>
                    <a:pt x="226" y="1053"/>
                    <a:pt x="527" y="1053"/>
                  </a:cubicBezTo>
                  <a:cubicBezTo>
                    <a:pt x="828" y="1053"/>
                    <a:pt x="1053" y="803"/>
                    <a:pt x="1053" y="527"/>
                  </a:cubicBezTo>
                  <a:cubicBezTo>
                    <a:pt x="1053" y="226"/>
                    <a:pt x="828" y="1"/>
                    <a:pt x="52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1" name="Google Shape;1151;p39"/>
            <p:cNvSpPr/>
            <p:nvPr/>
          </p:nvSpPr>
          <p:spPr>
            <a:xfrm>
              <a:off x="7642663" y="3731569"/>
              <a:ext cx="19546" cy="19546"/>
            </a:xfrm>
            <a:custGeom>
              <a:avLst/>
              <a:gdLst/>
              <a:ahLst/>
              <a:cxnLst/>
              <a:rect l="l" t="t" r="r" b="b"/>
              <a:pathLst>
                <a:path w="1053" h="1053" extrusionOk="0">
                  <a:moveTo>
                    <a:pt x="527" y="251"/>
                  </a:moveTo>
                  <a:cubicBezTo>
                    <a:pt x="677" y="251"/>
                    <a:pt x="802" y="376"/>
                    <a:pt x="802" y="526"/>
                  </a:cubicBezTo>
                  <a:cubicBezTo>
                    <a:pt x="802" y="677"/>
                    <a:pt x="677" y="777"/>
                    <a:pt x="527" y="777"/>
                  </a:cubicBezTo>
                  <a:cubicBezTo>
                    <a:pt x="376" y="777"/>
                    <a:pt x="251" y="677"/>
                    <a:pt x="251" y="526"/>
                  </a:cubicBezTo>
                  <a:cubicBezTo>
                    <a:pt x="251" y="376"/>
                    <a:pt x="376" y="251"/>
                    <a:pt x="527" y="251"/>
                  </a:cubicBezTo>
                  <a:close/>
                  <a:moveTo>
                    <a:pt x="527" y="0"/>
                  </a:moveTo>
                  <a:cubicBezTo>
                    <a:pt x="226" y="0"/>
                    <a:pt x="0" y="226"/>
                    <a:pt x="0" y="526"/>
                  </a:cubicBezTo>
                  <a:cubicBezTo>
                    <a:pt x="0" y="802"/>
                    <a:pt x="226" y="1053"/>
                    <a:pt x="527" y="1053"/>
                  </a:cubicBezTo>
                  <a:cubicBezTo>
                    <a:pt x="827" y="1053"/>
                    <a:pt x="1053" y="802"/>
                    <a:pt x="1053" y="526"/>
                  </a:cubicBezTo>
                  <a:cubicBezTo>
                    <a:pt x="1053" y="226"/>
                    <a:pt x="827" y="0"/>
                    <a:pt x="52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2" name="Google Shape;1152;p39"/>
            <p:cNvSpPr/>
            <p:nvPr/>
          </p:nvSpPr>
          <p:spPr>
            <a:xfrm>
              <a:off x="7453771" y="3526862"/>
              <a:ext cx="119580" cy="26544"/>
            </a:xfrm>
            <a:custGeom>
              <a:avLst/>
              <a:gdLst/>
              <a:ahLst/>
              <a:cxnLst/>
              <a:rect l="l" t="t" r="r" b="b"/>
              <a:pathLst>
                <a:path w="6442" h="1430" extrusionOk="0">
                  <a:moveTo>
                    <a:pt x="3810" y="0"/>
                  </a:moveTo>
                  <a:lnTo>
                    <a:pt x="2281" y="1178"/>
                  </a:lnTo>
                  <a:lnTo>
                    <a:pt x="1" y="1178"/>
                  </a:lnTo>
                  <a:lnTo>
                    <a:pt x="1" y="1429"/>
                  </a:lnTo>
                  <a:lnTo>
                    <a:pt x="2357" y="1429"/>
                  </a:lnTo>
                  <a:lnTo>
                    <a:pt x="3911" y="251"/>
                  </a:lnTo>
                  <a:lnTo>
                    <a:pt x="6442" y="251"/>
                  </a:lnTo>
                  <a:lnTo>
                    <a:pt x="6442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3" name="Google Shape;1153;p39"/>
            <p:cNvSpPr/>
            <p:nvPr/>
          </p:nvSpPr>
          <p:spPr>
            <a:xfrm>
              <a:off x="7440276" y="3493356"/>
              <a:ext cx="119598" cy="27008"/>
            </a:xfrm>
            <a:custGeom>
              <a:avLst/>
              <a:gdLst/>
              <a:ahLst/>
              <a:cxnLst/>
              <a:rect l="l" t="t" r="r" b="b"/>
              <a:pathLst>
                <a:path w="6443" h="1455" extrusionOk="0">
                  <a:moveTo>
                    <a:pt x="1" y="1"/>
                  </a:moveTo>
                  <a:lnTo>
                    <a:pt x="1" y="277"/>
                  </a:lnTo>
                  <a:lnTo>
                    <a:pt x="2282" y="277"/>
                  </a:lnTo>
                  <a:lnTo>
                    <a:pt x="3836" y="1455"/>
                  </a:lnTo>
                  <a:lnTo>
                    <a:pt x="6442" y="1455"/>
                  </a:lnTo>
                  <a:lnTo>
                    <a:pt x="6442" y="1204"/>
                  </a:lnTo>
                  <a:lnTo>
                    <a:pt x="3911" y="1204"/>
                  </a:lnTo>
                  <a:lnTo>
                    <a:pt x="2357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4" name="Google Shape;1154;p39"/>
            <p:cNvSpPr/>
            <p:nvPr/>
          </p:nvSpPr>
          <p:spPr>
            <a:xfrm>
              <a:off x="7428656" y="3526862"/>
              <a:ext cx="76774" cy="4678"/>
            </a:xfrm>
            <a:custGeom>
              <a:avLst/>
              <a:gdLst/>
              <a:ahLst/>
              <a:cxnLst/>
              <a:rect l="l" t="t" r="r" b="b"/>
              <a:pathLst>
                <a:path w="4136" h="252" extrusionOk="0">
                  <a:moveTo>
                    <a:pt x="0" y="0"/>
                  </a:moveTo>
                  <a:lnTo>
                    <a:pt x="0" y="251"/>
                  </a:lnTo>
                  <a:lnTo>
                    <a:pt x="4136" y="251"/>
                  </a:lnTo>
                  <a:lnTo>
                    <a:pt x="4136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5" name="Google Shape;1155;p39"/>
            <p:cNvSpPr/>
            <p:nvPr/>
          </p:nvSpPr>
          <p:spPr>
            <a:xfrm>
              <a:off x="7434708" y="3541285"/>
              <a:ext cx="20010" cy="19565"/>
            </a:xfrm>
            <a:custGeom>
              <a:avLst/>
              <a:gdLst/>
              <a:ahLst/>
              <a:cxnLst/>
              <a:rect l="l" t="t" r="r" b="b"/>
              <a:pathLst>
                <a:path w="1078" h="1054" extrusionOk="0">
                  <a:moveTo>
                    <a:pt x="552" y="276"/>
                  </a:moveTo>
                  <a:cubicBezTo>
                    <a:pt x="677" y="276"/>
                    <a:pt x="802" y="376"/>
                    <a:pt x="802" y="527"/>
                  </a:cubicBezTo>
                  <a:cubicBezTo>
                    <a:pt x="802" y="677"/>
                    <a:pt x="677" y="802"/>
                    <a:pt x="552" y="802"/>
                  </a:cubicBezTo>
                  <a:cubicBezTo>
                    <a:pt x="401" y="802"/>
                    <a:pt x="276" y="677"/>
                    <a:pt x="276" y="527"/>
                  </a:cubicBezTo>
                  <a:cubicBezTo>
                    <a:pt x="276" y="376"/>
                    <a:pt x="401" y="276"/>
                    <a:pt x="552" y="276"/>
                  </a:cubicBezTo>
                  <a:close/>
                  <a:moveTo>
                    <a:pt x="552" y="0"/>
                  </a:moveTo>
                  <a:cubicBezTo>
                    <a:pt x="251" y="0"/>
                    <a:pt x="0" y="251"/>
                    <a:pt x="0" y="527"/>
                  </a:cubicBezTo>
                  <a:cubicBezTo>
                    <a:pt x="0" y="827"/>
                    <a:pt x="251" y="1053"/>
                    <a:pt x="552" y="1053"/>
                  </a:cubicBezTo>
                  <a:cubicBezTo>
                    <a:pt x="827" y="1053"/>
                    <a:pt x="1078" y="827"/>
                    <a:pt x="1078" y="527"/>
                  </a:cubicBezTo>
                  <a:cubicBezTo>
                    <a:pt x="1078" y="251"/>
                    <a:pt x="827" y="0"/>
                    <a:pt x="552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6" name="Google Shape;1156;p39"/>
            <p:cNvSpPr/>
            <p:nvPr/>
          </p:nvSpPr>
          <p:spPr>
            <a:xfrm>
              <a:off x="7411449" y="3519418"/>
              <a:ext cx="20010" cy="19565"/>
            </a:xfrm>
            <a:custGeom>
              <a:avLst/>
              <a:gdLst/>
              <a:ahLst/>
              <a:cxnLst/>
              <a:rect l="l" t="t" r="r" b="b"/>
              <a:pathLst>
                <a:path w="1078" h="1054" extrusionOk="0">
                  <a:moveTo>
                    <a:pt x="526" y="251"/>
                  </a:moveTo>
                  <a:cubicBezTo>
                    <a:pt x="677" y="251"/>
                    <a:pt x="802" y="376"/>
                    <a:pt x="802" y="527"/>
                  </a:cubicBezTo>
                  <a:cubicBezTo>
                    <a:pt x="802" y="677"/>
                    <a:pt x="677" y="777"/>
                    <a:pt x="526" y="777"/>
                  </a:cubicBezTo>
                  <a:cubicBezTo>
                    <a:pt x="401" y="777"/>
                    <a:pt x="276" y="677"/>
                    <a:pt x="276" y="527"/>
                  </a:cubicBezTo>
                  <a:cubicBezTo>
                    <a:pt x="276" y="376"/>
                    <a:pt x="401" y="251"/>
                    <a:pt x="526" y="251"/>
                  </a:cubicBezTo>
                  <a:close/>
                  <a:moveTo>
                    <a:pt x="526" y="0"/>
                  </a:moveTo>
                  <a:cubicBezTo>
                    <a:pt x="251" y="0"/>
                    <a:pt x="0" y="226"/>
                    <a:pt x="0" y="527"/>
                  </a:cubicBezTo>
                  <a:cubicBezTo>
                    <a:pt x="0" y="802"/>
                    <a:pt x="251" y="1053"/>
                    <a:pt x="526" y="1053"/>
                  </a:cubicBezTo>
                  <a:cubicBezTo>
                    <a:pt x="827" y="1053"/>
                    <a:pt x="1078" y="802"/>
                    <a:pt x="1078" y="527"/>
                  </a:cubicBezTo>
                  <a:cubicBezTo>
                    <a:pt x="1078" y="226"/>
                    <a:pt x="827" y="0"/>
                    <a:pt x="52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7" name="Google Shape;1157;p39"/>
            <p:cNvSpPr/>
            <p:nvPr/>
          </p:nvSpPr>
          <p:spPr>
            <a:xfrm>
              <a:off x="7514248" y="3504531"/>
              <a:ext cx="76793" cy="5142"/>
            </a:xfrm>
            <a:custGeom>
              <a:avLst/>
              <a:gdLst/>
              <a:ahLst/>
              <a:cxnLst/>
              <a:rect l="l" t="t" r="r" b="b"/>
              <a:pathLst>
                <a:path w="4137" h="277" extrusionOk="0">
                  <a:moveTo>
                    <a:pt x="1" y="0"/>
                  </a:moveTo>
                  <a:lnTo>
                    <a:pt x="1" y="276"/>
                  </a:lnTo>
                  <a:lnTo>
                    <a:pt x="4136" y="276"/>
                  </a:lnTo>
                  <a:lnTo>
                    <a:pt x="4136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8" name="Google Shape;1158;p39"/>
            <p:cNvSpPr/>
            <p:nvPr/>
          </p:nvSpPr>
          <p:spPr>
            <a:xfrm>
              <a:off x="7588219" y="3497087"/>
              <a:ext cx="19565" cy="20029"/>
            </a:xfrm>
            <a:custGeom>
              <a:avLst/>
              <a:gdLst/>
              <a:ahLst/>
              <a:cxnLst/>
              <a:rect l="l" t="t" r="r" b="b"/>
              <a:pathLst>
                <a:path w="1054" h="1079" extrusionOk="0">
                  <a:moveTo>
                    <a:pt x="527" y="276"/>
                  </a:moveTo>
                  <a:cubicBezTo>
                    <a:pt x="678" y="276"/>
                    <a:pt x="803" y="401"/>
                    <a:pt x="803" y="527"/>
                  </a:cubicBezTo>
                  <a:cubicBezTo>
                    <a:pt x="803" y="677"/>
                    <a:pt x="678" y="802"/>
                    <a:pt x="527" y="802"/>
                  </a:cubicBezTo>
                  <a:cubicBezTo>
                    <a:pt x="402" y="802"/>
                    <a:pt x="277" y="677"/>
                    <a:pt x="277" y="527"/>
                  </a:cubicBezTo>
                  <a:cubicBezTo>
                    <a:pt x="277" y="401"/>
                    <a:pt x="402" y="276"/>
                    <a:pt x="527" y="276"/>
                  </a:cubicBezTo>
                  <a:close/>
                  <a:moveTo>
                    <a:pt x="527" y="0"/>
                  </a:moveTo>
                  <a:cubicBezTo>
                    <a:pt x="252" y="0"/>
                    <a:pt x="1" y="251"/>
                    <a:pt x="1" y="527"/>
                  </a:cubicBezTo>
                  <a:cubicBezTo>
                    <a:pt x="1" y="827"/>
                    <a:pt x="252" y="1078"/>
                    <a:pt x="527" y="1078"/>
                  </a:cubicBezTo>
                  <a:cubicBezTo>
                    <a:pt x="828" y="1078"/>
                    <a:pt x="1054" y="827"/>
                    <a:pt x="1054" y="527"/>
                  </a:cubicBezTo>
                  <a:cubicBezTo>
                    <a:pt x="1054" y="251"/>
                    <a:pt x="828" y="0"/>
                    <a:pt x="52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59" name="Google Shape;1159;p39"/>
            <p:cNvSpPr/>
            <p:nvPr/>
          </p:nvSpPr>
          <p:spPr>
            <a:xfrm>
              <a:off x="7568692" y="3519418"/>
              <a:ext cx="19546" cy="19565"/>
            </a:xfrm>
            <a:custGeom>
              <a:avLst/>
              <a:gdLst/>
              <a:ahLst/>
              <a:cxnLst/>
              <a:rect l="l" t="t" r="r" b="b"/>
              <a:pathLst>
                <a:path w="1053" h="1054" extrusionOk="0">
                  <a:moveTo>
                    <a:pt x="527" y="251"/>
                  </a:moveTo>
                  <a:cubicBezTo>
                    <a:pt x="677" y="251"/>
                    <a:pt x="802" y="376"/>
                    <a:pt x="802" y="527"/>
                  </a:cubicBezTo>
                  <a:cubicBezTo>
                    <a:pt x="802" y="677"/>
                    <a:pt x="677" y="777"/>
                    <a:pt x="527" y="777"/>
                  </a:cubicBezTo>
                  <a:cubicBezTo>
                    <a:pt x="376" y="777"/>
                    <a:pt x="276" y="677"/>
                    <a:pt x="276" y="527"/>
                  </a:cubicBezTo>
                  <a:cubicBezTo>
                    <a:pt x="276" y="376"/>
                    <a:pt x="376" y="251"/>
                    <a:pt x="527" y="251"/>
                  </a:cubicBezTo>
                  <a:close/>
                  <a:moveTo>
                    <a:pt x="527" y="0"/>
                  </a:moveTo>
                  <a:cubicBezTo>
                    <a:pt x="251" y="0"/>
                    <a:pt x="0" y="226"/>
                    <a:pt x="0" y="527"/>
                  </a:cubicBezTo>
                  <a:cubicBezTo>
                    <a:pt x="0" y="802"/>
                    <a:pt x="251" y="1053"/>
                    <a:pt x="527" y="1053"/>
                  </a:cubicBezTo>
                  <a:cubicBezTo>
                    <a:pt x="827" y="1053"/>
                    <a:pt x="1053" y="802"/>
                    <a:pt x="1053" y="527"/>
                  </a:cubicBezTo>
                  <a:cubicBezTo>
                    <a:pt x="1053" y="226"/>
                    <a:pt x="827" y="0"/>
                    <a:pt x="52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0" name="Google Shape;1160;p39"/>
            <p:cNvSpPr/>
            <p:nvPr/>
          </p:nvSpPr>
          <p:spPr>
            <a:xfrm>
              <a:off x="7422605" y="3486377"/>
              <a:ext cx="19565" cy="19565"/>
            </a:xfrm>
            <a:custGeom>
              <a:avLst/>
              <a:gdLst/>
              <a:ahLst/>
              <a:cxnLst/>
              <a:rect l="l" t="t" r="r" b="b"/>
              <a:pathLst>
                <a:path w="1054" h="1054" extrusionOk="0">
                  <a:moveTo>
                    <a:pt x="527" y="252"/>
                  </a:moveTo>
                  <a:cubicBezTo>
                    <a:pt x="677" y="252"/>
                    <a:pt x="803" y="377"/>
                    <a:pt x="803" y="527"/>
                  </a:cubicBezTo>
                  <a:cubicBezTo>
                    <a:pt x="803" y="678"/>
                    <a:pt x="677" y="778"/>
                    <a:pt x="527" y="778"/>
                  </a:cubicBezTo>
                  <a:cubicBezTo>
                    <a:pt x="377" y="778"/>
                    <a:pt x="276" y="678"/>
                    <a:pt x="276" y="527"/>
                  </a:cubicBezTo>
                  <a:cubicBezTo>
                    <a:pt x="276" y="377"/>
                    <a:pt x="377" y="252"/>
                    <a:pt x="527" y="252"/>
                  </a:cubicBezTo>
                  <a:close/>
                  <a:moveTo>
                    <a:pt x="527" y="1"/>
                  </a:moveTo>
                  <a:cubicBezTo>
                    <a:pt x="251" y="1"/>
                    <a:pt x="1" y="227"/>
                    <a:pt x="1" y="527"/>
                  </a:cubicBezTo>
                  <a:cubicBezTo>
                    <a:pt x="1" y="803"/>
                    <a:pt x="251" y="1054"/>
                    <a:pt x="527" y="1054"/>
                  </a:cubicBezTo>
                  <a:cubicBezTo>
                    <a:pt x="828" y="1054"/>
                    <a:pt x="1053" y="803"/>
                    <a:pt x="1053" y="527"/>
                  </a:cubicBezTo>
                  <a:cubicBezTo>
                    <a:pt x="1053" y="227"/>
                    <a:pt x="828" y="1"/>
                    <a:pt x="52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161" name="Google Shape;1161;p39"/>
            <p:cNvSpPr/>
            <p:nvPr/>
          </p:nvSpPr>
          <p:spPr>
            <a:xfrm>
              <a:off x="7406325" y="3479880"/>
              <a:ext cx="16298" cy="16298"/>
            </a:xfrm>
            <a:custGeom>
              <a:avLst/>
              <a:gdLst/>
              <a:ahLst/>
              <a:cxnLst/>
              <a:rect l="l" t="t" r="r" b="b"/>
              <a:pathLst>
                <a:path w="878" h="878" extrusionOk="0">
                  <a:moveTo>
                    <a:pt x="451" y="0"/>
                  </a:moveTo>
                  <a:cubicBezTo>
                    <a:pt x="201" y="0"/>
                    <a:pt x="0" y="201"/>
                    <a:pt x="0" y="426"/>
                  </a:cubicBezTo>
                  <a:cubicBezTo>
                    <a:pt x="0" y="677"/>
                    <a:pt x="201" y="877"/>
                    <a:pt x="451" y="877"/>
                  </a:cubicBezTo>
                  <a:cubicBezTo>
                    <a:pt x="677" y="877"/>
                    <a:pt x="878" y="677"/>
                    <a:pt x="878" y="426"/>
                  </a:cubicBezTo>
                  <a:cubicBezTo>
                    <a:pt x="878" y="201"/>
                    <a:pt x="677" y="0"/>
                    <a:pt x="45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162" name="Google Shape;1162;p39"/>
          <p:cNvGrpSpPr/>
          <p:nvPr/>
        </p:nvGrpSpPr>
        <p:grpSpPr>
          <a:xfrm>
            <a:off x="2479435" y="2113588"/>
            <a:ext cx="4184665" cy="1464667"/>
            <a:chOff x="2479435" y="2113588"/>
            <a:chExt cx="4184665" cy="1464667"/>
          </a:xfrm>
        </p:grpSpPr>
        <p:cxnSp>
          <p:nvCxnSpPr>
            <p:cNvPr id="1163" name="Google Shape;1163;p39"/>
            <p:cNvCxnSpPr>
              <a:stCxn id="1062" idx="1"/>
              <a:endCxn id="1059" idx="3"/>
            </p:cNvCxnSpPr>
            <p:nvPr/>
          </p:nvCxnSpPr>
          <p:spPr>
            <a:xfrm rot="10800000" flipH="1">
              <a:off x="2479435" y="2113588"/>
              <a:ext cx="225300" cy="1464600"/>
            </a:xfrm>
            <a:prstGeom prst="bentConnector3">
              <a:avLst>
                <a:gd name="adj1" fmla="val 49983"/>
              </a:avLst>
            </a:prstGeom>
            <a:noFill/>
            <a:ln w="19050" cap="flat" cmpd="sng">
              <a:solidFill>
                <a:schemeClr val="dk1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1164" name="Google Shape;1164;p39"/>
            <p:cNvCxnSpPr>
              <a:stCxn id="1059" idx="1"/>
              <a:endCxn id="977" idx="3"/>
            </p:cNvCxnSpPr>
            <p:nvPr/>
          </p:nvCxnSpPr>
          <p:spPr>
            <a:xfrm>
              <a:off x="4459118" y="2113655"/>
              <a:ext cx="225300" cy="1464600"/>
            </a:xfrm>
            <a:prstGeom prst="bentConnector3">
              <a:avLst>
                <a:gd name="adj1" fmla="val 49983"/>
              </a:avLst>
            </a:prstGeom>
            <a:noFill/>
            <a:ln w="19050" cap="flat" cmpd="sng">
              <a:solidFill>
                <a:schemeClr val="dk1"/>
              </a:solidFill>
              <a:prstDash val="dash"/>
              <a:round/>
              <a:headEnd type="none" w="med" len="med"/>
              <a:tailEnd type="none" w="med" len="med"/>
            </a:ln>
          </p:spPr>
        </p:cxnSp>
        <p:cxnSp>
          <p:nvCxnSpPr>
            <p:cNvPr id="1165" name="Google Shape;1165;p39"/>
            <p:cNvCxnSpPr>
              <a:stCxn id="977" idx="1"/>
              <a:endCxn id="1088" idx="3"/>
            </p:cNvCxnSpPr>
            <p:nvPr/>
          </p:nvCxnSpPr>
          <p:spPr>
            <a:xfrm rot="10800000" flipH="1">
              <a:off x="6438800" y="2113588"/>
              <a:ext cx="225300" cy="1464600"/>
            </a:xfrm>
            <a:prstGeom prst="bentConnector3">
              <a:avLst>
                <a:gd name="adj1" fmla="val 49983"/>
              </a:avLst>
            </a:prstGeom>
            <a:noFill/>
            <a:ln w="19050" cap="flat" cmpd="sng">
              <a:solidFill>
                <a:schemeClr val="dk1"/>
              </a:solidFill>
              <a:prstDash val="dash"/>
              <a:round/>
              <a:headEnd type="none" w="med" len="med"/>
              <a:tailEnd type="none" w="med" len="med"/>
            </a:ln>
          </p:spPr>
        </p:cxn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779B7E1F-967D-3683-6E9C-1FA10CCDC7B0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09" name="Google Shape;1209;p41"/>
          <p:cNvGrpSpPr/>
          <p:nvPr/>
        </p:nvGrpSpPr>
        <p:grpSpPr>
          <a:xfrm>
            <a:off x="4296056" y="3183674"/>
            <a:ext cx="551800" cy="826798"/>
            <a:chOff x="4296068" y="2738862"/>
            <a:chExt cx="551800" cy="826798"/>
          </a:xfrm>
        </p:grpSpPr>
        <p:sp>
          <p:nvSpPr>
            <p:cNvPr id="1210" name="Google Shape;1210;p41"/>
            <p:cNvSpPr/>
            <p:nvPr/>
          </p:nvSpPr>
          <p:spPr>
            <a:xfrm>
              <a:off x="4296068" y="3232630"/>
              <a:ext cx="551800" cy="333029"/>
            </a:xfrm>
            <a:custGeom>
              <a:avLst/>
              <a:gdLst/>
              <a:ahLst/>
              <a:cxnLst/>
              <a:rect l="l" t="t" r="r" b="b"/>
              <a:pathLst>
                <a:path w="7830" h="4726" extrusionOk="0">
                  <a:moveTo>
                    <a:pt x="777" y="1"/>
                  </a:moveTo>
                  <a:cubicBezTo>
                    <a:pt x="298" y="617"/>
                    <a:pt x="1" y="1393"/>
                    <a:pt x="1" y="2238"/>
                  </a:cubicBezTo>
                  <a:cubicBezTo>
                    <a:pt x="1" y="3196"/>
                    <a:pt x="389" y="4064"/>
                    <a:pt x="1005" y="4725"/>
                  </a:cubicBezTo>
                  <a:lnTo>
                    <a:pt x="6848" y="4725"/>
                  </a:lnTo>
                  <a:cubicBezTo>
                    <a:pt x="7465" y="4064"/>
                    <a:pt x="7830" y="3196"/>
                    <a:pt x="7830" y="2238"/>
                  </a:cubicBezTo>
                  <a:cubicBezTo>
                    <a:pt x="7830" y="1393"/>
                    <a:pt x="7556" y="617"/>
                    <a:pt x="7054" y="1"/>
                  </a:cubicBez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1" name="Google Shape;1211;p41"/>
            <p:cNvSpPr/>
            <p:nvPr/>
          </p:nvSpPr>
          <p:spPr>
            <a:xfrm>
              <a:off x="4350754" y="2738862"/>
              <a:ext cx="442426" cy="493836"/>
            </a:xfrm>
            <a:custGeom>
              <a:avLst/>
              <a:gdLst/>
              <a:ahLst/>
              <a:cxnLst/>
              <a:rect l="l" t="t" r="r" b="b"/>
              <a:pathLst>
                <a:path w="6278" h="7008" extrusionOk="0">
                  <a:moveTo>
                    <a:pt x="1941" y="0"/>
                  </a:moveTo>
                  <a:cubicBezTo>
                    <a:pt x="1850" y="0"/>
                    <a:pt x="1781" y="23"/>
                    <a:pt x="1713" y="92"/>
                  </a:cubicBezTo>
                  <a:cubicBezTo>
                    <a:pt x="1667" y="137"/>
                    <a:pt x="1621" y="229"/>
                    <a:pt x="1621" y="297"/>
                  </a:cubicBezTo>
                  <a:cubicBezTo>
                    <a:pt x="1621" y="480"/>
                    <a:pt x="1758" y="594"/>
                    <a:pt x="1941" y="594"/>
                  </a:cubicBezTo>
                  <a:lnTo>
                    <a:pt x="1987" y="594"/>
                  </a:lnTo>
                  <a:lnTo>
                    <a:pt x="1987" y="5661"/>
                  </a:lnTo>
                  <a:cubicBezTo>
                    <a:pt x="1188" y="5912"/>
                    <a:pt x="503" y="6369"/>
                    <a:pt x="1" y="7008"/>
                  </a:cubicBezTo>
                  <a:lnTo>
                    <a:pt x="6278" y="7008"/>
                  </a:lnTo>
                  <a:cubicBezTo>
                    <a:pt x="5776" y="6346"/>
                    <a:pt x="5022" y="5844"/>
                    <a:pt x="4155" y="5615"/>
                  </a:cubicBezTo>
                  <a:lnTo>
                    <a:pt x="4155" y="594"/>
                  </a:lnTo>
                  <a:lnTo>
                    <a:pt x="4201" y="594"/>
                  </a:lnTo>
                  <a:cubicBezTo>
                    <a:pt x="4292" y="594"/>
                    <a:pt x="4361" y="571"/>
                    <a:pt x="4406" y="525"/>
                  </a:cubicBezTo>
                  <a:cubicBezTo>
                    <a:pt x="4475" y="457"/>
                    <a:pt x="4497" y="388"/>
                    <a:pt x="4497" y="297"/>
                  </a:cubicBezTo>
                  <a:cubicBezTo>
                    <a:pt x="4497" y="137"/>
                    <a:pt x="4361" y="0"/>
                    <a:pt x="4201" y="0"/>
                  </a:cubicBezTo>
                  <a:close/>
                </a:path>
              </a:pathLst>
            </a:custGeom>
            <a:solidFill>
              <a:schemeClr val="l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212" name="Google Shape;1212;p41"/>
          <p:cNvSpPr txBox="1"/>
          <p:nvPr/>
        </p:nvSpPr>
        <p:spPr>
          <a:xfrm flipH="1">
            <a:off x="3598500" y="4215975"/>
            <a:ext cx="1947000" cy="387600"/>
          </a:xfrm>
          <a:prstGeom prst="rect">
            <a:avLst/>
          </a:prstGeom>
          <a:noFill/>
          <a:ln w="19050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>
              <a:buSzPts val="1100"/>
            </a:pPr>
            <a:r>
              <a:rPr lang="fa-IR" b="1" dirty="0">
                <a:solidFill>
                  <a:srgbClr val="674EA7"/>
                </a:solidFill>
                <a:latin typeface="Shabnam" panose="020B0603030804020204" pitchFamily="34" charset="-78"/>
                <a:cs typeface="Shabnam" panose="020B0603030804020204" pitchFamily="34" charset="-78"/>
                <a:sym typeface="Fira Sans Extra Condensed"/>
              </a:rPr>
              <a:t>تیتر عنوان بنویسید</a:t>
            </a:r>
          </a:p>
        </p:txBody>
      </p:sp>
      <p:grpSp>
        <p:nvGrpSpPr>
          <p:cNvPr id="1213" name="Google Shape;1213;p41"/>
          <p:cNvGrpSpPr/>
          <p:nvPr/>
        </p:nvGrpSpPr>
        <p:grpSpPr>
          <a:xfrm>
            <a:off x="4298823" y="1027171"/>
            <a:ext cx="546359" cy="882141"/>
            <a:chOff x="1415900" y="809675"/>
            <a:chExt cx="279625" cy="451500"/>
          </a:xfrm>
        </p:grpSpPr>
        <p:sp>
          <p:nvSpPr>
            <p:cNvPr id="1214" name="Google Shape;1214;p41"/>
            <p:cNvSpPr/>
            <p:nvPr/>
          </p:nvSpPr>
          <p:spPr>
            <a:xfrm>
              <a:off x="1442150" y="1245175"/>
              <a:ext cx="66775" cy="16000"/>
            </a:xfrm>
            <a:custGeom>
              <a:avLst/>
              <a:gdLst/>
              <a:ahLst/>
              <a:cxnLst/>
              <a:rect l="l" t="t" r="r" b="b"/>
              <a:pathLst>
                <a:path w="2671" h="640" extrusionOk="0">
                  <a:moveTo>
                    <a:pt x="0" y="0"/>
                  </a:moveTo>
                  <a:lnTo>
                    <a:pt x="0" y="639"/>
                  </a:lnTo>
                  <a:lnTo>
                    <a:pt x="2671" y="639"/>
                  </a:lnTo>
                  <a:lnTo>
                    <a:pt x="2671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5" name="Google Shape;1215;p41"/>
            <p:cNvSpPr/>
            <p:nvPr/>
          </p:nvSpPr>
          <p:spPr>
            <a:xfrm>
              <a:off x="1594500" y="1245175"/>
              <a:ext cx="66225" cy="16000"/>
            </a:xfrm>
            <a:custGeom>
              <a:avLst/>
              <a:gdLst/>
              <a:ahLst/>
              <a:cxnLst/>
              <a:rect l="l" t="t" r="r" b="b"/>
              <a:pathLst>
                <a:path w="2649" h="640" extrusionOk="0">
                  <a:moveTo>
                    <a:pt x="1" y="0"/>
                  </a:moveTo>
                  <a:lnTo>
                    <a:pt x="1" y="639"/>
                  </a:lnTo>
                  <a:lnTo>
                    <a:pt x="2648" y="639"/>
                  </a:lnTo>
                  <a:lnTo>
                    <a:pt x="2648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6" name="Google Shape;1216;p41"/>
            <p:cNvSpPr/>
            <p:nvPr/>
          </p:nvSpPr>
          <p:spPr>
            <a:xfrm>
              <a:off x="1443850" y="811975"/>
              <a:ext cx="72500" cy="45075"/>
            </a:xfrm>
            <a:custGeom>
              <a:avLst/>
              <a:gdLst/>
              <a:ahLst/>
              <a:cxnLst/>
              <a:rect l="l" t="t" r="r" b="b"/>
              <a:pathLst>
                <a:path w="2900" h="1803" extrusionOk="0">
                  <a:moveTo>
                    <a:pt x="2480" y="0"/>
                  </a:moveTo>
                  <a:cubicBezTo>
                    <a:pt x="2437" y="0"/>
                    <a:pt x="2394" y="9"/>
                    <a:pt x="2352" y="27"/>
                  </a:cubicBezTo>
                  <a:lnTo>
                    <a:pt x="229" y="1122"/>
                  </a:lnTo>
                  <a:cubicBezTo>
                    <a:pt x="69" y="1214"/>
                    <a:pt x="1" y="1419"/>
                    <a:pt x="92" y="1556"/>
                  </a:cubicBezTo>
                  <a:lnTo>
                    <a:pt x="115" y="1624"/>
                  </a:lnTo>
                  <a:cubicBezTo>
                    <a:pt x="163" y="1735"/>
                    <a:pt x="276" y="1802"/>
                    <a:pt x="395" y="1802"/>
                  </a:cubicBezTo>
                  <a:cubicBezTo>
                    <a:pt x="447" y="1802"/>
                    <a:pt x="500" y="1789"/>
                    <a:pt x="549" y="1761"/>
                  </a:cubicBezTo>
                  <a:lnTo>
                    <a:pt x="2580" y="711"/>
                  </a:lnTo>
                  <a:lnTo>
                    <a:pt x="2671" y="666"/>
                  </a:lnTo>
                  <a:cubicBezTo>
                    <a:pt x="2831" y="574"/>
                    <a:pt x="2900" y="392"/>
                    <a:pt x="2808" y="232"/>
                  </a:cubicBezTo>
                  <a:lnTo>
                    <a:pt x="2786" y="186"/>
                  </a:lnTo>
                  <a:cubicBezTo>
                    <a:pt x="2718" y="68"/>
                    <a:pt x="2601" y="0"/>
                    <a:pt x="2480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7" name="Google Shape;1217;p41"/>
            <p:cNvSpPr/>
            <p:nvPr/>
          </p:nvSpPr>
          <p:spPr>
            <a:xfrm>
              <a:off x="1544300" y="1189250"/>
              <a:ext cx="50225" cy="10875"/>
            </a:xfrm>
            <a:custGeom>
              <a:avLst/>
              <a:gdLst/>
              <a:ahLst/>
              <a:cxnLst/>
              <a:rect l="l" t="t" r="r" b="b"/>
              <a:pathLst>
                <a:path w="2009" h="435" extrusionOk="0">
                  <a:moveTo>
                    <a:pt x="320" y="0"/>
                  </a:moveTo>
                  <a:lnTo>
                    <a:pt x="0" y="434"/>
                  </a:lnTo>
                  <a:lnTo>
                    <a:pt x="2009" y="434"/>
                  </a:lnTo>
                  <a:cubicBezTo>
                    <a:pt x="1347" y="434"/>
                    <a:pt x="799" y="274"/>
                    <a:pt x="320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8" name="Google Shape;1218;p41"/>
            <p:cNvSpPr/>
            <p:nvPr/>
          </p:nvSpPr>
          <p:spPr>
            <a:xfrm>
              <a:off x="1518600" y="985525"/>
              <a:ext cx="32000" cy="50825"/>
            </a:xfrm>
            <a:custGeom>
              <a:avLst/>
              <a:gdLst/>
              <a:ahLst/>
              <a:cxnLst/>
              <a:rect l="l" t="t" r="r" b="b"/>
              <a:pathLst>
                <a:path w="1280" h="2033" extrusionOk="0">
                  <a:moveTo>
                    <a:pt x="663" y="1"/>
                  </a:moveTo>
                  <a:cubicBezTo>
                    <a:pt x="549" y="69"/>
                    <a:pt x="298" y="183"/>
                    <a:pt x="1" y="389"/>
                  </a:cubicBezTo>
                  <a:lnTo>
                    <a:pt x="686" y="2032"/>
                  </a:lnTo>
                  <a:cubicBezTo>
                    <a:pt x="1005" y="1758"/>
                    <a:pt x="1256" y="1576"/>
                    <a:pt x="1279" y="1530"/>
                  </a:cubicBezTo>
                  <a:cubicBezTo>
                    <a:pt x="937" y="1302"/>
                    <a:pt x="709" y="891"/>
                    <a:pt x="709" y="457"/>
                  </a:cubicBezTo>
                  <a:cubicBezTo>
                    <a:pt x="709" y="297"/>
                    <a:pt x="731" y="161"/>
                    <a:pt x="777" y="24"/>
                  </a:cubicBezTo>
                  <a:lnTo>
                    <a:pt x="663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19" name="Google Shape;1219;p41"/>
            <p:cNvSpPr/>
            <p:nvPr/>
          </p:nvSpPr>
          <p:spPr>
            <a:xfrm>
              <a:off x="1535725" y="1023775"/>
              <a:ext cx="51400" cy="29125"/>
            </a:xfrm>
            <a:custGeom>
              <a:avLst/>
              <a:gdLst/>
              <a:ahLst/>
              <a:cxnLst/>
              <a:rect l="l" t="t" r="r" b="b"/>
              <a:pathLst>
                <a:path w="2056" h="1165" extrusionOk="0">
                  <a:moveTo>
                    <a:pt x="594" y="0"/>
                  </a:moveTo>
                  <a:cubicBezTo>
                    <a:pt x="571" y="46"/>
                    <a:pt x="320" y="228"/>
                    <a:pt x="1" y="502"/>
                  </a:cubicBezTo>
                  <a:lnTo>
                    <a:pt x="275" y="1164"/>
                  </a:lnTo>
                  <a:lnTo>
                    <a:pt x="2055" y="251"/>
                  </a:lnTo>
                  <a:lnTo>
                    <a:pt x="1964" y="69"/>
                  </a:lnTo>
                  <a:cubicBezTo>
                    <a:pt x="1781" y="183"/>
                    <a:pt x="1576" y="228"/>
                    <a:pt x="1347" y="228"/>
                  </a:cubicBezTo>
                  <a:cubicBezTo>
                    <a:pt x="1074" y="228"/>
                    <a:pt x="800" y="160"/>
                    <a:pt x="594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0" name="Google Shape;1220;p41"/>
            <p:cNvSpPr/>
            <p:nvPr/>
          </p:nvSpPr>
          <p:spPr>
            <a:xfrm>
              <a:off x="1536300" y="963850"/>
              <a:ext cx="65650" cy="65650"/>
            </a:xfrm>
            <a:custGeom>
              <a:avLst/>
              <a:gdLst/>
              <a:ahLst/>
              <a:cxnLst/>
              <a:rect l="l" t="t" r="r" b="b"/>
              <a:pathLst>
                <a:path w="2626" h="2626" extrusionOk="0">
                  <a:moveTo>
                    <a:pt x="1324" y="0"/>
                  </a:moveTo>
                  <a:cubicBezTo>
                    <a:pt x="731" y="0"/>
                    <a:pt x="252" y="366"/>
                    <a:pt x="69" y="891"/>
                  </a:cubicBezTo>
                  <a:cubicBezTo>
                    <a:pt x="23" y="1028"/>
                    <a:pt x="1" y="1164"/>
                    <a:pt x="1" y="1324"/>
                  </a:cubicBezTo>
                  <a:cubicBezTo>
                    <a:pt x="1" y="1758"/>
                    <a:pt x="229" y="2169"/>
                    <a:pt x="571" y="2397"/>
                  </a:cubicBezTo>
                  <a:cubicBezTo>
                    <a:pt x="777" y="2557"/>
                    <a:pt x="1051" y="2625"/>
                    <a:pt x="1324" y="2625"/>
                  </a:cubicBezTo>
                  <a:cubicBezTo>
                    <a:pt x="1553" y="2625"/>
                    <a:pt x="1758" y="2580"/>
                    <a:pt x="1941" y="2466"/>
                  </a:cubicBezTo>
                  <a:cubicBezTo>
                    <a:pt x="2352" y="2260"/>
                    <a:pt x="2625" y="1826"/>
                    <a:pt x="2625" y="1324"/>
                  </a:cubicBezTo>
                  <a:cubicBezTo>
                    <a:pt x="2625" y="594"/>
                    <a:pt x="2032" y="0"/>
                    <a:pt x="1324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1" name="Google Shape;1221;p41"/>
            <p:cNvSpPr/>
            <p:nvPr/>
          </p:nvSpPr>
          <p:spPr>
            <a:xfrm>
              <a:off x="1461550" y="829750"/>
              <a:ext cx="64500" cy="59950"/>
            </a:xfrm>
            <a:custGeom>
              <a:avLst/>
              <a:gdLst/>
              <a:ahLst/>
              <a:cxnLst/>
              <a:rect l="l" t="t" r="r" b="b"/>
              <a:pathLst>
                <a:path w="2580" h="2398" extrusionOk="0">
                  <a:moveTo>
                    <a:pt x="1872" y="0"/>
                  </a:moveTo>
                  <a:lnTo>
                    <a:pt x="0" y="1005"/>
                  </a:lnTo>
                  <a:lnTo>
                    <a:pt x="708" y="2283"/>
                  </a:lnTo>
                  <a:lnTo>
                    <a:pt x="777" y="2397"/>
                  </a:lnTo>
                  <a:lnTo>
                    <a:pt x="2580" y="1347"/>
                  </a:lnTo>
                  <a:lnTo>
                    <a:pt x="2557" y="1279"/>
                  </a:lnTo>
                  <a:lnTo>
                    <a:pt x="1872" y="0"/>
                  </a:lnTo>
                  <a:close/>
                </a:path>
              </a:pathLst>
            </a:custGeom>
            <a:solidFill>
              <a:srgbClr val="A4C5C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2" name="Google Shape;1222;p41"/>
            <p:cNvSpPr/>
            <p:nvPr/>
          </p:nvSpPr>
          <p:spPr>
            <a:xfrm>
              <a:off x="1552275" y="1144175"/>
              <a:ext cx="97600" cy="55950"/>
            </a:xfrm>
            <a:custGeom>
              <a:avLst/>
              <a:gdLst/>
              <a:ahLst/>
              <a:cxnLst/>
              <a:rect l="l" t="t" r="r" b="b"/>
              <a:pathLst>
                <a:path w="3904" h="2238" extrusionOk="0">
                  <a:moveTo>
                    <a:pt x="1370" y="0"/>
                  </a:moveTo>
                  <a:lnTo>
                    <a:pt x="1" y="1803"/>
                  </a:lnTo>
                  <a:cubicBezTo>
                    <a:pt x="480" y="2077"/>
                    <a:pt x="1028" y="2237"/>
                    <a:pt x="1690" y="2237"/>
                  </a:cubicBezTo>
                  <a:lnTo>
                    <a:pt x="3356" y="2237"/>
                  </a:lnTo>
                  <a:lnTo>
                    <a:pt x="390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3" name="Google Shape;1223;p41"/>
            <p:cNvSpPr/>
            <p:nvPr/>
          </p:nvSpPr>
          <p:spPr>
            <a:xfrm>
              <a:off x="1451275" y="995225"/>
              <a:ext cx="101025" cy="204900"/>
            </a:xfrm>
            <a:custGeom>
              <a:avLst/>
              <a:gdLst/>
              <a:ahLst/>
              <a:cxnLst/>
              <a:rect l="l" t="t" r="r" b="b"/>
              <a:pathLst>
                <a:path w="4041" h="8196" extrusionOk="0">
                  <a:moveTo>
                    <a:pt x="2694" y="1"/>
                  </a:moveTo>
                  <a:cubicBezTo>
                    <a:pt x="1690" y="663"/>
                    <a:pt x="1" y="2124"/>
                    <a:pt x="23" y="4109"/>
                  </a:cubicBezTo>
                  <a:cubicBezTo>
                    <a:pt x="69" y="6826"/>
                    <a:pt x="1918" y="8195"/>
                    <a:pt x="1918" y="8195"/>
                  </a:cubicBezTo>
                  <a:lnTo>
                    <a:pt x="3721" y="8195"/>
                  </a:lnTo>
                  <a:lnTo>
                    <a:pt x="4041" y="7761"/>
                  </a:lnTo>
                  <a:cubicBezTo>
                    <a:pt x="2808" y="7054"/>
                    <a:pt x="2169" y="5593"/>
                    <a:pt x="1918" y="4383"/>
                  </a:cubicBezTo>
                  <a:cubicBezTo>
                    <a:pt x="1667" y="3265"/>
                    <a:pt x="2694" y="2238"/>
                    <a:pt x="3379" y="1644"/>
                  </a:cubicBezTo>
                  <a:lnTo>
                    <a:pt x="2694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4" name="Google Shape;1224;p41"/>
            <p:cNvSpPr/>
            <p:nvPr/>
          </p:nvSpPr>
          <p:spPr>
            <a:xfrm>
              <a:off x="1544300" y="1104800"/>
              <a:ext cx="151225" cy="39400"/>
            </a:xfrm>
            <a:custGeom>
              <a:avLst/>
              <a:gdLst/>
              <a:ahLst/>
              <a:cxnLst/>
              <a:rect l="l" t="t" r="r" b="b"/>
              <a:pathLst>
                <a:path w="6049" h="1576" extrusionOk="0">
                  <a:moveTo>
                    <a:pt x="0" y="0"/>
                  </a:moveTo>
                  <a:lnTo>
                    <a:pt x="0" y="1575"/>
                  </a:lnTo>
                  <a:lnTo>
                    <a:pt x="6049" y="1575"/>
                  </a:lnTo>
                  <a:lnTo>
                    <a:pt x="6049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5" name="Google Shape;1225;p41"/>
            <p:cNvSpPr/>
            <p:nvPr/>
          </p:nvSpPr>
          <p:spPr>
            <a:xfrm>
              <a:off x="1564275" y="1076250"/>
              <a:ext cx="22850" cy="21150"/>
            </a:xfrm>
            <a:custGeom>
              <a:avLst/>
              <a:gdLst/>
              <a:ahLst/>
              <a:cxnLst/>
              <a:rect l="l" t="t" r="r" b="b"/>
              <a:pathLst>
                <a:path w="914" h="846" extrusionOk="0">
                  <a:moveTo>
                    <a:pt x="160" y="1"/>
                  </a:moveTo>
                  <a:lnTo>
                    <a:pt x="0" y="686"/>
                  </a:lnTo>
                  <a:lnTo>
                    <a:pt x="776" y="845"/>
                  </a:lnTo>
                  <a:lnTo>
                    <a:pt x="913" y="184"/>
                  </a:lnTo>
                  <a:cubicBezTo>
                    <a:pt x="662" y="184"/>
                    <a:pt x="388" y="115"/>
                    <a:pt x="160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6" name="Google Shape;1226;p41"/>
            <p:cNvSpPr/>
            <p:nvPr/>
          </p:nvSpPr>
          <p:spPr>
            <a:xfrm>
              <a:off x="1568250" y="1063500"/>
              <a:ext cx="20575" cy="17350"/>
            </a:xfrm>
            <a:custGeom>
              <a:avLst/>
              <a:gdLst/>
              <a:ahLst/>
              <a:cxnLst/>
              <a:rect l="l" t="t" r="r" b="b"/>
              <a:pathLst>
                <a:path w="823" h="694" extrusionOk="0">
                  <a:moveTo>
                    <a:pt x="422" y="0"/>
                  </a:moveTo>
                  <a:cubicBezTo>
                    <a:pt x="242" y="0"/>
                    <a:pt x="66" y="127"/>
                    <a:pt x="46" y="306"/>
                  </a:cubicBezTo>
                  <a:lnTo>
                    <a:pt x="1" y="511"/>
                  </a:lnTo>
                  <a:cubicBezTo>
                    <a:pt x="229" y="625"/>
                    <a:pt x="503" y="694"/>
                    <a:pt x="754" y="694"/>
                  </a:cubicBezTo>
                  <a:lnTo>
                    <a:pt x="800" y="465"/>
                  </a:lnTo>
                  <a:cubicBezTo>
                    <a:pt x="823" y="351"/>
                    <a:pt x="800" y="260"/>
                    <a:pt x="754" y="169"/>
                  </a:cubicBezTo>
                  <a:cubicBezTo>
                    <a:pt x="686" y="77"/>
                    <a:pt x="594" y="32"/>
                    <a:pt x="503" y="9"/>
                  </a:cubicBezTo>
                  <a:cubicBezTo>
                    <a:pt x="476" y="3"/>
                    <a:pt x="449" y="0"/>
                    <a:pt x="42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7" name="Google Shape;1227;p41"/>
            <p:cNvSpPr/>
            <p:nvPr/>
          </p:nvSpPr>
          <p:spPr>
            <a:xfrm>
              <a:off x="1600225" y="1070550"/>
              <a:ext cx="24550" cy="25700"/>
            </a:xfrm>
            <a:custGeom>
              <a:avLst/>
              <a:gdLst/>
              <a:ahLst/>
              <a:cxnLst/>
              <a:rect l="l" t="t" r="r" b="b"/>
              <a:pathLst>
                <a:path w="982" h="1028" extrusionOk="0">
                  <a:moveTo>
                    <a:pt x="708" y="1"/>
                  </a:moveTo>
                  <a:cubicBezTo>
                    <a:pt x="639" y="69"/>
                    <a:pt x="571" y="115"/>
                    <a:pt x="479" y="160"/>
                  </a:cubicBezTo>
                  <a:cubicBezTo>
                    <a:pt x="320" y="252"/>
                    <a:pt x="183" y="320"/>
                    <a:pt x="0" y="366"/>
                  </a:cubicBezTo>
                  <a:lnTo>
                    <a:pt x="251" y="1028"/>
                  </a:lnTo>
                  <a:lnTo>
                    <a:pt x="981" y="754"/>
                  </a:lnTo>
                  <a:lnTo>
                    <a:pt x="708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8" name="Google Shape;1228;p41"/>
            <p:cNvSpPr/>
            <p:nvPr/>
          </p:nvSpPr>
          <p:spPr>
            <a:xfrm>
              <a:off x="1596800" y="1061325"/>
              <a:ext cx="21125" cy="18375"/>
            </a:xfrm>
            <a:custGeom>
              <a:avLst/>
              <a:gdLst/>
              <a:ahLst/>
              <a:cxnLst/>
              <a:rect l="l" t="t" r="r" b="b"/>
              <a:pathLst>
                <a:path w="845" h="735" extrusionOk="0">
                  <a:moveTo>
                    <a:pt x="440" y="1"/>
                  </a:moveTo>
                  <a:cubicBezTo>
                    <a:pt x="393" y="1"/>
                    <a:pt x="345" y="8"/>
                    <a:pt x="297" y="27"/>
                  </a:cubicBezTo>
                  <a:cubicBezTo>
                    <a:pt x="114" y="96"/>
                    <a:pt x="0" y="324"/>
                    <a:pt x="69" y="529"/>
                  </a:cubicBezTo>
                  <a:lnTo>
                    <a:pt x="137" y="735"/>
                  </a:lnTo>
                  <a:cubicBezTo>
                    <a:pt x="320" y="689"/>
                    <a:pt x="457" y="621"/>
                    <a:pt x="616" y="529"/>
                  </a:cubicBezTo>
                  <a:cubicBezTo>
                    <a:pt x="708" y="484"/>
                    <a:pt x="776" y="438"/>
                    <a:pt x="845" y="370"/>
                  </a:cubicBezTo>
                  <a:lnTo>
                    <a:pt x="822" y="256"/>
                  </a:lnTo>
                  <a:cubicBezTo>
                    <a:pt x="776" y="164"/>
                    <a:pt x="708" y="73"/>
                    <a:pt x="616" y="27"/>
                  </a:cubicBezTo>
                  <a:cubicBezTo>
                    <a:pt x="564" y="14"/>
                    <a:pt x="503" y="1"/>
                    <a:pt x="440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29" name="Google Shape;1229;p41"/>
            <p:cNvSpPr/>
            <p:nvPr/>
          </p:nvSpPr>
          <p:spPr>
            <a:xfrm>
              <a:off x="1627600" y="1042025"/>
              <a:ext cx="26275" cy="26275"/>
            </a:xfrm>
            <a:custGeom>
              <a:avLst/>
              <a:gdLst/>
              <a:ahLst/>
              <a:cxnLst/>
              <a:rect l="l" t="t" r="r" b="b"/>
              <a:pathLst>
                <a:path w="1051" h="1051" extrusionOk="0">
                  <a:moveTo>
                    <a:pt x="275" y="0"/>
                  </a:moveTo>
                  <a:cubicBezTo>
                    <a:pt x="229" y="252"/>
                    <a:pt x="138" y="503"/>
                    <a:pt x="1" y="731"/>
                  </a:cubicBezTo>
                  <a:lnTo>
                    <a:pt x="754" y="1050"/>
                  </a:lnTo>
                  <a:lnTo>
                    <a:pt x="1051" y="320"/>
                  </a:lnTo>
                  <a:lnTo>
                    <a:pt x="27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0" name="Google Shape;1230;p41"/>
            <p:cNvSpPr/>
            <p:nvPr/>
          </p:nvSpPr>
          <p:spPr>
            <a:xfrm>
              <a:off x="1617900" y="1040225"/>
              <a:ext cx="16575" cy="20075"/>
            </a:xfrm>
            <a:custGeom>
              <a:avLst/>
              <a:gdLst/>
              <a:ahLst/>
              <a:cxnLst/>
              <a:rect l="l" t="t" r="r" b="b"/>
              <a:pathLst>
                <a:path w="663" h="803" extrusionOk="0">
                  <a:moveTo>
                    <a:pt x="460" y="0"/>
                  </a:moveTo>
                  <a:cubicBezTo>
                    <a:pt x="403" y="0"/>
                    <a:pt x="350" y="14"/>
                    <a:pt x="297" y="27"/>
                  </a:cubicBezTo>
                  <a:cubicBezTo>
                    <a:pt x="183" y="72"/>
                    <a:pt x="115" y="141"/>
                    <a:pt x="69" y="232"/>
                  </a:cubicBezTo>
                  <a:cubicBezTo>
                    <a:pt x="1" y="438"/>
                    <a:pt x="92" y="666"/>
                    <a:pt x="274" y="757"/>
                  </a:cubicBezTo>
                  <a:lnTo>
                    <a:pt x="389" y="803"/>
                  </a:lnTo>
                  <a:cubicBezTo>
                    <a:pt x="526" y="575"/>
                    <a:pt x="617" y="324"/>
                    <a:pt x="663" y="72"/>
                  </a:cubicBezTo>
                  <a:lnTo>
                    <a:pt x="594" y="27"/>
                  </a:lnTo>
                  <a:cubicBezTo>
                    <a:pt x="546" y="7"/>
                    <a:pt x="502" y="0"/>
                    <a:pt x="460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1" name="Google Shape;1231;p41"/>
            <p:cNvSpPr/>
            <p:nvPr/>
          </p:nvSpPr>
          <p:spPr>
            <a:xfrm>
              <a:off x="1542575" y="1008925"/>
              <a:ext cx="94175" cy="71925"/>
            </a:xfrm>
            <a:custGeom>
              <a:avLst/>
              <a:gdLst/>
              <a:ahLst/>
              <a:cxnLst/>
              <a:rect l="l" t="t" r="r" b="b"/>
              <a:pathLst>
                <a:path w="3767" h="2877" extrusionOk="0">
                  <a:moveTo>
                    <a:pt x="3516" y="1"/>
                  </a:moveTo>
                  <a:lnTo>
                    <a:pt x="3402" y="46"/>
                  </a:lnTo>
                  <a:lnTo>
                    <a:pt x="1781" y="845"/>
                  </a:lnTo>
                  <a:lnTo>
                    <a:pt x="1" y="1758"/>
                  </a:lnTo>
                  <a:cubicBezTo>
                    <a:pt x="252" y="2192"/>
                    <a:pt x="617" y="2511"/>
                    <a:pt x="1028" y="2694"/>
                  </a:cubicBezTo>
                  <a:lnTo>
                    <a:pt x="1073" y="2489"/>
                  </a:lnTo>
                  <a:cubicBezTo>
                    <a:pt x="1093" y="2310"/>
                    <a:pt x="1269" y="2183"/>
                    <a:pt x="1449" y="2183"/>
                  </a:cubicBezTo>
                  <a:cubicBezTo>
                    <a:pt x="1476" y="2183"/>
                    <a:pt x="1503" y="2186"/>
                    <a:pt x="1530" y="2192"/>
                  </a:cubicBezTo>
                  <a:cubicBezTo>
                    <a:pt x="1621" y="2192"/>
                    <a:pt x="1713" y="2260"/>
                    <a:pt x="1781" y="2352"/>
                  </a:cubicBezTo>
                  <a:cubicBezTo>
                    <a:pt x="1827" y="2443"/>
                    <a:pt x="1850" y="2534"/>
                    <a:pt x="1827" y="2648"/>
                  </a:cubicBezTo>
                  <a:lnTo>
                    <a:pt x="1781" y="2877"/>
                  </a:lnTo>
                  <a:cubicBezTo>
                    <a:pt x="1964" y="2877"/>
                    <a:pt x="2146" y="2877"/>
                    <a:pt x="2306" y="2831"/>
                  </a:cubicBezTo>
                  <a:lnTo>
                    <a:pt x="2238" y="2625"/>
                  </a:lnTo>
                  <a:cubicBezTo>
                    <a:pt x="2169" y="2420"/>
                    <a:pt x="2283" y="2192"/>
                    <a:pt x="2466" y="2123"/>
                  </a:cubicBezTo>
                  <a:cubicBezTo>
                    <a:pt x="2514" y="2104"/>
                    <a:pt x="2562" y="2097"/>
                    <a:pt x="2609" y="2097"/>
                  </a:cubicBezTo>
                  <a:cubicBezTo>
                    <a:pt x="2672" y="2097"/>
                    <a:pt x="2733" y="2110"/>
                    <a:pt x="2785" y="2123"/>
                  </a:cubicBezTo>
                  <a:cubicBezTo>
                    <a:pt x="2877" y="2169"/>
                    <a:pt x="2945" y="2260"/>
                    <a:pt x="2991" y="2352"/>
                  </a:cubicBezTo>
                  <a:lnTo>
                    <a:pt x="3014" y="2466"/>
                  </a:lnTo>
                  <a:cubicBezTo>
                    <a:pt x="3173" y="2352"/>
                    <a:pt x="3287" y="2215"/>
                    <a:pt x="3402" y="2055"/>
                  </a:cubicBezTo>
                  <a:lnTo>
                    <a:pt x="3287" y="2009"/>
                  </a:lnTo>
                  <a:cubicBezTo>
                    <a:pt x="3105" y="1918"/>
                    <a:pt x="3014" y="1690"/>
                    <a:pt x="3082" y="1484"/>
                  </a:cubicBezTo>
                  <a:cubicBezTo>
                    <a:pt x="3128" y="1393"/>
                    <a:pt x="3196" y="1324"/>
                    <a:pt x="3310" y="1279"/>
                  </a:cubicBezTo>
                  <a:cubicBezTo>
                    <a:pt x="3363" y="1266"/>
                    <a:pt x="3416" y="1252"/>
                    <a:pt x="3473" y="1252"/>
                  </a:cubicBezTo>
                  <a:cubicBezTo>
                    <a:pt x="3515" y="1252"/>
                    <a:pt x="3559" y="1259"/>
                    <a:pt x="3607" y="1279"/>
                  </a:cubicBezTo>
                  <a:lnTo>
                    <a:pt x="3676" y="1324"/>
                  </a:lnTo>
                  <a:cubicBezTo>
                    <a:pt x="3767" y="891"/>
                    <a:pt x="3721" y="434"/>
                    <a:pt x="351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2" name="Google Shape;1232;p41"/>
            <p:cNvSpPr/>
            <p:nvPr/>
          </p:nvSpPr>
          <p:spPr>
            <a:xfrm>
              <a:off x="1475250" y="860000"/>
              <a:ext cx="155225" cy="170075"/>
            </a:xfrm>
            <a:custGeom>
              <a:avLst/>
              <a:gdLst/>
              <a:ahLst/>
              <a:cxnLst/>
              <a:rect l="l" t="t" r="r" b="b"/>
              <a:pathLst>
                <a:path w="6209" h="6803" extrusionOk="0">
                  <a:moveTo>
                    <a:pt x="2260" y="0"/>
                  </a:moveTo>
                  <a:lnTo>
                    <a:pt x="2032" y="137"/>
                  </a:lnTo>
                  <a:lnTo>
                    <a:pt x="229" y="1187"/>
                  </a:lnTo>
                  <a:lnTo>
                    <a:pt x="0" y="1301"/>
                  </a:lnTo>
                  <a:lnTo>
                    <a:pt x="1735" y="5410"/>
                  </a:lnTo>
                  <a:cubicBezTo>
                    <a:pt x="2032" y="5204"/>
                    <a:pt x="2283" y="5090"/>
                    <a:pt x="2397" y="5022"/>
                  </a:cubicBezTo>
                  <a:lnTo>
                    <a:pt x="2511" y="5045"/>
                  </a:lnTo>
                  <a:cubicBezTo>
                    <a:pt x="2694" y="4520"/>
                    <a:pt x="3173" y="4154"/>
                    <a:pt x="3766" y="4154"/>
                  </a:cubicBezTo>
                  <a:cubicBezTo>
                    <a:pt x="4474" y="4154"/>
                    <a:pt x="5067" y="4748"/>
                    <a:pt x="5067" y="5478"/>
                  </a:cubicBezTo>
                  <a:cubicBezTo>
                    <a:pt x="5067" y="5980"/>
                    <a:pt x="4794" y="6414"/>
                    <a:pt x="4383" y="6620"/>
                  </a:cubicBezTo>
                  <a:lnTo>
                    <a:pt x="4474" y="6802"/>
                  </a:lnTo>
                  <a:lnTo>
                    <a:pt x="6095" y="6003"/>
                  </a:lnTo>
                  <a:lnTo>
                    <a:pt x="6209" y="5958"/>
                  </a:lnTo>
                  <a:lnTo>
                    <a:pt x="6209" y="5935"/>
                  </a:lnTo>
                  <a:cubicBezTo>
                    <a:pt x="6186" y="5866"/>
                    <a:pt x="6140" y="5798"/>
                    <a:pt x="6095" y="5729"/>
                  </a:cubicBezTo>
                  <a:lnTo>
                    <a:pt x="226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3" name="Google Shape;1233;p41"/>
            <p:cNvSpPr/>
            <p:nvPr/>
          </p:nvSpPr>
          <p:spPr>
            <a:xfrm>
              <a:off x="1415900" y="1200100"/>
              <a:ext cx="269350" cy="45100"/>
            </a:xfrm>
            <a:custGeom>
              <a:avLst/>
              <a:gdLst/>
              <a:ahLst/>
              <a:cxnLst/>
              <a:rect l="l" t="t" r="r" b="b"/>
              <a:pathLst>
                <a:path w="10774" h="1804" extrusionOk="0">
                  <a:moveTo>
                    <a:pt x="0" y="0"/>
                  </a:moveTo>
                  <a:lnTo>
                    <a:pt x="0" y="1803"/>
                  </a:lnTo>
                  <a:lnTo>
                    <a:pt x="10774" y="1803"/>
                  </a:lnTo>
                  <a:lnTo>
                    <a:pt x="1077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4" name="Google Shape;1234;p41"/>
            <p:cNvSpPr/>
            <p:nvPr/>
          </p:nvSpPr>
          <p:spPr>
            <a:xfrm>
              <a:off x="1534025" y="961575"/>
              <a:ext cx="70200" cy="70200"/>
            </a:xfrm>
            <a:custGeom>
              <a:avLst/>
              <a:gdLst/>
              <a:ahLst/>
              <a:cxnLst/>
              <a:rect l="l" t="t" r="r" b="b"/>
              <a:pathLst>
                <a:path w="2808" h="2808" extrusionOk="0">
                  <a:moveTo>
                    <a:pt x="1415" y="183"/>
                  </a:moveTo>
                  <a:cubicBezTo>
                    <a:pt x="2077" y="183"/>
                    <a:pt x="2625" y="730"/>
                    <a:pt x="2625" y="1415"/>
                  </a:cubicBezTo>
                  <a:cubicBezTo>
                    <a:pt x="2625" y="1849"/>
                    <a:pt x="2397" y="2260"/>
                    <a:pt x="1986" y="2488"/>
                  </a:cubicBezTo>
                  <a:cubicBezTo>
                    <a:pt x="1826" y="2579"/>
                    <a:pt x="1621" y="2625"/>
                    <a:pt x="1415" y="2625"/>
                  </a:cubicBezTo>
                  <a:cubicBezTo>
                    <a:pt x="1164" y="2625"/>
                    <a:pt x="913" y="2557"/>
                    <a:pt x="708" y="2420"/>
                  </a:cubicBezTo>
                  <a:cubicBezTo>
                    <a:pt x="388" y="2191"/>
                    <a:pt x="183" y="1803"/>
                    <a:pt x="183" y="1415"/>
                  </a:cubicBezTo>
                  <a:cubicBezTo>
                    <a:pt x="183" y="1278"/>
                    <a:pt x="206" y="1141"/>
                    <a:pt x="251" y="1004"/>
                  </a:cubicBezTo>
                  <a:cubicBezTo>
                    <a:pt x="411" y="502"/>
                    <a:pt x="890" y="183"/>
                    <a:pt x="1415" y="183"/>
                  </a:cubicBezTo>
                  <a:close/>
                  <a:moveTo>
                    <a:pt x="1415" y="0"/>
                  </a:moveTo>
                  <a:cubicBezTo>
                    <a:pt x="822" y="0"/>
                    <a:pt x="274" y="388"/>
                    <a:pt x="92" y="936"/>
                  </a:cubicBezTo>
                  <a:cubicBezTo>
                    <a:pt x="23" y="1096"/>
                    <a:pt x="0" y="1255"/>
                    <a:pt x="0" y="1415"/>
                  </a:cubicBezTo>
                  <a:cubicBezTo>
                    <a:pt x="0" y="1872"/>
                    <a:pt x="229" y="2305"/>
                    <a:pt x="617" y="2557"/>
                  </a:cubicBezTo>
                  <a:cubicBezTo>
                    <a:pt x="845" y="2716"/>
                    <a:pt x="1119" y="2808"/>
                    <a:pt x="1415" y="2808"/>
                  </a:cubicBezTo>
                  <a:cubicBezTo>
                    <a:pt x="1644" y="2808"/>
                    <a:pt x="1872" y="2762"/>
                    <a:pt x="2077" y="2648"/>
                  </a:cubicBezTo>
                  <a:cubicBezTo>
                    <a:pt x="2534" y="2397"/>
                    <a:pt x="2808" y="1917"/>
                    <a:pt x="2808" y="1415"/>
                  </a:cubicBezTo>
                  <a:cubicBezTo>
                    <a:pt x="2808" y="639"/>
                    <a:pt x="2192" y="0"/>
                    <a:pt x="1415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5" name="Google Shape;1235;p41"/>
            <p:cNvSpPr/>
            <p:nvPr/>
          </p:nvSpPr>
          <p:spPr>
            <a:xfrm>
              <a:off x="1539725" y="1007550"/>
              <a:ext cx="90175" cy="47625"/>
            </a:xfrm>
            <a:custGeom>
              <a:avLst/>
              <a:gdLst/>
              <a:ahLst/>
              <a:cxnLst/>
              <a:rect l="l" t="t" r="r" b="b"/>
              <a:pathLst>
                <a:path w="3607" h="1905" extrusionOk="0">
                  <a:moveTo>
                    <a:pt x="3506" y="1"/>
                  </a:moveTo>
                  <a:cubicBezTo>
                    <a:pt x="3494" y="1"/>
                    <a:pt x="3482" y="4"/>
                    <a:pt x="3470" y="10"/>
                  </a:cubicBezTo>
                  <a:lnTo>
                    <a:pt x="69" y="1722"/>
                  </a:lnTo>
                  <a:cubicBezTo>
                    <a:pt x="23" y="1745"/>
                    <a:pt x="1" y="1790"/>
                    <a:pt x="23" y="1836"/>
                  </a:cubicBezTo>
                  <a:cubicBezTo>
                    <a:pt x="46" y="1882"/>
                    <a:pt x="69" y="1904"/>
                    <a:pt x="115" y="1904"/>
                  </a:cubicBezTo>
                  <a:cubicBezTo>
                    <a:pt x="115" y="1904"/>
                    <a:pt x="137" y="1882"/>
                    <a:pt x="160" y="1882"/>
                  </a:cubicBezTo>
                  <a:lnTo>
                    <a:pt x="3561" y="170"/>
                  </a:lnTo>
                  <a:cubicBezTo>
                    <a:pt x="3607" y="147"/>
                    <a:pt x="3607" y="101"/>
                    <a:pt x="3584" y="56"/>
                  </a:cubicBezTo>
                  <a:cubicBezTo>
                    <a:pt x="3567" y="22"/>
                    <a:pt x="3538" y="1"/>
                    <a:pt x="350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6" name="Google Shape;1236;p41"/>
            <p:cNvSpPr/>
            <p:nvPr/>
          </p:nvSpPr>
          <p:spPr>
            <a:xfrm>
              <a:off x="1459275" y="827475"/>
              <a:ext cx="68500" cy="61650"/>
            </a:xfrm>
            <a:custGeom>
              <a:avLst/>
              <a:gdLst/>
              <a:ahLst/>
              <a:cxnLst/>
              <a:rect l="l" t="t" r="r" b="b"/>
              <a:pathLst>
                <a:path w="2740" h="2466" extrusionOk="0">
                  <a:moveTo>
                    <a:pt x="1986" y="0"/>
                  </a:moveTo>
                  <a:cubicBezTo>
                    <a:pt x="1963" y="0"/>
                    <a:pt x="1940" y="0"/>
                    <a:pt x="1917" y="23"/>
                  </a:cubicBezTo>
                  <a:lnTo>
                    <a:pt x="46" y="1027"/>
                  </a:lnTo>
                  <a:cubicBezTo>
                    <a:pt x="46" y="1050"/>
                    <a:pt x="23" y="1050"/>
                    <a:pt x="23" y="1073"/>
                  </a:cubicBezTo>
                  <a:cubicBezTo>
                    <a:pt x="0" y="1096"/>
                    <a:pt x="0" y="1119"/>
                    <a:pt x="23" y="1141"/>
                  </a:cubicBezTo>
                  <a:lnTo>
                    <a:pt x="731" y="2420"/>
                  </a:lnTo>
                  <a:cubicBezTo>
                    <a:pt x="753" y="2442"/>
                    <a:pt x="776" y="2465"/>
                    <a:pt x="799" y="2465"/>
                  </a:cubicBezTo>
                  <a:lnTo>
                    <a:pt x="845" y="2465"/>
                  </a:lnTo>
                  <a:cubicBezTo>
                    <a:pt x="890" y="2442"/>
                    <a:pt x="913" y="2374"/>
                    <a:pt x="890" y="2328"/>
                  </a:cubicBezTo>
                  <a:lnTo>
                    <a:pt x="228" y="1141"/>
                  </a:lnTo>
                  <a:lnTo>
                    <a:pt x="1940" y="206"/>
                  </a:lnTo>
                  <a:lnTo>
                    <a:pt x="2557" y="1415"/>
                  </a:lnTo>
                  <a:cubicBezTo>
                    <a:pt x="2570" y="1442"/>
                    <a:pt x="2599" y="1453"/>
                    <a:pt x="2625" y="1453"/>
                  </a:cubicBezTo>
                  <a:cubicBezTo>
                    <a:pt x="2644" y="1453"/>
                    <a:pt x="2661" y="1448"/>
                    <a:pt x="2671" y="1438"/>
                  </a:cubicBezTo>
                  <a:cubicBezTo>
                    <a:pt x="2716" y="1415"/>
                    <a:pt x="2739" y="1370"/>
                    <a:pt x="2716" y="1324"/>
                  </a:cubicBezTo>
                  <a:lnTo>
                    <a:pt x="2054" y="46"/>
                  </a:lnTo>
                  <a:cubicBezTo>
                    <a:pt x="2032" y="23"/>
                    <a:pt x="2009" y="23"/>
                    <a:pt x="1986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7" name="Google Shape;1237;p41"/>
            <p:cNvSpPr/>
            <p:nvPr/>
          </p:nvSpPr>
          <p:spPr>
            <a:xfrm>
              <a:off x="1442725" y="809675"/>
              <a:ext cx="74775" cy="49200"/>
            </a:xfrm>
            <a:custGeom>
              <a:avLst/>
              <a:gdLst/>
              <a:ahLst/>
              <a:cxnLst/>
              <a:rect l="l" t="t" r="r" b="b"/>
              <a:pathLst>
                <a:path w="2991" h="1968" extrusionOk="0">
                  <a:moveTo>
                    <a:pt x="2534" y="187"/>
                  </a:moveTo>
                  <a:cubicBezTo>
                    <a:pt x="2625" y="187"/>
                    <a:pt x="2716" y="233"/>
                    <a:pt x="2762" y="301"/>
                  </a:cubicBezTo>
                  <a:lnTo>
                    <a:pt x="2785" y="370"/>
                  </a:lnTo>
                  <a:cubicBezTo>
                    <a:pt x="2808" y="415"/>
                    <a:pt x="2808" y="484"/>
                    <a:pt x="2785" y="552"/>
                  </a:cubicBezTo>
                  <a:cubicBezTo>
                    <a:pt x="2785" y="598"/>
                    <a:pt x="2739" y="644"/>
                    <a:pt x="2671" y="666"/>
                  </a:cubicBezTo>
                  <a:lnTo>
                    <a:pt x="548" y="1785"/>
                  </a:lnTo>
                  <a:cubicBezTo>
                    <a:pt x="519" y="1797"/>
                    <a:pt x="488" y="1802"/>
                    <a:pt x="457" y="1802"/>
                  </a:cubicBezTo>
                  <a:cubicBezTo>
                    <a:pt x="368" y="1802"/>
                    <a:pt x="279" y="1755"/>
                    <a:pt x="228" y="1671"/>
                  </a:cubicBezTo>
                  <a:lnTo>
                    <a:pt x="206" y="1625"/>
                  </a:lnTo>
                  <a:cubicBezTo>
                    <a:pt x="183" y="1557"/>
                    <a:pt x="183" y="1511"/>
                    <a:pt x="183" y="1443"/>
                  </a:cubicBezTo>
                  <a:cubicBezTo>
                    <a:pt x="206" y="1374"/>
                    <a:pt x="251" y="1328"/>
                    <a:pt x="320" y="1306"/>
                  </a:cubicBezTo>
                  <a:lnTo>
                    <a:pt x="2443" y="210"/>
                  </a:lnTo>
                  <a:cubicBezTo>
                    <a:pt x="2465" y="187"/>
                    <a:pt x="2511" y="187"/>
                    <a:pt x="2534" y="187"/>
                  </a:cubicBezTo>
                  <a:close/>
                  <a:moveTo>
                    <a:pt x="2541" y="0"/>
                  </a:moveTo>
                  <a:cubicBezTo>
                    <a:pt x="2477" y="0"/>
                    <a:pt x="2412" y="16"/>
                    <a:pt x="2351" y="50"/>
                  </a:cubicBezTo>
                  <a:lnTo>
                    <a:pt x="228" y="1146"/>
                  </a:lnTo>
                  <a:cubicBezTo>
                    <a:pt x="137" y="1191"/>
                    <a:pt x="69" y="1283"/>
                    <a:pt x="23" y="1397"/>
                  </a:cubicBezTo>
                  <a:cubicBezTo>
                    <a:pt x="0" y="1488"/>
                    <a:pt x="0" y="1602"/>
                    <a:pt x="46" y="1694"/>
                  </a:cubicBezTo>
                  <a:lnTo>
                    <a:pt x="69" y="1762"/>
                  </a:lnTo>
                  <a:cubicBezTo>
                    <a:pt x="160" y="1899"/>
                    <a:pt x="297" y="1968"/>
                    <a:pt x="434" y="1968"/>
                  </a:cubicBezTo>
                  <a:cubicBezTo>
                    <a:pt x="502" y="1968"/>
                    <a:pt x="571" y="1968"/>
                    <a:pt x="639" y="1922"/>
                  </a:cubicBezTo>
                  <a:lnTo>
                    <a:pt x="2671" y="895"/>
                  </a:lnTo>
                  <a:lnTo>
                    <a:pt x="2762" y="826"/>
                  </a:lnTo>
                  <a:cubicBezTo>
                    <a:pt x="2853" y="781"/>
                    <a:pt x="2922" y="712"/>
                    <a:pt x="2968" y="598"/>
                  </a:cubicBezTo>
                  <a:cubicBezTo>
                    <a:pt x="2990" y="484"/>
                    <a:pt x="2990" y="370"/>
                    <a:pt x="2945" y="278"/>
                  </a:cubicBezTo>
                  <a:lnTo>
                    <a:pt x="2899" y="233"/>
                  </a:lnTo>
                  <a:cubicBezTo>
                    <a:pt x="2835" y="88"/>
                    <a:pt x="2692" y="0"/>
                    <a:pt x="2541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8" name="Google Shape;1238;p41"/>
            <p:cNvSpPr/>
            <p:nvPr/>
          </p:nvSpPr>
          <p:spPr>
            <a:xfrm>
              <a:off x="1615050" y="1038325"/>
              <a:ext cx="41100" cy="32250"/>
            </a:xfrm>
            <a:custGeom>
              <a:avLst/>
              <a:gdLst/>
              <a:ahLst/>
              <a:cxnLst/>
              <a:rect l="l" t="t" r="r" b="b"/>
              <a:pathLst>
                <a:path w="1644" h="1290" extrusionOk="0">
                  <a:moveTo>
                    <a:pt x="548" y="171"/>
                  </a:moveTo>
                  <a:cubicBezTo>
                    <a:pt x="594" y="171"/>
                    <a:pt x="617" y="171"/>
                    <a:pt x="662" y="194"/>
                  </a:cubicBezTo>
                  <a:lnTo>
                    <a:pt x="1438" y="514"/>
                  </a:lnTo>
                  <a:lnTo>
                    <a:pt x="1210" y="1084"/>
                  </a:lnTo>
                  <a:lnTo>
                    <a:pt x="525" y="788"/>
                  </a:lnTo>
                  <a:lnTo>
                    <a:pt x="434" y="742"/>
                  </a:lnTo>
                  <a:cubicBezTo>
                    <a:pt x="274" y="696"/>
                    <a:pt x="206" y="514"/>
                    <a:pt x="274" y="354"/>
                  </a:cubicBezTo>
                  <a:cubicBezTo>
                    <a:pt x="297" y="285"/>
                    <a:pt x="366" y="217"/>
                    <a:pt x="434" y="194"/>
                  </a:cubicBezTo>
                  <a:cubicBezTo>
                    <a:pt x="457" y="171"/>
                    <a:pt x="503" y="171"/>
                    <a:pt x="548" y="171"/>
                  </a:cubicBezTo>
                  <a:close/>
                  <a:moveTo>
                    <a:pt x="548" y="0"/>
                  </a:moveTo>
                  <a:cubicBezTo>
                    <a:pt x="486" y="0"/>
                    <a:pt x="423" y="11"/>
                    <a:pt x="366" y="34"/>
                  </a:cubicBezTo>
                  <a:cubicBezTo>
                    <a:pt x="252" y="80"/>
                    <a:pt x="160" y="171"/>
                    <a:pt x="115" y="285"/>
                  </a:cubicBezTo>
                  <a:cubicBezTo>
                    <a:pt x="0" y="536"/>
                    <a:pt x="115" y="810"/>
                    <a:pt x="366" y="924"/>
                  </a:cubicBezTo>
                  <a:lnTo>
                    <a:pt x="1210" y="1267"/>
                  </a:lnTo>
                  <a:cubicBezTo>
                    <a:pt x="1233" y="1267"/>
                    <a:pt x="1233" y="1290"/>
                    <a:pt x="1256" y="1290"/>
                  </a:cubicBezTo>
                  <a:cubicBezTo>
                    <a:pt x="1279" y="1290"/>
                    <a:pt x="1324" y="1267"/>
                    <a:pt x="1324" y="1221"/>
                  </a:cubicBezTo>
                  <a:lnTo>
                    <a:pt x="1644" y="491"/>
                  </a:lnTo>
                  <a:cubicBezTo>
                    <a:pt x="1644" y="491"/>
                    <a:pt x="1644" y="445"/>
                    <a:pt x="1644" y="445"/>
                  </a:cubicBezTo>
                  <a:cubicBezTo>
                    <a:pt x="1621" y="422"/>
                    <a:pt x="1598" y="400"/>
                    <a:pt x="1598" y="377"/>
                  </a:cubicBezTo>
                  <a:lnTo>
                    <a:pt x="731" y="34"/>
                  </a:lnTo>
                  <a:cubicBezTo>
                    <a:pt x="674" y="11"/>
                    <a:pt x="611" y="0"/>
                    <a:pt x="54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39" name="Google Shape;1239;p41"/>
            <p:cNvSpPr/>
            <p:nvPr/>
          </p:nvSpPr>
          <p:spPr>
            <a:xfrm>
              <a:off x="1594500" y="1059100"/>
              <a:ext cx="33125" cy="39450"/>
            </a:xfrm>
            <a:custGeom>
              <a:avLst/>
              <a:gdLst/>
              <a:ahLst/>
              <a:cxnLst/>
              <a:rect l="l" t="t" r="r" b="b"/>
              <a:pathLst>
                <a:path w="1325" h="1578" extrusionOk="0">
                  <a:moveTo>
                    <a:pt x="528" y="170"/>
                  </a:moveTo>
                  <a:cubicBezTo>
                    <a:pt x="575" y="170"/>
                    <a:pt x="623" y="181"/>
                    <a:pt x="663" y="208"/>
                  </a:cubicBezTo>
                  <a:cubicBezTo>
                    <a:pt x="731" y="230"/>
                    <a:pt x="800" y="299"/>
                    <a:pt x="822" y="367"/>
                  </a:cubicBezTo>
                  <a:lnTo>
                    <a:pt x="1096" y="1166"/>
                  </a:lnTo>
                  <a:lnTo>
                    <a:pt x="526" y="1372"/>
                  </a:lnTo>
                  <a:lnTo>
                    <a:pt x="320" y="778"/>
                  </a:lnTo>
                  <a:lnTo>
                    <a:pt x="252" y="596"/>
                  </a:lnTo>
                  <a:cubicBezTo>
                    <a:pt x="183" y="436"/>
                    <a:pt x="275" y="253"/>
                    <a:pt x="434" y="185"/>
                  </a:cubicBezTo>
                  <a:cubicBezTo>
                    <a:pt x="463" y="175"/>
                    <a:pt x="495" y="170"/>
                    <a:pt x="528" y="170"/>
                  </a:cubicBezTo>
                  <a:close/>
                  <a:moveTo>
                    <a:pt x="504" y="0"/>
                  </a:moveTo>
                  <a:cubicBezTo>
                    <a:pt x="456" y="0"/>
                    <a:pt x="410" y="8"/>
                    <a:pt x="366" y="25"/>
                  </a:cubicBezTo>
                  <a:cubicBezTo>
                    <a:pt x="115" y="116"/>
                    <a:pt x="1" y="390"/>
                    <a:pt x="92" y="641"/>
                  </a:cubicBezTo>
                  <a:lnTo>
                    <a:pt x="161" y="847"/>
                  </a:lnTo>
                  <a:lnTo>
                    <a:pt x="412" y="1509"/>
                  </a:lnTo>
                  <a:cubicBezTo>
                    <a:pt x="412" y="1531"/>
                    <a:pt x="434" y="1554"/>
                    <a:pt x="457" y="1554"/>
                  </a:cubicBezTo>
                  <a:cubicBezTo>
                    <a:pt x="457" y="1577"/>
                    <a:pt x="480" y="1577"/>
                    <a:pt x="480" y="1577"/>
                  </a:cubicBezTo>
                  <a:lnTo>
                    <a:pt x="526" y="1577"/>
                  </a:lnTo>
                  <a:lnTo>
                    <a:pt x="1256" y="1303"/>
                  </a:lnTo>
                  <a:cubicBezTo>
                    <a:pt x="1302" y="1280"/>
                    <a:pt x="1325" y="1235"/>
                    <a:pt x="1302" y="1189"/>
                  </a:cubicBezTo>
                  <a:lnTo>
                    <a:pt x="982" y="322"/>
                  </a:lnTo>
                  <a:cubicBezTo>
                    <a:pt x="937" y="208"/>
                    <a:pt x="845" y="93"/>
                    <a:pt x="731" y="48"/>
                  </a:cubicBezTo>
                  <a:cubicBezTo>
                    <a:pt x="661" y="20"/>
                    <a:pt x="581" y="0"/>
                    <a:pt x="50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40" name="Google Shape;1240;p41"/>
            <p:cNvSpPr/>
            <p:nvPr/>
          </p:nvSpPr>
          <p:spPr>
            <a:xfrm>
              <a:off x="1561975" y="1061200"/>
              <a:ext cx="29125" cy="38475"/>
            </a:xfrm>
            <a:custGeom>
              <a:avLst/>
              <a:gdLst/>
              <a:ahLst/>
              <a:cxnLst/>
              <a:rect l="l" t="t" r="r" b="b"/>
              <a:pathLst>
                <a:path w="1165" h="1539" extrusionOk="0">
                  <a:moveTo>
                    <a:pt x="731" y="169"/>
                  </a:moveTo>
                  <a:cubicBezTo>
                    <a:pt x="800" y="192"/>
                    <a:pt x="868" y="238"/>
                    <a:pt x="914" y="306"/>
                  </a:cubicBezTo>
                  <a:cubicBezTo>
                    <a:pt x="959" y="375"/>
                    <a:pt x="982" y="466"/>
                    <a:pt x="959" y="534"/>
                  </a:cubicBezTo>
                  <a:lnTo>
                    <a:pt x="800" y="1356"/>
                  </a:lnTo>
                  <a:lnTo>
                    <a:pt x="206" y="1219"/>
                  </a:lnTo>
                  <a:lnTo>
                    <a:pt x="320" y="626"/>
                  </a:lnTo>
                  <a:lnTo>
                    <a:pt x="366" y="420"/>
                  </a:lnTo>
                  <a:cubicBezTo>
                    <a:pt x="389" y="329"/>
                    <a:pt x="434" y="261"/>
                    <a:pt x="503" y="215"/>
                  </a:cubicBezTo>
                  <a:cubicBezTo>
                    <a:pt x="571" y="169"/>
                    <a:pt x="663" y="169"/>
                    <a:pt x="731" y="169"/>
                  </a:cubicBezTo>
                  <a:close/>
                  <a:moveTo>
                    <a:pt x="678" y="1"/>
                  </a:moveTo>
                  <a:cubicBezTo>
                    <a:pt x="583" y="1"/>
                    <a:pt x="497" y="27"/>
                    <a:pt x="412" y="78"/>
                  </a:cubicBezTo>
                  <a:cubicBezTo>
                    <a:pt x="297" y="146"/>
                    <a:pt x="229" y="261"/>
                    <a:pt x="206" y="375"/>
                  </a:cubicBezTo>
                  <a:lnTo>
                    <a:pt x="1" y="1288"/>
                  </a:lnTo>
                  <a:cubicBezTo>
                    <a:pt x="1" y="1311"/>
                    <a:pt x="1" y="1333"/>
                    <a:pt x="24" y="1356"/>
                  </a:cubicBezTo>
                  <a:cubicBezTo>
                    <a:pt x="46" y="1356"/>
                    <a:pt x="46" y="1379"/>
                    <a:pt x="69" y="1379"/>
                  </a:cubicBezTo>
                  <a:lnTo>
                    <a:pt x="845" y="1539"/>
                  </a:lnTo>
                  <a:lnTo>
                    <a:pt x="868" y="1539"/>
                  </a:lnTo>
                  <a:cubicBezTo>
                    <a:pt x="914" y="1539"/>
                    <a:pt x="937" y="1516"/>
                    <a:pt x="959" y="1470"/>
                  </a:cubicBezTo>
                  <a:lnTo>
                    <a:pt x="1142" y="580"/>
                  </a:lnTo>
                  <a:cubicBezTo>
                    <a:pt x="1165" y="443"/>
                    <a:pt x="1142" y="329"/>
                    <a:pt x="1074" y="215"/>
                  </a:cubicBezTo>
                  <a:cubicBezTo>
                    <a:pt x="1005" y="101"/>
                    <a:pt x="891" y="32"/>
                    <a:pt x="777" y="9"/>
                  </a:cubicBezTo>
                  <a:cubicBezTo>
                    <a:pt x="743" y="4"/>
                    <a:pt x="710" y="1"/>
                    <a:pt x="67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41" name="Google Shape;1241;p41"/>
          <p:cNvGrpSpPr/>
          <p:nvPr/>
        </p:nvGrpSpPr>
        <p:grpSpPr>
          <a:xfrm>
            <a:off x="3598496" y="2114800"/>
            <a:ext cx="1947008" cy="882149"/>
            <a:chOff x="625021" y="3743702"/>
            <a:chExt cx="1897668" cy="859794"/>
          </a:xfrm>
        </p:grpSpPr>
        <p:sp>
          <p:nvSpPr>
            <p:cNvPr id="1242" name="Google Shape;1242;p41"/>
            <p:cNvSpPr txBox="1"/>
            <p:nvPr/>
          </p:nvSpPr>
          <p:spPr>
            <a:xfrm flipH="1">
              <a:off x="625021" y="3743702"/>
              <a:ext cx="1897200" cy="377700"/>
            </a:xfrm>
            <a:prstGeom prst="rect">
              <a:avLst/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SzPts val="1100"/>
              </a:pPr>
              <a:r>
                <a:rPr lang="fa-IR" b="1" dirty="0">
                  <a:solidFill>
                    <a:srgbClr val="FFAD29"/>
                  </a:solidFill>
                  <a:latin typeface="Shabnam" panose="020B0603030804020204" pitchFamily="34" charset="-78"/>
                  <a:cs typeface="Shabnam" panose="020B0603030804020204" pitchFamily="34" charset="-78"/>
                  <a:sym typeface="Fira Sans Extra Condensed"/>
                </a:rPr>
                <a:t>تیتر عنوان بنویسید</a:t>
              </a:r>
              <a:endParaRPr b="1" dirty="0">
                <a:solidFill>
                  <a:srgbClr val="FFAD29"/>
                </a:solidFill>
                <a:latin typeface="Shabnam" panose="020B0603030804020204" pitchFamily="34" charset="-78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243" name="Google Shape;1243;p41"/>
            <p:cNvSpPr txBox="1"/>
            <p:nvPr/>
          </p:nvSpPr>
          <p:spPr>
            <a:xfrm flipH="1">
              <a:off x="625189" y="4121397"/>
              <a:ext cx="1897500" cy="482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20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2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</p:grpSp>
      <p:grpSp>
        <p:nvGrpSpPr>
          <p:cNvPr id="1244" name="Google Shape;1244;p41"/>
          <p:cNvGrpSpPr/>
          <p:nvPr/>
        </p:nvGrpSpPr>
        <p:grpSpPr>
          <a:xfrm>
            <a:off x="719992" y="2896850"/>
            <a:ext cx="1947008" cy="882149"/>
            <a:chOff x="718633" y="3743702"/>
            <a:chExt cx="1897668" cy="859794"/>
          </a:xfrm>
        </p:grpSpPr>
        <p:sp>
          <p:nvSpPr>
            <p:cNvPr id="1245" name="Google Shape;1245;p41"/>
            <p:cNvSpPr txBox="1"/>
            <p:nvPr/>
          </p:nvSpPr>
          <p:spPr>
            <a:xfrm flipH="1">
              <a:off x="718633" y="3743702"/>
              <a:ext cx="1897200" cy="377700"/>
            </a:xfrm>
            <a:prstGeom prst="rect">
              <a:avLst/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b="1" dirty="0">
                  <a:solidFill>
                    <a:schemeClr val="accent1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بنویسید</a:t>
              </a:r>
              <a:endParaRPr b="1" dirty="0">
                <a:solidFill>
                  <a:schemeClr val="accent1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246" name="Google Shape;1246;p41"/>
            <p:cNvSpPr txBox="1"/>
            <p:nvPr/>
          </p:nvSpPr>
          <p:spPr>
            <a:xfrm flipH="1">
              <a:off x="718801" y="4121397"/>
              <a:ext cx="1897500" cy="482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20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2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</p:grpSp>
      <p:grpSp>
        <p:nvGrpSpPr>
          <p:cNvPr id="1247" name="Google Shape;1247;p41"/>
          <p:cNvGrpSpPr/>
          <p:nvPr/>
        </p:nvGrpSpPr>
        <p:grpSpPr>
          <a:xfrm>
            <a:off x="6476990" y="2896843"/>
            <a:ext cx="1946973" cy="882148"/>
            <a:chOff x="718640" y="3743705"/>
            <a:chExt cx="1710422" cy="859794"/>
          </a:xfrm>
        </p:grpSpPr>
        <p:sp>
          <p:nvSpPr>
            <p:cNvPr id="1248" name="Google Shape;1248;p41"/>
            <p:cNvSpPr txBox="1"/>
            <p:nvPr/>
          </p:nvSpPr>
          <p:spPr>
            <a:xfrm flipH="1">
              <a:off x="718640" y="3743705"/>
              <a:ext cx="1710000" cy="377700"/>
            </a:xfrm>
            <a:prstGeom prst="rect">
              <a:avLst/>
            </a:prstGeom>
            <a:noFill/>
            <a:ln w="19050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SzPts val="1100"/>
              </a:pPr>
              <a:r>
                <a:rPr lang="fa-IR" b="1" dirty="0">
                  <a:solidFill>
                    <a:srgbClr val="6AA84F"/>
                  </a:solidFill>
                  <a:latin typeface="Shabnam" panose="020B0603030804020204" pitchFamily="34" charset="-78"/>
                  <a:cs typeface="Shabnam" panose="020B0603030804020204" pitchFamily="34" charset="-78"/>
                  <a:sym typeface="Fira Sans Extra Condensed"/>
                </a:rPr>
                <a:t>تیتر عنوان بنویسید</a:t>
              </a:r>
            </a:p>
          </p:txBody>
        </p:sp>
        <p:sp>
          <p:nvSpPr>
            <p:cNvPr id="1249" name="Google Shape;1249;p41"/>
            <p:cNvSpPr txBox="1"/>
            <p:nvPr/>
          </p:nvSpPr>
          <p:spPr>
            <a:xfrm flipH="1">
              <a:off x="718762" y="4121399"/>
              <a:ext cx="1710300" cy="4821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20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2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</p:grpSp>
      <p:grpSp>
        <p:nvGrpSpPr>
          <p:cNvPr id="1250" name="Google Shape;1250;p41"/>
          <p:cNvGrpSpPr/>
          <p:nvPr/>
        </p:nvGrpSpPr>
        <p:grpSpPr>
          <a:xfrm>
            <a:off x="6785716" y="2420148"/>
            <a:ext cx="1521743" cy="271458"/>
            <a:chOff x="1312625" y="2098825"/>
            <a:chExt cx="595175" cy="106175"/>
          </a:xfrm>
        </p:grpSpPr>
        <p:sp>
          <p:nvSpPr>
            <p:cNvPr id="1251" name="Google Shape;1251;p41"/>
            <p:cNvSpPr/>
            <p:nvPr/>
          </p:nvSpPr>
          <p:spPr>
            <a:xfrm>
              <a:off x="1859275" y="2098825"/>
              <a:ext cx="48525" cy="106175"/>
            </a:xfrm>
            <a:custGeom>
              <a:avLst/>
              <a:gdLst/>
              <a:ahLst/>
              <a:cxnLst/>
              <a:rect l="l" t="t" r="r" b="b"/>
              <a:pathLst>
                <a:path w="1941" h="4247" extrusionOk="0">
                  <a:moveTo>
                    <a:pt x="1393" y="1"/>
                  </a:moveTo>
                  <a:cubicBezTo>
                    <a:pt x="663" y="1"/>
                    <a:pt x="571" y="3242"/>
                    <a:pt x="1" y="4064"/>
                  </a:cubicBezTo>
                  <a:cubicBezTo>
                    <a:pt x="92" y="4178"/>
                    <a:pt x="183" y="4246"/>
                    <a:pt x="275" y="4246"/>
                  </a:cubicBezTo>
                  <a:cubicBezTo>
                    <a:pt x="1119" y="4246"/>
                    <a:pt x="1119" y="1"/>
                    <a:pt x="1941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2" name="Google Shape;1252;p41"/>
            <p:cNvSpPr/>
            <p:nvPr/>
          </p:nvSpPr>
          <p:spPr>
            <a:xfrm>
              <a:off x="1817625" y="2098825"/>
              <a:ext cx="41675" cy="106175"/>
            </a:xfrm>
            <a:custGeom>
              <a:avLst/>
              <a:gdLst/>
              <a:ahLst/>
              <a:cxnLst/>
              <a:rect l="l" t="t" r="r" b="b"/>
              <a:pathLst>
                <a:path w="1667" h="4247" extrusionOk="0">
                  <a:moveTo>
                    <a:pt x="297" y="1"/>
                  </a:moveTo>
                  <a:cubicBezTo>
                    <a:pt x="183" y="1"/>
                    <a:pt x="92" y="69"/>
                    <a:pt x="0" y="183"/>
                  </a:cubicBezTo>
                  <a:cubicBezTo>
                    <a:pt x="571" y="1005"/>
                    <a:pt x="662" y="4246"/>
                    <a:pt x="1393" y="4246"/>
                  </a:cubicBezTo>
                  <a:cubicBezTo>
                    <a:pt x="1507" y="4246"/>
                    <a:pt x="1598" y="4178"/>
                    <a:pt x="1667" y="4064"/>
                  </a:cubicBezTo>
                  <a:cubicBezTo>
                    <a:pt x="1096" y="3242"/>
                    <a:pt x="1005" y="1"/>
                    <a:pt x="297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3" name="Google Shape;1253;p41"/>
            <p:cNvSpPr/>
            <p:nvPr/>
          </p:nvSpPr>
          <p:spPr>
            <a:xfrm>
              <a:off x="1776550" y="2098825"/>
              <a:ext cx="41100" cy="106175"/>
            </a:xfrm>
            <a:custGeom>
              <a:avLst/>
              <a:gdLst/>
              <a:ahLst/>
              <a:cxnLst/>
              <a:rect l="l" t="t" r="r" b="b"/>
              <a:pathLst>
                <a:path w="1644" h="4247" extrusionOk="0">
                  <a:moveTo>
                    <a:pt x="1370" y="1"/>
                  </a:moveTo>
                  <a:cubicBezTo>
                    <a:pt x="639" y="1"/>
                    <a:pt x="548" y="3242"/>
                    <a:pt x="0" y="4064"/>
                  </a:cubicBezTo>
                  <a:cubicBezTo>
                    <a:pt x="69" y="4178"/>
                    <a:pt x="160" y="4246"/>
                    <a:pt x="274" y="4246"/>
                  </a:cubicBezTo>
                  <a:cubicBezTo>
                    <a:pt x="1004" y="4246"/>
                    <a:pt x="1096" y="1005"/>
                    <a:pt x="1643" y="183"/>
                  </a:cubicBezTo>
                  <a:cubicBezTo>
                    <a:pt x="1575" y="69"/>
                    <a:pt x="1484" y="1"/>
                    <a:pt x="1370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4" name="Google Shape;1254;p41"/>
            <p:cNvSpPr/>
            <p:nvPr/>
          </p:nvSpPr>
          <p:spPr>
            <a:xfrm>
              <a:off x="1734875" y="2098825"/>
              <a:ext cx="41700" cy="106175"/>
            </a:xfrm>
            <a:custGeom>
              <a:avLst/>
              <a:gdLst/>
              <a:ahLst/>
              <a:cxnLst/>
              <a:rect l="l" t="t" r="r" b="b"/>
              <a:pathLst>
                <a:path w="1668" h="4247" extrusionOk="0">
                  <a:moveTo>
                    <a:pt x="275" y="1"/>
                  </a:moveTo>
                  <a:cubicBezTo>
                    <a:pt x="161" y="1"/>
                    <a:pt x="69" y="69"/>
                    <a:pt x="1" y="183"/>
                  </a:cubicBezTo>
                  <a:cubicBezTo>
                    <a:pt x="571" y="1005"/>
                    <a:pt x="663" y="4246"/>
                    <a:pt x="1370" y="4246"/>
                  </a:cubicBezTo>
                  <a:cubicBezTo>
                    <a:pt x="1484" y="4246"/>
                    <a:pt x="1576" y="4178"/>
                    <a:pt x="1667" y="4064"/>
                  </a:cubicBezTo>
                  <a:cubicBezTo>
                    <a:pt x="1096" y="3242"/>
                    <a:pt x="1005" y="1"/>
                    <a:pt x="275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5" name="Google Shape;1255;p41"/>
            <p:cNvSpPr/>
            <p:nvPr/>
          </p:nvSpPr>
          <p:spPr>
            <a:xfrm>
              <a:off x="1693225" y="2098825"/>
              <a:ext cx="41675" cy="106175"/>
            </a:xfrm>
            <a:custGeom>
              <a:avLst/>
              <a:gdLst/>
              <a:ahLst/>
              <a:cxnLst/>
              <a:rect l="l" t="t" r="r" b="b"/>
              <a:pathLst>
                <a:path w="1667" h="4247" extrusionOk="0">
                  <a:moveTo>
                    <a:pt x="1393" y="1"/>
                  </a:moveTo>
                  <a:cubicBezTo>
                    <a:pt x="662" y="1"/>
                    <a:pt x="571" y="3242"/>
                    <a:pt x="1" y="4064"/>
                  </a:cubicBezTo>
                  <a:cubicBezTo>
                    <a:pt x="92" y="4178"/>
                    <a:pt x="183" y="4246"/>
                    <a:pt x="274" y="4246"/>
                  </a:cubicBezTo>
                  <a:cubicBezTo>
                    <a:pt x="1005" y="4246"/>
                    <a:pt x="1096" y="1005"/>
                    <a:pt x="1667" y="183"/>
                  </a:cubicBezTo>
                  <a:cubicBezTo>
                    <a:pt x="1575" y="69"/>
                    <a:pt x="1484" y="1"/>
                    <a:pt x="1393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6" name="Google Shape;1256;p41"/>
            <p:cNvSpPr/>
            <p:nvPr/>
          </p:nvSpPr>
          <p:spPr>
            <a:xfrm>
              <a:off x="1651575" y="2098825"/>
              <a:ext cx="41675" cy="106175"/>
            </a:xfrm>
            <a:custGeom>
              <a:avLst/>
              <a:gdLst/>
              <a:ahLst/>
              <a:cxnLst/>
              <a:rect l="l" t="t" r="r" b="b"/>
              <a:pathLst>
                <a:path w="1667" h="4247" extrusionOk="0">
                  <a:moveTo>
                    <a:pt x="274" y="1"/>
                  </a:moveTo>
                  <a:cubicBezTo>
                    <a:pt x="183" y="1"/>
                    <a:pt x="92" y="69"/>
                    <a:pt x="0" y="183"/>
                  </a:cubicBezTo>
                  <a:cubicBezTo>
                    <a:pt x="571" y="1005"/>
                    <a:pt x="662" y="4246"/>
                    <a:pt x="1393" y="4246"/>
                  </a:cubicBezTo>
                  <a:cubicBezTo>
                    <a:pt x="1484" y="4246"/>
                    <a:pt x="1575" y="4178"/>
                    <a:pt x="1667" y="4064"/>
                  </a:cubicBezTo>
                  <a:cubicBezTo>
                    <a:pt x="1096" y="3242"/>
                    <a:pt x="1005" y="1"/>
                    <a:pt x="274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7" name="Google Shape;1257;p41"/>
            <p:cNvSpPr/>
            <p:nvPr/>
          </p:nvSpPr>
          <p:spPr>
            <a:xfrm>
              <a:off x="1610475" y="2098825"/>
              <a:ext cx="41125" cy="106175"/>
            </a:xfrm>
            <a:custGeom>
              <a:avLst/>
              <a:gdLst/>
              <a:ahLst/>
              <a:cxnLst/>
              <a:rect l="l" t="t" r="r" b="b"/>
              <a:pathLst>
                <a:path w="1645" h="4247" extrusionOk="0">
                  <a:moveTo>
                    <a:pt x="1370" y="1"/>
                  </a:moveTo>
                  <a:cubicBezTo>
                    <a:pt x="640" y="1"/>
                    <a:pt x="549" y="3242"/>
                    <a:pt x="1" y="4064"/>
                  </a:cubicBezTo>
                  <a:cubicBezTo>
                    <a:pt x="69" y="4178"/>
                    <a:pt x="161" y="4246"/>
                    <a:pt x="275" y="4246"/>
                  </a:cubicBezTo>
                  <a:cubicBezTo>
                    <a:pt x="1005" y="4246"/>
                    <a:pt x="1096" y="1005"/>
                    <a:pt x="1644" y="183"/>
                  </a:cubicBezTo>
                  <a:cubicBezTo>
                    <a:pt x="1576" y="69"/>
                    <a:pt x="1485" y="1"/>
                    <a:pt x="1370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8" name="Google Shape;1258;p41"/>
            <p:cNvSpPr/>
            <p:nvPr/>
          </p:nvSpPr>
          <p:spPr>
            <a:xfrm>
              <a:off x="1568825" y="2098825"/>
              <a:ext cx="41675" cy="106175"/>
            </a:xfrm>
            <a:custGeom>
              <a:avLst/>
              <a:gdLst/>
              <a:ahLst/>
              <a:cxnLst/>
              <a:rect l="l" t="t" r="r" b="b"/>
              <a:pathLst>
                <a:path w="1667" h="4247" extrusionOk="0">
                  <a:moveTo>
                    <a:pt x="275" y="1"/>
                  </a:moveTo>
                  <a:cubicBezTo>
                    <a:pt x="160" y="1"/>
                    <a:pt x="69" y="69"/>
                    <a:pt x="1" y="183"/>
                  </a:cubicBezTo>
                  <a:cubicBezTo>
                    <a:pt x="548" y="1005"/>
                    <a:pt x="663" y="4246"/>
                    <a:pt x="1370" y="4246"/>
                  </a:cubicBezTo>
                  <a:cubicBezTo>
                    <a:pt x="1484" y="4246"/>
                    <a:pt x="1576" y="4178"/>
                    <a:pt x="1667" y="4064"/>
                  </a:cubicBezTo>
                  <a:cubicBezTo>
                    <a:pt x="1096" y="3242"/>
                    <a:pt x="1005" y="1"/>
                    <a:pt x="275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59" name="Google Shape;1259;p41"/>
            <p:cNvSpPr/>
            <p:nvPr/>
          </p:nvSpPr>
          <p:spPr>
            <a:xfrm>
              <a:off x="1527175" y="2098825"/>
              <a:ext cx="41675" cy="106175"/>
            </a:xfrm>
            <a:custGeom>
              <a:avLst/>
              <a:gdLst/>
              <a:ahLst/>
              <a:cxnLst/>
              <a:rect l="l" t="t" r="r" b="b"/>
              <a:pathLst>
                <a:path w="1667" h="4247" extrusionOk="0">
                  <a:moveTo>
                    <a:pt x="1370" y="1"/>
                  </a:moveTo>
                  <a:cubicBezTo>
                    <a:pt x="662" y="1"/>
                    <a:pt x="571" y="3242"/>
                    <a:pt x="0" y="4064"/>
                  </a:cubicBezTo>
                  <a:cubicBezTo>
                    <a:pt x="92" y="4178"/>
                    <a:pt x="183" y="4246"/>
                    <a:pt x="274" y="4246"/>
                  </a:cubicBezTo>
                  <a:cubicBezTo>
                    <a:pt x="1005" y="4246"/>
                    <a:pt x="1096" y="1005"/>
                    <a:pt x="1667" y="183"/>
                  </a:cubicBezTo>
                  <a:cubicBezTo>
                    <a:pt x="1575" y="69"/>
                    <a:pt x="1484" y="1"/>
                    <a:pt x="1370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0" name="Google Shape;1260;p41"/>
            <p:cNvSpPr/>
            <p:nvPr/>
          </p:nvSpPr>
          <p:spPr>
            <a:xfrm>
              <a:off x="1485525" y="2098825"/>
              <a:ext cx="41675" cy="106175"/>
            </a:xfrm>
            <a:custGeom>
              <a:avLst/>
              <a:gdLst/>
              <a:ahLst/>
              <a:cxnLst/>
              <a:rect l="l" t="t" r="r" b="b"/>
              <a:pathLst>
                <a:path w="1667" h="4247" extrusionOk="0">
                  <a:moveTo>
                    <a:pt x="274" y="1"/>
                  </a:moveTo>
                  <a:cubicBezTo>
                    <a:pt x="183" y="1"/>
                    <a:pt x="91" y="69"/>
                    <a:pt x="0" y="183"/>
                  </a:cubicBezTo>
                  <a:cubicBezTo>
                    <a:pt x="571" y="1005"/>
                    <a:pt x="662" y="4246"/>
                    <a:pt x="1392" y="4246"/>
                  </a:cubicBezTo>
                  <a:cubicBezTo>
                    <a:pt x="1484" y="4246"/>
                    <a:pt x="1575" y="4178"/>
                    <a:pt x="1666" y="4064"/>
                  </a:cubicBezTo>
                  <a:cubicBezTo>
                    <a:pt x="1096" y="3242"/>
                    <a:pt x="1004" y="1"/>
                    <a:pt x="274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1" name="Google Shape;1261;p41"/>
            <p:cNvSpPr/>
            <p:nvPr/>
          </p:nvSpPr>
          <p:spPr>
            <a:xfrm>
              <a:off x="1443850" y="2098825"/>
              <a:ext cx="41700" cy="106175"/>
            </a:xfrm>
            <a:custGeom>
              <a:avLst/>
              <a:gdLst/>
              <a:ahLst/>
              <a:cxnLst/>
              <a:rect l="l" t="t" r="r" b="b"/>
              <a:pathLst>
                <a:path w="1668" h="4247" extrusionOk="0">
                  <a:moveTo>
                    <a:pt x="1393" y="1"/>
                  </a:moveTo>
                  <a:cubicBezTo>
                    <a:pt x="663" y="1"/>
                    <a:pt x="572" y="3242"/>
                    <a:pt x="1" y="4064"/>
                  </a:cubicBezTo>
                  <a:cubicBezTo>
                    <a:pt x="92" y="4178"/>
                    <a:pt x="183" y="4246"/>
                    <a:pt x="298" y="4246"/>
                  </a:cubicBezTo>
                  <a:cubicBezTo>
                    <a:pt x="1005" y="4246"/>
                    <a:pt x="1096" y="1005"/>
                    <a:pt x="1667" y="183"/>
                  </a:cubicBezTo>
                  <a:cubicBezTo>
                    <a:pt x="1599" y="69"/>
                    <a:pt x="1507" y="1"/>
                    <a:pt x="1393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2" name="Google Shape;1262;p41"/>
            <p:cNvSpPr/>
            <p:nvPr/>
          </p:nvSpPr>
          <p:spPr>
            <a:xfrm>
              <a:off x="1402775" y="2098825"/>
              <a:ext cx="41100" cy="106175"/>
            </a:xfrm>
            <a:custGeom>
              <a:avLst/>
              <a:gdLst/>
              <a:ahLst/>
              <a:cxnLst/>
              <a:rect l="l" t="t" r="r" b="b"/>
              <a:pathLst>
                <a:path w="1644" h="4247" extrusionOk="0">
                  <a:moveTo>
                    <a:pt x="274" y="1"/>
                  </a:moveTo>
                  <a:cubicBezTo>
                    <a:pt x="160" y="1"/>
                    <a:pt x="69" y="69"/>
                    <a:pt x="0" y="183"/>
                  </a:cubicBezTo>
                  <a:cubicBezTo>
                    <a:pt x="548" y="1005"/>
                    <a:pt x="640" y="4246"/>
                    <a:pt x="1370" y="4246"/>
                  </a:cubicBezTo>
                  <a:cubicBezTo>
                    <a:pt x="1484" y="4246"/>
                    <a:pt x="1575" y="4178"/>
                    <a:pt x="1644" y="4064"/>
                  </a:cubicBezTo>
                  <a:cubicBezTo>
                    <a:pt x="1096" y="3242"/>
                    <a:pt x="1005" y="1"/>
                    <a:pt x="274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3" name="Google Shape;1263;p41"/>
            <p:cNvSpPr/>
            <p:nvPr/>
          </p:nvSpPr>
          <p:spPr>
            <a:xfrm>
              <a:off x="1361125" y="2098825"/>
              <a:ext cx="41675" cy="106175"/>
            </a:xfrm>
            <a:custGeom>
              <a:avLst/>
              <a:gdLst/>
              <a:ahLst/>
              <a:cxnLst/>
              <a:rect l="l" t="t" r="r" b="b"/>
              <a:pathLst>
                <a:path w="1667" h="4247" extrusionOk="0">
                  <a:moveTo>
                    <a:pt x="1370" y="1"/>
                  </a:moveTo>
                  <a:cubicBezTo>
                    <a:pt x="662" y="1"/>
                    <a:pt x="571" y="3242"/>
                    <a:pt x="0" y="4064"/>
                  </a:cubicBezTo>
                  <a:cubicBezTo>
                    <a:pt x="69" y="4178"/>
                    <a:pt x="183" y="4246"/>
                    <a:pt x="274" y="4246"/>
                  </a:cubicBezTo>
                  <a:cubicBezTo>
                    <a:pt x="1005" y="4246"/>
                    <a:pt x="1096" y="1005"/>
                    <a:pt x="1666" y="183"/>
                  </a:cubicBezTo>
                  <a:cubicBezTo>
                    <a:pt x="1575" y="69"/>
                    <a:pt x="1484" y="1"/>
                    <a:pt x="1370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4" name="Google Shape;1264;p41"/>
            <p:cNvSpPr/>
            <p:nvPr/>
          </p:nvSpPr>
          <p:spPr>
            <a:xfrm>
              <a:off x="1312625" y="2098825"/>
              <a:ext cx="48525" cy="106175"/>
            </a:xfrm>
            <a:custGeom>
              <a:avLst/>
              <a:gdLst/>
              <a:ahLst/>
              <a:cxnLst/>
              <a:rect l="l" t="t" r="r" b="b"/>
              <a:pathLst>
                <a:path w="1941" h="4247" extrusionOk="0">
                  <a:moveTo>
                    <a:pt x="0" y="1"/>
                  </a:moveTo>
                  <a:cubicBezTo>
                    <a:pt x="822" y="1"/>
                    <a:pt x="822" y="4246"/>
                    <a:pt x="1666" y="4246"/>
                  </a:cubicBezTo>
                  <a:cubicBezTo>
                    <a:pt x="1758" y="4246"/>
                    <a:pt x="1849" y="4178"/>
                    <a:pt x="1940" y="4064"/>
                  </a:cubicBezTo>
                  <a:cubicBezTo>
                    <a:pt x="1370" y="3242"/>
                    <a:pt x="1278" y="1"/>
                    <a:pt x="548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265" name="Google Shape;1265;p41"/>
          <p:cNvGrpSpPr/>
          <p:nvPr/>
        </p:nvGrpSpPr>
        <p:grpSpPr>
          <a:xfrm>
            <a:off x="1224589" y="2023560"/>
            <a:ext cx="745718" cy="668059"/>
            <a:chOff x="785925" y="1044450"/>
            <a:chExt cx="281350" cy="252050"/>
          </a:xfrm>
        </p:grpSpPr>
        <p:sp>
          <p:nvSpPr>
            <p:cNvPr id="1266" name="Google Shape;1266;p41"/>
            <p:cNvSpPr/>
            <p:nvPr/>
          </p:nvSpPr>
          <p:spPr>
            <a:xfrm>
              <a:off x="785925" y="1082725"/>
              <a:ext cx="102725" cy="94225"/>
            </a:xfrm>
            <a:custGeom>
              <a:avLst/>
              <a:gdLst/>
              <a:ahLst/>
              <a:cxnLst/>
              <a:rect l="l" t="t" r="r" b="b"/>
              <a:pathLst>
                <a:path w="4109" h="3769" extrusionOk="0">
                  <a:moveTo>
                    <a:pt x="2044" y="0"/>
                  </a:moveTo>
                  <a:cubicBezTo>
                    <a:pt x="1919" y="0"/>
                    <a:pt x="1793" y="13"/>
                    <a:pt x="1667" y="39"/>
                  </a:cubicBezTo>
                  <a:cubicBezTo>
                    <a:pt x="639" y="267"/>
                    <a:pt x="0" y="1248"/>
                    <a:pt x="206" y="2276"/>
                  </a:cubicBezTo>
                  <a:cubicBezTo>
                    <a:pt x="388" y="3120"/>
                    <a:pt x="1096" y="3691"/>
                    <a:pt x="1918" y="3759"/>
                  </a:cubicBezTo>
                  <a:cubicBezTo>
                    <a:pt x="1964" y="3766"/>
                    <a:pt x="2013" y="3769"/>
                    <a:pt x="2063" y="3769"/>
                  </a:cubicBezTo>
                  <a:cubicBezTo>
                    <a:pt x="2184" y="3769"/>
                    <a:pt x="2313" y="3753"/>
                    <a:pt x="2443" y="3736"/>
                  </a:cubicBezTo>
                  <a:cubicBezTo>
                    <a:pt x="3447" y="3508"/>
                    <a:pt x="4109" y="2504"/>
                    <a:pt x="3881" y="1499"/>
                  </a:cubicBezTo>
                  <a:cubicBezTo>
                    <a:pt x="3701" y="602"/>
                    <a:pt x="2911" y="0"/>
                    <a:pt x="2044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7" name="Google Shape;1267;p41"/>
            <p:cNvSpPr/>
            <p:nvPr/>
          </p:nvSpPr>
          <p:spPr>
            <a:xfrm>
              <a:off x="835575" y="1241800"/>
              <a:ext cx="59350" cy="54700"/>
            </a:xfrm>
            <a:custGeom>
              <a:avLst/>
              <a:gdLst/>
              <a:ahLst/>
              <a:cxnLst/>
              <a:rect l="l" t="t" r="r" b="b"/>
              <a:pathLst>
                <a:path w="2374" h="2188" extrusionOk="0">
                  <a:moveTo>
                    <a:pt x="1176" y="0"/>
                  </a:moveTo>
                  <a:cubicBezTo>
                    <a:pt x="1104" y="0"/>
                    <a:pt x="1032" y="7"/>
                    <a:pt x="959" y="21"/>
                  </a:cubicBezTo>
                  <a:cubicBezTo>
                    <a:pt x="365" y="158"/>
                    <a:pt x="0" y="729"/>
                    <a:pt x="114" y="1322"/>
                  </a:cubicBezTo>
                  <a:cubicBezTo>
                    <a:pt x="234" y="1843"/>
                    <a:pt x="688" y="2188"/>
                    <a:pt x="1198" y="2188"/>
                  </a:cubicBezTo>
                  <a:cubicBezTo>
                    <a:pt x="1270" y="2188"/>
                    <a:pt x="1342" y="2181"/>
                    <a:pt x="1415" y="2167"/>
                  </a:cubicBezTo>
                  <a:cubicBezTo>
                    <a:pt x="1986" y="2030"/>
                    <a:pt x="2374" y="1459"/>
                    <a:pt x="2260" y="866"/>
                  </a:cubicBezTo>
                  <a:cubicBezTo>
                    <a:pt x="2140" y="345"/>
                    <a:pt x="1686" y="0"/>
                    <a:pt x="1176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8" name="Google Shape;1268;p41"/>
            <p:cNvSpPr/>
            <p:nvPr/>
          </p:nvSpPr>
          <p:spPr>
            <a:xfrm>
              <a:off x="969675" y="1044450"/>
              <a:ext cx="97600" cy="89325"/>
            </a:xfrm>
            <a:custGeom>
              <a:avLst/>
              <a:gdLst/>
              <a:ahLst/>
              <a:cxnLst/>
              <a:rect l="l" t="t" r="r" b="b"/>
              <a:pathLst>
                <a:path w="3904" h="3573" extrusionOk="0">
                  <a:moveTo>
                    <a:pt x="1954" y="1"/>
                  </a:moveTo>
                  <a:cubicBezTo>
                    <a:pt x="1829" y="1"/>
                    <a:pt x="1703" y="14"/>
                    <a:pt x="1575" y="40"/>
                  </a:cubicBezTo>
                  <a:cubicBezTo>
                    <a:pt x="616" y="246"/>
                    <a:pt x="0" y="1182"/>
                    <a:pt x="205" y="2163"/>
                  </a:cubicBezTo>
                  <a:cubicBezTo>
                    <a:pt x="384" y="2997"/>
                    <a:pt x="1133" y="3572"/>
                    <a:pt x="1956" y="3572"/>
                  </a:cubicBezTo>
                  <a:cubicBezTo>
                    <a:pt x="2079" y="3572"/>
                    <a:pt x="2204" y="3559"/>
                    <a:pt x="2328" y="3533"/>
                  </a:cubicBezTo>
                  <a:cubicBezTo>
                    <a:pt x="3287" y="3327"/>
                    <a:pt x="3903" y="2369"/>
                    <a:pt x="3698" y="1410"/>
                  </a:cubicBezTo>
                  <a:cubicBezTo>
                    <a:pt x="3519" y="576"/>
                    <a:pt x="2787" y="1"/>
                    <a:pt x="1954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69" name="Google Shape;1269;p41"/>
            <p:cNvSpPr/>
            <p:nvPr/>
          </p:nvSpPr>
          <p:spPr>
            <a:xfrm>
              <a:off x="881225" y="1195525"/>
              <a:ext cx="40525" cy="20575"/>
            </a:xfrm>
            <a:custGeom>
              <a:avLst/>
              <a:gdLst/>
              <a:ahLst/>
              <a:cxnLst/>
              <a:rect l="l" t="t" r="r" b="b"/>
              <a:pathLst>
                <a:path w="1621" h="823" extrusionOk="0">
                  <a:moveTo>
                    <a:pt x="1415" y="0"/>
                  </a:moveTo>
                  <a:lnTo>
                    <a:pt x="0" y="799"/>
                  </a:lnTo>
                  <a:lnTo>
                    <a:pt x="1621" y="822"/>
                  </a:lnTo>
                  <a:lnTo>
                    <a:pt x="1507" y="366"/>
                  </a:lnTo>
                  <a:lnTo>
                    <a:pt x="1415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0" name="Google Shape;1270;p41"/>
            <p:cNvSpPr/>
            <p:nvPr/>
          </p:nvSpPr>
          <p:spPr>
            <a:xfrm>
              <a:off x="882925" y="1096225"/>
              <a:ext cx="92475" cy="25700"/>
            </a:xfrm>
            <a:custGeom>
              <a:avLst/>
              <a:gdLst/>
              <a:ahLst/>
              <a:cxnLst/>
              <a:rect l="l" t="t" r="r" b="b"/>
              <a:pathLst>
                <a:path w="3699" h="1028" extrusionOk="0">
                  <a:moveTo>
                    <a:pt x="3653" y="1"/>
                  </a:moveTo>
                  <a:lnTo>
                    <a:pt x="1" y="891"/>
                  </a:lnTo>
                  <a:lnTo>
                    <a:pt x="23" y="1028"/>
                  </a:lnTo>
                  <a:lnTo>
                    <a:pt x="3698" y="161"/>
                  </a:lnTo>
                  <a:lnTo>
                    <a:pt x="3653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1" name="Google Shape;1271;p41"/>
            <p:cNvSpPr/>
            <p:nvPr/>
          </p:nvSpPr>
          <p:spPr>
            <a:xfrm>
              <a:off x="832150" y="1176125"/>
              <a:ext cx="29125" cy="66775"/>
            </a:xfrm>
            <a:custGeom>
              <a:avLst/>
              <a:gdLst/>
              <a:ahLst/>
              <a:cxnLst/>
              <a:rect l="l" t="t" r="r" b="b"/>
              <a:pathLst>
                <a:path w="1165" h="2671" extrusionOk="0">
                  <a:moveTo>
                    <a:pt x="137" y="0"/>
                  </a:moveTo>
                  <a:lnTo>
                    <a:pt x="0" y="46"/>
                  </a:lnTo>
                  <a:lnTo>
                    <a:pt x="1027" y="2671"/>
                  </a:lnTo>
                  <a:lnTo>
                    <a:pt x="1164" y="2625"/>
                  </a:lnTo>
                  <a:lnTo>
                    <a:pt x="137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272" name="Google Shape;1272;p41"/>
            <p:cNvSpPr/>
            <p:nvPr/>
          </p:nvSpPr>
          <p:spPr>
            <a:xfrm>
              <a:off x="917725" y="1128750"/>
              <a:ext cx="29150" cy="77075"/>
            </a:xfrm>
            <a:custGeom>
              <a:avLst/>
              <a:gdLst/>
              <a:ahLst/>
              <a:cxnLst/>
              <a:rect l="l" t="t" r="r" b="b"/>
              <a:pathLst>
                <a:path w="1166" h="3083" extrusionOk="0">
                  <a:moveTo>
                    <a:pt x="686" y="1"/>
                  </a:moveTo>
                  <a:lnTo>
                    <a:pt x="549" y="47"/>
                  </a:lnTo>
                  <a:cubicBezTo>
                    <a:pt x="1005" y="1302"/>
                    <a:pt x="800" y="2375"/>
                    <a:pt x="1" y="2968"/>
                  </a:cubicBezTo>
                  <a:lnTo>
                    <a:pt x="69" y="3082"/>
                  </a:lnTo>
                  <a:cubicBezTo>
                    <a:pt x="937" y="2443"/>
                    <a:pt x="1165" y="1325"/>
                    <a:pt x="68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cxnSp>
        <p:nvCxnSpPr>
          <p:cNvPr id="1273" name="Google Shape;1273;p41"/>
          <p:cNvCxnSpPr>
            <a:stCxn id="1242" idx="3"/>
            <a:endCxn id="1245" idx="1"/>
          </p:cNvCxnSpPr>
          <p:nvPr/>
        </p:nvCxnSpPr>
        <p:spPr>
          <a:xfrm flipH="1">
            <a:off x="2666396" y="2308560"/>
            <a:ext cx="932100" cy="782100"/>
          </a:xfrm>
          <a:prstGeom prst="bentConnector3">
            <a:avLst>
              <a:gd name="adj1" fmla="val 49993"/>
            </a:avLst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274" name="Google Shape;1274;p41"/>
          <p:cNvCxnSpPr>
            <a:stCxn id="1242" idx="1"/>
            <a:endCxn id="1248" idx="3"/>
          </p:cNvCxnSpPr>
          <p:nvPr/>
        </p:nvCxnSpPr>
        <p:spPr>
          <a:xfrm>
            <a:off x="5545023" y="2308560"/>
            <a:ext cx="932100" cy="782100"/>
          </a:xfrm>
          <a:prstGeom prst="bentConnector3">
            <a:avLst>
              <a:gd name="adj1" fmla="val 49993"/>
            </a:avLst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275" name="Google Shape;1275;p41"/>
          <p:cNvCxnSpPr>
            <a:stCxn id="1246" idx="2"/>
            <a:endCxn id="1212" idx="3"/>
          </p:cNvCxnSpPr>
          <p:nvPr/>
        </p:nvCxnSpPr>
        <p:spPr>
          <a:xfrm rot="-5400000" flipH="1">
            <a:off x="2330632" y="3141949"/>
            <a:ext cx="630900" cy="1905000"/>
          </a:xfrm>
          <a:prstGeom prst="bentConnector2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oval" w="med" len="med"/>
            <a:tailEnd type="none" w="med" len="med"/>
          </a:ln>
        </p:spPr>
      </p:cxnSp>
      <p:cxnSp>
        <p:nvCxnSpPr>
          <p:cNvPr id="1276" name="Google Shape;1276;p41"/>
          <p:cNvCxnSpPr>
            <a:stCxn id="1249" idx="2"/>
            <a:endCxn id="1212" idx="1"/>
          </p:cNvCxnSpPr>
          <p:nvPr/>
        </p:nvCxnSpPr>
        <p:spPr>
          <a:xfrm rot="5400000">
            <a:off x="6182596" y="3141941"/>
            <a:ext cx="630900" cy="1905000"/>
          </a:xfrm>
          <a:prstGeom prst="bentConnector2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oval" w="med" len="med"/>
            <a:tailEnd type="none" w="med" len="med"/>
          </a:ln>
        </p:spPr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1BAA4685-6997-8D23-F834-5078EB211500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24" name="Google Shape;1324;p43"/>
          <p:cNvGrpSpPr/>
          <p:nvPr/>
        </p:nvGrpSpPr>
        <p:grpSpPr>
          <a:xfrm>
            <a:off x="5902041" y="1443170"/>
            <a:ext cx="2870413" cy="3700230"/>
            <a:chOff x="1849575" y="2886075"/>
            <a:chExt cx="778375" cy="1003425"/>
          </a:xfrm>
        </p:grpSpPr>
        <p:sp>
          <p:nvSpPr>
            <p:cNvPr id="1325" name="Google Shape;1325;p43"/>
            <p:cNvSpPr/>
            <p:nvPr/>
          </p:nvSpPr>
          <p:spPr>
            <a:xfrm>
              <a:off x="2192825" y="2886075"/>
              <a:ext cx="350650" cy="423450"/>
            </a:xfrm>
            <a:custGeom>
              <a:avLst/>
              <a:gdLst/>
              <a:ahLst/>
              <a:cxnLst/>
              <a:rect l="l" t="t" r="r" b="b"/>
              <a:pathLst>
                <a:path w="14026" h="16938" extrusionOk="0">
                  <a:moveTo>
                    <a:pt x="3932" y="0"/>
                  </a:moveTo>
                  <a:cubicBezTo>
                    <a:pt x="3861" y="0"/>
                    <a:pt x="3793" y="46"/>
                    <a:pt x="3777" y="124"/>
                  </a:cubicBezTo>
                  <a:cubicBezTo>
                    <a:pt x="3777" y="192"/>
                    <a:pt x="3869" y="284"/>
                    <a:pt x="3869" y="352"/>
                  </a:cubicBezTo>
                  <a:cubicBezTo>
                    <a:pt x="3891" y="443"/>
                    <a:pt x="3914" y="535"/>
                    <a:pt x="3914" y="626"/>
                  </a:cubicBezTo>
                  <a:cubicBezTo>
                    <a:pt x="3937" y="717"/>
                    <a:pt x="3914" y="809"/>
                    <a:pt x="3937" y="877"/>
                  </a:cubicBezTo>
                  <a:cubicBezTo>
                    <a:pt x="3869" y="740"/>
                    <a:pt x="3800" y="603"/>
                    <a:pt x="3732" y="466"/>
                  </a:cubicBezTo>
                  <a:cubicBezTo>
                    <a:pt x="3658" y="356"/>
                    <a:pt x="3436" y="97"/>
                    <a:pt x="3257" y="97"/>
                  </a:cubicBezTo>
                  <a:cubicBezTo>
                    <a:pt x="3214" y="97"/>
                    <a:pt x="3174" y="111"/>
                    <a:pt x="3138" y="147"/>
                  </a:cubicBezTo>
                  <a:cubicBezTo>
                    <a:pt x="2933" y="352"/>
                    <a:pt x="3572" y="603"/>
                    <a:pt x="3663" y="717"/>
                  </a:cubicBezTo>
                  <a:cubicBezTo>
                    <a:pt x="3686" y="763"/>
                    <a:pt x="3755" y="831"/>
                    <a:pt x="3800" y="946"/>
                  </a:cubicBezTo>
                  <a:cubicBezTo>
                    <a:pt x="3709" y="900"/>
                    <a:pt x="3640" y="831"/>
                    <a:pt x="3526" y="786"/>
                  </a:cubicBezTo>
                  <a:cubicBezTo>
                    <a:pt x="3423" y="745"/>
                    <a:pt x="3301" y="727"/>
                    <a:pt x="3174" y="727"/>
                  </a:cubicBezTo>
                  <a:cubicBezTo>
                    <a:pt x="2797" y="727"/>
                    <a:pt x="2367" y="889"/>
                    <a:pt x="2180" y="1128"/>
                  </a:cubicBezTo>
                  <a:cubicBezTo>
                    <a:pt x="1929" y="1493"/>
                    <a:pt x="1814" y="2041"/>
                    <a:pt x="1974" y="2498"/>
                  </a:cubicBezTo>
                  <a:cubicBezTo>
                    <a:pt x="2088" y="2908"/>
                    <a:pt x="2476" y="3160"/>
                    <a:pt x="2408" y="3548"/>
                  </a:cubicBezTo>
                  <a:cubicBezTo>
                    <a:pt x="2385" y="3776"/>
                    <a:pt x="1929" y="4255"/>
                    <a:pt x="1906" y="4894"/>
                  </a:cubicBezTo>
                  <a:cubicBezTo>
                    <a:pt x="1837" y="6675"/>
                    <a:pt x="2773" y="7565"/>
                    <a:pt x="3001" y="7884"/>
                  </a:cubicBezTo>
                  <a:cubicBezTo>
                    <a:pt x="3412" y="8478"/>
                    <a:pt x="1951" y="10509"/>
                    <a:pt x="1723" y="11011"/>
                  </a:cubicBezTo>
                  <a:cubicBezTo>
                    <a:pt x="1" y="15094"/>
                    <a:pt x="3449" y="16937"/>
                    <a:pt x="7132" y="16937"/>
                  </a:cubicBezTo>
                  <a:cubicBezTo>
                    <a:pt x="8719" y="16937"/>
                    <a:pt x="10350" y="16595"/>
                    <a:pt x="11629" y="15942"/>
                  </a:cubicBezTo>
                  <a:cubicBezTo>
                    <a:pt x="13889" y="14800"/>
                    <a:pt x="14026" y="11011"/>
                    <a:pt x="11926" y="9665"/>
                  </a:cubicBezTo>
                  <a:cubicBezTo>
                    <a:pt x="11173" y="9163"/>
                    <a:pt x="10214" y="8797"/>
                    <a:pt x="10374" y="7679"/>
                  </a:cubicBezTo>
                  <a:cubicBezTo>
                    <a:pt x="10465" y="6971"/>
                    <a:pt x="10922" y="6355"/>
                    <a:pt x="11081" y="5670"/>
                  </a:cubicBezTo>
                  <a:cubicBezTo>
                    <a:pt x="11310" y="4689"/>
                    <a:pt x="11264" y="3182"/>
                    <a:pt x="10693" y="2338"/>
                  </a:cubicBezTo>
                  <a:cubicBezTo>
                    <a:pt x="10077" y="1425"/>
                    <a:pt x="9073" y="626"/>
                    <a:pt x="7977" y="329"/>
                  </a:cubicBezTo>
                  <a:cubicBezTo>
                    <a:pt x="7509" y="204"/>
                    <a:pt x="7074" y="154"/>
                    <a:pt x="6676" y="154"/>
                  </a:cubicBezTo>
                  <a:cubicBezTo>
                    <a:pt x="5482" y="154"/>
                    <a:pt x="4622" y="603"/>
                    <a:pt x="4211" y="809"/>
                  </a:cubicBezTo>
                  <a:cubicBezTo>
                    <a:pt x="4234" y="672"/>
                    <a:pt x="4234" y="512"/>
                    <a:pt x="4211" y="421"/>
                  </a:cubicBezTo>
                  <a:cubicBezTo>
                    <a:pt x="4211" y="284"/>
                    <a:pt x="4188" y="78"/>
                    <a:pt x="4028" y="33"/>
                  </a:cubicBezTo>
                  <a:cubicBezTo>
                    <a:pt x="3999" y="11"/>
                    <a:pt x="3965" y="0"/>
                    <a:pt x="3932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6" name="Google Shape;1326;p43"/>
            <p:cNvSpPr/>
            <p:nvPr/>
          </p:nvSpPr>
          <p:spPr>
            <a:xfrm>
              <a:off x="1849575" y="3076325"/>
              <a:ext cx="778375" cy="813175"/>
            </a:xfrm>
            <a:custGeom>
              <a:avLst/>
              <a:gdLst/>
              <a:ahLst/>
              <a:cxnLst/>
              <a:rect l="l" t="t" r="r" b="b"/>
              <a:pathLst>
                <a:path w="31135" h="32527" extrusionOk="0">
                  <a:moveTo>
                    <a:pt x="4269" y="0"/>
                  </a:moveTo>
                  <a:cubicBezTo>
                    <a:pt x="4269" y="0"/>
                    <a:pt x="0" y="6574"/>
                    <a:pt x="685" y="13239"/>
                  </a:cubicBezTo>
                  <a:cubicBezTo>
                    <a:pt x="776" y="14061"/>
                    <a:pt x="1301" y="14791"/>
                    <a:pt x="2100" y="15065"/>
                  </a:cubicBezTo>
                  <a:cubicBezTo>
                    <a:pt x="2302" y="15143"/>
                    <a:pt x="2535" y="15189"/>
                    <a:pt x="2800" y="15189"/>
                  </a:cubicBezTo>
                  <a:cubicBezTo>
                    <a:pt x="2925" y="15189"/>
                    <a:pt x="3057" y="15178"/>
                    <a:pt x="3196" y="15156"/>
                  </a:cubicBezTo>
                  <a:cubicBezTo>
                    <a:pt x="4931" y="14905"/>
                    <a:pt x="10751" y="13376"/>
                    <a:pt x="10751" y="13376"/>
                  </a:cubicBezTo>
                  <a:cubicBezTo>
                    <a:pt x="10751" y="13376"/>
                    <a:pt x="11025" y="15590"/>
                    <a:pt x="11413" y="19356"/>
                  </a:cubicBezTo>
                  <a:cubicBezTo>
                    <a:pt x="11596" y="21137"/>
                    <a:pt x="9724" y="31362"/>
                    <a:pt x="9884" y="32526"/>
                  </a:cubicBezTo>
                  <a:lnTo>
                    <a:pt x="29536" y="32367"/>
                  </a:lnTo>
                  <a:cubicBezTo>
                    <a:pt x="29536" y="32367"/>
                    <a:pt x="28897" y="25154"/>
                    <a:pt x="27254" y="20201"/>
                  </a:cubicBezTo>
                  <a:cubicBezTo>
                    <a:pt x="27254" y="20201"/>
                    <a:pt x="27140" y="18329"/>
                    <a:pt x="27939" y="16526"/>
                  </a:cubicBezTo>
                  <a:cubicBezTo>
                    <a:pt x="28760" y="14723"/>
                    <a:pt x="31134" y="7168"/>
                    <a:pt x="28349" y="4885"/>
                  </a:cubicBezTo>
                  <a:cubicBezTo>
                    <a:pt x="26803" y="3623"/>
                    <a:pt x="24068" y="3135"/>
                    <a:pt x="21667" y="3135"/>
                  </a:cubicBezTo>
                  <a:cubicBezTo>
                    <a:pt x="20595" y="3135"/>
                    <a:pt x="19589" y="3232"/>
                    <a:pt x="18786" y="3401"/>
                  </a:cubicBezTo>
                  <a:cubicBezTo>
                    <a:pt x="18786" y="3401"/>
                    <a:pt x="14837" y="4041"/>
                    <a:pt x="12303" y="5296"/>
                  </a:cubicBezTo>
                  <a:cubicBezTo>
                    <a:pt x="9747" y="6574"/>
                    <a:pt x="5730" y="8514"/>
                    <a:pt x="5730" y="8514"/>
                  </a:cubicBezTo>
                  <a:lnTo>
                    <a:pt x="7236" y="1575"/>
                  </a:lnTo>
                  <a:lnTo>
                    <a:pt x="4269" y="0"/>
                  </a:lnTo>
                  <a:close/>
                </a:path>
              </a:pathLst>
            </a:custGeom>
            <a:solidFill>
              <a:schemeClr val="dk2"/>
            </a:solidFill>
            <a:ln w="19050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7" name="Google Shape;1327;p43"/>
            <p:cNvSpPr/>
            <p:nvPr/>
          </p:nvSpPr>
          <p:spPr>
            <a:xfrm>
              <a:off x="2198800" y="3154500"/>
              <a:ext cx="209450" cy="735000"/>
            </a:xfrm>
            <a:custGeom>
              <a:avLst/>
              <a:gdLst/>
              <a:ahLst/>
              <a:cxnLst/>
              <a:rect l="l" t="t" r="r" b="b"/>
              <a:pathLst>
                <a:path w="8378" h="29400" extrusionOk="0">
                  <a:moveTo>
                    <a:pt x="7305" y="1"/>
                  </a:moveTo>
                  <a:cubicBezTo>
                    <a:pt x="6392" y="1"/>
                    <a:pt x="5524" y="115"/>
                    <a:pt x="4817" y="274"/>
                  </a:cubicBezTo>
                  <a:cubicBezTo>
                    <a:pt x="4817" y="274"/>
                    <a:pt x="4246" y="343"/>
                    <a:pt x="3401" y="548"/>
                  </a:cubicBezTo>
                  <a:cubicBezTo>
                    <a:pt x="2214" y="822"/>
                    <a:pt x="1530" y="2785"/>
                    <a:pt x="1461" y="3744"/>
                  </a:cubicBezTo>
                  <a:lnTo>
                    <a:pt x="2351" y="3698"/>
                  </a:lnTo>
                  <a:lnTo>
                    <a:pt x="2351" y="3698"/>
                  </a:lnTo>
                  <a:cubicBezTo>
                    <a:pt x="1575" y="8606"/>
                    <a:pt x="137" y="18854"/>
                    <a:pt x="0" y="29399"/>
                  </a:cubicBezTo>
                  <a:lnTo>
                    <a:pt x="5159" y="29399"/>
                  </a:lnTo>
                  <a:cubicBezTo>
                    <a:pt x="5159" y="29399"/>
                    <a:pt x="5433" y="12737"/>
                    <a:pt x="6917" y="4086"/>
                  </a:cubicBezTo>
                  <a:lnTo>
                    <a:pt x="7830" y="4246"/>
                  </a:lnTo>
                  <a:cubicBezTo>
                    <a:pt x="7830" y="4246"/>
                    <a:pt x="8377" y="23"/>
                    <a:pt x="7305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8" name="Google Shape;1328;p43"/>
            <p:cNvSpPr/>
            <p:nvPr/>
          </p:nvSpPr>
          <p:spPr>
            <a:xfrm>
              <a:off x="2254725" y="2965050"/>
              <a:ext cx="168350" cy="275650"/>
            </a:xfrm>
            <a:custGeom>
              <a:avLst/>
              <a:gdLst/>
              <a:ahLst/>
              <a:cxnLst/>
              <a:rect l="l" t="t" r="r" b="b"/>
              <a:pathLst>
                <a:path w="6734" h="11026" extrusionOk="0">
                  <a:moveTo>
                    <a:pt x="1530" y="1"/>
                  </a:moveTo>
                  <a:cubicBezTo>
                    <a:pt x="320" y="708"/>
                    <a:pt x="206" y="1667"/>
                    <a:pt x="114" y="2899"/>
                  </a:cubicBezTo>
                  <a:cubicBezTo>
                    <a:pt x="0" y="4337"/>
                    <a:pt x="502" y="5638"/>
                    <a:pt x="1347" y="6300"/>
                  </a:cubicBezTo>
                  <a:lnTo>
                    <a:pt x="1142" y="8172"/>
                  </a:lnTo>
                  <a:cubicBezTo>
                    <a:pt x="1119" y="8400"/>
                    <a:pt x="1164" y="8629"/>
                    <a:pt x="1256" y="8834"/>
                  </a:cubicBezTo>
                  <a:lnTo>
                    <a:pt x="2077" y="11025"/>
                  </a:lnTo>
                  <a:lnTo>
                    <a:pt x="4680" y="8332"/>
                  </a:lnTo>
                  <a:cubicBezTo>
                    <a:pt x="4908" y="8104"/>
                    <a:pt x="5045" y="7807"/>
                    <a:pt x="5068" y="7487"/>
                  </a:cubicBezTo>
                  <a:lnTo>
                    <a:pt x="5227" y="4794"/>
                  </a:lnTo>
                  <a:cubicBezTo>
                    <a:pt x="5250" y="4794"/>
                    <a:pt x="5250" y="4794"/>
                    <a:pt x="5273" y="4771"/>
                  </a:cubicBezTo>
                  <a:cubicBezTo>
                    <a:pt x="5368" y="4813"/>
                    <a:pt x="5470" y="4834"/>
                    <a:pt x="5575" y="4834"/>
                  </a:cubicBezTo>
                  <a:cubicBezTo>
                    <a:pt x="5922" y="4834"/>
                    <a:pt x="6295" y="4609"/>
                    <a:pt x="6506" y="4223"/>
                  </a:cubicBezTo>
                  <a:cubicBezTo>
                    <a:pt x="6711" y="3881"/>
                    <a:pt x="6734" y="3493"/>
                    <a:pt x="6620" y="3196"/>
                  </a:cubicBezTo>
                  <a:cubicBezTo>
                    <a:pt x="6545" y="3187"/>
                    <a:pt x="6467" y="3177"/>
                    <a:pt x="6389" y="3177"/>
                  </a:cubicBezTo>
                  <a:cubicBezTo>
                    <a:pt x="6277" y="3177"/>
                    <a:pt x="6166" y="3197"/>
                    <a:pt x="6072" y="3265"/>
                  </a:cubicBezTo>
                  <a:cubicBezTo>
                    <a:pt x="5661" y="3561"/>
                    <a:pt x="5068" y="3607"/>
                    <a:pt x="5068" y="3607"/>
                  </a:cubicBezTo>
                  <a:cubicBezTo>
                    <a:pt x="5000" y="3612"/>
                    <a:pt x="4933" y="3615"/>
                    <a:pt x="4868" y="3615"/>
                  </a:cubicBezTo>
                  <a:cubicBezTo>
                    <a:pt x="2439" y="3615"/>
                    <a:pt x="1530" y="1"/>
                    <a:pt x="1530" y="1"/>
                  </a:cubicBezTo>
                  <a:close/>
                </a:path>
              </a:pathLst>
            </a:custGeom>
            <a:solidFill>
              <a:srgbClr val="FFD0A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29" name="Google Shape;1329;p43"/>
            <p:cNvSpPr/>
            <p:nvPr/>
          </p:nvSpPr>
          <p:spPr>
            <a:xfrm>
              <a:off x="2284400" y="3096300"/>
              <a:ext cx="87325" cy="65075"/>
            </a:xfrm>
            <a:custGeom>
              <a:avLst/>
              <a:gdLst/>
              <a:ahLst/>
              <a:cxnLst/>
              <a:rect l="l" t="t" r="r" b="b"/>
              <a:pathLst>
                <a:path w="3493" h="2603" extrusionOk="0">
                  <a:moveTo>
                    <a:pt x="3493" y="0"/>
                  </a:moveTo>
                  <a:lnTo>
                    <a:pt x="3493" y="0"/>
                  </a:lnTo>
                  <a:cubicBezTo>
                    <a:pt x="2883" y="943"/>
                    <a:pt x="1785" y="1128"/>
                    <a:pt x="1017" y="1128"/>
                  </a:cubicBezTo>
                  <a:cubicBezTo>
                    <a:pt x="519" y="1128"/>
                    <a:pt x="160" y="1050"/>
                    <a:pt x="160" y="1050"/>
                  </a:cubicBezTo>
                  <a:lnTo>
                    <a:pt x="0" y="2602"/>
                  </a:lnTo>
                  <a:cubicBezTo>
                    <a:pt x="2511" y="2580"/>
                    <a:pt x="3492" y="1"/>
                    <a:pt x="3493" y="0"/>
                  </a:cubicBezTo>
                  <a:close/>
                </a:path>
              </a:pathLst>
            </a:custGeom>
            <a:solidFill>
              <a:srgbClr val="F6837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0" name="Google Shape;1330;p43"/>
            <p:cNvSpPr/>
            <p:nvPr/>
          </p:nvSpPr>
          <p:spPr>
            <a:xfrm>
              <a:off x="2300375" y="2969150"/>
              <a:ext cx="112425" cy="107075"/>
            </a:xfrm>
            <a:custGeom>
              <a:avLst/>
              <a:gdLst/>
              <a:ahLst/>
              <a:cxnLst/>
              <a:rect l="l" t="t" r="r" b="b"/>
              <a:pathLst>
                <a:path w="4497" h="4283" extrusionOk="0">
                  <a:moveTo>
                    <a:pt x="93" y="1"/>
                  </a:moveTo>
                  <a:cubicBezTo>
                    <a:pt x="63" y="1"/>
                    <a:pt x="32" y="7"/>
                    <a:pt x="0" y="19"/>
                  </a:cubicBezTo>
                  <a:cubicBezTo>
                    <a:pt x="160" y="270"/>
                    <a:pt x="251" y="613"/>
                    <a:pt x="320" y="909"/>
                  </a:cubicBezTo>
                  <a:cubicBezTo>
                    <a:pt x="525" y="1594"/>
                    <a:pt x="799" y="2256"/>
                    <a:pt x="1119" y="2895"/>
                  </a:cubicBezTo>
                  <a:cubicBezTo>
                    <a:pt x="1393" y="3466"/>
                    <a:pt x="2032" y="4151"/>
                    <a:pt x="2671" y="4265"/>
                  </a:cubicBezTo>
                  <a:cubicBezTo>
                    <a:pt x="2741" y="4276"/>
                    <a:pt x="2810" y="4282"/>
                    <a:pt x="2879" y="4282"/>
                  </a:cubicBezTo>
                  <a:cubicBezTo>
                    <a:pt x="3343" y="4282"/>
                    <a:pt x="3753" y="4018"/>
                    <a:pt x="3972" y="3580"/>
                  </a:cubicBezTo>
                  <a:cubicBezTo>
                    <a:pt x="4086" y="3374"/>
                    <a:pt x="4132" y="3123"/>
                    <a:pt x="4246" y="2918"/>
                  </a:cubicBezTo>
                  <a:cubicBezTo>
                    <a:pt x="4337" y="2781"/>
                    <a:pt x="4428" y="2667"/>
                    <a:pt x="4497" y="2530"/>
                  </a:cubicBezTo>
                  <a:lnTo>
                    <a:pt x="4497" y="2530"/>
                  </a:lnTo>
                  <a:cubicBezTo>
                    <a:pt x="4409" y="2574"/>
                    <a:pt x="4315" y="2587"/>
                    <a:pt x="4217" y="2587"/>
                  </a:cubicBezTo>
                  <a:cubicBezTo>
                    <a:pt x="4061" y="2587"/>
                    <a:pt x="3898" y="2553"/>
                    <a:pt x="3744" y="2553"/>
                  </a:cubicBezTo>
                  <a:cubicBezTo>
                    <a:pt x="3652" y="2895"/>
                    <a:pt x="3607" y="3260"/>
                    <a:pt x="3287" y="3489"/>
                  </a:cubicBezTo>
                  <a:cubicBezTo>
                    <a:pt x="3108" y="3602"/>
                    <a:pt x="2948" y="3649"/>
                    <a:pt x="2800" y="3649"/>
                  </a:cubicBezTo>
                  <a:cubicBezTo>
                    <a:pt x="2439" y="3649"/>
                    <a:pt x="2150" y="3369"/>
                    <a:pt x="1826" y="3078"/>
                  </a:cubicBezTo>
                  <a:cubicBezTo>
                    <a:pt x="1256" y="2553"/>
                    <a:pt x="799" y="1663"/>
                    <a:pt x="639" y="955"/>
                  </a:cubicBezTo>
                  <a:cubicBezTo>
                    <a:pt x="618" y="808"/>
                    <a:pt x="442" y="1"/>
                    <a:pt x="9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1" name="Google Shape;1331;p43"/>
            <p:cNvSpPr/>
            <p:nvPr/>
          </p:nvSpPr>
          <p:spPr>
            <a:xfrm>
              <a:off x="1948300" y="2961050"/>
              <a:ext cx="270500" cy="317300"/>
            </a:xfrm>
            <a:custGeom>
              <a:avLst/>
              <a:gdLst/>
              <a:ahLst/>
              <a:cxnLst/>
              <a:rect l="l" t="t" r="r" b="b"/>
              <a:pathLst>
                <a:path w="10820" h="12692" extrusionOk="0">
                  <a:moveTo>
                    <a:pt x="4474" y="1"/>
                  </a:moveTo>
                  <a:cubicBezTo>
                    <a:pt x="4360" y="1"/>
                    <a:pt x="4268" y="92"/>
                    <a:pt x="4268" y="206"/>
                  </a:cubicBezTo>
                  <a:lnTo>
                    <a:pt x="4268" y="229"/>
                  </a:lnTo>
                  <a:cubicBezTo>
                    <a:pt x="4268" y="343"/>
                    <a:pt x="4360" y="457"/>
                    <a:pt x="4474" y="457"/>
                  </a:cubicBezTo>
                  <a:lnTo>
                    <a:pt x="4611" y="457"/>
                  </a:lnTo>
                  <a:lnTo>
                    <a:pt x="4588" y="5182"/>
                  </a:lnTo>
                  <a:lnTo>
                    <a:pt x="799" y="10135"/>
                  </a:lnTo>
                  <a:cubicBezTo>
                    <a:pt x="0" y="11162"/>
                    <a:pt x="731" y="12623"/>
                    <a:pt x="2009" y="12646"/>
                  </a:cubicBezTo>
                  <a:lnTo>
                    <a:pt x="8788" y="12692"/>
                  </a:lnTo>
                  <a:cubicBezTo>
                    <a:pt x="10089" y="12692"/>
                    <a:pt x="10819" y="11231"/>
                    <a:pt x="10043" y="10204"/>
                  </a:cubicBezTo>
                  <a:lnTo>
                    <a:pt x="6323" y="5205"/>
                  </a:lnTo>
                  <a:lnTo>
                    <a:pt x="6368" y="457"/>
                  </a:lnTo>
                  <a:lnTo>
                    <a:pt x="6483" y="457"/>
                  </a:lnTo>
                  <a:cubicBezTo>
                    <a:pt x="6619" y="457"/>
                    <a:pt x="6711" y="366"/>
                    <a:pt x="6711" y="252"/>
                  </a:cubicBezTo>
                  <a:lnTo>
                    <a:pt x="6711" y="229"/>
                  </a:lnTo>
                  <a:cubicBezTo>
                    <a:pt x="6711" y="115"/>
                    <a:pt x="6619" y="1"/>
                    <a:pt x="650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2" name="Google Shape;1332;p43"/>
            <p:cNvSpPr/>
            <p:nvPr/>
          </p:nvSpPr>
          <p:spPr>
            <a:xfrm>
              <a:off x="1948300" y="3168000"/>
              <a:ext cx="270500" cy="110350"/>
            </a:xfrm>
            <a:custGeom>
              <a:avLst/>
              <a:gdLst/>
              <a:ahLst/>
              <a:cxnLst/>
              <a:rect l="l" t="t" r="r" b="b"/>
              <a:pathLst>
                <a:path w="10820" h="4414" extrusionOk="0">
                  <a:moveTo>
                    <a:pt x="3614" y="1"/>
                  </a:moveTo>
                  <a:cubicBezTo>
                    <a:pt x="2701" y="1"/>
                    <a:pt x="2032" y="214"/>
                    <a:pt x="2032" y="214"/>
                  </a:cubicBezTo>
                  <a:lnTo>
                    <a:pt x="799" y="1857"/>
                  </a:lnTo>
                  <a:cubicBezTo>
                    <a:pt x="0" y="2884"/>
                    <a:pt x="731" y="4345"/>
                    <a:pt x="2009" y="4368"/>
                  </a:cubicBezTo>
                  <a:lnTo>
                    <a:pt x="8788" y="4414"/>
                  </a:lnTo>
                  <a:cubicBezTo>
                    <a:pt x="10089" y="4414"/>
                    <a:pt x="10819" y="2953"/>
                    <a:pt x="10043" y="1926"/>
                  </a:cubicBezTo>
                  <a:lnTo>
                    <a:pt x="8674" y="54"/>
                  </a:lnTo>
                  <a:cubicBezTo>
                    <a:pt x="8674" y="54"/>
                    <a:pt x="7696" y="412"/>
                    <a:pt x="6516" y="412"/>
                  </a:cubicBezTo>
                  <a:cubicBezTo>
                    <a:pt x="6063" y="412"/>
                    <a:pt x="5581" y="359"/>
                    <a:pt x="5113" y="214"/>
                  </a:cubicBezTo>
                  <a:cubicBezTo>
                    <a:pt x="4588" y="54"/>
                    <a:pt x="4071" y="1"/>
                    <a:pt x="3614" y="1"/>
                  </a:cubicBezTo>
                  <a:close/>
                </a:path>
              </a:pathLst>
            </a:custGeom>
            <a:solidFill>
              <a:srgbClr val="E8921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3" name="Google Shape;1333;p43"/>
            <p:cNvSpPr/>
            <p:nvPr/>
          </p:nvSpPr>
          <p:spPr>
            <a:xfrm>
              <a:off x="1948300" y="3168700"/>
              <a:ext cx="270500" cy="109650"/>
            </a:xfrm>
            <a:custGeom>
              <a:avLst/>
              <a:gdLst/>
              <a:ahLst/>
              <a:cxnLst/>
              <a:rect l="l" t="t" r="r" b="b"/>
              <a:pathLst>
                <a:path w="10820" h="4386" extrusionOk="0">
                  <a:moveTo>
                    <a:pt x="8120" y="0"/>
                  </a:moveTo>
                  <a:cubicBezTo>
                    <a:pt x="7476" y="0"/>
                    <a:pt x="6328" y="86"/>
                    <a:pt x="4999" y="574"/>
                  </a:cubicBezTo>
                  <a:cubicBezTo>
                    <a:pt x="4644" y="712"/>
                    <a:pt x="4294" y="764"/>
                    <a:pt x="3965" y="764"/>
                  </a:cubicBezTo>
                  <a:cubicBezTo>
                    <a:pt x="2879" y="764"/>
                    <a:pt x="2032" y="186"/>
                    <a:pt x="2032" y="186"/>
                  </a:cubicBezTo>
                  <a:lnTo>
                    <a:pt x="799" y="1829"/>
                  </a:lnTo>
                  <a:cubicBezTo>
                    <a:pt x="0" y="2856"/>
                    <a:pt x="731" y="4317"/>
                    <a:pt x="2009" y="4340"/>
                  </a:cubicBezTo>
                  <a:lnTo>
                    <a:pt x="8788" y="4386"/>
                  </a:lnTo>
                  <a:cubicBezTo>
                    <a:pt x="10089" y="4386"/>
                    <a:pt x="10819" y="2925"/>
                    <a:pt x="10043" y="1898"/>
                  </a:cubicBezTo>
                  <a:lnTo>
                    <a:pt x="8674" y="26"/>
                  </a:lnTo>
                  <a:cubicBezTo>
                    <a:pt x="8674" y="26"/>
                    <a:pt x="8472" y="0"/>
                    <a:pt x="8120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4" name="Google Shape;1334;p43"/>
            <p:cNvSpPr/>
            <p:nvPr/>
          </p:nvSpPr>
          <p:spPr>
            <a:xfrm>
              <a:off x="1948300" y="2961050"/>
              <a:ext cx="270500" cy="317300"/>
            </a:xfrm>
            <a:custGeom>
              <a:avLst/>
              <a:gdLst/>
              <a:ahLst/>
              <a:cxnLst/>
              <a:rect l="l" t="t" r="r" b="b"/>
              <a:pathLst>
                <a:path w="10820" h="12692" extrusionOk="0">
                  <a:moveTo>
                    <a:pt x="4908" y="434"/>
                  </a:moveTo>
                  <a:lnTo>
                    <a:pt x="6049" y="457"/>
                  </a:lnTo>
                  <a:lnTo>
                    <a:pt x="6026" y="5182"/>
                  </a:lnTo>
                  <a:lnTo>
                    <a:pt x="6026" y="5296"/>
                  </a:lnTo>
                  <a:lnTo>
                    <a:pt x="6094" y="5388"/>
                  </a:lnTo>
                  <a:lnTo>
                    <a:pt x="9815" y="10386"/>
                  </a:lnTo>
                  <a:cubicBezTo>
                    <a:pt x="10089" y="10774"/>
                    <a:pt x="10135" y="11254"/>
                    <a:pt x="9929" y="11687"/>
                  </a:cubicBezTo>
                  <a:cubicBezTo>
                    <a:pt x="9701" y="12121"/>
                    <a:pt x="9290" y="12372"/>
                    <a:pt x="8788" y="12372"/>
                  </a:cubicBezTo>
                  <a:lnTo>
                    <a:pt x="2009" y="12326"/>
                  </a:lnTo>
                  <a:cubicBezTo>
                    <a:pt x="1529" y="12326"/>
                    <a:pt x="1119" y="12075"/>
                    <a:pt x="890" y="11642"/>
                  </a:cubicBezTo>
                  <a:cubicBezTo>
                    <a:pt x="685" y="11208"/>
                    <a:pt x="731" y="10706"/>
                    <a:pt x="1027" y="10318"/>
                  </a:cubicBezTo>
                  <a:lnTo>
                    <a:pt x="4816" y="5365"/>
                  </a:lnTo>
                  <a:lnTo>
                    <a:pt x="4885" y="5296"/>
                  </a:lnTo>
                  <a:lnTo>
                    <a:pt x="4885" y="5182"/>
                  </a:lnTo>
                  <a:lnTo>
                    <a:pt x="4908" y="457"/>
                  </a:lnTo>
                  <a:lnTo>
                    <a:pt x="4908" y="434"/>
                  </a:lnTo>
                  <a:close/>
                  <a:moveTo>
                    <a:pt x="4474" y="1"/>
                  </a:moveTo>
                  <a:cubicBezTo>
                    <a:pt x="4360" y="1"/>
                    <a:pt x="4268" y="92"/>
                    <a:pt x="4268" y="206"/>
                  </a:cubicBezTo>
                  <a:lnTo>
                    <a:pt x="4268" y="229"/>
                  </a:lnTo>
                  <a:cubicBezTo>
                    <a:pt x="4268" y="343"/>
                    <a:pt x="4360" y="457"/>
                    <a:pt x="4474" y="457"/>
                  </a:cubicBezTo>
                  <a:lnTo>
                    <a:pt x="4611" y="457"/>
                  </a:lnTo>
                  <a:lnTo>
                    <a:pt x="4588" y="5182"/>
                  </a:lnTo>
                  <a:lnTo>
                    <a:pt x="799" y="10135"/>
                  </a:lnTo>
                  <a:cubicBezTo>
                    <a:pt x="0" y="11162"/>
                    <a:pt x="731" y="12623"/>
                    <a:pt x="2009" y="12646"/>
                  </a:cubicBezTo>
                  <a:lnTo>
                    <a:pt x="8788" y="12692"/>
                  </a:lnTo>
                  <a:cubicBezTo>
                    <a:pt x="10089" y="12692"/>
                    <a:pt x="10819" y="11231"/>
                    <a:pt x="10043" y="10204"/>
                  </a:cubicBezTo>
                  <a:lnTo>
                    <a:pt x="6323" y="5205"/>
                  </a:lnTo>
                  <a:lnTo>
                    <a:pt x="6368" y="457"/>
                  </a:lnTo>
                  <a:lnTo>
                    <a:pt x="6483" y="457"/>
                  </a:lnTo>
                  <a:cubicBezTo>
                    <a:pt x="6619" y="457"/>
                    <a:pt x="6711" y="366"/>
                    <a:pt x="6711" y="252"/>
                  </a:cubicBezTo>
                  <a:lnTo>
                    <a:pt x="6711" y="229"/>
                  </a:lnTo>
                  <a:cubicBezTo>
                    <a:pt x="6711" y="115"/>
                    <a:pt x="6619" y="1"/>
                    <a:pt x="6505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5" name="Google Shape;1335;p43"/>
            <p:cNvSpPr/>
            <p:nvPr/>
          </p:nvSpPr>
          <p:spPr>
            <a:xfrm>
              <a:off x="2138300" y="3191750"/>
              <a:ext cx="21150" cy="20975"/>
            </a:xfrm>
            <a:custGeom>
              <a:avLst/>
              <a:gdLst/>
              <a:ahLst/>
              <a:cxnLst/>
              <a:rect l="l" t="t" r="r" b="b"/>
              <a:pathLst>
                <a:path w="846" h="839" extrusionOk="0">
                  <a:moveTo>
                    <a:pt x="287" y="0"/>
                  </a:moveTo>
                  <a:cubicBezTo>
                    <a:pt x="235" y="0"/>
                    <a:pt x="183" y="13"/>
                    <a:pt x="138" y="40"/>
                  </a:cubicBezTo>
                  <a:cubicBezTo>
                    <a:pt x="24" y="131"/>
                    <a:pt x="1" y="291"/>
                    <a:pt x="92" y="405"/>
                  </a:cubicBezTo>
                  <a:lnTo>
                    <a:pt x="343" y="747"/>
                  </a:lnTo>
                  <a:cubicBezTo>
                    <a:pt x="412" y="816"/>
                    <a:pt x="480" y="839"/>
                    <a:pt x="549" y="839"/>
                  </a:cubicBezTo>
                  <a:cubicBezTo>
                    <a:pt x="617" y="839"/>
                    <a:pt x="663" y="816"/>
                    <a:pt x="709" y="793"/>
                  </a:cubicBezTo>
                  <a:cubicBezTo>
                    <a:pt x="823" y="702"/>
                    <a:pt x="845" y="542"/>
                    <a:pt x="754" y="428"/>
                  </a:cubicBezTo>
                  <a:lnTo>
                    <a:pt x="503" y="85"/>
                  </a:lnTo>
                  <a:cubicBezTo>
                    <a:pt x="448" y="30"/>
                    <a:pt x="367" y="0"/>
                    <a:pt x="28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6" name="Google Shape;1336;p43"/>
            <p:cNvSpPr/>
            <p:nvPr/>
          </p:nvSpPr>
          <p:spPr>
            <a:xfrm>
              <a:off x="2084675" y="3120575"/>
              <a:ext cx="57075" cy="69325"/>
            </a:xfrm>
            <a:custGeom>
              <a:avLst/>
              <a:gdLst/>
              <a:ahLst/>
              <a:cxnLst/>
              <a:rect l="l" t="t" r="r" b="b"/>
              <a:pathLst>
                <a:path w="2283" h="2773" extrusionOk="0">
                  <a:moveTo>
                    <a:pt x="294" y="0"/>
                  </a:moveTo>
                  <a:cubicBezTo>
                    <a:pt x="241" y="0"/>
                    <a:pt x="185" y="18"/>
                    <a:pt x="137" y="57"/>
                  </a:cubicBezTo>
                  <a:cubicBezTo>
                    <a:pt x="23" y="148"/>
                    <a:pt x="0" y="308"/>
                    <a:pt x="92" y="422"/>
                  </a:cubicBezTo>
                  <a:lnTo>
                    <a:pt x="1804" y="2659"/>
                  </a:lnTo>
                  <a:cubicBezTo>
                    <a:pt x="1849" y="2727"/>
                    <a:pt x="1918" y="2773"/>
                    <a:pt x="1986" y="2773"/>
                  </a:cubicBezTo>
                  <a:cubicBezTo>
                    <a:pt x="2055" y="2773"/>
                    <a:pt x="2100" y="2750"/>
                    <a:pt x="2146" y="2704"/>
                  </a:cubicBezTo>
                  <a:cubicBezTo>
                    <a:pt x="2260" y="2636"/>
                    <a:pt x="2283" y="2476"/>
                    <a:pt x="2192" y="2362"/>
                  </a:cubicBezTo>
                  <a:lnTo>
                    <a:pt x="480" y="102"/>
                  </a:lnTo>
                  <a:cubicBezTo>
                    <a:pt x="440" y="36"/>
                    <a:pt x="369" y="0"/>
                    <a:pt x="294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7" name="Google Shape;1337;p43"/>
            <p:cNvSpPr/>
            <p:nvPr/>
          </p:nvSpPr>
          <p:spPr>
            <a:xfrm>
              <a:off x="2054425" y="3248275"/>
              <a:ext cx="213450" cy="101400"/>
            </a:xfrm>
            <a:custGeom>
              <a:avLst/>
              <a:gdLst/>
              <a:ahLst/>
              <a:cxnLst/>
              <a:rect l="l" t="t" r="r" b="b"/>
              <a:pathLst>
                <a:path w="8538" h="4056" extrusionOk="0">
                  <a:moveTo>
                    <a:pt x="2314" y="1"/>
                  </a:moveTo>
                  <a:cubicBezTo>
                    <a:pt x="2262" y="1"/>
                    <a:pt x="2219" y="12"/>
                    <a:pt x="2192" y="39"/>
                  </a:cubicBezTo>
                  <a:cubicBezTo>
                    <a:pt x="1941" y="244"/>
                    <a:pt x="2489" y="655"/>
                    <a:pt x="2626" y="746"/>
                  </a:cubicBezTo>
                  <a:cubicBezTo>
                    <a:pt x="3059" y="1020"/>
                    <a:pt x="3561" y="1020"/>
                    <a:pt x="4018" y="1225"/>
                  </a:cubicBezTo>
                  <a:cubicBezTo>
                    <a:pt x="3965" y="1224"/>
                    <a:pt x="3911" y="1223"/>
                    <a:pt x="3857" y="1223"/>
                  </a:cubicBezTo>
                  <a:cubicBezTo>
                    <a:pt x="3465" y="1223"/>
                    <a:pt x="3043" y="1264"/>
                    <a:pt x="2637" y="1264"/>
                  </a:cubicBezTo>
                  <a:cubicBezTo>
                    <a:pt x="2396" y="1264"/>
                    <a:pt x="2160" y="1250"/>
                    <a:pt x="1941" y="1203"/>
                  </a:cubicBezTo>
                  <a:cubicBezTo>
                    <a:pt x="1598" y="1134"/>
                    <a:pt x="1393" y="655"/>
                    <a:pt x="1073" y="449"/>
                  </a:cubicBezTo>
                  <a:cubicBezTo>
                    <a:pt x="987" y="380"/>
                    <a:pt x="494" y="22"/>
                    <a:pt x="220" y="22"/>
                  </a:cubicBezTo>
                  <a:cubicBezTo>
                    <a:pt x="133" y="22"/>
                    <a:pt x="68" y="59"/>
                    <a:pt x="46" y="153"/>
                  </a:cubicBezTo>
                  <a:cubicBezTo>
                    <a:pt x="1" y="312"/>
                    <a:pt x="252" y="404"/>
                    <a:pt x="343" y="495"/>
                  </a:cubicBezTo>
                  <a:cubicBezTo>
                    <a:pt x="503" y="678"/>
                    <a:pt x="571" y="929"/>
                    <a:pt x="685" y="1157"/>
                  </a:cubicBezTo>
                  <a:cubicBezTo>
                    <a:pt x="914" y="1659"/>
                    <a:pt x="1256" y="1956"/>
                    <a:pt x="1781" y="2047"/>
                  </a:cubicBezTo>
                  <a:cubicBezTo>
                    <a:pt x="2169" y="2116"/>
                    <a:pt x="2534" y="2253"/>
                    <a:pt x="2877" y="2412"/>
                  </a:cubicBezTo>
                  <a:cubicBezTo>
                    <a:pt x="3812" y="2823"/>
                    <a:pt x="4771" y="3006"/>
                    <a:pt x="5753" y="3211"/>
                  </a:cubicBezTo>
                  <a:cubicBezTo>
                    <a:pt x="6163" y="3303"/>
                    <a:pt x="6597" y="4056"/>
                    <a:pt x="6597" y="4056"/>
                  </a:cubicBezTo>
                  <a:lnTo>
                    <a:pt x="8537" y="2869"/>
                  </a:lnTo>
                  <a:cubicBezTo>
                    <a:pt x="8537" y="2869"/>
                    <a:pt x="7647" y="1865"/>
                    <a:pt x="7259" y="1454"/>
                  </a:cubicBezTo>
                  <a:cubicBezTo>
                    <a:pt x="6483" y="655"/>
                    <a:pt x="5456" y="632"/>
                    <a:pt x="4429" y="449"/>
                  </a:cubicBezTo>
                  <a:cubicBezTo>
                    <a:pt x="3972" y="358"/>
                    <a:pt x="3493" y="290"/>
                    <a:pt x="3036" y="221"/>
                  </a:cubicBezTo>
                  <a:cubicBezTo>
                    <a:pt x="2908" y="184"/>
                    <a:pt x="2529" y="1"/>
                    <a:pt x="2314" y="1"/>
                  </a:cubicBezTo>
                  <a:close/>
                </a:path>
              </a:pathLst>
            </a:custGeom>
            <a:solidFill>
              <a:srgbClr val="FFD0A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8" name="Google Shape;1338;p43"/>
            <p:cNvSpPr/>
            <p:nvPr/>
          </p:nvSpPr>
          <p:spPr>
            <a:xfrm>
              <a:off x="2213625" y="3306300"/>
              <a:ext cx="54250" cy="43375"/>
            </a:xfrm>
            <a:custGeom>
              <a:avLst/>
              <a:gdLst/>
              <a:ahLst/>
              <a:cxnLst/>
              <a:rect l="l" t="t" r="r" b="b"/>
              <a:pathLst>
                <a:path w="2170" h="1735" extrusionOk="0">
                  <a:moveTo>
                    <a:pt x="1667" y="0"/>
                  </a:moveTo>
                  <a:lnTo>
                    <a:pt x="1" y="1392"/>
                  </a:lnTo>
                  <a:cubicBezTo>
                    <a:pt x="138" y="1575"/>
                    <a:pt x="229" y="1735"/>
                    <a:pt x="229" y="1735"/>
                  </a:cubicBezTo>
                  <a:lnTo>
                    <a:pt x="2169" y="548"/>
                  </a:lnTo>
                  <a:cubicBezTo>
                    <a:pt x="2169" y="548"/>
                    <a:pt x="1941" y="297"/>
                    <a:pt x="1667" y="0"/>
                  </a:cubicBezTo>
                  <a:close/>
                </a:path>
              </a:pathLst>
            </a:custGeom>
            <a:solidFill>
              <a:srgbClr val="F6837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39" name="Google Shape;1339;p43"/>
            <p:cNvSpPr/>
            <p:nvPr/>
          </p:nvSpPr>
          <p:spPr>
            <a:xfrm>
              <a:off x="2201650" y="3192675"/>
              <a:ext cx="411225" cy="435975"/>
            </a:xfrm>
            <a:custGeom>
              <a:avLst/>
              <a:gdLst/>
              <a:ahLst/>
              <a:cxnLst/>
              <a:rect l="l" t="t" r="r" b="b"/>
              <a:pathLst>
                <a:path w="16449" h="17439" extrusionOk="0">
                  <a:moveTo>
                    <a:pt x="13166" y="0"/>
                  </a:moveTo>
                  <a:cubicBezTo>
                    <a:pt x="12996" y="0"/>
                    <a:pt x="12816" y="16"/>
                    <a:pt x="12623" y="48"/>
                  </a:cubicBezTo>
                  <a:cubicBezTo>
                    <a:pt x="8674" y="688"/>
                    <a:pt x="8811" y="9224"/>
                    <a:pt x="8811" y="9224"/>
                  </a:cubicBezTo>
                  <a:lnTo>
                    <a:pt x="3082" y="4910"/>
                  </a:lnTo>
                  <a:lnTo>
                    <a:pt x="1" y="6805"/>
                  </a:lnTo>
                  <a:cubicBezTo>
                    <a:pt x="1" y="6805"/>
                    <a:pt x="6962" y="17439"/>
                    <a:pt x="9938" y="17439"/>
                  </a:cubicBezTo>
                  <a:cubicBezTo>
                    <a:pt x="10127" y="17439"/>
                    <a:pt x="10300" y="17396"/>
                    <a:pt x="10455" y="17304"/>
                  </a:cubicBezTo>
                  <a:cubicBezTo>
                    <a:pt x="13057" y="15775"/>
                    <a:pt x="13627" y="11142"/>
                    <a:pt x="14586" y="8425"/>
                  </a:cubicBezTo>
                  <a:cubicBezTo>
                    <a:pt x="15476" y="5864"/>
                    <a:pt x="16448" y="0"/>
                    <a:pt x="1316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0" name="Google Shape;1340;p43"/>
            <p:cNvSpPr/>
            <p:nvPr/>
          </p:nvSpPr>
          <p:spPr>
            <a:xfrm>
              <a:off x="2198225" y="3292450"/>
              <a:ext cx="268225" cy="339125"/>
            </a:xfrm>
            <a:custGeom>
              <a:avLst/>
              <a:gdLst/>
              <a:ahLst/>
              <a:cxnLst/>
              <a:rect l="l" t="t" r="r" b="b"/>
              <a:pathLst>
                <a:path w="10729" h="13565" extrusionOk="0">
                  <a:moveTo>
                    <a:pt x="9551" y="0"/>
                  </a:moveTo>
                  <a:cubicBezTo>
                    <a:pt x="9496" y="0"/>
                    <a:pt x="9446" y="41"/>
                    <a:pt x="9427" y="98"/>
                  </a:cubicBezTo>
                  <a:cubicBezTo>
                    <a:pt x="8902" y="2106"/>
                    <a:pt x="8834" y="4252"/>
                    <a:pt x="8811" y="4982"/>
                  </a:cubicBezTo>
                  <a:lnTo>
                    <a:pt x="3310" y="828"/>
                  </a:lnTo>
                  <a:cubicBezTo>
                    <a:pt x="3284" y="801"/>
                    <a:pt x="3249" y="790"/>
                    <a:pt x="3216" y="790"/>
                  </a:cubicBezTo>
                  <a:cubicBezTo>
                    <a:pt x="3192" y="790"/>
                    <a:pt x="3169" y="796"/>
                    <a:pt x="3151" y="805"/>
                  </a:cubicBezTo>
                  <a:lnTo>
                    <a:pt x="69" y="2700"/>
                  </a:lnTo>
                  <a:cubicBezTo>
                    <a:pt x="23" y="2722"/>
                    <a:pt x="23" y="2745"/>
                    <a:pt x="1" y="2768"/>
                  </a:cubicBezTo>
                  <a:cubicBezTo>
                    <a:pt x="1" y="2814"/>
                    <a:pt x="1" y="2837"/>
                    <a:pt x="23" y="2882"/>
                  </a:cubicBezTo>
                  <a:cubicBezTo>
                    <a:pt x="320" y="3339"/>
                    <a:pt x="7054" y="13564"/>
                    <a:pt x="10089" y="13564"/>
                  </a:cubicBezTo>
                  <a:cubicBezTo>
                    <a:pt x="10295" y="13564"/>
                    <a:pt x="10477" y="13519"/>
                    <a:pt x="10660" y="13428"/>
                  </a:cubicBezTo>
                  <a:cubicBezTo>
                    <a:pt x="10706" y="13382"/>
                    <a:pt x="10729" y="13313"/>
                    <a:pt x="10706" y="13245"/>
                  </a:cubicBezTo>
                  <a:cubicBezTo>
                    <a:pt x="10672" y="13212"/>
                    <a:pt x="10627" y="13190"/>
                    <a:pt x="10578" y="13190"/>
                  </a:cubicBezTo>
                  <a:cubicBezTo>
                    <a:pt x="10560" y="13190"/>
                    <a:pt x="10541" y="13193"/>
                    <a:pt x="10523" y="13199"/>
                  </a:cubicBezTo>
                  <a:cubicBezTo>
                    <a:pt x="10389" y="13279"/>
                    <a:pt x="10236" y="13316"/>
                    <a:pt x="10069" y="13316"/>
                  </a:cubicBezTo>
                  <a:cubicBezTo>
                    <a:pt x="7730" y="13316"/>
                    <a:pt x="2384" y="6010"/>
                    <a:pt x="297" y="2837"/>
                  </a:cubicBezTo>
                  <a:lnTo>
                    <a:pt x="3219" y="1079"/>
                  </a:lnTo>
                  <a:lnTo>
                    <a:pt x="8880" y="5347"/>
                  </a:lnTo>
                  <a:cubicBezTo>
                    <a:pt x="8891" y="5359"/>
                    <a:pt x="8914" y="5364"/>
                    <a:pt x="8937" y="5364"/>
                  </a:cubicBezTo>
                  <a:cubicBezTo>
                    <a:pt x="8960" y="5364"/>
                    <a:pt x="8982" y="5359"/>
                    <a:pt x="8994" y="5347"/>
                  </a:cubicBezTo>
                  <a:cubicBezTo>
                    <a:pt x="9039" y="5325"/>
                    <a:pt x="9085" y="5279"/>
                    <a:pt x="9085" y="5233"/>
                  </a:cubicBezTo>
                  <a:cubicBezTo>
                    <a:pt x="9062" y="5210"/>
                    <a:pt x="9039" y="2586"/>
                    <a:pt x="9679" y="166"/>
                  </a:cubicBezTo>
                  <a:cubicBezTo>
                    <a:pt x="9679" y="98"/>
                    <a:pt x="9656" y="29"/>
                    <a:pt x="9587" y="6"/>
                  </a:cubicBezTo>
                  <a:cubicBezTo>
                    <a:pt x="9575" y="2"/>
                    <a:pt x="9563" y="0"/>
                    <a:pt x="9551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1" name="Google Shape;1341;p43"/>
            <p:cNvSpPr/>
            <p:nvPr/>
          </p:nvSpPr>
          <p:spPr>
            <a:xfrm>
              <a:off x="1961975" y="2977550"/>
              <a:ext cx="184350" cy="133600"/>
            </a:xfrm>
            <a:custGeom>
              <a:avLst/>
              <a:gdLst/>
              <a:ahLst/>
              <a:cxnLst/>
              <a:rect l="l" t="t" r="r" b="b"/>
              <a:pathLst>
                <a:path w="7374" h="5344" extrusionOk="0">
                  <a:moveTo>
                    <a:pt x="4524" y="0"/>
                  </a:moveTo>
                  <a:cubicBezTo>
                    <a:pt x="4452" y="0"/>
                    <a:pt x="4382" y="8"/>
                    <a:pt x="4315" y="26"/>
                  </a:cubicBezTo>
                  <a:cubicBezTo>
                    <a:pt x="3927" y="117"/>
                    <a:pt x="3516" y="345"/>
                    <a:pt x="3105" y="459"/>
                  </a:cubicBezTo>
                  <a:cubicBezTo>
                    <a:pt x="2968" y="505"/>
                    <a:pt x="2854" y="551"/>
                    <a:pt x="2740" y="596"/>
                  </a:cubicBezTo>
                  <a:cubicBezTo>
                    <a:pt x="2717" y="596"/>
                    <a:pt x="2261" y="847"/>
                    <a:pt x="2238" y="847"/>
                  </a:cubicBezTo>
                  <a:cubicBezTo>
                    <a:pt x="960" y="1578"/>
                    <a:pt x="1" y="4066"/>
                    <a:pt x="1" y="4066"/>
                  </a:cubicBezTo>
                  <a:lnTo>
                    <a:pt x="2375" y="5344"/>
                  </a:lnTo>
                  <a:lnTo>
                    <a:pt x="3402" y="4203"/>
                  </a:lnTo>
                  <a:lnTo>
                    <a:pt x="4612" y="3974"/>
                  </a:lnTo>
                  <a:cubicBezTo>
                    <a:pt x="4977" y="3792"/>
                    <a:pt x="5182" y="3723"/>
                    <a:pt x="5547" y="3563"/>
                  </a:cubicBezTo>
                  <a:cubicBezTo>
                    <a:pt x="5799" y="3472"/>
                    <a:pt x="6255" y="3381"/>
                    <a:pt x="6415" y="3107"/>
                  </a:cubicBezTo>
                  <a:cubicBezTo>
                    <a:pt x="6460" y="2993"/>
                    <a:pt x="6392" y="2879"/>
                    <a:pt x="6460" y="2765"/>
                  </a:cubicBezTo>
                  <a:cubicBezTo>
                    <a:pt x="6529" y="2628"/>
                    <a:pt x="6689" y="2628"/>
                    <a:pt x="6757" y="2468"/>
                  </a:cubicBezTo>
                  <a:cubicBezTo>
                    <a:pt x="6849" y="2217"/>
                    <a:pt x="6757" y="2240"/>
                    <a:pt x="6940" y="2080"/>
                  </a:cubicBezTo>
                  <a:cubicBezTo>
                    <a:pt x="7054" y="1989"/>
                    <a:pt x="7237" y="1989"/>
                    <a:pt x="7282" y="1829"/>
                  </a:cubicBezTo>
                  <a:cubicBezTo>
                    <a:pt x="7374" y="1578"/>
                    <a:pt x="7031" y="1464"/>
                    <a:pt x="6826" y="1418"/>
                  </a:cubicBezTo>
                  <a:cubicBezTo>
                    <a:pt x="6826" y="1212"/>
                    <a:pt x="6985" y="1007"/>
                    <a:pt x="6826" y="847"/>
                  </a:cubicBezTo>
                  <a:cubicBezTo>
                    <a:pt x="6734" y="779"/>
                    <a:pt x="6438" y="710"/>
                    <a:pt x="6324" y="665"/>
                  </a:cubicBezTo>
                  <a:cubicBezTo>
                    <a:pt x="6118" y="551"/>
                    <a:pt x="5913" y="459"/>
                    <a:pt x="5684" y="368"/>
                  </a:cubicBezTo>
                  <a:cubicBezTo>
                    <a:pt x="5357" y="233"/>
                    <a:pt x="4914" y="0"/>
                    <a:pt x="4524" y="0"/>
                  </a:cubicBezTo>
                  <a:close/>
                </a:path>
              </a:pathLst>
            </a:custGeom>
            <a:solidFill>
              <a:srgbClr val="FFD0A8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2" name="Google Shape;1342;p43"/>
            <p:cNvSpPr/>
            <p:nvPr/>
          </p:nvSpPr>
          <p:spPr>
            <a:xfrm>
              <a:off x="1961975" y="3069475"/>
              <a:ext cx="73075" cy="41675"/>
            </a:xfrm>
            <a:custGeom>
              <a:avLst/>
              <a:gdLst/>
              <a:ahLst/>
              <a:cxnLst/>
              <a:rect l="l" t="t" r="r" b="b"/>
              <a:pathLst>
                <a:path w="2923" h="1667" extrusionOk="0">
                  <a:moveTo>
                    <a:pt x="161" y="1"/>
                  </a:moveTo>
                  <a:cubicBezTo>
                    <a:pt x="47" y="252"/>
                    <a:pt x="1" y="389"/>
                    <a:pt x="1" y="389"/>
                  </a:cubicBezTo>
                  <a:lnTo>
                    <a:pt x="2375" y="1667"/>
                  </a:lnTo>
                  <a:lnTo>
                    <a:pt x="2923" y="1073"/>
                  </a:lnTo>
                  <a:cubicBezTo>
                    <a:pt x="2055" y="868"/>
                    <a:pt x="640" y="229"/>
                    <a:pt x="161" y="1"/>
                  </a:cubicBezTo>
                  <a:close/>
                </a:path>
              </a:pathLst>
            </a:custGeom>
            <a:solidFill>
              <a:srgbClr val="F6837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3" name="Google Shape;1343;p43"/>
            <p:cNvSpPr/>
            <p:nvPr/>
          </p:nvSpPr>
          <p:spPr>
            <a:xfrm>
              <a:off x="2069825" y="3043225"/>
              <a:ext cx="57100" cy="6875"/>
            </a:xfrm>
            <a:custGeom>
              <a:avLst/>
              <a:gdLst/>
              <a:ahLst/>
              <a:cxnLst/>
              <a:rect l="l" t="t" r="r" b="b"/>
              <a:pathLst>
                <a:path w="2284" h="275" extrusionOk="0">
                  <a:moveTo>
                    <a:pt x="138" y="1"/>
                  </a:moveTo>
                  <a:cubicBezTo>
                    <a:pt x="69" y="1"/>
                    <a:pt x="1" y="69"/>
                    <a:pt x="1" y="138"/>
                  </a:cubicBezTo>
                  <a:cubicBezTo>
                    <a:pt x="1" y="229"/>
                    <a:pt x="69" y="275"/>
                    <a:pt x="138" y="275"/>
                  </a:cubicBezTo>
                  <a:lnTo>
                    <a:pt x="2146" y="275"/>
                  </a:lnTo>
                  <a:cubicBezTo>
                    <a:pt x="2215" y="275"/>
                    <a:pt x="2283" y="206"/>
                    <a:pt x="2283" y="138"/>
                  </a:cubicBezTo>
                  <a:cubicBezTo>
                    <a:pt x="2283" y="46"/>
                    <a:pt x="2215" y="1"/>
                    <a:pt x="2146" y="1"/>
                  </a:cubicBezTo>
                  <a:close/>
                </a:path>
              </a:pathLst>
            </a:custGeom>
            <a:solidFill>
              <a:srgbClr val="F6837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4" name="Google Shape;1344;p43"/>
            <p:cNvSpPr/>
            <p:nvPr/>
          </p:nvSpPr>
          <p:spPr>
            <a:xfrm>
              <a:off x="2072125" y="3021475"/>
              <a:ext cx="65650" cy="12075"/>
            </a:xfrm>
            <a:custGeom>
              <a:avLst/>
              <a:gdLst/>
              <a:ahLst/>
              <a:cxnLst/>
              <a:rect l="l" t="t" r="r" b="b"/>
              <a:pathLst>
                <a:path w="2626" h="483" extrusionOk="0">
                  <a:moveTo>
                    <a:pt x="942" y="1"/>
                  </a:moveTo>
                  <a:cubicBezTo>
                    <a:pt x="399" y="1"/>
                    <a:pt x="128" y="95"/>
                    <a:pt x="114" y="95"/>
                  </a:cubicBezTo>
                  <a:cubicBezTo>
                    <a:pt x="23" y="117"/>
                    <a:pt x="0" y="209"/>
                    <a:pt x="23" y="277"/>
                  </a:cubicBezTo>
                  <a:cubicBezTo>
                    <a:pt x="42" y="334"/>
                    <a:pt x="92" y="374"/>
                    <a:pt x="159" y="374"/>
                  </a:cubicBezTo>
                  <a:cubicBezTo>
                    <a:pt x="174" y="374"/>
                    <a:pt x="189" y="373"/>
                    <a:pt x="206" y="368"/>
                  </a:cubicBezTo>
                  <a:cubicBezTo>
                    <a:pt x="206" y="368"/>
                    <a:pt x="464" y="280"/>
                    <a:pt x="990" y="280"/>
                  </a:cubicBezTo>
                  <a:cubicBezTo>
                    <a:pt x="1349" y="280"/>
                    <a:pt x="1832" y="321"/>
                    <a:pt x="2443" y="460"/>
                  </a:cubicBezTo>
                  <a:cubicBezTo>
                    <a:pt x="2465" y="460"/>
                    <a:pt x="2465" y="483"/>
                    <a:pt x="2488" y="483"/>
                  </a:cubicBezTo>
                  <a:cubicBezTo>
                    <a:pt x="2557" y="483"/>
                    <a:pt x="2602" y="437"/>
                    <a:pt x="2625" y="368"/>
                  </a:cubicBezTo>
                  <a:cubicBezTo>
                    <a:pt x="2625" y="300"/>
                    <a:pt x="2579" y="209"/>
                    <a:pt x="2511" y="209"/>
                  </a:cubicBezTo>
                  <a:cubicBezTo>
                    <a:pt x="1849" y="48"/>
                    <a:pt x="1327" y="1"/>
                    <a:pt x="942" y="1"/>
                  </a:cubicBezTo>
                  <a:close/>
                </a:path>
              </a:pathLst>
            </a:custGeom>
            <a:solidFill>
              <a:srgbClr val="F6837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5" name="Google Shape;1345;p43"/>
            <p:cNvSpPr/>
            <p:nvPr/>
          </p:nvSpPr>
          <p:spPr>
            <a:xfrm>
              <a:off x="2070400" y="3000675"/>
              <a:ext cx="66225" cy="15750"/>
            </a:xfrm>
            <a:custGeom>
              <a:avLst/>
              <a:gdLst/>
              <a:ahLst/>
              <a:cxnLst/>
              <a:rect l="l" t="t" r="r" b="b"/>
              <a:pathLst>
                <a:path w="2649" h="630" extrusionOk="0">
                  <a:moveTo>
                    <a:pt x="973" y="1"/>
                  </a:moveTo>
                  <a:cubicBezTo>
                    <a:pt x="553" y="1"/>
                    <a:pt x="147" y="59"/>
                    <a:pt x="115" y="59"/>
                  </a:cubicBezTo>
                  <a:cubicBezTo>
                    <a:pt x="46" y="82"/>
                    <a:pt x="1" y="151"/>
                    <a:pt x="1" y="219"/>
                  </a:cubicBezTo>
                  <a:cubicBezTo>
                    <a:pt x="24" y="287"/>
                    <a:pt x="92" y="333"/>
                    <a:pt x="161" y="333"/>
                  </a:cubicBezTo>
                  <a:cubicBezTo>
                    <a:pt x="161" y="333"/>
                    <a:pt x="556" y="275"/>
                    <a:pt x="949" y="275"/>
                  </a:cubicBezTo>
                  <a:cubicBezTo>
                    <a:pt x="1106" y="275"/>
                    <a:pt x="1263" y="284"/>
                    <a:pt x="1393" y="310"/>
                  </a:cubicBezTo>
                  <a:cubicBezTo>
                    <a:pt x="1895" y="424"/>
                    <a:pt x="2443" y="630"/>
                    <a:pt x="2443" y="630"/>
                  </a:cubicBezTo>
                  <a:lnTo>
                    <a:pt x="2489" y="630"/>
                  </a:lnTo>
                  <a:cubicBezTo>
                    <a:pt x="2534" y="630"/>
                    <a:pt x="2603" y="607"/>
                    <a:pt x="2626" y="539"/>
                  </a:cubicBezTo>
                  <a:cubicBezTo>
                    <a:pt x="2648" y="470"/>
                    <a:pt x="2603" y="402"/>
                    <a:pt x="2534" y="379"/>
                  </a:cubicBezTo>
                  <a:cubicBezTo>
                    <a:pt x="2512" y="356"/>
                    <a:pt x="1964" y="151"/>
                    <a:pt x="1462" y="36"/>
                  </a:cubicBezTo>
                  <a:cubicBezTo>
                    <a:pt x="1312" y="10"/>
                    <a:pt x="1141" y="1"/>
                    <a:pt x="973" y="1"/>
                  </a:cubicBezTo>
                  <a:close/>
                </a:path>
              </a:pathLst>
            </a:custGeom>
            <a:solidFill>
              <a:srgbClr val="F6837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6" name="Google Shape;1346;p43"/>
            <p:cNvSpPr/>
            <p:nvPr/>
          </p:nvSpPr>
          <p:spPr>
            <a:xfrm>
              <a:off x="1989950" y="3286325"/>
              <a:ext cx="6300" cy="66775"/>
            </a:xfrm>
            <a:custGeom>
              <a:avLst/>
              <a:gdLst/>
              <a:ahLst/>
              <a:cxnLst/>
              <a:rect l="l" t="t" r="r" b="b"/>
              <a:pathLst>
                <a:path w="252" h="2671" extrusionOk="0">
                  <a:moveTo>
                    <a:pt x="115" y="0"/>
                  </a:moveTo>
                  <a:cubicBezTo>
                    <a:pt x="46" y="0"/>
                    <a:pt x="0" y="46"/>
                    <a:pt x="0" y="114"/>
                  </a:cubicBezTo>
                  <a:lnTo>
                    <a:pt x="0" y="2534"/>
                  </a:lnTo>
                  <a:cubicBezTo>
                    <a:pt x="0" y="2602"/>
                    <a:pt x="46" y="2671"/>
                    <a:pt x="115" y="2671"/>
                  </a:cubicBezTo>
                  <a:cubicBezTo>
                    <a:pt x="183" y="2671"/>
                    <a:pt x="251" y="2602"/>
                    <a:pt x="251" y="2534"/>
                  </a:cubicBezTo>
                  <a:lnTo>
                    <a:pt x="251" y="114"/>
                  </a:lnTo>
                  <a:cubicBezTo>
                    <a:pt x="251" y="46"/>
                    <a:pt x="183" y="0"/>
                    <a:pt x="115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7" name="Google Shape;1347;p43"/>
            <p:cNvSpPr/>
            <p:nvPr/>
          </p:nvSpPr>
          <p:spPr>
            <a:xfrm>
              <a:off x="2418500" y="3420200"/>
              <a:ext cx="51375" cy="88125"/>
            </a:xfrm>
            <a:custGeom>
              <a:avLst/>
              <a:gdLst/>
              <a:ahLst/>
              <a:cxnLst/>
              <a:rect l="l" t="t" r="r" b="b"/>
              <a:pathLst>
                <a:path w="2055" h="3525" extrusionOk="0">
                  <a:moveTo>
                    <a:pt x="138" y="0"/>
                  </a:moveTo>
                  <a:cubicBezTo>
                    <a:pt x="103" y="0"/>
                    <a:pt x="71" y="17"/>
                    <a:pt x="46" y="55"/>
                  </a:cubicBezTo>
                  <a:cubicBezTo>
                    <a:pt x="0" y="100"/>
                    <a:pt x="0" y="169"/>
                    <a:pt x="46" y="215"/>
                  </a:cubicBezTo>
                  <a:cubicBezTo>
                    <a:pt x="69" y="237"/>
                    <a:pt x="1393" y="1424"/>
                    <a:pt x="1803" y="3410"/>
                  </a:cubicBezTo>
                  <a:cubicBezTo>
                    <a:pt x="1803" y="3479"/>
                    <a:pt x="1872" y="3524"/>
                    <a:pt x="1918" y="3524"/>
                  </a:cubicBezTo>
                  <a:lnTo>
                    <a:pt x="1940" y="3524"/>
                  </a:lnTo>
                  <a:cubicBezTo>
                    <a:pt x="2009" y="3501"/>
                    <a:pt x="2054" y="3433"/>
                    <a:pt x="2054" y="3364"/>
                  </a:cubicBezTo>
                  <a:cubicBezTo>
                    <a:pt x="1621" y="1287"/>
                    <a:pt x="274" y="78"/>
                    <a:pt x="228" y="32"/>
                  </a:cubicBezTo>
                  <a:cubicBezTo>
                    <a:pt x="198" y="11"/>
                    <a:pt x="167" y="0"/>
                    <a:pt x="138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8" name="Google Shape;1348;p43"/>
            <p:cNvSpPr/>
            <p:nvPr/>
          </p:nvSpPr>
          <p:spPr>
            <a:xfrm>
              <a:off x="2368275" y="3702875"/>
              <a:ext cx="182050" cy="67350"/>
            </a:xfrm>
            <a:custGeom>
              <a:avLst/>
              <a:gdLst/>
              <a:ahLst/>
              <a:cxnLst/>
              <a:rect l="l" t="t" r="r" b="b"/>
              <a:pathLst>
                <a:path w="7282" h="2694" extrusionOk="0">
                  <a:moveTo>
                    <a:pt x="7008" y="275"/>
                  </a:moveTo>
                  <a:lnTo>
                    <a:pt x="7008" y="1667"/>
                  </a:lnTo>
                  <a:lnTo>
                    <a:pt x="5205" y="2238"/>
                  </a:lnTo>
                  <a:cubicBezTo>
                    <a:pt x="4765" y="2376"/>
                    <a:pt x="4305" y="2445"/>
                    <a:pt x="3847" y="2445"/>
                  </a:cubicBezTo>
                  <a:cubicBezTo>
                    <a:pt x="3472" y="2445"/>
                    <a:pt x="3099" y="2398"/>
                    <a:pt x="2740" y="2306"/>
                  </a:cubicBezTo>
                  <a:lnTo>
                    <a:pt x="274" y="1667"/>
                  </a:lnTo>
                  <a:lnTo>
                    <a:pt x="274" y="275"/>
                  </a:lnTo>
                  <a:close/>
                  <a:moveTo>
                    <a:pt x="138" y="1"/>
                  </a:moveTo>
                  <a:cubicBezTo>
                    <a:pt x="69" y="1"/>
                    <a:pt x="1" y="69"/>
                    <a:pt x="1" y="138"/>
                  </a:cubicBezTo>
                  <a:lnTo>
                    <a:pt x="1" y="1758"/>
                  </a:lnTo>
                  <a:cubicBezTo>
                    <a:pt x="1" y="1827"/>
                    <a:pt x="46" y="1872"/>
                    <a:pt x="92" y="1895"/>
                  </a:cubicBezTo>
                  <a:lnTo>
                    <a:pt x="2671" y="2557"/>
                  </a:lnTo>
                  <a:cubicBezTo>
                    <a:pt x="3059" y="2648"/>
                    <a:pt x="3470" y="2694"/>
                    <a:pt x="3858" y="2694"/>
                  </a:cubicBezTo>
                  <a:cubicBezTo>
                    <a:pt x="4337" y="2694"/>
                    <a:pt x="4817" y="2626"/>
                    <a:pt x="5296" y="2489"/>
                  </a:cubicBezTo>
                  <a:lnTo>
                    <a:pt x="7191" y="1895"/>
                  </a:lnTo>
                  <a:cubicBezTo>
                    <a:pt x="7236" y="1872"/>
                    <a:pt x="7282" y="1827"/>
                    <a:pt x="7282" y="1758"/>
                  </a:cubicBezTo>
                  <a:lnTo>
                    <a:pt x="7282" y="138"/>
                  </a:lnTo>
                  <a:cubicBezTo>
                    <a:pt x="7282" y="69"/>
                    <a:pt x="7213" y="1"/>
                    <a:pt x="7145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49" name="Google Shape;1349;p43"/>
            <p:cNvSpPr/>
            <p:nvPr/>
          </p:nvSpPr>
          <p:spPr>
            <a:xfrm>
              <a:off x="2108650" y="3695450"/>
              <a:ext cx="70775" cy="66225"/>
            </a:xfrm>
            <a:custGeom>
              <a:avLst/>
              <a:gdLst/>
              <a:ahLst/>
              <a:cxnLst/>
              <a:rect l="l" t="t" r="r" b="b"/>
              <a:pathLst>
                <a:path w="2831" h="2649" extrusionOk="0">
                  <a:moveTo>
                    <a:pt x="479" y="1"/>
                  </a:moveTo>
                  <a:cubicBezTo>
                    <a:pt x="411" y="1"/>
                    <a:pt x="342" y="47"/>
                    <a:pt x="342" y="138"/>
                  </a:cubicBezTo>
                  <a:cubicBezTo>
                    <a:pt x="342" y="206"/>
                    <a:pt x="411" y="252"/>
                    <a:pt x="479" y="252"/>
                  </a:cubicBezTo>
                  <a:lnTo>
                    <a:pt x="2579" y="252"/>
                  </a:lnTo>
                  <a:lnTo>
                    <a:pt x="2579" y="1667"/>
                  </a:lnTo>
                  <a:lnTo>
                    <a:pt x="685" y="2261"/>
                  </a:lnTo>
                  <a:cubicBezTo>
                    <a:pt x="479" y="2329"/>
                    <a:pt x="342" y="2375"/>
                    <a:pt x="114" y="2398"/>
                  </a:cubicBezTo>
                  <a:cubicBezTo>
                    <a:pt x="46" y="2398"/>
                    <a:pt x="0" y="2466"/>
                    <a:pt x="0" y="2535"/>
                  </a:cubicBezTo>
                  <a:cubicBezTo>
                    <a:pt x="0" y="2603"/>
                    <a:pt x="69" y="2649"/>
                    <a:pt x="137" y="2649"/>
                  </a:cubicBezTo>
                  <a:lnTo>
                    <a:pt x="160" y="2649"/>
                  </a:lnTo>
                  <a:cubicBezTo>
                    <a:pt x="388" y="2626"/>
                    <a:pt x="548" y="2580"/>
                    <a:pt x="753" y="2512"/>
                  </a:cubicBezTo>
                  <a:lnTo>
                    <a:pt x="2739" y="1895"/>
                  </a:lnTo>
                  <a:cubicBezTo>
                    <a:pt x="2808" y="1873"/>
                    <a:pt x="2830" y="1827"/>
                    <a:pt x="2830" y="1758"/>
                  </a:cubicBezTo>
                  <a:lnTo>
                    <a:pt x="2830" y="138"/>
                  </a:lnTo>
                  <a:cubicBezTo>
                    <a:pt x="2830" y="47"/>
                    <a:pt x="2785" y="1"/>
                    <a:pt x="2716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0" name="Google Shape;1350;p43"/>
            <p:cNvSpPr/>
            <p:nvPr/>
          </p:nvSpPr>
          <p:spPr>
            <a:xfrm>
              <a:off x="2256425" y="3242950"/>
              <a:ext cx="115300" cy="27425"/>
            </a:xfrm>
            <a:custGeom>
              <a:avLst/>
              <a:gdLst/>
              <a:ahLst/>
              <a:cxnLst/>
              <a:rect l="l" t="t" r="r" b="b"/>
              <a:pathLst>
                <a:path w="4612" h="1097" extrusionOk="0">
                  <a:moveTo>
                    <a:pt x="1964" y="0"/>
                  </a:moveTo>
                  <a:lnTo>
                    <a:pt x="46" y="160"/>
                  </a:lnTo>
                  <a:lnTo>
                    <a:pt x="1" y="548"/>
                  </a:lnTo>
                  <a:lnTo>
                    <a:pt x="1" y="548"/>
                  </a:lnTo>
                  <a:lnTo>
                    <a:pt x="1964" y="92"/>
                  </a:lnTo>
                  <a:lnTo>
                    <a:pt x="4520" y="1096"/>
                  </a:lnTo>
                  <a:lnTo>
                    <a:pt x="4612" y="548"/>
                  </a:lnTo>
                  <a:lnTo>
                    <a:pt x="1964" y="0"/>
                  </a:lnTo>
                  <a:close/>
                </a:path>
              </a:pathLst>
            </a:custGeom>
            <a:solidFill>
              <a:srgbClr val="96273A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1" name="Google Shape;1351;p43"/>
            <p:cNvSpPr/>
            <p:nvPr/>
          </p:nvSpPr>
          <p:spPr>
            <a:xfrm>
              <a:off x="2110925" y="3322700"/>
              <a:ext cx="16000" cy="90900"/>
            </a:xfrm>
            <a:custGeom>
              <a:avLst/>
              <a:gdLst/>
              <a:ahLst/>
              <a:cxnLst/>
              <a:rect l="l" t="t" r="r" b="b"/>
              <a:pathLst>
                <a:path w="640" h="3636" extrusionOk="0">
                  <a:moveTo>
                    <a:pt x="489" y="0"/>
                  </a:moveTo>
                  <a:cubicBezTo>
                    <a:pt x="435" y="0"/>
                    <a:pt x="388" y="41"/>
                    <a:pt x="388" y="97"/>
                  </a:cubicBezTo>
                  <a:cubicBezTo>
                    <a:pt x="0" y="1672"/>
                    <a:pt x="160" y="3453"/>
                    <a:pt x="160" y="3521"/>
                  </a:cubicBezTo>
                  <a:cubicBezTo>
                    <a:pt x="160" y="3590"/>
                    <a:pt x="229" y="3635"/>
                    <a:pt x="297" y="3635"/>
                  </a:cubicBezTo>
                  <a:cubicBezTo>
                    <a:pt x="366" y="3635"/>
                    <a:pt x="411" y="3567"/>
                    <a:pt x="411" y="3498"/>
                  </a:cubicBezTo>
                  <a:cubicBezTo>
                    <a:pt x="411" y="3475"/>
                    <a:pt x="274" y="1695"/>
                    <a:pt x="617" y="143"/>
                  </a:cubicBezTo>
                  <a:cubicBezTo>
                    <a:pt x="639" y="74"/>
                    <a:pt x="594" y="6"/>
                    <a:pt x="525" y="6"/>
                  </a:cubicBezTo>
                  <a:cubicBezTo>
                    <a:pt x="513" y="2"/>
                    <a:pt x="501" y="0"/>
                    <a:pt x="489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2" name="Google Shape;1352;p43"/>
            <p:cNvSpPr/>
            <p:nvPr/>
          </p:nvSpPr>
          <p:spPr>
            <a:xfrm>
              <a:off x="2261000" y="3021400"/>
              <a:ext cx="31975" cy="62950"/>
            </a:xfrm>
            <a:custGeom>
              <a:avLst/>
              <a:gdLst/>
              <a:ahLst/>
              <a:cxnLst/>
              <a:rect l="l" t="t" r="r" b="b"/>
              <a:pathLst>
                <a:path w="1279" h="2518" extrusionOk="0">
                  <a:moveTo>
                    <a:pt x="856" y="0"/>
                  </a:moveTo>
                  <a:cubicBezTo>
                    <a:pt x="801" y="0"/>
                    <a:pt x="754" y="45"/>
                    <a:pt x="754" y="120"/>
                  </a:cubicBezTo>
                  <a:cubicBezTo>
                    <a:pt x="708" y="326"/>
                    <a:pt x="617" y="531"/>
                    <a:pt x="525" y="737"/>
                  </a:cubicBezTo>
                  <a:cubicBezTo>
                    <a:pt x="480" y="851"/>
                    <a:pt x="434" y="965"/>
                    <a:pt x="388" y="1079"/>
                  </a:cubicBezTo>
                  <a:cubicBezTo>
                    <a:pt x="366" y="1148"/>
                    <a:pt x="320" y="1239"/>
                    <a:pt x="251" y="1330"/>
                  </a:cubicBezTo>
                  <a:cubicBezTo>
                    <a:pt x="115" y="1650"/>
                    <a:pt x="0" y="1878"/>
                    <a:pt x="0" y="2038"/>
                  </a:cubicBezTo>
                  <a:cubicBezTo>
                    <a:pt x="23" y="2129"/>
                    <a:pt x="46" y="2243"/>
                    <a:pt x="183" y="2334"/>
                  </a:cubicBezTo>
                  <a:cubicBezTo>
                    <a:pt x="366" y="2471"/>
                    <a:pt x="708" y="2517"/>
                    <a:pt x="936" y="2517"/>
                  </a:cubicBezTo>
                  <a:cubicBezTo>
                    <a:pt x="1050" y="2517"/>
                    <a:pt x="1119" y="2517"/>
                    <a:pt x="1164" y="2494"/>
                  </a:cubicBezTo>
                  <a:cubicBezTo>
                    <a:pt x="1233" y="2494"/>
                    <a:pt x="1279" y="2403"/>
                    <a:pt x="1279" y="2334"/>
                  </a:cubicBezTo>
                  <a:cubicBezTo>
                    <a:pt x="1260" y="2278"/>
                    <a:pt x="1210" y="2237"/>
                    <a:pt x="1155" y="2237"/>
                  </a:cubicBezTo>
                  <a:cubicBezTo>
                    <a:pt x="1143" y="2237"/>
                    <a:pt x="1131" y="2239"/>
                    <a:pt x="1119" y="2243"/>
                  </a:cubicBezTo>
                  <a:cubicBezTo>
                    <a:pt x="1089" y="2248"/>
                    <a:pt x="1045" y="2251"/>
                    <a:pt x="992" y="2251"/>
                  </a:cubicBezTo>
                  <a:cubicBezTo>
                    <a:pt x="798" y="2251"/>
                    <a:pt x="486" y="2214"/>
                    <a:pt x="343" y="2106"/>
                  </a:cubicBezTo>
                  <a:cubicBezTo>
                    <a:pt x="297" y="2083"/>
                    <a:pt x="274" y="2038"/>
                    <a:pt x="274" y="2015"/>
                  </a:cubicBezTo>
                  <a:cubicBezTo>
                    <a:pt x="274" y="1901"/>
                    <a:pt x="411" y="1650"/>
                    <a:pt x="503" y="1467"/>
                  </a:cubicBezTo>
                  <a:cubicBezTo>
                    <a:pt x="571" y="1353"/>
                    <a:pt x="617" y="1239"/>
                    <a:pt x="640" y="1170"/>
                  </a:cubicBezTo>
                  <a:cubicBezTo>
                    <a:pt x="685" y="1079"/>
                    <a:pt x="731" y="965"/>
                    <a:pt x="776" y="851"/>
                  </a:cubicBezTo>
                  <a:cubicBezTo>
                    <a:pt x="868" y="623"/>
                    <a:pt x="982" y="394"/>
                    <a:pt x="1028" y="143"/>
                  </a:cubicBezTo>
                  <a:cubicBezTo>
                    <a:pt x="1028" y="75"/>
                    <a:pt x="982" y="6"/>
                    <a:pt x="891" y="6"/>
                  </a:cubicBezTo>
                  <a:cubicBezTo>
                    <a:pt x="879" y="2"/>
                    <a:pt x="867" y="0"/>
                    <a:pt x="856" y="0"/>
                  </a:cubicBezTo>
                  <a:close/>
                </a:path>
              </a:pathLst>
            </a:custGeom>
            <a:solidFill>
              <a:srgbClr val="F6837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3" name="Google Shape;1353;p43"/>
            <p:cNvSpPr/>
            <p:nvPr/>
          </p:nvSpPr>
          <p:spPr>
            <a:xfrm>
              <a:off x="2299225" y="3026325"/>
              <a:ext cx="10300" cy="9075"/>
            </a:xfrm>
            <a:custGeom>
              <a:avLst/>
              <a:gdLst/>
              <a:ahLst/>
              <a:cxnLst/>
              <a:rect l="l" t="t" r="r" b="b"/>
              <a:pathLst>
                <a:path w="412" h="363" extrusionOk="0">
                  <a:moveTo>
                    <a:pt x="203" y="0"/>
                  </a:moveTo>
                  <a:cubicBezTo>
                    <a:pt x="124" y="0"/>
                    <a:pt x="64" y="58"/>
                    <a:pt x="46" y="129"/>
                  </a:cubicBezTo>
                  <a:cubicBezTo>
                    <a:pt x="1" y="220"/>
                    <a:pt x="69" y="334"/>
                    <a:pt x="160" y="357"/>
                  </a:cubicBezTo>
                  <a:cubicBezTo>
                    <a:pt x="176" y="361"/>
                    <a:pt x="192" y="363"/>
                    <a:pt x="209" y="363"/>
                  </a:cubicBezTo>
                  <a:cubicBezTo>
                    <a:pt x="288" y="363"/>
                    <a:pt x="370" y="319"/>
                    <a:pt x="389" y="243"/>
                  </a:cubicBezTo>
                  <a:cubicBezTo>
                    <a:pt x="412" y="129"/>
                    <a:pt x="366" y="38"/>
                    <a:pt x="275" y="15"/>
                  </a:cubicBezTo>
                  <a:cubicBezTo>
                    <a:pt x="250" y="5"/>
                    <a:pt x="226" y="0"/>
                    <a:pt x="203" y="0"/>
                  </a:cubicBezTo>
                  <a:close/>
                </a:path>
              </a:pathLst>
            </a:custGeom>
            <a:solidFill>
              <a:srgbClr val="07273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4" name="Google Shape;1354;p43"/>
            <p:cNvSpPr/>
            <p:nvPr/>
          </p:nvSpPr>
          <p:spPr>
            <a:xfrm>
              <a:off x="2290100" y="3005200"/>
              <a:ext cx="34825" cy="16950"/>
            </a:xfrm>
            <a:custGeom>
              <a:avLst/>
              <a:gdLst/>
              <a:ahLst/>
              <a:cxnLst/>
              <a:rect l="l" t="t" r="r" b="b"/>
              <a:pathLst>
                <a:path w="1393" h="678" extrusionOk="0">
                  <a:moveTo>
                    <a:pt x="649" y="1"/>
                  </a:moveTo>
                  <a:cubicBezTo>
                    <a:pt x="433" y="1"/>
                    <a:pt x="238" y="85"/>
                    <a:pt x="115" y="175"/>
                  </a:cubicBezTo>
                  <a:cubicBezTo>
                    <a:pt x="23" y="221"/>
                    <a:pt x="0" y="335"/>
                    <a:pt x="69" y="426"/>
                  </a:cubicBezTo>
                  <a:cubicBezTo>
                    <a:pt x="110" y="481"/>
                    <a:pt x="169" y="511"/>
                    <a:pt x="228" y="511"/>
                  </a:cubicBezTo>
                  <a:cubicBezTo>
                    <a:pt x="267" y="511"/>
                    <a:pt x="307" y="499"/>
                    <a:pt x="343" y="472"/>
                  </a:cubicBezTo>
                  <a:cubicBezTo>
                    <a:pt x="355" y="459"/>
                    <a:pt x="472" y="384"/>
                    <a:pt x="623" y="384"/>
                  </a:cubicBezTo>
                  <a:cubicBezTo>
                    <a:pt x="747" y="384"/>
                    <a:pt x="894" y="434"/>
                    <a:pt x="1028" y="609"/>
                  </a:cubicBezTo>
                  <a:cubicBezTo>
                    <a:pt x="1073" y="654"/>
                    <a:pt x="1119" y="677"/>
                    <a:pt x="1187" y="677"/>
                  </a:cubicBezTo>
                  <a:cubicBezTo>
                    <a:pt x="1210" y="677"/>
                    <a:pt x="1256" y="654"/>
                    <a:pt x="1302" y="631"/>
                  </a:cubicBezTo>
                  <a:cubicBezTo>
                    <a:pt x="1370" y="563"/>
                    <a:pt x="1393" y="449"/>
                    <a:pt x="1324" y="358"/>
                  </a:cubicBezTo>
                  <a:cubicBezTo>
                    <a:pt x="1116" y="91"/>
                    <a:pt x="871" y="1"/>
                    <a:pt x="64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5" name="Google Shape;1355;p43"/>
            <p:cNvSpPr/>
            <p:nvPr/>
          </p:nvSpPr>
          <p:spPr>
            <a:xfrm>
              <a:off x="2260425" y="3022800"/>
              <a:ext cx="7450" cy="9250"/>
            </a:xfrm>
            <a:custGeom>
              <a:avLst/>
              <a:gdLst/>
              <a:ahLst/>
              <a:cxnLst/>
              <a:rect l="l" t="t" r="r" b="b"/>
              <a:pathLst>
                <a:path w="298" h="370" extrusionOk="0">
                  <a:moveTo>
                    <a:pt x="170" y="1"/>
                  </a:moveTo>
                  <a:cubicBezTo>
                    <a:pt x="115" y="1"/>
                    <a:pt x="57" y="43"/>
                    <a:pt x="23" y="110"/>
                  </a:cubicBezTo>
                  <a:cubicBezTo>
                    <a:pt x="1" y="201"/>
                    <a:pt x="23" y="315"/>
                    <a:pt x="69" y="361"/>
                  </a:cubicBezTo>
                  <a:cubicBezTo>
                    <a:pt x="85" y="367"/>
                    <a:pt x="103" y="369"/>
                    <a:pt x="120" y="369"/>
                  </a:cubicBezTo>
                  <a:cubicBezTo>
                    <a:pt x="177" y="369"/>
                    <a:pt x="234" y="340"/>
                    <a:pt x="252" y="270"/>
                  </a:cubicBezTo>
                  <a:cubicBezTo>
                    <a:pt x="297" y="156"/>
                    <a:pt x="274" y="64"/>
                    <a:pt x="229" y="19"/>
                  </a:cubicBezTo>
                  <a:cubicBezTo>
                    <a:pt x="210" y="7"/>
                    <a:pt x="190" y="1"/>
                    <a:pt x="170" y="1"/>
                  </a:cubicBezTo>
                  <a:close/>
                </a:path>
              </a:pathLst>
            </a:custGeom>
            <a:solidFill>
              <a:srgbClr val="072736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6" name="Google Shape;1356;p43"/>
            <p:cNvSpPr/>
            <p:nvPr/>
          </p:nvSpPr>
          <p:spPr>
            <a:xfrm>
              <a:off x="2258150" y="3001575"/>
              <a:ext cx="23425" cy="16575"/>
            </a:xfrm>
            <a:custGeom>
              <a:avLst/>
              <a:gdLst/>
              <a:ahLst/>
              <a:cxnLst/>
              <a:rect l="l" t="t" r="r" b="b"/>
              <a:pathLst>
                <a:path w="937" h="663" extrusionOk="0">
                  <a:moveTo>
                    <a:pt x="183" y="0"/>
                  </a:moveTo>
                  <a:cubicBezTo>
                    <a:pt x="69" y="0"/>
                    <a:pt x="0" y="92"/>
                    <a:pt x="0" y="183"/>
                  </a:cubicBezTo>
                  <a:cubicBezTo>
                    <a:pt x="0" y="285"/>
                    <a:pt x="55" y="369"/>
                    <a:pt x="149" y="369"/>
                  </a:cubicBezTo>
                  <a:cubicBezTo>
                    <a:pt x="160" y="369"/>
                    <a:pt x="171" y="368"/>
                    <a:pt x="183" y="366"/>
                  </a:cubicBezTo>
                  <a:cubicBezTo>
                    <a:pt x="343" y="366"/>
                    <a:pt x="457" y="434"/>
                    <a:pt x="571" y="594"/>
                  </a:cubicBezTo>
                  <a:cubicBezTo>
                    <a:pt x="617" y="639"/>
                    <a:pt x="662" y="662"/>
                    <a:pt x="731" y="662"/>
                  </a:cubicBezTo>
                  <a:cubicBezTo>
                    <a:pt x="776" y="662"/>
                    <a:pt x="799" y="662"/>
                    <a:pt x="845" y="617"/>
                  </a:cubicBezTo>
                  <a:cubicBezTo>
                    <a:pt x="936" y="571"/>
                    <a:pt x="936" y="434"/>
                    <a:pt x="890" y="366"/>
                  </a:cubicBezTo>
                  <a:cubicBezTo>
                    <a:pt x="639" y="46"/>
                    <a:pt x="365" y="0"/>
                    <a:pt x="18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57" name="Google Shape;1357;p43"/>
            <p:cNvSpPr/>
            <p:nvPr/>
          </p:nvSpPr>
          <p:spPr>
            <a:xfrm>
              <a:off x="2276975" y="3086950"/>
              <a:ext cx="31400" cy="11075"/>
            </a:xfrm>
            <a:custGeom>
              <a:avLst/>
              <a:gdLst/>
              <a:ahLst/>
              <a:cxnLst/>
              <a:rect l="l" t="t" r="r" b="b"/>
              <a:pathLst>
                <a:path w="1256" h="443" extrusionOk="0">
                  <a:moveTo>
                    <a:pt x="1109" y="0"/>
                  </a:moveTo>
                  <a:cubicBezTo>
                    <a:pt x="1078" y="0"/>
                    <a:pt x="1048" y="11"/>
                    <a:pt x="1028" y="32"/>
                  </a:cubicBezTo>
                  <a:cubicBezTo>
                    <a:pt x="907" y="129"/>
                    <a:pt x="722" y="155"/>
                    <a:pt x="552" y="155"/>
                  </a:cubicBezTo>
                  <a:cubicBezTo>
                    <a:pt x="399" y="155"/>
                    <a:pt x="258" y="134"/>
                    <a:pt x="183" y="123"/>
                  </a:cubicBezTo>
                  <a:cubicBezTo>
                    <a:pt x="171" y="119"/>
                    <a:pt x="159" y="117"/>
                    <a:pt x="147" y="117"/>
                  </a:cubicBezTo>
                  <a:cubicBezTo>
                    <a:pt x="92" y="117"/>
                    <a:pt x="42" y="158"/>
                    <a:pt x="23" y="215"/>
                  </a:cubicBezTo>
                  <a:cubicBezTo>
                    <a:pt x="1" y="306"/>
                    <a:pt x="46" y="374"/>
                    <a:pt x="115" y="397"/>
                  </a:cubicBezTo>
                  <a:cubicBezTo>
                    <a:pt x="137" y="397"/>
                    <a:pt x="320" y="443"/>
                    <a:pt x="548" y="443"/>
                  </a:cubicBezTo>
                  <a:cubicBezTo>
                    <a:pt x="754" y="443"/>
                    <a:pt x="1005" y="397"/>
                    <a:pt x="1187" y="237"/>
                  </a:cubicBezTo>
                  <a:cubicBezTo>
                    <a:pt x="1256" y="192"/>
                    <a:pt x="1256" y="100"/>
                    <a:pt x="1210" y="55"/>
                  </a:cubicBezTo>
                  <a:cubicBezTo>
                    <a:pt x="1185" y="17"/>
                    <a:pt x="1146" y="0"/>
                    <a:pt x="1109" y="0"/>
                  </a:cubicBezTo>
                  <a:close/>
                </a:path>
              </a:pathLst>
            </a:custGeom>
            <a:solidFill>
              <a:srgbClr val="F6837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58" name="Google Shape;1358;p43"/>
          <p:cNvGrpSpPr/>
          <p:nvPr/>
        </p:nvGrpSpPr>
        <p:grpSpPr>
          <a:xfrm>
            <a:off x="2762550" y="1331500"/>
            <a:ext cx="2168600" cy="3272000"/>
            <a:chOff x="2762550" y="1331500"/>
            <a:chExt cx="2168600" cy="3272000"/>
          </a:xfrm>
        </p:grpSpPr>
        <p:sp>
          <p:nvSpPr>
            <p:cNvPr id="1359" name="Google Shape;1359;p43"/>
            <p:cNvSpPr/>
            <p:nvPr/>
          </p:nvSpPr>
          <p:spPr>
            <a:xfrm>
              <a:off x="3015650" y="1387300"/>
              <a:ext cx="1915500" cy="321900"/>
            </a:xfrm>
            <a:prstGeom prst="rect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0" name="Google Shape;1360;p43"/>
            <p:cNvSpPr/>
            <p:nvPr/>
          </p:nvSpPr>
          <p:spPr>
            <a:xfrm>
              <a:off x="3088200" y="1387300"/>
              <a:ext cx="1483800" cy="321900"/>
            </a:xfrm>
            <a:prstGeom prst="rect">
              <a:avLst/>
            </a:pr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endParaRPr>
                <a:solidFill>
                  <a:schemeClr val="lt1"/>
                </a:solidFill>
              </a:endParaRPr>
            </a:p>
          </p:txBody>
        </p:sp>
        <p:sp>
          <p:nvSpPr>
            <p:cNvPr id="1361" name="Google Shape;1361;p43"/>
            <p:cNvSpPr/>
            <p:nvPr/>
          </p:nvSpPr>
          <p:spPr>
            <a:xfrm>
              <a:off x="2762550" y="1331500"/>
              <a:ext cx="433500" cy="433500"/>
            </a:xfrm>
            <a:prstGeom prst="ellipse">
              <a:avLst/>
            </a:pr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2" name="Google Shape;1362;p43"/>
            <p:cNvSpPr/>
            <p:nvPr/>
          </p:nvSpPr>
          <p:spPr>
            <a:xfrm>
              <a:off x="3015650" y="1955005"/>
              <a:ext cx="1915500" cy="321900"/>
            </a:xfrm>
            <a:prstGeom prst="rect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3" name="Google Shape;1363;p43"/>
            <p:cNvSpPr/>
            <p:nvPr/>
          </p:nvSpPr>
          <p:spPr>
            <a:xfrm>
              <a:off x="3105297" y="1955000"/>
              <a:ext cx="775500" cy="321900"/>
            </a:xfrm>
            <a:prstGeom prst="rect">
              <a:avLst/>
            </a:prstGeom>
            <a:solidFill>
              <a:schemeClr val="l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endParaRPr>
                <a:solidFill>
                  <a:schemeClr val="lt1"/>
                </a:solidFill>
              </a:endParaRPr>
            </a:p>
          </p:txBody>
        </p:sp>
        <p:sp>
          <p:nvSpPr>
            <p:cNvPr id="1364" name="Google Shape;1364;p43"/>
            <p:cNvSpPr/>
            <p:nvPr/>
          </p:nvSpPr>
          <p:spPr>
            <a:xfrm>
              <a:off x="2762550" y="1899200"/>
              <a:ext cx="433500" cy="433500"/>
            </a:xfrm>
            <a:prstGeom prst="ellipse">
              <a:avLst/>
            </a:prstGeom>
            <a:solidFill>
              <a:schemeClr val="l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5" name="Google Shape;1365;p43"/>
            <p:cNvSpPr/>
            <p:nvPr/>
          </p:nvSpPr>
          <p:spPr>
            <a:xfrm>
              <a:off x="3015650" y="2522710"/>
              <a:ext cx="1915500" cy="321900"/>
            </a:xfrm>
            <a:prstGeom prst="rect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6" name="Google Shape;1366;p43"/>
            <p:cNvSpPr/>
            <p:nvPr/>
          </p:nvSpPr>
          <p:spPr>
            <a:xfrm>
              <a:off x="3105300" y="2522700"/>
              <a:ext cx="879000" cy="321900"/>
            </a:xfrm>
            <a:prstGeom prst="rect">
              <a:avLst/>
            </a:prstGeom>
            <a:solidFill>
              <a:schemeClr val="dk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7" name="Google Shape;1367;p43"/>
            <p:cNvSpPr/>
            <p:nvPr/>
          </p:nvSpPr>
          <p:spPr>
            <a:xfrm>
              <a:off x="2762550" y="2466900"/>
              <a:ext cx="433500" cy="433500"/>
            </a:xfrm>
            <a:prstGeom prst="ellipse">
              <a:avLst/>
            </a:prstGeom>
            <a:solidFill>
              <a:schemeClr val="dk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8" name="Google Shape;1368;p43"/>
            <p:cNvSpPr/>
            <p:nvPr/>
          </p:nvSpPr>
          <p:spPr>
            <a:xfrm>
              <a:off x="3015650" y="3090415"/>
              <a:ext cx="1915500" cy="321900"/>
            </a:xfrm>
            <a:prstGeom prst="rect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69" name="Google Shape;1369;p43"/>
            <p:cNvSpPr/>
            <p:nvPr/>
          </p:nvSpPr>
          <p:spPr>
            <a:xfrm>
              <a:off x="3084401" y="3090425"/>
              <a:ext cx="1653900" cy="321900"/>
            </a:xfrm>
            <a:prstGeom prst="rect">
              <a:avLst/>
            </a:pr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0" name="Google Shape;1370;p43"/>
            <p:cNvSpPr/>
            <p:nvPr/>
          </p:nvSpPr>
          <p:spPr>
            <a:xfrm>
              <a:off x="2762550" y="3034600"/>
              <a:ext cx="433500" cy="433500"/>
            </a:xfrm>
            <a:prstGeom prst="ellipse">
              <a:avLst/>
            </a:pr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1" name="Google Shape;1371;p43"/>
            <p:cNvSpPr/>
            <p:nvPr/>
          </p:nvSpPr>
          <p:spPr>
            <a:xfrm>
              <a:off x="3015650" y="3658120"/>
              <a:ext cx="1915500" cy="321900"/>
            </a:xfrm>
            <a:prstGeom prst="rect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2" name="Google Shape;1372;p43"/>
            <p:cNvSpPr/>
            <p:nvPr/>
          </p:nvSpPr>
          <p:spPr>
            <a:xfrm>
              <a:off x="3105298" y="3658125"/>
              <a:ext cx="1256100" cy="321900"/>
            </a:xfrm>
            <a:prstGeom prst="rect">
              <a:avLst/>
            </a:pr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3" name="Google Shape;1373;p43"/>
            <p:cNvSpPr/>
            <p:nvPr/>
          </p:nvSpPr>
          <p:spPr>
            <a:xfrm>
              <a:off x="2762550" y="3602300"/>
              <a:ext cx="433500" cy="433500"/>
            </a:xfrm>
            <a:prstGeom prst="ellipse">
              <a:avLst/>
            </a:pr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4" name="Google Shape;1374;p43"/>
            <p:cNvSpPr/>
            <p:nvPr/>
          </p:nvSpPr>
          <p:spPr>
            <a:xfrm>
              <a:off x="3015650" y="4225825"/>
              <a:ext cx="1915500" cy="321900"/>
            </a:xfrm>
            <a:prstGeom prst="rect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5" name="Google Shape;1375;p43"/>
            <p:cNvSpPr/>
            <p:nvPr/>
          </p:nvSpPr>
          <p:spPr>
            <a:xfrm>
              <a:off x="3074545" y="4225825"/>
              <a:ext cx="1733700" cy="321900"/>
            </a:xfrm>
            <a:prstGeom prst="rect">
              <a:avLst/>
            </a:prstGeom>
            <a:solidFill>
              <a:schemeClr val="accen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6" name="Google Shape;1376;p43"/>
            <p:cNvSpPr/>
            <p:nvPr/>
          </p:nvSpPr>
          <p:spPr>
            <a:xfrm>
              <a:off x="2762550" y="4170000"/>
              <a:ext cx="433500" cy="433500"/>
            </a:xfrm>
            <a:prstGeom prst="ellipse">
              <a:avLst/>
            </a:prstGeom>
            <a:solidFill>
              <a:schemeClr val="accen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77" name="Google Shape;1377;p43"/>
          <p:cNvGrpSpPr/>
          <p:nvPr/>
        </p:nvGrpSpPr>
        <p:grpSpPr>
          <a:xfrm>
            <a:off x="2837284" y="3117805"/>
            <a:ext cx="284012" cy="267113"/>
            <a:chOff x="6649231" y="1500021"/>
            <a:chExt cx="390287" cy="367065"/>
          </a:xfrm>
        </p:grpSpPr>
        <p:sp>
          <p:nvSpPr>
            <p:cNvPr id="1378" name="Google Shape;1378;p43"/>
            <p:cNvSpPr/>
            <p:nvPr/>
          </p:nvSpPr>
          <p:spPr>
            <a:xfrm>
              <a:off x="6649231" y="1500021"/>
              <a:ext cx="390287" cy="367065"/>
            </a:xfrm>
            <a:custGeom>
              <a:avLst/>
              <a:gdLst/>
              <a:ahLst/>
              <a:cxnLst/>
              <a:rect l="l" t="t" r="r" b="b"/>
              <a:pathLst>
                <a:path w="12252" h="11523" extrusionOk="0">
                  <a:moveTo>
                    <a:pt x="2393" y="6022"/>
                  </a:moveTo>
                  <a:lnTo>
                    <a:pt x="5775" y="9391"/>
                  </a:lnTo>
                  <a:lnTo>
                    <a:pt x="4691" y="10487"/>
                  </a:lnTo>
                  <a:cubicBezTo>
                    <a:pt x="4221" y="10951"/>
                    <a:pt x="3611" y="11183"/>
                    <a:pt x="3000" y="11183"/>
                  </a:cubicBezTo>
                  <a:cubicBezTo>
                    <a:pt x="2390" y="11183"/>
                    <a:pt x="1780" y="10951"/>
                    <a:pt x="1310" y="10487"/>
                  </a:cubicBezTo>
                  <a:cubicBezTo>
                    <a:pt x="369" y="9546"/>
                    <a:pt x="369" y="8046"/>
                    <a:pt x="1310" y="7105"/>
                  </a:cubicBezTo>
                  <a:lnTo>
                    <a:pt x="2393" y="6022"/>
                  </a:lnTo>
                  <a:close/>
                  <a:moveTo>
                    <a:pt x="3000" y="331"/>
                  </a:moveTo>
                  <a:cubicBezTo>
                    <a:pt x="3608" y="331"/>
                    <a:pt x="4203" y="557"/>
                    <a:pt x="4667" y="1021"/>
                  </a:cubicBezTo>
                  <a:lnTo>
                    <a:pt x="10763" y="7105"/>
                  </a:lnTo>
                  <a:cubicBezTo>
                    <a:pt x="11680" y="8046"/>
                    <a:pt x="11680" y="9546"/>
                    <a:pt x="10763" y="10463"/>
                  </a:cubicBezTo>
                  <a:lnTo>
                    <a:pt x="10728" y="10499"/>
                  </a:lnTo>
                  <a:cubicBezTo>
                    <a:pt x="10263" y="10957"/>
                    <a:pt x="9656" y="11186"/>
                    <a:pt x="9050" y="11186"/>
                  </a:cubicBezTo>
                  <a:cubicBezTo>
                    <a:pt x="8445" y="11186"/>
                    <a:pt x="7840" y="10957"/>
                    <a:pt x="7382" y="10499"/>
                  </a:cubicBezTo>
                  <a:lnTo>
                    <a:pt x="1286" y="4415"/>
                  </a:lnTo>
                  <a:cubicBezTo>
                    <a:pt x="369" y="3486"/>
                    <a:pt x="369" y="1986"/>
                    <a:pt x="1286" y="1057"/>
                  </a:cubicBezTo>
                  <a:cubicBezTo>
                    <a:pt x="1310" y="1045"/>
                    <a:pt x="1929" y="331"/>
                    <a:pt x="3000" y="331"/>
                  </a:cubicBezTo>
                  <a:close/>
                  <a:moveTo>
                    <a:pt x="2999" y="0"/>
                  </a:moveTo>
                  <a:cubicBezTo>
                    <a:pt x="2307" y="0"/>
                    <a:pt x="1613" y="265"/>
                    <a:pt x="1084" y="795"/>
                  </a:cubicBezTo>
                  <a:lnTo>
                    <a:pt x="1060" y="819"/>
                  </a:lnTo>
                  <a:cubicBezTo>
                    <a:pt x="0" y="1879"/>
                    <a:pt x="0" y="3593"/>
                    <a:pt x="1060" y="4641"/>
                  </a:cubicBezTo>
                  <a:lnTo>
                    <a:pt x="2167" y="5760"/>
                  </a:lnTo>
                  <a:lnTo>
                    <a:pt x="1084" y="6855"/>
                  </a:lnTo>
                  <a:cubicBezTo>
                    <a:pt x="24" y="7903"/>
                    <a:pt x="24" y="9653"/>
                    <a:pt x="1084" y="10701"/>
                  </a:cubicBezTo>
                  <a:cubicBezTo>
                    <a:pt x="1613" y="11231"/>
                    <a:pt x="2313" y="11496"/>
                    <a:pt x="3012" y="11496"/>
                  </a:cubicBezTo>
                  <a:cubicBezTo>
                    <a:pt x="3712" y="11496"/>
                    <a:pt x="4411" y="11231"/>
                    <a:pt x="4941" y="10701"/>
                  </a:cubicBezTo>
                  <a:lnTo>
                    <a:pt x="6025" y="9618"/>
                  </a:lnTo>
                  <a:lnTo>
                    <a:pt x="7144" y="10737"/>
                  </a:lnTo>
                  <a:cubicBezTo>
                    <a:pt x="7674" y="11261"/>
                    <a:pt x="8364" y="11523"/>
                    <a:pt x="9055" y="11523"/>
                  </a:cubicBezTo>
                  <a:cubicBezTo>
                    <a:pt x="9745" y="11523"/>
                    <a:pt x="10436" y="11261"/>
                    <a:pt x="10966" y="10737"/>
                  </a:cubicBezTo>
                  <a:lnTo>
                    <a:pt x="11001" y="10701"/>
                  </a:lnTo>
                  <a:cubicBezTo>
                    <a:pt x="12037" y="9653"/>
                    <a:pt x="12037" y="7939"/>
                    <a:pt x="11001" y="6879"/>
                  </a:cubicBezTo>
                  <a:lnTo>
                    <a:pt x="6263" y="2141"/>
                  </a:lnTo>
                  <a:lnTo>
                    <a:pt x="7370" y="1045"/>
                  </a:lnTo>
                  <a:cubicBezTo>
                    <a:pt x="7811" y="593"/>
                    <a:pt x="8418" y="343"/>
                    <a:pt x="9049" y="343"/>
                  </a:cubicBezTo>
                  <a:cubicBezTo>
                    <a:pt x="11156" y="343"/>
                    <a:pt x="12252" y="2914"/>
                    <a:pt x="10728" y="4427"/>
                  </a:cubicBezTo>
                  <a:lnTo>
                    <a:pt x="9989" y="5165"/>
                  </a:lnTo>
                  <a:cubicBezTo>
                    <a:pt x="9882" y="5272"/>
                    <a:pt x="9954" y="5451"/>
                    <a:pt x="10108" y="5451"/>
                  </a:cubicBezTo>
                  <a:cubicBezTo>
                    <a:pt x="10228" y="5451"/>
                    <a:pt x="10204" y="5391"/>
                    <a:pt x="10966" y="4641"/>
                  </a:cubicBezTo>
                  <a:cubicBezTo>
                    <a:pt x="11490" y="4129"/>
                    <a:pt x="11775" y="3450"/>
                    <a:pt x="11775" y="2724"/>
                  </a:cubicBezTo>
                  <a:cubicBezTo>
                    <a:pt x="11775" y="1224"/>
                    <a:pt x="10549" y="9"/>
                    <a:pt x="9049" y="9"/>
                  </a:cubicBezTo>
                  <a:cubicBezTo>
                    <a:pt x="8323" y="9"/>
                    <a:pt x="7632" y="283"/>
                    <a:pt x="7132" y="807"/>
                  </a:cubicBezTo>
                  <a:lnTo>
                    <a:pt x="6025" y="1914"/>
                  </a:lnTo>
                  <a:lnTo>
                    <a:pt x="4905" y="795"/>
                  </a:lnTo>
                  <a:cubicBezTo>
                    <a:pt x="4382" y="265"/>
                    <a:pt x="3691" y="0"/>
                    <a:pt x="299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79" name="Google Shape;1379;p43"/>
            <p:cNvSpPr/>
            <p:nvPr/>
          </p:nvSpPr>
          <p:spPr>
            <a:xfrm>
              <a:off x="6759194" y="1602435"/>
              <a:ext cx="161983" cy="161409"/>
            </a:xfrm>
            <a:custGeom>
              <a:avLst/>
              <a:gdLst/>
              <a:ahLst/>
              <a:cxnLst/>
              <a:rect l="l" t="t" r="r" b="b"/>
              <a:pathLst>
                <a:path w="5085" h="5067" extrusionOk="0">
                  <a:moveTo>
                    <a:pt x="2192" y="0"/>
                  </a:moveTo>
                  <a:cubicBezTo>
                    <a:pt x="2147" y="0"/>
                    <a:pt x="2102" y="15"/>
                    <a:pt x="2073" y="45"/>
                  </a:cubicBezTo>
                  <a:lnTo>
                    <a:pt x="60" y="2057"/>
                  </a:lnTo>
                  <a:cubicBezTo>
                    <a:pt x="1" y="2116"/>
                    <a:pt x="1" y="2236"/>
                    <a:pt x="60" y="2295"/>
                  </a:cubicBezTo>
                  <a:lnTo>
                    <a:pt x="501" y="2747"/>
                  </a:lnTo>
                  <a:cubicBezTo>
                    <a:pt x="531" y="2771"/>
                    <a:pt x="575" y="2783"/>
                    <a:pt x="620" y="2783"/>
                  </a:cubicBezTo>
                  <a:cubicBezTo>
                    <a:pt x="665" y="2783"/>
                    <a:pt x="709" y="2771"/>
                    <a:pt x="739" y="2747"/>
                  </a:cubicBezTo>
                  <a:cubicBezTo>
                    <a:pt x="799" y="2688"/>
                    <a:pt x="799" y="2569"/>
                    <a:pt x="739" y="2497"/>
                  </a:cubicBezTo>
                  <a:lnTo>
                    <a:pt x="418" y="2176"/>
                  </a:lnTo>
                  <a:lnTo>
                    <a:pt x="2192" y="402"/>
                  </a:lnTo>
                  <a:lnTo>
                    <a:pt x="4668" y="2890"/>
                  </a:lnTo>
                  <a:lnTo>
                    <a:pt x="2906" y="4664"/>
                  </a:lnTo>
                  <a:lnTo>
                    <a:pt x="1322" y="3081"/>
                  </a:lnTo>
                  <a:cubicBezTo>
                    <a:pt x="1293" y="3051"/>
                    <a:pt x="1248" y="3036"/>
                    <a:pt x="1203" y="3036"/>
                  </a:cubicBezTo>
                  <a:cubicBezTo>
                    <a:pt x="1159" y="3036"/>
                    <a:pt x="1114" y="3051"/>
                    <a:pt x="1084" y="3081"/>
                  </a:cubicBezTo>
                  <a:cubicBezTo>
                    <a:pt x="1025" y="3140"/>
                    <a:pt x="1025" y="3259"/>
                    <a:pt x="1084" y="3319"/>
                  </a:cubicBezTo>
                  <a:lnTo>
                    <a:pt x="2787" y="5022"/>
                  </a:lnTo>
                  <a:cubicBezTo>
                    <a:pt x="2817" y="5051"/>
                    <a:pt x="2861" y="5066"/>
                    <a:pt x="2906" y="5066"/>
                  </a:cubicBezTo>
                  <a:cubicBezTo>
                    <a:pt x="2951" y="5066"/>
                    <a:pt x="2995" y="5051"/>
                    <a:pt x="3025" y="5022"/>
                  </a:cubicBezTo>
                  <a:lnTo>
                    <a:pt x="5025" y="3009"/>
                  </a:lnTo>
                  <a:cubicBezTo>
                    <a:pt x="5085" y="2938"/>
                    <a:pt x="5085" y="2831"/>
                    <a:pt x="5025" y="2771"/>
                  </a:cubicBezTo>
                  <a:lnTo>
                    <a:pt x="2311" y="45"/>
                  </a:lnTo>
                  <a:cubicBezTo>
                    <a:pt x="2281" y="15"/>
                    <a:pt x="2236" y="0"/>
                    <a:pt x="2192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0" name="Google Shape;1380;p43"/>
            <p:cNvSpPr/>
            <p:nvPr/>
          </p:nvSpPr>
          <p:spPr>
            <a:xfrm>
              <a:off x="6718229" y="1625179"/>
              <a:ext cx="15227" cy="14239"/>
            </a:xfrm>
            <a:custGeom>
              <a:avLst/>
              <a:gdLst/>
              <a:ahLst/>
              <a:cxnLst/>
              <a:rect l="l" t="t" r="r" b="b"/>
              <a:pathLst>
                <a:path w="478" h="447" extrusionOk="0">
                  <a:moveTo>
                    <a:pt x="180" y="0"/>
                  </a:moveTo>
                  <a:cubicBezTo>
                    <a:pt x="135" y="0"/>
                    <a:pt x="90" y="15"/>
                    <a:pt x="61" y="45"/>
                  </a:cubicBezTo>
                  <a:cubicBezTo>
                    <a:pt x="1" y="105"/>
                    <a:pt x="1" y="224"/>
                    <a:pt x="61" y="283"/>
                  </a:cubicBezTo>
                  <a:lnTo>
                    <a:pt x="180" y="402"/>
                  </a:lnTo>
                  <a:cubicBezTo>
                    <a:pt x="209" y="432"/>
                    <a:pt x="254" y="447"/>
                    <a:pt x="299" y="447"/>
                  </a:cubicBezTo>
                  <a:cubicBezTo>
                    <a:pt x="343" y="447"/>
                    <a:pt x="388" y="432"/>
                    <a:pt x="418" y="402"/>
                  </a:cubicBezTo>
                  <a:cubicBezTo>
                    <a:pt x="477" y="343"/>
                    <a:pt x="477" y="224"/>
                    <a:pt x="418" y="164"/>
                  </a:cubicBezTo>
                  <a:lnTo>
                    <a:pt x="299" y="45"/>
                  </a:lnTo>
                  <a:cubicBezTo>
                    <a:pt x="269" y="15"/>
                    <a:pt x="224" y="0"/>
                    <a:pt x="18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1" name="Google Shape;1381;p43"/>
            <p:cNvSpPr/>
            <p:nvPr/>
          </p:nvSpPr>
          <p:spPr>
            <a:xfrm>
              <a:off x="6712176" y="1588005"/>
              <a:ext cx="16533" cy="14048"/>
            </a:xfrm>
            <a:custGeom>
              <a:avLst/>
              <a:gdLst/>
              <a:ahLst/>
              <a:cxnLst/>
              <a:rect l="l" t="t" r="r" b="b"/>
              <a:pathLst>
                <a:path w="519" h="441" extrusionOk="0">
                  <a:moveTo>
                    <a:pt x="179" y="1"/>
                  </a:moveTo>
                  <a:cubicBezTo>
                    <a:pt x="134" y="1"/>
                    <a:pt x="90" y="16"/>
                    <a:pt x="60" y="45"/>
                  </a:cubicBezTo>
                  <a:cubicBezTo>
                    <a:pt x="0" y="93"/>
                    <a:pt x="0" y="224"/>
                    <a:pt x="60" y="283"/>
                  </a:cubicBezTo>
                  <a:cubicBezTo>
                    <a:pt x="155" y="355"/>
                    <a:pt x="191" y="438"/>
                    <a:pt x="298" y="438"/>
                  </a:cubicBezTo>
                  <a:cubicBezTo>
                    <a:pt x="307" y="440"/>
                    <a:pt x="315" y="440"/>
                    <a:pt x="323" y="440"/>
                  </a:cubicBezTo>
                  <a:cubicBezTo>
                    <a:pt x="460" y="440"/>
                    <a:pt x="518" y="254"/>
                    <a:pt x="417" y="164"/>
                  </a:cubicBezTo>
                  <a:lnTo>
                    <a:pt x="298" y="45"/>
                  </a:lnTo>
                  <a:cubicBezTo>
                    <a:pt x="268" y="16"/>
                    <a:pt x="224" y="1"/>
                    <a:pt x="17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2" name="Google Shape;1382;p43"/>
            <p:cNvSpPr/>
            <p:nvPr/>
          </p:nvSpPr>
          <p:spPr>
            <a:xfrm>
              <a:off x="6744796" y="1555003"/>
              <a:ext cx="16628" cy="14367"/>
            </a:xfrm>
            <a:custGeom>
              <a:avLst/>
              <a:gdLst/>
              <a:ahLst/>
              <a:cxnLst/>
              <a:rect l="l" t="t" r="r" b="b"/>
              <a:pathLst>
                <a:path w="522" h="451" extrusionOk="0">
                  <a:moveTo>
                    <a:pt x="179" y="1"/>
                  </a:moveTo>
                  <a:cubicBezTo>
                    <a:pt x="134" y="1"/>
                    <a:pt x="90" y="16"/>
                    <a:pt x="60" y="45"/>
                  </a:cubicBezTo>
                  <a:cubicBezTo>
                    <a:pt x="0" y="105"/>
                    <a:pt x="0" y="224"/>
                    <a:pt x="60" y="284"/>
                  </a:cubicBezTo>
                  <a:cubicBezTo>
                    <a:pt x="155" y="367"/>
                    <a:pt x="203" y="450"/>
                    <a:pt x="298" y="450"/>
                  </a:cubicBezTo>
                  <a:cubicBezTo>
                    <a:pt x="303" y="451"/>
                    <a:pt x="307" y="451"/>
                    <a:pt x="312" y="451"/>
                  </a:cubicBezTo>
                  <a:cubicBezTo>
                    <a:pt x="457" y="451"/>
                    <a:pt x="521" y="268"/>
                    <a:pt x="417" y="165"/>
                  </a:cubicBezTo>
                  <a:lnTo>
                    <a:pt x="298" y="45"/>
                  </a:lnTo>
                  <a:cubicBezTo>
                    <a:pt x="268" y="16"/>
                    <a:pt x="224" y="1"/>
                    <a:pt x="17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3" name="Google Shape;1383;p43"/>
            <p:cNvSpPr/>
            <p:nvPr/>
          </p:nvSpPr>
          <p:spPr>
            <a:xfrm>
              <a:off x="6750115" y="1593707"/>
              <a:ext cx="15577" cy="13952"/>
            </a:xfrm>
            <a:custGeom>
              <a:avLst/>
              <a:gdLst/>
              <a:ahLst/>
              <a:cxnLst/>
              <a:rect l="l" t="t" r="r" b="b"/>
              <a:pathLst>
                <a:path w="489" h="438" extrusionOk="0">
                  <a:moveTo>
                    <a:pt x="179" y="0"/>
                  </a:moveTo>
                  <a:cubicBezTo>
                    <a:pt x="134" y="0"/>
                    <a:pt x="89" y="15"/>
                    <a:pt x="60" y="45"/>
                  </a:cubicBezTo>
                  <a:cubicBezTo>
                    <a:pt x="0" y="93"/>
                    <a:pt x="0" y="212"/>
                    <a:pt x="60" y="283"/>
                  </a:cubicBezTo>
                  <a:cubicBezTo>
                    <a:pt x="155" y="354"/>
                    <a:pt x="191" y="438"/>
                    <a:pt x="298" y="438"/>
                  </a:cubicBezTo>
                  <a:cubicBezTo>
                    <a:pt x="345" y="438"/>
                    <a:pt x="393" y="426"/>
                    <a:pt x="417" y="402"/>
                  </a:cubicBezTo>
                  <a:cubicBezTo>
                    <a:pt x="488" y="319"/>
                    <a:pt x="488" y="212"/>
                    <a:pt x="417" y="164"/>
                  </a:cubicBezTo>
                  <a:lnTo>
                    <a:pt x="298" y="45"/>
                  </a:lnTo>
                  <a:cubicBezTo>
                    <a:pt x="268" y="15"/>
                    <a:pt x="223" y="0"/>
                    <a:pt x="17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4" name="Google Shape;1384;p43"/>
            <p:cNvSpPr/>
            <p:nvPr/>
          </p:nvSpPr>
          <p:spPr>
            <a:xfrm>
              <a:off x="6782353" y="1561852"/>
              <a:ext cx="16692" cy="14335"/>
            </a:xfrm>
            <a:custGeom>
              <a:avLst/>
              <a:gdLst/>
              <a:ahLst/>
              <a:cxnLst/>
              <a:rect l="l" t="t" r="r" b="b"/>
              <a:pathLst>
                <a:path w="524" h="450" extrusionOk="0">
                  <a:moveTo>
                    <a:pt x="179" y="0"/>
                  </a:moveTo>
                  <a:cubicBezTo>
                    <a:pt x="134" y="0"/>
                    <a:pt x="89" y="15"/>
                    <a:pt x="60" y="45"/>
                  </a:cubicBezTo>
                  <a:cubicBezTo>
                    <a:pt x="0" y="104"/>
                    <a:pt x="0" y="223"/>
                    <a:pt x="60" y="283"/>
                  </a:cubicBezTo>
                  <a:cubicBezTo>
                    <a:pt x="155" y="354"/>
                    <a:pt x="179" y="450"/>
                    <a:pt x="298" y="450"/>
                  </a:cubicBezTo>
                  <a:cubicBezTo>
                    <a:pt x="453" y="450"/>
                    <a:pt x="524" y="271"/>
                    <a:pt x="417" y="164"/>
                  </a:cubicBezTo>
                  <a:lnTo>
                    <a:pt x="298" y="45"/>
                  </a:lnTo>
                  <a:cubicBezTo>
                    <a:pt x="268" y="15"/>
                    <a:pt x="223" y="0"/>
                    <a:pt x="17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5" name="Google Shape;1385;p43"/>
            <p:cNvSpPr/>
            <p:nvPr/>
          </p:nvSpPr>
          <p:spPr>
            <a:xfrm>
              <a:off x="6884735" y="1791686"/>
              <a:ext cx="15227" cy="14239"/>
            </a:xfrm>
            <a:custGeom>
              <a:avLst/>
              <a:gdLst/>
              <a:ahLst/>
              <a:cxnLst/>
              <a:rect l="l" t="t" r="r" b="b"/>
              <a:pathLst>
                <a:path w="478" h="447" extrusionOk="0">
                  <a:moveTo>
                    <a:pt x="179" y="0"/>
                  </a:moveTo>
                  <a:cubicBezTo>
                    <a:pt x="135" y="0"/>
                    <a:pt x="90" y="15"/>
                    <a:pt x="60" y="45"/>
                  </a:cubicBezTo>
                  <a:cubicBezTo>
                    <a:pt x="1" y="104"/>
                    <a:pt x="1" y="224"/>
                    <a:pt x="60" y="283"/>
                  </a:cubicBezTo>
                  <a:lnTo>
                    <a:pt x="179" y="402"/>
                  </a:lnTo>
                  <a:cubicBezTo>
                    <a:pt x="209" y="432"/>
                    <a:pt x="254" y="447"/>
                    <a:pt x="298" y="447"/>
                  </a:cubicBezTo>
                  <a:cubicBezTo>
                    <a:pt x="343" y="447"/>
                    <a:pt x="388" y="432"/>
                    <a:pt x="418" y="402"/>
                  </a:cubicBezTo>
                  <a:cubicBezTo>
                    <a:pt x="477" y="343"/>
                    <a:pt x="477" y="224"/>
                    <a:pt x="418" y="164"/>
                  </a:cubicBezTo>
                  <a:lnTo>
                    <a:pt x="298" y="45"/>
                  </a:lnTo>
                  <a:cubicBezTo>
                    <a:pt x="269" y="15"/>
                    <a:pt x="224" y="0"/>
                    <a:pt x="17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6" name="Google Shape;1386;p43"/>
            <p:cNvSpPr/>
            <p:nvPr/>
          </p:nvSpPr>
          <p:spPr>
            <a:xfrm>
              <a:off x="6922292" y="1797738"/>
              <a:ext cx="15195" cy="14271"/>
            </a:xfrm>
            <a:custGeom>
              <a:avLst/>
              <a:gdLst/>
              <a:ahLst/>
              <a:cxnLst/>
              <a:rect l="l" t="t" r="r" b="b"/>
              <a:pathLst>
                <a:path w="477" h="448" extrusionOk="0">
                  <a:moveTo>
                    <a:pt x="179" y="1"/>
                  </a:moveTo>
                  <a:cubicBezTo>
                    <a:pt x="134" y="1"/>
                    <a:pt x="90" y="16"/>
                    <a:pt x="60" y="45"/>
                  </a:cubicBezTo>
                  <a:cubicBezTo>
                    <a:pt x="1" y="105"/>
                    <a:pt x="1" y="224"/>
                    <a:pt x="60" y="284"/>
                  </a:cubicBezTo>
                  <a:lnTo>
                    <a:pt x="179" y="403"/>
                  </a:lnTo>
                  <a:cubicBezTo>
                    <a:pt x="209" y="432"/>
                    <a:pt x="254" y="447"/>
                    <a:pt x="298" y="447"/>
                  </a:cubicBezTo>
                  <a:cubicBezTo>
                    <a:pt x="343" y="447"/>
                    <a:pt x="387" y="432"/>
                    <a:pt x="417" y="403"/>
                  </a:cubicBezTo>
                  <a:cubicBezTo>
                    <a:pt x="477" y="343"/>
                    <a:pt x="477" y="224"/>
                    <a:pt x="417" y="165"/>
                  </a:cubicBezTo>
                  <a:lnTo>
                    <a:pt x="298" y="45"/>
                  </a:lnTo>
                  <a:cubicBezTo>
                    <a:pt x="268" y="16"/>
                    <a:pt x="224" y="1"/>
                    <a:pt x="17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7" name="Google Shape;1387;p43"/>
            <p:cNvSpPr/>
            <p:nvPr/>
          </p:nvSpPr>
          <p:spPr>
            <a:xfrm>
              <a:off x="6954911" y="1765118"/>
              <a:ext cx="15195" cy="14271"/>
            </a:xfrm>
            <a:custGeom>
              <a:avLst/>
              <a:gdLst/>
              <a:ahLst/>
              <a:cxnLst/>
              <a:rect l="l" t="t" r="r" b="b"/>
              <a:pathLst>
                <a:path w="477" h="448" extrusionOk="0">
                  <a:moveTo>
                    <a:pt x="179" y="1"/>
                  </a:moveTo>
                  <a:cubicBezTo>
                    <a:pt x="134" y="1"/>
                    <a:pt x="90" y="16"/>
                    <a:pt x="60" y="46"/>
                  </a:cubicBezTo>
                  <a:cubicBezTo>
                    <a:pt x="0" y="105"/>
                    <a:pt x="0" y="224"/>
                    <a:pt x="60" y="284"/>
                  </a:cubicBezTo>
                  <a:lnTo>
                    <a:pt x="179" y="403"/>
                  </a:lnTo>
                  <a:cubicBezTo>
                    <a:pt x="209" y="432"/>
                    <a:pt x="253" y="447"/>
                    <a:pt x="298" y="447"/>
                  </a:cubicBezTo>
                  <a:cubicBezTo>
                    <a:pt x="343" y="447"/>
                    <a:pt x="387" y="432"/>
                    <a:pt x="417" y="403"/>
                  </a:cubicBezTo>
                  <a:cubicBezTo>
                    <a:pt x="477" y="343"/>
                    <a:pt x="477" y="224"/>
                    <a:pt x="417" y="165"/>
                  </a:cubicBezTo>
                  <a:lnTo>
                    <a:pt x="298" y="46"/>
                  </a:lnTo>
                  <a:cubicBezTo>
                    <a:pt x="268" y="16"/>
                    <a:pt x="224" y="1"/>
                    <a:pt x="17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8" name="Google Shape;1388;p43"/>
            <p:cNvSpPr/>
            <p:nvPr/>
          </p:nvSpPr>
          <p:spPr>
            <a:xfrm>
              <a:off x="6916590" y="1759831"/>
              <a:ext cx="16724" cy="14335"/>
            </a:xfrm>
            <a:custGeom>
              <a:avLst/>
              <a:gdLst/>
              <a:ahLst/>
              <a:cxnLst/>
              <a:rect l="l" t="t" r="r" b="b"/>
              <a:pathLst>
                <a:path w="525" h="450" extrusionOk="0">
                  <a:moveTo>
                    <a:pt x="180" y="0"/>
                  </a:moveTo>
                  <a:cubicBezTo>
                    <a:pt x="135" y="0"/>
                    <a:pt x="90" y="15"/>
                    <a:pt x="60" y="45"/>
                  </a:cubicBezTo>
                  <a:cubicBezTo>
                    <a:pt x="1" y="104"/>
                    <a:pt x="1" y="223"/>
                    <a:pt x="60" y="283"/>
                  </a:cubicBezTo>
                  <a:cubicBezTo>
                    <a:pt x="144" y="366"/>
                    <a:pt x="191" y="450"/>
                    <a:pt x="299" y="450"/>
                  </a:cubicBezTo>
                  <a:cubicBezTo>
                    <a:pt x="441" y="450"/>
                    <a:pt x="525" y="271"/>
                    <a:pt x="418" y="164"/>
                  </a:cubicBezTo>
                  <a:lnTo>
                    <a:pt x="299" y="45"/>
                  </a:lnTo>
                  <a:cubicBezTo>
                    <a:pt x="269" y="15"/>
                    <a:pt x="224" y="0"/>
                    <a:pt x="180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89" name="Google Shape;1389;p43"/>
            <p:cNvSpPr/>
            <p:nvPr/>
          </p:nvSpPr>
          <p:spPr>
            <a:xfrm>
              <a:off x="6948477" y="1727593"/>
              <a:ext cx="16979" cy="14367"/>
            </a:xfrm>
            <a:custGeom>
              <a:avLst/>
              <a:gdLst/>
              <a:ahLst/>
              <a:cxnLst/>
              <a:rect l="l" t="t" r="r" b="b"/>
              <a:pathLst>
                <a:path w="533" h="451" extrusionOk="0">
                  <a:moveTo>
                    <a:pt x="179" y="0"/>
                  </a:moveTo>
                  <a:cubicBezTo>
                    <a:pt x="134" y="0"/>
                    <a:pt x="89" y="15"/>
                    <a:pt x="60" y="45"/>
                  </a:cubicBezTo>
                  <a:cubicBezTo>
                    <a:pt x="0" y="104"/>
                    <a:pt x="0" y="223"/>
                    <a:pt x="60" y="283"/>
                  </a:cubicBezTo>
                  <a:cubicBezTo>
                    <a:pt x="143" y="366"/>
                    <a:pt x="191" y="450"/>
                    <a:pt x="298" y="450"/>
                  </a:cubicBezTo>
                  <a:cubicBezTo>
                    <a:pt x="302" y="450"/>
                    <a:pt x="306" y="450"/>
                    <a:pt x="310" y="450"/>
                  </a:cubicBezTo>
                  <a:cubicBezTo>
                    <a:pt x="446" y="450"/>
                    <a:pt x="532" y="268"/>
                    <a:pt x="417" y="164"/>
                  </a:cubicBezTo>
                  <a:lnTo>
                    <a:pt x="298" y="45"/>
                  </a:lnTo>
                  <a:cubicBezTo>
                    <a:pt x="268" y="15"/>
                    <a:pt x="223" y="0"/>
                    <a:pt x="17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390" name="Google Shape;1390;p43"/>
          <p:cNvGrpSpPr/>
          <p:nvPr/>
        </p:nvGrpSpPr>
        <p:grpSpPr>
          <a:xfrm>
            <a:off x="2849506" y="1419345"/>
            <a:ext cx="258662" cy="257767"/>
            <a:chOff x="7100170" y="1500117"/>
            <a:chExt cx="368308" cy="367033"/>
          </a:xfrm>
        </p:grpSpPr>
        <p:sp>
          <p:nvSpPr>
            <p:cNvPr id="1391" name="Google Shape;1391;p43"/>
            <p:cNvSpPr/>
            <p:nvPr/>
          </p:nvSpPr>
          <p:spPr>
            <a:xfrm>
              <a:off x="7328698" y="1501041"/>
              <a:ext cx="139780" cy="97126"/>
            </a:xfrm>
            <a:custGeom>
              <a:avLst/>
              <a:gdLst/>
              <a:ahLst/>
              <a:cxnLst/>
              <a:rect l="l" t="t" r="r" b="b"/>
              <a:pathLst>
                <a:path w="4388" h="3049" extrusionOk="0">
                  <a:moveTo>
                    <a:pt x="1894" y="0"/>
                  </a:moveTo>
                  <a:cubicBezTo>
                    <a:pt x="1861" y="0"/>
                    <a:pt x="1826" y="8"/>
                    <a:pt x="1792" y="25"/>
                  </a:cubicBezTo>
                  <a:cubicBezTo>
                    <a:pt x="1066" y="501"/>
                    <a:pt x="208" y="1728"/>
                    <a:pt x="30" y="2871"/>
                  </a:cubicBezTo>
                  <a:cubicBezTo>
                    <a:pt x="0" y="2960"/>
                    <a:pt x="86" y="3049"/>
                    <a:pt x="184" y="3049"/>
                  </a:cubicBezTo>
                  <a:cubicBezTo>
                    <a:pt x="204" y="3049"/>
                    <a:pt x="224" y="3045"/>
                    <a:pt x="244" y="3037"/>
                  </a:cubicBezTo>
                  <a:cubicBezTo>
                    <a:pt x="1459" y="2549"/>
                    <a:pt x="2768" y="2216"/>
                    <a:pt x="4114" y="2097"/>
                  </a:cubicBezTo>
                  <a:lnTo>
                    <a:pt x="4221" y="2097"/>
                  </a:lnTo>
                  <a:cubicBezTo>
                    <a:pt x="4316" y="2097"/>
                    <a:pt x="4388" y="2025"/>
                    <a:pt x="4388" y="1930"/>
                  </a:cubicBezTo>
                  <a:cubicBezTo>
                    <a:pt x="4388" y="1847"/>
                    <a:pt x="4316" y="1775"/>
                    <a:pt x="4221" y="1775"/>
                  </a:cubicBezTo>
                  <a:cubicBezTo>
                    <a:pt x="3506" y="1787"/>
                    <a:pt x="1875" y="2085"/>
                    <a:pt x="423" y="2632"/>
                  </a:cubicBezTo>
                  <a:cubicBezTo>
                    <a:pt x="709" y="1573"/>
                    <a:pt x="1494" y="656"/>
                    <a:pt x="1994" y="311"/>
                  </a:cubicBezTo>
                  <a:cubicBezTo>
                    <a:pt x="2066" y="263"/>
                    <a:pt x="2090" y="168"/>
                    <a:pt x="2030" y="73"/>
                  </a:cubicBezTo>
                  <a:cubicBezTo>
                    <a:pt x="2007" y="26"/>
                    <a:pt x="1954" y="0"/>
                    <a:pt x="1894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2" name="Google Shape;1392;p43"/>
            <p:cNvSpPr/>
            <p:nvPr/>
          </p:nvSpPr>
          <p:spPr>
            <a:xfrm>
              <a:off x="7100170" y="1500117"/>
              <a:ext cx="192691" cy="307942"/>
            </a:xfrm>
            <a:custGeom>
              <a:avLst/>
              <a:gdLst/>
              <a:ahLst/>
              <a:cxnLst/>
              <a:rect l="l" t="t" r="r" b="b"/>
              <a:pathLst>
                <a:path w="6049" h="9667" extrusionOk="0">
                  <a:moveTo>
                    <a:pt x="4144" y="5007"/>
                  </a:moveTo>
                  <a:lnTo>
                    <a:pt x="4144" y="5007"/>
                  </a:lnTo>
                  <a:cubicBezTo>
                    <a:pt x="4025" y="5221"/>
                    <a:pt x="4001" y="5317"/>
                    <a:pt x="4013" y="5674"/>
                  </a:cubicBezTo>
                  <a:cubicBezTo>
                    <a:pt x="4025" y="5995"/>
                    <a:pt x="4013" y="6043"/>
                    <a:pt x="3727" y="6281"/>
                  </a:cubicBezTo>
                  <a:cubicBezTo>
                    <a:pt x="3513" y="6460"/>
                    <a:pt x="3453" y="6531"/>
                    <a:pt x="3299" y="6852"/>
                  </a:cubicBezTo>
                  <a:cubicBezTo>
                    <a:pt x="3168" y="7162"/>
                    <a:pt x="3132" y="7186"/>
                    <a:pt x="2763" y="7281"/>
                  </a:cubicBezTo>
                  <a:cubicBezTo>
                    <a:pt x="2477" y="7341"/>
                    <a:pt x="2382" y="7388"/>
                    <a:pt x="2096" y="7626"/>
                  </a:cubicBezTo>
                  <a:cubicBezTo>
                    <a:pt x="2001" y="7698"/>
                    <a:pt x="1917" y="7781"/>
                    <a:pt x="1846" y="7805"/>
                  </a:cubicBezTo>
                  <a:cubicBezTo>
                    <a:pt x="1757" y="7831"/>
                    <a:pt x="1702" y="7841"/>
                    <a:pt x="1660" y="7841"/>
                  </a:cubicBezTo>
                  <a:cubicBezTo>
                    <a:pt x="1607" y="7841"/>
                    <a:pt x="1573" y="7825"/>
                    <a:pt x="1513" y="7805"/>
                  </a:cubicBezTo>
                  <a:cubicBezTo>
                    <a:pt x="1751" y="7483"/>
                    <a:pt x="1977" y="7162"/>
                    <a:pt x="2227" y="6864"/>
                  </a:cubicBezTo>
                  <a:cubicBezTo>
                    <a:pt x="2822" y="6174"/>
                    <a:pt x="3465" y="5555"/>
                    <a:pt x="4144" y="5007"/>
                  </a:cubicBezTo>
                  <a:close/>
                  <a:moveTo>
                    <a:pt x="5864" y="0"/>
                  </a:moveTo>
                  <a:cubicBezTo>
                    <a:pt x="5808" y="0"/>
                    <a:pt x="5754" y="31"/>
                    <a:pt x="5716" y="78"/>
                  </a:cubicBezTo>
                  <a:cubicBezTo>
                    <a:pt x="4858" y="1257"/>
                    <a:pt x="4549" y="2697"/>
                    <a:pt x="4668" y="4174"/>
                  </a:cubicBezTo>
                  <a:cubicBezTo>
                    <a:pt x="2715" y="5543"/>
                    <a:pt x="1144" y="7400"/>
                    <a:pt x="36" y="9424"/>
                  </a:cubicBezTo>
                  <a:cubicBezTo>
                    <a:pt x="1" y="9496"/>
                    <a:pt x="24" y="9603"/>
                    <a:pt x="96" y="9650"/>
                  </a:cubicBezTo>
                  <a:cubicBezTo>
                    <a:pt x="122" y="9661"/>
                    <a:pt x="149" y="9667"/>
                    <a:pt x="175" y="9667"/>
                  </a:cubicBezTo>
                  <a:cubicBezTo>
                    <a:pt x="234" y="9667"/>
                    <a:pt x="289" y="9640"/>
                    <a:pt x="322" y="9591"/>
                  </a:cubicBezTo>
                  <a:cubicBezTo>
                    <a:pt x="608" y="9067"/>
                    <a:pt x="917" y="8579"/>
                    <a:pt x="1251" y="8103"/>
                  </a:cubicBezTo>
                  <a:cubicBezTo>
                    <a:pt x="1424" y="8111"/>
                    <a:pt x="1483" y="8176"/>
                    <a:pt x="1641" y="8176"/>
                  </a:cubicBezTo>
                  <a:cubicBezTo>
                    <a:pt x="1711" y="8176"/>
                    <a:pt x="1801" y="8163"/>
                    <a:pt x="1929" y="8126"/>
                  </a:cubicBezTo>
                  <a:cubicBezTo>
                    <a:pt x="2179" y="8055"/>
                    <a:pt x="2358" y="7805"/>
                    <a:pt x="2584" y="7686"/>
                  </a:cubicBezTo>
                  <a:cubicBezTo>
                    <a:pt x="2644" y="7650"/>
                    <a:pt x="2739" y="7626"/>
                    <a:pt x="2834" y="7603"/>
                  </a:cubicBezTo>
                  <a:cubicBezTo>
                    <a:pt x="3311" y="7507"/>
                    <a:pt x="3430" y="7388"/>
                    <a:pt x="3608" y="6983"/>
                  </a:cubicBezTo>
                  <a:cubicBezTo>
                    <a:pt x="3727" y="6710"/>
                    <a:pt x="3763" y="6698"/>
                    <a:pt x="3942" y="6531"/>
                  </a:cubicBezTo>
                  <a:cubicBezTo>
                    <a:pt x="4323" y="6221"/>
                    <a:pt x="4370" y="6079"/>
                    <a:pt x="4358" y="5662"/>
                  </a:cubicBezTo>
                  <a:cubicBezTo>
                    <a:pt x="4346" y="5364"/>
                    <a:pt x="4358" y="5317"/>
                    <a:pt x="4477" y="5090"/>
                  </a:cubicBezTo>
                  <a:cubicBezTo>
                    <a:pt x="4549" y="4959"/>
                    <a:pt x="4620" y="4793"/>
                    <a:pt x="4644" y="4614"/>
                  </a:cubicBezTo>
                  <a:lnTo>
                    <a:pt x="4954" y="4388"/>
                  </a:lnTo>
                  <a:cubicBezTo>
                    <a:pt x="5001" y="4364"/>
                    <a:pt x="5025" y="4305"/>
                    <a:pt x="5025" y="4245"/>
                  </a:cubicBezTo>
                  <a:cubicBezTo>
                    <a:pt x="4894" y="2840"/>
                    <a:pt x="5180" y="1435"/>
                    <a:pt x="5989" y="268"/>
                  </a:cubicBezTo>
                  <a:cubicBezTo>
                    <a:pt x="6049" y="197"/>
                    <a:pt x="6025" y="90"/>
                    <a:pt x="5954" y="30"/>
                  </a:cubicBezTo>
                  <a:cubicBezTo>
                    <a:pt x="5924" y="9"/>
                    <a:pt x="5894" y="0"/>
                    <a:pt x="5864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3" name="Google Shape;1393;p43"/>
            <p:cNvSpPr/>
            <p:nvPr/>
          </p:nvSpPr>
          <p:spPr>
            <a:xfrm>
              <a:off x="7160089" y="1766170"/>
              <a:ext cx="19017" cy="18986"/>
            </a:xfrm>
            <a:custGeom>
              <a:avLst/>
              <a:gdLst/>
              <a:ahLst/>
              <a:cxnLst/>
              <a:rect l="l" t="t" r="r" b="b"/>
              <a:pathLst>
                <a:path w="597" h="596" extrusionOk="0">
                  <a:moveTo>
                    <a:pt x="298" y="1"/>
                  </a:moveTo>
                  <a:cubicBezTo>
                    <a:pt x="144" y="1"/>
                    <a:pt x="1" y="132"/>
                    <a:pt x="1" y="298"/>
                  </a:cubicBezTo>
                  <a:cubicBezTo>
                    <a:pt x="1" y="465"/>
                    <a:pt x="144" y="596"/>
                    <a:pt x="298" y="596"/>
                  </a:cubicBezTo>
                  <a:cubicBezTo>
                    <a:pt x="465" y="596"/>
                    <a:pt x="596" y="465"/>
                    <a:pt x="596" y="298"/>
                  </a:cubicBezTo>
                  <a:cubicBezTo>
                    <a:pt x="596" y="132"/>
                    <a:pt x="465" y="1"/>
                    <a:pt x="29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4" name="Google Shape;1394;p43"/>
            <p:cNvSpPr/>
            <p:nvPr/>
          </p:nvSpPr>
          <p:spPr>
            <a:xfrm>
              <a:off x="7295505" y="1540031"/>
              <a:ext cx="18986" cy="19081"/>
            </a:xfrm>
            <a:custGeom>
              <a:avLst/>
              <a:gdLst/>
              <a:ahLst/>
              <a:cxnLst/>
              <a:rect l="l" t="t" r="r" b="b"/>
              <a:pathLst>
                <a:path w="596" h="599" extrusionOk="0">
                  <a:moveTo>
                    <a:pt x="332" y="1"/>
                  </a:moveTo>
                  <a:cubicBezTo>
                    <a:pt x="321" y="1"/>
                    <a:pt x="309" y="2"/>
                    <a:pt x="298" y="4"/>
                  </a:cubicBezTo>
                  <a:cubicBezTo>
                    <a:pt x="131" y="4"/>
                    <a:pt x="0" y="134"/>
                    <a:pt x="0" y="301"/>
                  </a:cubicBezTo>
                  <a:cubicBezTo>
                    <a:pt x="0" y="456"/>
                    <a:pt x="131" y="599"/>
                    <a:pt x="298" y="599"/>
                  </a:cubicBezTo>
                  <a:cubicBezTo>
                    <a:pt x="453" y="599"/>
                    <a:pt x="596" y="456"/>
                    <a:pt x="596" y="301"/>
                  </a:cubicBezTo>
                  <a:cubicBezTo>
                    <a:pt x="596" y="136"/>
                    <a:pt x="473" y="1"/>
                    <a:pt x="33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5" name="Google Shape;1395;p43"/>
            <p:cNvSpPr/>
            <p:nvPr/>
          </p:nvSpPr>
          <p:spPr>
            <a:xfrm>
              <a:off x="7337968" y="1631519"/>
              <a:ext cx="19017" cy="19017"/>
            </a:xfrm>
            <a:custGeom>
              <a:avLst/>
              <a:gdLst/>
              <a:ahLst/>
              <a:cxnLst/>
              <a:rect l="l" t="t" r="r" b="b"/>
              <a:pathLst>
                <a:path w="597" h="597" extrusionOk="0">
                  <a:moveTo>
                    <a:pt x="298" y="1"/>
                  </a:moveTo>
                  <a:cubicBezTo>
                    <a:pt x="132" y="1"/>
                    <a:pt x="1" y="132"/>
                    <a:pt x="1" y="299"/>
                  </a:cubicBezTo>
                  <a:cubicBezTo>
                    <a:pt x="1" y="465"/>
                    <a:pt x="132" y="596"/>
                    <a:pt x="298" y="596"/>
                  </a:cubicBezTo>
                  <a:cubicBezTo>
                    <a:pt x="465" y="596"/>
                    <a:pt x="596" y="465"/>
                    <a:pt x="596" y="299"/>
                  </a:cubicBezTo>
                  <a:cubicBezTo>
                    <a:pt x="596" y="132"/>
                    <a:pt x="465" y="1"/>
                    <a:pt x="29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6" name="Google Shape;1396;p43"/>
            <p:cNvSpPr/>
            <p:nvPr/>
          </p:nvSpPr>
          <p:spPr>
            <a:xfrm>
              <a:off x="7275404" y="1612947"/>
              <a:ext cx="18986" cy="18986"/>
            </a:xfrm>
            <a:custGeom>
              <a:avLst/>
              <a:gdLst/>
              <a:ahLst/>
              <a:cxnLst/>
              <a:rect l="l" t="t" r="r" b="b"/>
              <a:pathLst>
                <a:path w="596" h="596" extrusionOk="0">
                  <a:moveTo>
                    <a:pt x="298" y="1"/>
                  </a:moveTo>
                  <a:cubicBezTo>
                    <a:pt x="131" y="1"/>
                    <a:pt x="0" y="131"/>
                    <a:pt x="0" y="298"/>
                  </a:cubicBezTo>
                  <a:cubicBezTo>
                    <a:pt x="0" y="465"/>
                    <a:pt x="131" y="596"/>
                    <a:pt x="298" y="596"/>
                  </a:cubicBezTo>
                  <a:cubicBezTo>
                    <a:pt x="465" y="596"/>
                    <a:pt x="596" y="465"/>
                    <a:pt x="596" y="298"/>
                  </a:cubicBezTo>
                  <a:cubicBezTo>
                    <a:pt x="596" y="131"/>
                    <a:pt x="465" y="1"/>
                    <a:pt x="29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7" name="Google Shape;1397;p43"/>
            <p:cNvSpPr/>
            <p:nvPr/>
          </p:nvSpPr>
          <p:spPr>
            <a:xfrm>
              <a:off x="7248837" y="1688029"/>
              <a:ext cx="19017" cy="19017"/>
            </a:xfrm>
            <a:custGeom>
              <a:avLst/>
              <a:gdLst/>
              <a:ahLst/>
              <a:cxnLst/>
              <a:rect l="l" t="t" r="r" b="b"/>
              <a:pathLst>
                <a:path w="597" h="597" extrusionOk="0">
                  <a:moveTo>
                    <a:pt x="298" y="1"/>
                  </a:moveTo>
                  <a:cubicBezTo>
                    <a:pt x="132" y="1"/>
                    <a:pt x="1" y="132"/>
                    <a:pt x="1" y="299"/>
                  </a:cubicBezTo>
                  <a:cubicBezTo>
                    <a:pt x="1" y="453"/>
                    <a:pt x="132" y="596"/>
                    <a:pt x="298" y="596"/>
                  </a:cubicBezTo>
                  <a:cubicBezTo>
                    <a:pt x="465" y="596"/>
                    <a:pt x="596" y="453"/>
                    <a:pt x="596" y="299"/>
                  </a:cubicBezTo>
                  <a:cubicBezTo>
                    <a:pt x="596" y="132"/>
                    <a:pt x="465" y="1"/>
                    <a:pt x="29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8" name="Google Shape;1398;p43"/>
            <p:cNvSpPr/>
            <p:nvPr/>
          </p:nvSpPr>
          <p:spPr>
            <a:xfrm>
              <a:off x="7413464" y="1587527"/>
              <a:ext cx="18986" cy="19017"/>
            </a:xfrm>
            <a:custGeom>
              <a:avLst/>
              <a:gdLst/>
              <a:ahLst/>
              <a:cxnLst/>
              <a:rect l="l" t="t" r="r" b="b"/>
              <a:pathLst>
                <a:path w="596" h="597" extrusionOk="0">
                  <a:moveTo>
                    <a:pt x="298" y="1"/>
                  </a:moveTo>
                  <a:cubicBezTo>
                    <a:pt x="131" y="1"/>
                    <a:pt x="0" y="132"/>
                    <a:pt x="0" y="298"/>
                  </a:cubicBezTo>
                  <a:cubicBezTo>
                    <a:pt x="0" y="453"/>
                    <a:pt x="131" y="596"/>
                    <a:pt x="298" y="596"/>
                  </a:cubicBezTo>
                  <a:cubicBezTo>
                    <a:pt x="464" y="596"/>
                    <a:pt x="595" y="453"/>
                    <a:pt x="595" y="298"/>
                  </a:cubicBezTo>
                  <a:cubicBezTo>
                    <a:pt x="595" y="132"/>
                    <a:pt x="464" y="1"/>
                    <a:pt x="29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399" name="Google Shape;1399;p43"/>
            <p:cNvSpPr/>
            <p:nvPr/>
          </p:nvSpPr>
          <p:spPr>
            <a:xfrm>
              <a:off x="7114218" y="1832906"/>
              <a:ext cx="18986" cy="19017"/>
            </a:xfrm>
            <a:custGeom>
              <a:avLst/>
              <a:gdLst/>
              <a:ahLst/>
              <a:cxnLst/>
              <a:rect l="l" t="t" r="r" b="b"/>
              <a:pathLst>
                <a:path w="596" h="597" extrusionOk="0">
                  <a:moveTo>
                    <a:pt x="317" y="0"/>
                  </a:moveTo>
                  <a:cubicBezTo>
                    <a:pt x="311" y="0"/>
                    <a:pt x="304" y="1"/>
                    <a:pt x="298" y="1"/>
                  </a:cubicBezTo>
                  <a:cubicBezTo>
                    <a:pt x="131" y="1"/>
                    <a:pt x="0" y="132"/>
                    <a:pt x="0" y="299"/>
                  </a:cubicBezTo>
                  <a:cubicBezTo>
                    <a:pt x="0" y="465"/>
                    <a:pt x="131" y="596"/>
                    <a:pt x="298" y="596"/>
                  </a:cubicBezTo>
                  <a:cubicBezTo>
                    <a:pt x="464" y="596"/>
                    <a:pt x="595" y="465"/>
                    <a:pt x="595" y="299"/>
                  </a:cubicBezTo>
                  <a:cubicBezTo>
                    <a:pt x="595" y="139"/>
                    <a:pt x="474" y="0"/>
                    <a:pt x="31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0" name="Google Shape;1400;p43"/>
            <p:cNvSpPr/>
            <p:nvPr/>
          </p:nvSpPr>
          <p:spPr>
            <a:xfrm>
              <a:off x="7128999" y="1785506"/>
              <a:ext cx="18986" cy="19017"/>
            </a:xfrm>
            <a:custGeom>
              <a:avLst/>
              <a:gdLst/>
              <a:ahLst/>
              <a:cxnLst/>
              <a:rect l="l" t="t" r="r" b="b"/>
              <a:pathLst>
                <a:path w="596" h="597" extrusionOk="0">
                  <a:moveTo>
                    <a:pt x="319" y="0"/>
                  </a:moveTo>
                  <a:cubicBezTo>
                    <a:pt x="312" y="0"/>
                    <a:pt x="305" y="0"/>
                    <a:pt x="298" y="1"/>
                  </a:cubicBezTo>
                  <a:cubicBezTo>
                    <a:pt x="131" y="1"/>
                    <a:pt x="0" y="132"/>
                    <a:pt x="0" y="298"/>
                  </a:cubicBezTo>
                  <a:cubicBezTo>
                    <a:pt x="0" y="465"/>
                    <a:pt x="131" y="596"/>
                    <a:pt x="298" y="596"/>
                  </a:cubicBezTo>
                  <a:cubicBezTo>
                    <a:pt x="465" y="596"/>
                    <a:pt x="596" y="465"/>
                    <a:pt x="596" y="298"/>
                  </a:cubicBezTo>
                  <a:cubicBezTo>
                    <a:pt x="596" y="127"/>
                    <a:pt x="476" y="0"/>
                    <a:pt x="31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1" name="Google Shape;1401;p43"/>
            <p:cNvSpPr/>
            <p:nvPr/>
          </p:nvSpPr>
          <p:spPr>
            <a:xfrm>
              <a:off x="7148335" y="1815481"/>
              <a:ext cx="18986" cy="18986"/>
            </a:xfrm>
            <a:custGeom>
              <a:avLst/>
              <a:gdLst/>
              <a:ahLst/>
              <a:cxnLst/>
              <a:rect l="l" t="t" r="r" b="b"/>
              <a:pathLst>
                <a:path w="596" h="596" extrusionOk="0">
                  <a:moveTo>
                    <a:pt x="298" y="0"/>
                  </a:moveTo>
                  <a:cubicBezTo>
                    <a:pt x="132" y="0"/>
                    <a:pt x="1" y="131"/>
                    <a:pt x="1" y="298"/>
                  </a:cubicBezTo>
                  <a:cubicBezTo>
                    <a:pt x="1" y="465"/>
                    <a:pt x="132" y="596"/>
                    <a:pt x="298" y="596"/>
                  </a:cubicBezTo>
                  <a:cubicBezTo>
                    <a:pt x="465" y="596"/>
                    <a:pt x="596" y="465"/>
                    <a:pt x="596" y="298"/>
                  </a:cubicBezTo>
                  <a:cubicBezTo>
                    <a:pt x="596" y="131"/>
                    <a:pt x="465" y="0"/>
                    <a:pt x="29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2" name="Google Shape;1402;p43"/>
            <p:cNvSpPr/>
            <p:nvPr/>
          </p:nvSpPr>
          <p:spPr>
            <a:xfrm>
              <a:off x="7158592" y="1661494"/>
              <a:ext cx="208236" cy="205656"/>
            </a:xfrm>
            <a:custGeom>
              <a:avLst/>
              <a:gdLst/>
              <a:ahLst/>
              <a:cxnLst/>
              <a:rect l="l" t="t" r="r" b="b"/>
              <a:pathLst>
                <a:path w="6537" h="6456" extrusionOk="0">
                  <a:moveTo>
                    <a:pt x="2893" y="2275"/>
                  </a:moveTo>
                  <a:cubicBezTo>
                    <a:pt x="2131" y="3001"/>
                    <a:pt x="1512" y="3763"/>
                    <a:pt x="917" y="4703"/>
                  </a:cubicBezTo>
                  <a:cubicBezTo>
                    <a:pt x="905" y="4656"/>
                    <a:pt x="905" y="4596"/>
                    <a:pt x="929" y="4442"/>
                  </a:cubicBezTo>
                  <a:cubicBezTo>
                    <a:pt x="941" y="4370"/>
                    <a:pt x="1036" y="4287"/>
                    <a:pt x="1107" y="4191"/>
                  </a:cubicBezTo>
                  <a:cubicBezTo>
                    <a:pt x="1357" y="3906"/>
                    <a:pt x="1393" y="3822"/>
                    <a:pt x="1453" y="3525"/>
                  </a:cubicBezTo>
                  <a:cubicBezTo>
                    <a:pt x="1524" y="3168"/>
                    <a:pt x="1572" y="3120"/>
                    <a:pt x="1881" y="2989"/>
                  </a:cubicBezTo>
                  <a:cubicBezTo>
                    <a:pt x="2191" y="2858"/>
                    <a:pt x="2274" y="2775"/>
                    <a:pt x="2453" y="2560"/>
                  </a:cubicBezTo>
                  <a:cubicBezTo>
                    <a:pt x="2643" y="2322"/>
                    <a:pt x="2703" y="2275"/>
                    <a:pt x="2893" y="2275"/>
                  </a:cubicBezTo>
                  <a:close/>
                  <a:moveTo>
                    <a:pt x="6351" y="0"/>
                  </a:moveTo>
                  <a:cubicBezTo>
                    <a:pt x="6331" y="0"/>
                    <a:pt x="6309" y="4"/>
                    <a:pt x="6287" y="12"/>
                  </a:cubicBezTo>
                  <a:cubicBezTo>
                    <a:pt x="5144" y="453"/>
                    <a:pt x="4191" y="1072"/>
                    <a:pt x="3251" y="1917"/>
                  </a:cubicBezTo>
                  <a:cubicBezTo>
                    <a:pt x="3154" y="1917"/>
                    <a:pt x="3059" y="1911"/>
                    <a:pt x="2965" y="1911"/>
                  </a:cubicBezTo>
                  <a:cubicBezTo>
                    <a:pt x="2841" y="1911"/>
                    <a:pt x="2718" y="1923"/>
                    <a:pt x="2596" y="1977"/>
                  </a:cubicBezTo>
                  <a:cubicBezTo>
                    <a:pt x="2310" y="2108"/>
                    <a:pt x="2179" y="2406"/>
                    <a:pt x="2012" y="2525"/>
                  </a:cubicBezTo>
                  <a:cubicBezTo>
                    <a:pt x="1941" y="2584"/>
                    <a:pt x="1846" y="2620"/>
                    <a:pt x="1750" y="2656"/>
                  </a:cubicBezTo>
                  <a:cubicBezTo>
                    <a:pt x="1346" y="2834"/>
                    <a:pt x="1238" y="2941"/>
                    <a:pt x="1119" y="3430"/>
                  </a:cubicBezTo>
                  <a:cubicBezTo>
                    <a:pt x="1072" y="3668"/>
                    <a:pt x="1060" y="3715"/>
                    <a:pt x="857" y="3953"/>
                  </a:cubicBezTo>
                  <a:cubicBezTo>
                    <a:pt x="750" y="4072"/>
                    <a:pt x="643" y="4191"/>
                    <a:pt x="595" y="4334"/>
                  </a:cubicBezTo>
                  <a:cubicBezTo>
                    <a:pt x="464" y="4799"/>
                    <a:pt x="643" y="4775"/>
                    <a:pt x="631" y="5073"/>
                  </a:cubicBezTo>
                  <a:cubicBezTo>
                    <a:pt x="631" y="5084"/>
                    <a:pt x="643" y="5084"/>
                    <a:pt x="643" y="5096"/>
                  </a:cubicBezTo>
                  <a:cubicBezTo>
                    <a:pt x="381" y="5549"/>
                    <a:pt x="179" y="5942"/>
                    <a:pt x="48" y="6216"/>
                  </a:cubicBezTo>
                  <a:cubicBezTo>
                    <a:pt x="0" y="6299"/>
                    <a:pt x="48" y="6394"/>
                    <a:pt x="143" y="6442"/>
                  </a:cubicBezTo>
                  <a:cubicBezTo>
                    <a:pt x="164" y="6451"/>
                    <a:pt x="186" y="6455"/>
                    <a:pt x="208" y="6455"/>
                  </a:cubicBezTo>
                  <a:cubicBezTo>
                    <a:pt x="271" y="6455"/>
                    <a:pt x="331" y="6417"/>
                    <a:pt x="357" y="6347"/>
                  </a:cubicBezTo>
                  <a:cubicBezTo>
                    <a:pt x="643" y="5739"/>
                    <a:pt x="1274" y="4549"/>
                    <a:pt x="2322" y="3322"/>
                  </a:cubicBezTo>
                  <a:cubicBezTo>
                    <a:pt x="3620" y="1834"/>
                    <a:pt x="4846" y="929"/>
                    <a:pt x="6406" y="322"/>
                  </a:cubicBezTo>
                  <a:cubicBezTo>
                    <a:pt x="6489" y="286"/>
                    <a:pt x="6537" y="191"/>
                    <a:pt x="6489" y="96"/>
                  </a:cubicBezTo>
                  <a:cubicBezTo>
                    <a:pt x="6471" y="41"/>
                    <a:pt x="6418" y="0"/>
                    <a:pt x="635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3" name="Google Shape;1403;p43"/>
            <p:cNvSpPr/>
            <p:nvPr/>
          </p:nvSpPr>
          <p:spPr>
            <a:xfrm>
              <a:off x="7374696" y="1635660"/>
              <a:ext cx="93781" cy="28478"/>
            </a:xfrm>
            <a:custGeom>
              <a:avLst/>
              <a:gdLst/>
              <a:ahLst/>
              <a:cxnLst/>
              <a:rect l="l" t="t" r="r" b="b"/>
              <a:pathLst>
                <a:path w="2944" h="894" extrusionOk="0">
                  <a:moveTo>
                    <a:pt x="2772" y="1"/>
                  </a:moveTo>
                  <a:cubicBezTo>
                    <a:pt x="2765" y="1"/>
                    <a:pt x="2759" y="1"/>
                    <a:pt x="2753" y="2"/>
                  </a:cubicBezTo>
                  <a:cubicBezTo>
                    <a:pt x="1860" y="97"/>
                    <a:pt x="991" y="288"/>
                    <a:pt x="193" y="573"/>
                  </a:cubicBezTo>
                  <a:cubicBezTo>
                    <a:pt x="1" y="638"/>
                    <a:pt x="67" y="894"/>
                    <a:pt x="230" y="894"/>
                  </a:cubicBezTo>
                  <a:cubicBezTo>
                    <a:pt x="248" y="894"/>
                    <a:pt x="268" y="890"/>
                    <a:pt x="288" y="883"/>
                  </a:cubicBezTo>
                  <a:cubicBezTo>
                    <a:pt x="1086" y="609"/>
                    <a:pt x="1920" y="419"/>
                    <a:pt x="2777" y="335"/>
                  </a:cubicBezTo>
                  <a:cubicBezTo>
                    <a:pt x="2872" y="311"/>
                    <a:pt x="2944" y="240"/>
                    <a:pt x="2932" y="157"/>
                  </a:cubicBezTo>
                  <a:cubicBezTo>
                    <a:pt x="2932" y="68"/>
                    <a:pt x="2850" y="1"/>
                    <a:pt x="277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04" name="Google Shape;1404;p43"/>
          <p:cNvGrpSpPr/>
          <p:nvPr/>
        </p:nvGrpSpPr>
        <p:grpSpPr>
          <a:xfrm>
            <a:off x="2891375" y="2012650"/>
            <a:ext cx="175413" cy="206600"/>
            <a:chOff x="848825" y="2012650"/>
            <a:chExt cx="175413" cy="206600"/>
          </a:xfrm>
        </p:grpSpPr>
        <p:sp>
          <p:nvSpPr>
            <p:cNvPr id="1405" name="Google Shape;1405;p43"/>
            <p:cNvSpPr/>
            <p:nvPr/>
          </p:nvSpPr>
          <p:spPr>
            <a:xfrm>
              <a:off x="848825" y="2053100"/>
              <a:ext cx="54300" cy="54300"/>
            </a:xfrm>
            <a:prstGeom prst="ellipse">
              <a:avLst/>
            </a:pr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6" name="Google Shape;1406;p43"/>
            <p:cNvSpPr/>
            <p:nvPr/>
          </p:nvSpPr>
          <p:spPr>
            <a:xfrm>
              <a:off x="883900" y="2132550"/>
              <a:ext cx="86700" cy="86700"/>
            </a:xfrm>
            <a:prstGeom prst="ellipse">
              <a:avLst/>
            </a:prstGeom>
            <a:noFill/>
            <a:ln w="9525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07" name="Google Shape;1407;p43"/>
            <p:cNvSpPr/>
            <p:nvPr/>
          </p:nvSpPr>
          <p:spPr>
            <a:xfrm>
              <a:off x="937538" y="2012650"/>
              <a:ext cx="86700" cy="86700"/>
            </a:xfrm>
            <a:prstGeom prst="ellipse">
              <a:avLst/>
            </a:prstGeom>
            <a:noFill/>
            <a:ln w="9525" cap="flat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08" name="Google Shape;1408;p43"/>
          <p:cNvGrpSpPr/>
          <p:nvPr/>
        </p:nvGrpSpPr>
        <p:grpSpPr>
          <a:xfrm>
            <a:off x="2830037" y="2526586"/>
            <a:ext cx="298690" cy="314532"/>
            <a:chOff x="862283" y="4274771"/>
            <a:chExt cx="341204" cy="359301"/>
          </a:xfrm>
        </p:grpSpPr>
        <p:sp>
          <p:nvSpPr>
            <p:cNvPr id="1409" name="Google Shape;1409;p43"/>
            <p:cNvSpPr/>
            <p:nvPr/>
          </p:nvSpPr>
          <p:spPr>
            <a:xfrm>
              <a:off x="1100089" y="4490790"/>
              <a:ext cx="24267" cy="17366"/>
            </a:xfrm>
            <a:custGeom>
              <a:avLst/>
              <a:gdLst/>
              <a:ahLst/>
              <a:cxnLst/>
              <a:rect l="l" t="t" r="r" b="b"/>
              <a:pathLst>
                <a:path w="763" h="546" extrusionOk="0">
                  <a:moveTo>
                    <a:pt x="561" y="0"/>
                  </a:moveTo>
                  <a:cubicBezTo>
                    <a:pt x="536" y="0"/>
                    <a:pt x="510" y="7"/>
                    <a:pt x="489" y="22"/>
                  </a:cubicBezTo>
                  <a:lnTo>
                    <a:pt x="108" y="224"/>
                  </a:lnTo>
                  <a:cubicBezTo>
                    <a:pt x="24" y="272"/>
                    <a:pt x="0" y="379"/>
                    <a:pt x="48" y="450"/>
                  </a:cubicBezTo>
                  <a:cubicBezTo>
                    <a:pt x="72" y="510"/>
                    <a:pt x="131" y="545"/>
                    <a:pt x="191" y="545"/>
                  </a:cubicBezTo>
                  <a:cubicBezTo>
                    <a:pt x="227" y="545"/>
                    <a:pt x="250" y="545"/>
                    <a:pt x="262" y="522"/>
                  </a:cubicBezTo>
                  <a:lnTo>
                    <a:pt x="655" y="319"/>
                  </a:lnTo>
                  <a:cubicBezTo>
                    <a:pt x="727" y="272"/>
                    <a:pt x="762" y="164"/>
                    <a:pt x="715" y="93"/>
                  </a:cubicBezTo>
                  <a:cubicBezTo>
                    <a:pt x="682" y="35"/>
                    <a:pt x="620" y="0"/>
                    <a:pt x="56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0" name="Google Shape;1410;p43"/>
            <p:cNvSpPr/>
            <p:nvPr/>
          </p:nvSpPr>
          <p:spPr>
            <a:xfrm>
              <a:off x="1100089" y="4476001"/>
              <a:ext cx="24267" cy="17397"/>
            </a:xfrm>
            <a:custGeom>
              <a:avLst/>
              <a:gdLst/>
              <a:ahLst/>
              <a:cxnLst/>
              <a:rect l="l" t="t" r="r" b="b"/>
              <a:pathLst>
                <a:path w="763" h="547" extrusionOk="0">
                  <a:moveTo>
                    <a:pt x="561" y="1"/>
                  </a:moveTo>
                  <a:cubicBezTo>
                    <a:pt x="536" y="1"/>
                    <a:pt x="510" y="8"/>
                    <a:pt x="489" y="22"/>
                  </a:cubicBezTo>
                  <a:lnTo>
                    <a:pt x="108" y="236"/>
                  </a:lnTo>
                  <a:cubicBezTo>
                    <a:pt x="24" y="272"/>
                    <a:pt x="0" y="379"/>
                    <a:pt x="48" y="451"/>
                  </a:cubicBezTo>
                  <a:cubicBezTo>
                    <a:pt x="72" y="510"/>
                    <a:pt x="131" y="546"/>
                    <a:pt x="191" y="546"/>
                  </a:cubicBezTo>
                  <a:cubicBezTo>
                    <a:pt x="227" y="546"/>
                    <a:pt x="250" y="546"/>
                    <a:pt x="262" y="534"/>
                  </a:cubicBezTo>
                  <a:lnTo>
                    <a:pt x="655" y="320"/>
                  </a:lnTo>
                  <a:cubicBezTo>
                    <a:pt x="727" y="272"/>
                    <a:pt x="762" y="177"/>
                    <a:pt x="715" y="94"/>
                  </a:cubicBezTo>
                  <a:cubicBezTo>
                    <a:pt x="682" y="36"/>
                    <a:pt x="620" y="1"/>
                    <a:pt x="561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1" name="Google Shape;1411;p43"/>
            <p:cNvSpPr/>
            <p:nvPr/>
          </p:nvSpPr>
          <p:spPr>
            <a:xfrm>
              <a:off x="862283" y="4274771"/>
              <a:ext cx="341204" cy="359301"/>
            </a:xfrm>
            <a:custGeom>
              <a:avLst/>
              <a:gdLst/>
              <a:ahLst/>
              <a:cxnLst/>
              <a:rect l="l" t="t" r="r" b="b"/>
              <a:pathLst>
                <a:path w="10728" h="11297" extrusionOk="0">
                  <a:moveTo>
                    <a:pt x="5203" y="444"/>
                  </a:moveTo>
                  <a:lnTo>
                    <a:pt x="5203" y="2194"/>
                  </a:lnTo>
                  <a:lnTo>
                    <a:pt x="2084" y="3920"/>
                  </a:lnTo>
                  <a:lnTo>
                    <a:pt x="512" y="3051"/>
                  </a:lnTo>
                  <a:lnTo>
                    <a:pt x="5203" y="444"/>
                  </a:lnTo>
                  <a:close/>
                  <a:moveTo>
                    <a:pt x="5537" y="444"/>
                  </a:moveTo>
                  <a:lnTo>
                    <a:pt x="10228" y="3051"/>
                  </a:lnTo>
                  <a:lnTo>
                    <a:pt x="8656" y="3920"/>
                  </a:lnTo>
                  <a:lnTo>
                    <a:pt x="5537" y="2194"/>
                  </a:lnTo>
                  <a:lnTo>
                    <a:pt x="5537" y="444"/>
                  </a:lnTo>
                  <a:close/>
                  <a:moveTo>
                    <a:pt x="5382" y="2480"/>
                  </a:moveTo>
                  <a:lnTo>
                    <a:pt x="8311" y="4099"/>
                  </a:lnTo>
                  <a:lnTo>
                    <a:pt x="5382" y="5730"/>
                  </a:lnTo>
                  <a:lnTo>
                    <a:pt x="2441" y="4099"/>
                  </a:lnTo>
                  <a:lnTo>
                    <a:pt x="5382" y="2480"/>
                  </a:lnTo>
                  <a:close/>
                  <a:moveTo>
                    <a:pt x="346" y="3325"/>
                  </a:moveTo>
                  <a:lnTo>
                    <a:pt x="1941" y="4206"/>
                  </a:lnTo>
                  <a:lnTo>
                    <a:pt x="1941" y="7278"/>
                  </a:lnTo>
                  <a:lnTo>
                    <a:pt x="346" y="7992"/>
                  </a:lnTo>
                  <a:lnTo>
                    <a:pt x="346" y="3325"/>
                  </a:lnTo>
                  <a:close/>
                  <a:moveTo>
                    <a:pt x="2262" y="4385"/>
                  </a:moveTo>
                  <a:lnTo>
                    <a:pt x="3477" y="5051"/>
                  </a:lnTo>
                  <a:lnTo>
                    <a:pt x="5215" y="6028"/>
                  </a:lnTo>
                  <a:lnTo>
                    <a:pt x="5215" y="8921"/>
                  </a:lnTo>
                  <a:lnTo>
                    <a:pt x="2262" y="7290"/>
                  </a:lnTo>
                  <a:lnTo>
                    <a:pt x="2262" y="4385"/>
                  </a:lnTo>
                  <a:close/>
                  <a:moveTo>
                    <a:pt x="8489" y="4385"/>
                  </a:moveTo>
                  <a:lnTo>
                    <a:pt x="8489" y="7290"/>
                  </a:lnTo>
                  <a:lnTo>
                    <a:pt x="5537" y="8921"/>
                  </a:lnTo>
                  <a:lnTo>
                    <a:pt x="5537" y="6028"/>
                  </a:lnTo>
                  <a:lnTo>
                    <a:pt x="8489" y="4385"/>
                  </a:lnTo>
                  <a:close/>
                  <a:moveTo>
                    <a:pt x="5374" y="0"/>
                  </a:moveTo>
                  <a:cubicBezTo>
                    <a:pt x="5346" y="0"/>
                    <a:pt x="5316" y="9"/>
                    <a:pt x="5287" y="27"/>
                  </a:cubicBezTo>
                  <a:lnTo>
                    <a:pt x="96" y="2896"/>
                  </a:lnTo>
                  <a:cubicBezTo>
                    <a:pt x="36" y="2932"/>
                    <a:pt x="0" y="2992"/>
                    <a:pt x="0" y="3051"/>
                  </a:cubicBezTo>
                  <a:lnTo>
                    <a:pt x="0" y="8242"/>
                  </a:lnTo>
                  <a:cubicBezTo>
                    <a:pt x="0" y="8302"/>
                    <a:pt x="36" y="8361"/>
                    <a:pt x="96" y="8385"/>
                  </a:cubicBezTo>
                  <a:lnTo>
                    <a:pt x="2382" y="9659"/>
                  </a:lnTo>
                  <a:cubicBezTo>
                    <a:pt x="2407" y="9670"/>
                    <a:pt x="2434" y="9676"/>
                    <a:pt x="2461" y="9676"/>
                  </a:cubicBezTo>
                  <a:cubicBezTo>
                    <a:pt x="2519" y="9676"/>
                    <a:pt x="2575" y="9649"/>
                    <a:pt x="2608" y="9600"/>
                  </a:cubicBezTo>
                  <a:cubicBezTo>
                    <a:pt x="2655" y="9516"/>
                    <a:pt x="2620" y="9421"/>
                    <a:pt x="2548" y="9373"/>
                  </a:cubicBezTo>
                  <a:lnTo>
                    <a:pt x="548" y="8266"/>
                  </a:lnTo>
                  <a:lnTo>
                    <a:pt x="2096" y="7587"/>
                  </a:lnTo>
                  <a:lnTo>
                    <a:pt x="5227" y="9314"/>
                  </a:lnTo>
                  <a:lnTo>
                    <a:pt x="5227" y="10862"/>
                  </a:lnTo>
                  <a:lnTo>
                    <a:pt x="3215" y="9742"/>
                  </a:lnTo>
                  <a:cubicBezTo>
                    <a:pt x="3193" y="9727"/>
                    <a:pt x="3167" y="9721"/>
                    <a:pt x="3140" y="9721"/>
                  </a:cubicBezTo>
                  <a:cubicBezTo>
                    <a:pt x="3082" y="9721"/>
                    <a:pt x="3021" y="9753"/>
                    <a:pt x="2989" y="9802"/>
                  </a:cubicBezTo>
                  <a:cubicBezTo>
                    <a:pt x="2953" y="9873"/>
                    <a:pt x="2977" y="9981"/>
                    <a:pt x="3060" y="10028"/>
                  </a:cubicBezTo>
                  <a:lnTo>
                    <a:pt x="5299" y="11278"/>
                  </a:lnTo>
                  <a:cubicBezTo>
                    <a:pt x="5322" y="11290"/>
                    <a:pt x="5349" y="11296"/>
                    <a:pt x="5377" y="11296"/>
                  </a:cubicBezTo>
                  <a:cubicBezTo>
                    <a:pt x="5406" y="11296"/>
                    <a:pt x="5435" y="11290"/>
                    <a:pt x="5465" y="11278"/>
                  </a:cubicBezTo>
                  <a:lnTo>
                    <a:pt x="7835" y="9969"/>
                  </a:lnTo>
                  <a:cubicBezTo>
                    <a:pt x="7906" y="9921"/>
                    <a:pt x="7930" y="9814"/>
                    <a:pt x="7894" y="9742"/>
                  </a:cubicBezTo>
                  <a:cubicBezTo>
                    <a:pt x="7861" y="9693"/>
                    <a:pt x="7801" y="9661"/>
                    <a:pt x="7743" y="9661"/>
                  </a:cubicBezTo>
                  <a:cubicBezTo>
                    <a:pt x="7716" y="9661"/>
                    <a:pt x="7690" y="9668"/>
                    <a:pt x="7668" y="9683"/>
                  </a:cubicBezTo>
                  <a:lnTo>
                    <a:pt x="5561" y="10862"/>
                  </a:lnTo>
                  <a:lnTo>
                    <a:pt x="5561" y="9314"/>
                  </a:lnTo>
                  <a:lnTo>
                    <a:pt x="8680" y="7587"/>
                  </a:lnTo>
                  <a:lnTo>
                    <a:pt x="10228" y="8266"/>
                  </a:lnTo>
                  <a:lnTo>
                    <a:pt x="8335" y="9314"/>
                  </a:lnTo>
                  <a:cubicBezTo>
                    <a:pt x="8263" y="9361"/>
                    <a:pt x="8239" y="9457"/>
                    <a:pt x="8275" y="9540"/>
                  </a:cubicBezTo>
                  <a:cubicBezTo>
                    <a:pt x="8311" y="9600"/>
                    <a:pt x="8370" y="9623"/>
                    <a:pt x="8430" y="9623"/>
                  </a:cubicBezTo>
                  <a:cubicBezTo>
                    <a:pt x="8454" y="9623"/>
                    <a:pt x="8489" y="9623"/>
                    <a:pt x="8501" y="9611"/>
                  </a:cubicBezTo>
                  <a:lnTo>
                    <a:pt x="10680" y="8409"/>
                  </a:lnTo>
                  <a:cubicBezTo>
                    <a:pt x="10680" y="8373"/>
                    <a:pt x="10692" y="8349"/>
                    <a:pt x="10704" y="8326"/>
                  </a:cubicBezTo>
                  <a:cubicBezTo>
                    <a:pt x="10716" y="8302"/>
                    <a:pt x="10728" y="8266"/>
                    <a:pt x="10728" y="8242"/>
                  </a:cubicBezTo>
                  <a:lnTo>
                    <a:pt x="10728" y="6778"/>
                  </a:lnTo>
                  <a:cubicBezTo>
                    <a:pt x="10728" y="6694"/>
                    <a:pt x="10656" y="6623"/>
                    <a:pt x="10573" y="6623"/>
                  </a:cubicBezTo>
                  <a:cubicBezTo>
                    <a:pt x="10478" y="6623"/>
                    <a:pt x="10406" y="6694"/>
                    <a:pt x="10406" y="6778"/>
                  </a:cubicBezTo>
                  <a:lnTo>
                    <a:pt x="10406" y="7992"/>
                  </a:lnTo>
                  <a:lnTo>
                    <a:pt x="8811" y="7278"/>
                  </a:lnTo>
                  <a:lnTo>
                    <a:pt x="8811" y="4206"/>
                  </a:lnTo>
                  <a:lnTo>
                    <a:pt x="10406" y="3325"/>
                  </a:lnTo>
                  <a:lnTo>
                    <a:pt x="10406" y="6063"/>
                  </a:lnTo>
                  <a:cubicBezTo>
                    <a:pt x="10406" y="6159"/>
                    <a:pt x="10478" y="6230"/>
                    <a:pt x="10573" y="6230"/>
                  </a:cubicBezTo>
                  <a:cubicBezTo>
                    <a:pt x="10656" y="6230"/>
                    <a:pt x="10728" y="6159"/>
                    <a:pt x="10728" y="6063"/>
                  </a:cubicBezTo>
                  <a:lnTo>
                    <a:pt x="10728" y="3051"/>
                  </a:lnTo>
                  <a:cubicBezTo>
                    <a:pt x="10728" y="2992"/>
                    <a:pt x="10704" y="2932"/>
                    <a:pt x="10644" y="2896"/>
                  </a:cubicBezTo>
                  <a:lnTo>
                    <a:pt x="5453" y="27"/>
                  </a:lnTo>
                  <a:cubicBezTo>
                    <a:pt x="5430" y="9"/>
                    <a:pt x="5403" y="0"/>
                    <a:pt x="5374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12" name="Google Shape;1412;p43"/>
          <p:cNvGrpSpPr/>
          <p:nvPr/>
        </p:nvGrpSpPr>
        <p:grpSpPr>
          <a:xfrm>
            <a:off x="2833217" y="3672397"/>
            <a:ext cx="291560" cy="293096"/>
            <a:chOff x="6069423" y="2891892"/>
            <a:chExt cx="362321" cy="364231"/>
          </a:xfrm>
        </p:grpSpPr>
        <p:sp>
          <p:nvSpPr>
            <p:cNvPr id="1413" name="Google Shape;1413;p43"/>
            <p:cNvSpPr/>
            <p:nvPr/>
          </p:nvSpPr>
          <p:spPr>
            <a:xfrm>
              <a:off x="6069423" y="2891892"/>
              <a:ext cx="278958" cy="278958"/>
            </a:xfrm>
            <a:custGeom>
              <a:avLst/>
              <a:gdLst/>
              <a:ahLst/>
              <a:cxnLst/>
              <a:rect l="l" t="t" r="r" b="b"/>
              <a:pathLst>
                <a:path w="8764" h="8764" extrusionOk="0">
                  <a:moveTo>
                    <a:pt x="4120" y="1"/>
                  </a:moveTo>
                  <a:cubicBezTo>
                    <a:pt x="3858" y="1"/>
                    <a:pt x="3632" y="203"/>
                    <a:pt x="3572" y="453"/>
                  </a:cubicBezTo>
                  <a:lnTo>
                    <a:pt x="3406" y="1299"/>
                  </a:lnTo>
                  <a:cubicBezTo>
                    <a:pt x="3227" y="1358"/>
                    <a:pt x="3060" y="1418"/>
                    <a:pt x="2906" y="1513"/>
                  </a:cubicBezTo>
                  <a:lnTo>
                    <a:pt x="2191" y="1037"/>
                  </a:lnTo>
                  <a:cubicBezTo>
                    <a:pt x="2096" y="971"/>
                    <a:pt x="1987" y="940"/>
                    <a:pt x="1879" y="940"/>
                  </a:cubicBezTo>
                  <a:cubicBezTo>
                    <a:pt x="1732" y="940"/>
                    <a:pt x="1587" y="998"/>
                    <a:pt x="1477" y="1108"/>
                  </a:cubicBezTo>
                  <a:lnTo>
                    <a:pt x="1096" y="1477"/>
                  </a:lnTo>
                  <a:cubicBezTo>
                    <a:pt x="905" y="1668"/>
                    <a:pt x="882" y="1965"/>
                    <a:pt x="1024" y="2191"/>
                  </a:cubicBezTo>
                  <a:lnTo>
                    <a:pt x="1501" y="2906"/>
                  </a:lnTo>
                  <a:cubicBezTo>
                    <a:pt x="1417" y="3073"/>
                    <a:pt x="1358" y="3239"/>
                    <a:pt x="1298" y="3406"/>
                  </a:cubicBezTo>
                  <a:lnTo>
                    <a:pt x="441" y="3573"/>
                  </a:lnTo>
                  <a:cubicBezTo>
                    <a:pt x="179" y="3632"/>
                    <a:pt x="0" y="3858"/>
                    <a:pt x="0" y="4132"/>
                  </a:cubicBezTo>
                  <a:lnTo>
                    <a:pt x="0" y="4644"/>
                  </a:lnTo>
                  <a:cubicBezTo>
                    <a:pt x="0" y="4918"/>
                    <a:pt x="191" y="5132"/>
                    <a:pt x="441" y="5204"/>
                  </a:cubicBezTo>
                  <a:lnTo>
                    <a:pt x="1298" y="5359"/>
                  </a:lnTo>
                  <a:cubicBezTo>
                    <a:pt x="1358" y="5537"/>
                    <a:pt x="1417" y="5704"/>
                    <a:pt x="1501" y="5871"/>
                  </a:cubicBezTo>
                  <a:lnTo>
                    <a:pt x="1024" y="6585"/>
                  </a:lnTo>
                  <a:cubicBezTo>
                    <a:pt x="882" y="6811"/>
                    <a:pt x="905" y="7109"/>
                    <a:pt x="1096" y="7299"/>
                  </a:cubicBezTo>
                  <a:lnTo>
                    <a:pt x="1477" y="7668"/>
                  </a:lnTo>
                  <a:cubicBezTo>
                    <a:pt x="1587" y="7778"/>
                    <a:pt x="1732" y="7837"/>
                    <a:pt x="1879" y="7837"/>
                  </a:cubicBezTo>
                  <a:cubicBezTo>
                    <a:pt x="1987" y="7837"/>
                    <a:pt x="2096" y="7805"/>
                    <a:pt x="2191" y="7740"/>
                  </a:cubicBezTo>
                  <a:lnTo>
                    <a:pt x="2906" y="7264"/>
                  </a:lnTo>
                  <a:cubicBezTo>
                    <a:pt x="3060" y="7359"/>
                    <a:pt x="3227" y="7418"/>
                    <a:pt x="3406" y="7478"/>
                  </a:cubicBezTo>
                  <a:lnTo>
                    <a:pt x="3572" y="8323"/>
                  </a:lnTo>
                  <a:cubicBezTo>
                    <a:pt x="3632" y="8585"/>
                    <a:pt x="3858" y="8764"/>
                    <a:pt x="4120" y="8764"/>
                  </a:cubicBezTo>
                  <a:lnTo>
                    <a:pt x="4644" y="8764"/>
                  </a:lnTo>
                  <a:cubicBezTo>
                    <a:pt x="4906" y="8764"/>
                    <a:pt x="5132" y="8573"/>
                    <a:pt x="5192" y="8323"/>
                  </a:cubicBezTo>
                  <a:lnTo>
                    <a:pt x="5358" y="7478"/>
                  </a:lnTo>
                  <a:cubicBezTo>
                    <a:pt x="5489" y="7430"/>
                    <a:pt x="5620" y="7371"/>
                    <a:pt x="5763" y="7311"/>
                  </a:cubicBezTo>
                  <a:cubicBezTo>
                    <a:pt x="5846" y="7299"/>
                    <a:pt x="5894" y="7192"/>
                    <a:pt x="5846" y="7109"/>
                  </a:cubicBezTo>
                  <a:cubicBezTo>
                    <a:pt x="5812" y="7039"/>
                    <a:pt x="5751" y="6995"/>
                    <a:pt x="5684" y="6995"/>
                  </a:cubicBezTo>
                  <a:cubicBezTo>
                    <a:pt x="5659" y="6995"/>
                    <a:pt x="5634" y="7001"/>
                    <a:pt x="5608" y="7014"/>
                  </a:cubicBezTo>
                  <a:cubicBezTo>
                    <a:pt x="5465" y="7085"/>
                    <a:pt x="5311" y="7144"/>
                    <a:pt x="5144" y="7180"/>
                  </a:cubicBezTo>
                  <a:cubicBezTo>
                    <a:pt x="5084" y="7192"/>
                    <a:pt x="5025" y="7252"/>
                    <a:pt x="5013" y="7311"/>
                  </a:cubicBezTo>
                  <a:lnTo>
                    <a:pt x="4823" y="8264"/>
                  </a:lnTo>
                  <a:cubicBezTo>
                    <a:pt x="4811" y="8347"/>
                    <a:pt x="4715" y="8430"/>
                    <a:pt x="4632" y="8430"/>
                  </a:cubicBezTo>
                  <a:lnTo>
                    <a:pt x="4108" y="8430"/>
                  </a:lnTo>
                  <a:cubicBezTo>
                    <a:pt x="4013" y="8430"/>
                    <a:pt x="3930" y="8347"/>
                    <a:pt x="3918" y="8264"/>
                  </a:cubicBezTo>
                  <a:lnTo>
                    <a:pt x="3715" y="7311"/>
                  </a:lnTo>
                  <a:cubicBezTo>
                    <a:pt x="3703" y="7252"/>
                    <a:pt x="3656" y="7192"/>
                    <a:pt x="3584" y="7180"/>
                  </a:cubicBezTo>
                  <a:cubicBezTo>
                    <a:pt x="3358" y="7121"/>
                    <a:pt x="3156" y="7025"/>
                    <a:pt x="2965" y="6906"/>
                  </a:cubicBezTo>
                  <a:cubicBezTo>
                    <a:pt x="2935" y="6894"/>
                    <a:pt x="2900" y="6888"/>
                    <a:pt x="2864" y="6888"/>
                  </a:cubicBezTo>
                  <a:cubicBezTo>
                    <a:pt x="2828" y="6888"/>
                    <a:pt x="2792" y="6894"/>
                    <a:pt x="2763" y="6906"/>
                  </a:cubicBezTo>
                  <a:lnTo>
                    <a:pt x="1965" y="7442"/>
                  </a:lnTo>
                  <a:cubicBezTo>
                    <a:pt x="1934" y="7468"/>
                    <a:pt x="1894" y="7480"/>
                    <a:pt x="1854" y="7480"/>
                  </a:cubicBezTo>
                  <a:cubicBezTo>
                    <a:pt x="1802" y="7480"/>
                    <a:pt x="1749" y="7459"/>
                    <a:pt x="1715" y="7418"/>
                  </a:cubicBezTo>
                  <a:lnTo>
                    <a:pt x="1334" y="7049"/>
                  </a:lnTo>
                  <a:cubicBezTo>
                    <a:pt x="1263" y="6966"/>
                    <a:pt x="1263" y="6859"/>
                    <a:pt x="1310" y="6787"/>
                  </a:cubicBezTo>
                  <a:lnTo>
                    <a:pt x="1846" y="5990"/>
                  </a:lnTo>
                  <a:cubicBezTo>
                    <a:pt x="1882" y="5930"/>
                    <a:pt x="1882" y="5859"/>
                    <a:pt x="1846" y="5799"/>
                  </a:cubicBezTo>
                  <a:cubicBezTo>
                    <a:pt x="1727" y="5597"/>
                    <a:pt x="1655" y="5382"/>
                    <a:pt x="1572" y="5168"/>
                  </a:cubicBezTo>
                  <a:cubicBezTo>
                    <a:pt x="1560" y="5109"/>
                    <a:pt x="1501" y="5049"/>
                    <a:pt x="1441" y="5037"/>
                  </a:cubicBezTo>
                  <a:lnTo>
                    <a:pt x="489" y="4847"/>
                  </a:lnTo>
                  <a:cubicBezTo>
                    <a:pt x="393" y="4823"/>
                    <a:pt x="322" y="4739"/>
                    <a:pt x="322" y="4644"/>
                  </a:cubicBezTo>
                  <a:lnTo>
                    <a:pt x="322" y="4132"/>
                  </a:lnTo>
                  <a:cubicBezTo>
                    <a:pt x="322" y="4037"/>
                    <a:pt x="393" y="3954"/>
                    <a:pt x="489" y="3930"/>
                  </a:cubicBezTo>
                  <a:lnTo>
                    <a:pt x="1441" y="3739"/>
                  </a:lnTo>
                  <a:cubicBezTo>
                    <a:pt x="1501" y="3727"/>
                    <a:pt x="1560" y="3680"/>
                    <a:pt x="1572" y="3608"/>
                  </a:cubicBezTo>
                  <a:cubicBezTo>
                    <a:pt x="1632" y="3382"/>
                    <a:pt x="1727" y="3180"/>
                    <a:pt x="1846" y="2977"/>
                  </a:cubicBezTo>
                  <a:cubicBezTo>
                    <a:pt x="1870" y="2918"/>
                    <a:pt x="1870" y="2846"/>
                    <a:pt x="1846" y="2787"/>
                  </a:cubicBezTo>
                  <a:lnTo>
                    <a:pt x="1310" y="1989"/>
                  </a:lnTo>
                  <a:cubicBezTo>
                    <a:pt x="1251" y="1906"/>
                    <a:pt x="1263" y="1787"/>
                    <a:pt x="1334" y="1727"/>
                  </a:cubicBezTo>
                  <a:lnTo>
                    <a:pt x="1715" y="1358"/>
                  </a:lnTo>
                  <a:cubicBezTo>
                    <a:pt x="1754" y="1319"/>
                    <a:pt x="1804" y="1301"/>
                    <a:pt x="1854" y="1301"/>
                  </a:cubicBezTo>
                  <a:cubicBezTo>
                    <a:pt x="1894" y="1301"/>
                    <a:pt x="1933" y="1313"/>
                    <a:pt x="1965" y="1334"/>
                  </a:cubicBezTo>
                  <a:lnTo>
                    <a:pt x="2763" y="1870"/>
                  </a:lnTo>
                  <a:cubicBezTo>
                    <a:pt x="2792" y="1888"/>
                    <a:pt x="2828" y="1897"/>
                    <a:pt x="2864" y="1897"/>
                  </a:cubicBezTo>
                  <a:cubicBezTo>
                    <a:pt x="2900" y="1897"/>
                    <a:pt x="2935" y="1888"/>
                    <a:pt x="2965" y="1870"/>
                  </a:cubicBezTo>
                  <a:cubicBezTo>
                    <a:pt x="3156" y="1751"/>
                    <a:pt x="3382" y="1668"/>
                    <a:pt x="3584" y="1596"/>
                  </a:cubicBezTo>
                  <a:cubicBezTo>
                    <a:pt x="3644" y="1584"/>
                    <a:pt x="3703" y="1525"/>
                    <a:pt x="3715" y="1465"/>
                  </a:cubicBezTo>
                  <a:lnTo>
                    <a:pt x="3918" y="513"/>
                  </a:lnTo>
                  <a:cubicBezTo>
                    <a:pt x="3930" y="417"/>
                    <a:pt x="4013" y="346"/>
                    <a:pt x="4108" y="346"/>
                  </a:cubicBezTo>
                  <a:lnTo>
                    <a:pt x="4632" y="346"/>
                  </a:lnTo>
                  <a:cubicBezTo>
                    <a:pt x="4715" y="346"/>
                    <a:pt x="4811" y="417"/>
                    <a:pt x="4823" y="513"/>
                  </a:cubicBezTo>
                  <a:lnTo>
                    <a:pt x="5013" y="1465"/>
                  </a:lnTo>
                  <a:cubicBezTo>
                    <a:pt x="5025" y="1525"/>
                    <a:pt x="5073" y="1584"/>
                    <a:pt x="5144" y="1596"/>
                  </a:cubicBezTo>
                  <a:cubicBezTo>
                    <a:pt x="5370" y="1656"/>
                    <a:pt x="5585" y="1751"/>
                    <a:pt x="5775" y="1870"/>
                  </a:cubicBezTo>
                  <a:cubicBezTo>
                    <a:pt x="5805" y="1882"/>
                    <a:pt x="5838" y="1888"/>
                    <a:pt x="5870" y="1888"/>
                  </a:cubicBezTo>
                  <a:cubicBezTo>
                    <a:pt x="5903" y="1888"/>
                    <a:pt x="5936" y="1882"/>
                    <a:pt x="5966" y="1870"/>
                  </a:cubicBezTo>
                  <a:lnTo>
                    <a:pt x="6775" y="1334"/>
                  </a:lnTo>
                  <a:cubicBezTo>
                    <a:pt x="6806" y="1309"/>
                    <a:pt x="6846" y="1296"/>
                    <a:pt x="6886" y="1296"/>
                  </a:cubicBezTo>
                  <a:cubicBezTo>
                    <a:pt x="6938" y="1296"/>
                    <a:pt x="6991" y="1317"/>
                    <a:pt x="7025" y="1358"/>
                  </a:cubicBezTo>
                  <a:lnTo>
                    <a:pt x="7394" y="1727"/>
                  </a:lnTo>
                  <a:cubicBezTo>
                    <a:pt x="7466" y="1810"/>
                    <a:pt x="7466" y="1906"/>
                    <a:pt x="7430" y="1989"/>
                  </a:cubicBezTo>
                  <a:lnTo>
                    <a:pt x="6894" y="2787"/>
                  </a:lnTo>
                  <a:cubicBezTo>
                    <a:pt x="6847" y="2846"/>
                    <a:pt x="6847" y="2918"/>
                    <a:pt x="6894" y="2977"/>
                  </a:cubicBezTo>
                  <a:cubicBezTo>
                    <a:pt x="7013" y="3180"/>
                    <a:pt x="7085" y="3394"/>
                    <a:pt x="7156" y="3608"/>
                  </a:cubicBezTo>
                  <a:cubicBezTo>
                    <a:pt x="7168" y="3668"/>
                    <a:pt x="7228" y="3727"/>
                    <a:pt x="7287" y="3739"/>
                  </a:cubicBezTo>
                  <a:lnTo>
                    <a:pt x="8240" y="3930"/>
                  </a:lnTo>
                  <a:cubicBezTo>
                    <a:pt x="8335" y="3954"/>
                    <a:pt x="8406" y="4037"/>
                    <a:pt x="8406" y="4132"/>
                  </a:cubicBezTo>
                  <a:lnTo>
                    <a:pt x="8406" y="4644"/>
                  </a:lnTo>
                  <a:cubicBezTo>
                    <a:pt x="8406" y="4739"/>
                    <a:pt x="8335" y="4823"/>
                    <a:pt x="8240" y="4847"/>
                  </a:cubicBezTo>
                  <a:lnTo>
                    <a:pt x="7287" y="5037"/>
                  </a:lnTo>
                  <a:cubicBezTo>
                    <a:pt x="7228" y="5049"/>
                    <a:pt x="7168" y="5097"/>
                    <a:pt x="7156" y="5168"/>
                  </a:cubicBezTo>
                  <a:cubicBezTo>
                    <a:pt x="7109" y="5335"/>
                    <a:pt x="7049" y="5478"/>
                    <a:pt x="6978" y="5632"/>
                  </a:cubicBezTo>
                  <a:cubicBezTo>
                    <a:pt x="6930" y="5716"/>
                    <a:pt x="6978" y="5823"/>
                    <a:pt x="7073" y="5871"/>
                  </a:cubicBezTo>
                  <a:cubicBezTo>
                    <a:pt x="7095" y="5883"/>
                    <a:pt x="7119" y="5889"/>
                    <a:pt x="7143" y="5889"/>
                  </a:cubicBezTo>
                  <a:cubicBezTo>
                    <a:pt x="7209" y="5889"/>
                    <a:pt x="7276" y="5845"/>
                    <a:pt x="7311" y="5775"/>
                  </a:cubicBezTo>
                  <a:cubicBezTo>
                    <a:pt x="7370" y="5644"/>
                    <a:pt x="7430" y="5513"/>
                    <a:pt x="7466" y="5359"/>
                  </a:cubicBezTo>
                  <a:lnTo>
                    <a:pt x="8323" y="5204"/>
                  </a:lnTo>
                  <a:cubicBezTo>
                    <a:pt x="8585" y="5144"/>
                    <a:pt x="8763" y="4918"/>
                    <a:pt x="8763" y="4644"/>
                  </a:cubicBezTo>
                  <a:lnTo>
                    <a:pt x="8763" y="4132"/>
                  </a:lnTo>
                  <a:cubicBezTo>
                    <a:pt x="8763" y="3858"/>
                    <a:pt x="8573" y="3632"/>
                    <a:pt x="8323" y="3573"/>
                  </a:cubicBezTo>
                  <a:lnTo>
                    <a:pt x="7466" y="3406"/>
                  </a:lnTo>
                  <a:cubicBezTo>
                    <a:pt x="7406" y="3227"/>
                    <a:pt x="7347" y="3073"/>
                    <a:pt x="7263" y="2906"/>
                  </a:cubicBezTo>
                  <a:lnTo>
                    <a:pt x="7740" y="2191"/>
                  </a:lnTo>
                  <a:cubicBezTo>
                    <a:pt x="7882" y="1965"/>
                    <a:pt x="7859" y="1668"/>
                    <a:pt x="7668" y="1477"/>
                  </a:cubicBezTo>
                  <a:lnTo>
                    <a:pt x="7287" y="1108"/>
                  </a:lnTo>
                  <a:cubicBezTo>
                    <a:pt x="7177" y="998"/>
                    <a:pt x="7032" y="940"/>
                    <a:pt x="6885" y="940"/>
                  </a:cubicBezTo>
                  <a:cubicBezTo>
                    <a:pt x="6777" y="940"/>
                    <a:pt x="6668" y="971"/>
                    <a:pt x="6573" y="1037"/>
                  </a:cubicBezTo>
                  <a:lnTo>
                    <a:pt x="5858" y="1513"/>
                  </a:lnTo>
                  <a:cubicBezTo>
                    <a:pt x="5704" y="1418"/>
                    <a:pt x="5537" y="1358"/>
                    <a:pt x="5358" y="1299"/>
                  </a:cubicBezTo>
                  <a:lnTo>
                    <a:pt x="5192" y="453"/>
                  </a:lnTo>
                  <a:cubicBezTo>
                    <a:pt x="5132" y="179"/>
                    <a:pt x="4906" y="1"/>
                    <a:pt x="4644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4" name="Google Shape;1414;p43"/>
            <p:cNvSpPr/>
            <p:nvPr/>
          </p:nvSpPr>
          <p:spPr>
            <a:xfrm>
              <a:off x="6161507" y="2967679"/>
              <a:ext cx="111851" cy="97432"/>
            </a:xfrm>
            <a:custGeom>
              <a:avLst/>
              <a:gdLst/>
              <a:ahLst/>
              <a:cxnLst/>
              <a:rect l="l" t="t" r="r" b="b"/>
              <a:pathLst>
                <a:path w="3514" h="3061" extrusionOk="0">
                  <a:moveTo>
                    <a:pt x="1489" y="1"/>
                  </a:moveTo>
                  <a:cubicBezTo>
                    <a:pt x="965" y="1"/>
                    <a:pt x="465" y="215"/>
                    <a:pt x="84" y="584"/>
                  </a:cubicBezTo>
                  <a:cubicBezTo>
                    <a:pt x="1" y="656"/>
                    <a:pt x="1" y="763"/>
                    <a:pt x="84" y="834"/>
                  </a:cubicBezTo>
                  <a:cubicBezTo>
                    <a:pt x="120" y="870"/>
                    <a:pt x="164" y="888"/>
                    <a:pt x="209" y="888"/>
                  </a:cubicBezTo>
                  <a:cubicBezTo>
                    <a:pt x="254" y="888"/>
                    <a:pt x="298" y="870"/>
                    <a:pt x="334" y="834"/>
                  </a:cubicBezTo>
                  <a:cubicBezTo>
                    <a:pt x="644" y="537"/>
                    <a:pt x="1060" y="358"/>
                    <a:pt x="1489" y="358"/>
                  </a:cubicBezTo>
                  <a:cubicBezTo>
                    <a:pt x="2418" y="358"/>
                    <a:pt x="3168" y="1108"/>
                    <a:pt x="3168" y="2025"/>
                  </a:cubicBezTo>
                  <a:cubicBezTo>
                    <a:pt x="3168" y="2299"/>
                    <a:pt x="3096" y="2549"/>
                    <a:pt x="2989" y="2787"/>
                  </a:cubicBezTo>
                  <a:cubicBezTo>
                    <a:pt x="2930" y="2894"/>
                    <a:pt x="2953" y="2989"/>
                    <a:pt x="3049" y="3037"/>
                  </a:cubicBezTo>
                  <a:cubicBezTo>
                    <a:pt x="3073" y="3061"/>
                    <a:pt x="3108" y="3061"/>
                    <a:pt x="3132" y="3061"/>
                  </a:cubicBezTo>
                  <a:cubicBezTo>
                    <a:pt x="3192" y="3061"/>
                    <a:pt x="3263" y="3025"/>
                    <a:pt x="3299" y="2954"/>
                  </a:cubicBezTo>
                  <a:cubicBezTo>
                    <a:pt x="3442" y="2668"/>
                    <a:pt x="3513" y="2358"/>
                    <a:pt x="3513" y="2025"/>
                  </a:cubicBezTo>
                  <a:cubicBezTo>
                    <a:pt x="3513" y="906"/>
                    <a:pt x="2608" y="1"/>
                    <a:pt x="148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5" name="Google Shape;1415;p43"/>
            <p:cNvSpPr/>
            <p:nvPr/>
          </p:nvSpPr>
          <p:spPr>
            <a:xfrm>
              <a:off x="6144828" y="3007848"/>
              <a:ext cx="105389" cy="88742"/>
            </a:xfrm>
            <a:custGeom>
              <a:avLst/>
              <a:gdLst/>
              <a:ahLst/>
              <a:cxnLst/>
              <a:rect l="l" t="t" r="r" b="b"/>
              <a:pathLst>
                <a:path w="3311" h="2788" extrusionOk="0">
                  <a:moveTo>
                    <a:pt x="262" y="1"/>
                  </a:moveTo>
                  <a:cubicBezTo>
                    <a:pt x="194" y="1"/>
                    <a:pt x="124" y="44"/>
                    <a:pt x="96" y="108"/>
                  </a:cubicBezTo>
                  <a:cubicBezTo>
                    <a:pt x="25" y="323"/>
                    <a:pt x="1" y="549"/>
                    <a:pt x="1" y="763"/>
                  </a:cubicBezTo>
                  <a:cubicBezTo>
                    <a:pt x="1" y="1882"/>
                    <a:pt x="906" y="2787"/>
                    <a:pt x="2013" y="2787"/>
                  </a:cubicBezTo>
                  <a:cubicBezTo>
                    <a:pt x="2454" y="2787"/>
                    <a:pt x="2846" y="2656"/>
                    <a:pt x="3204" y="2406"/>
                  </a:cubicBezTo>
                  <a:cubicBezTo>
                    <a:pt x="3287" y="2347"/>
                    <a:pt x="3311" y="2239"/>
                    <a:pt x="3251" y="2156"/>
                  </a:cubicBezTo>
                  <a:cubicBezTo>
                    <a:pt x="3214" y="2104"/>
                    <a:pt x="3159" y="2075"/>
                    <a:pt x="3102" y="2075"/>
                  </a:cubicBezTo>
                  <a:cubicBezTo>
                    <a:pt x="3068" y="2075"/>
                    <a:pt x="3033" y="2086"/>
                    <a:pt x="3001" y="2108"/>
                  </a:cubicBezTo>
                  <a:cubicBezTo>
                    <a:pt x="2715" y="2311"/>
                    <a:pt x="2370" y="2418"/>
                    <a:pt x="2037" y="2418"/>
                  </a:cubicBezTo>
                  <a:cubicBezTo>
                    <a:pt x="1108" y="2418"/>
                    <a:pt x="370" y="1680"/>
                    <a:pt x="370" y="751"/>
                  </a:cubicBezTo>
                  <a:cubicBezTo>
                    <a:pt x="370" y="573"/>
                    <a:pt x="394" y="382"/>
                    <a:pt x="453" y="215"/>
                  </a:cubicBezTo>
                  <a:cubicBezTo>
                    <a:pt x="477" y="144"/>
                    <a:pt x="406" y="37"/>
                    <a:pt x="322" y="13"/>
                  </a:cubicBezTo>
                  <a:cubicBezTo>
                    <a:pt x="303" y="5"/>
                    <a:pt x="283" y="1"/>
                    <a:pt x="262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6" name="Google Shape;1416;p43"/>
            <p:cNvSpPr/>
            <p:nvPr/>
          </p:nvSpPr>
          <p:spPr>
            <a:xfrm>
              <a:off x="6245633" y="3069248"/>
              <a:ext cx="186110" cy="186874"/>
            </a:xfrm>
            <a:custGeom>
              <a:avLst/>
              <a:gdLst/>
              <a:ahLst/>
              <a:cxnLst/>
              <a:rect l="l" t="t" r="r" b="b"/>
              <a:pathLst>
                <a:path w="5847" h="5871" extrusionOk="0">
                  <a:moveTo>
                    <a:pt x="2751" y="1"/>
                  </a:moveTo>
                  <a:cubicBezTo>
                    <a:pt x="2549" y="1"/>
                    <a:pt x="2370" y="144"/>
                    <a:pt x="2335" y="346"/>
                  </a:cubicBezTo>
                  <a:lnTo>
                    <a:pt x="2227" y="858"/>
                  </a:lnTo>
                  <a:cubicBezTo>
                    <a:pt x="2144" y="894"/>
                    <a:pt x="2037" y="941"/>
                    <a:pt x="1965" y="977"/>
                  </a:cubicBezTo>
                  <a:lnTo>
                    <a:pt x="1513" y="680"/>
                  </a:lnTo>
                  <a:cubicBezTo>
                    <a:pt x="1449" y="631"/>
                    <a:pt x="1372" y="608"/>
                    <a:pt x="1293" y="608"/>
                  </a:cubicBezTo>
                  <a:cubicBezTo>
                    <a:pt x="1179" y="608"/>
                    <a:pt x="1061" y="655"/>
                    <a:pt x="977" y="739"/>
                  </a:cubicBezTo>
                  <a:lnTo>
                    <a:pt x="739" y="977"/>
                  </a:lnTo>
                  <a:cubicBezTo>
                    <a:pt x="596" y="1132"/>
                    <a:pt x="584" y="1346"/>
                    <a:pt x="680" y="1513"/>
                  </a:cubicBezTo>
                  <a:lnTo>
                    <a:pt x="977" y="1965"/>
                  </a:lnTo>
                  <a:cubicBezTo>
                    <a:pt x="918" y="2084"/>
                    <a:pt x="882" y="2215"/>
                    <a:pt x="834" y="2346"/>
                  </a:cubicBezTo>
                  <a:cubicBezTo>
                    <a:pt x="799" y="2442"/>
                    <a:pt x="858" y="2537"/>
                    <a:pt x="953" y="2573"/>
                  </a:cubicBezTo>
                  <a:cubicBezTo>
                    <a:pt x="968" y="2579"/>
                    <a:pt x="984" y="2582"/>
                    <a:pt x="1000" y="2582"/>
                  </a:cubicBezTo>
                  <a:cubicBezTo>
                    <a:pt x="1073" y="2582"/>
                    <a:pt x="1150" y="2522"/>
                    <a:pt x="1180" y="2454"/>
                  </a:cubicBezTo>
                  <a:cubicBezTo>
                    <a:pt x="1215" y="2323"/>
                    <a:pt x="1263" y="2192"/>
                    <a:pt x="1334" y="2049"/>
                  </a:cubicBezTo>
                  <a:cubicBezTo>
                    <a:pt x="1370" y="1989"/>
                    <a:pt x="1370" y="1918"/>
                    <a:pt x="1334" y="1858"/>
                  </a:cubicBezTo>
                  <a:lnTo>
                    <a:pt x="977" y="1322"/>
                  </a:lnTo>
                  <a:cubicBezTo>
                    <a:pt x="965" y="1287"/>
                    <a:pt x="965" y="1263"/>
                    <a:pt x="1001" y="1239"/>
                  </a:cubicBezTo>
                  <a:lnTo>
                    <a:pt x="1239" y="989"/>
                  </a:lnTo>
                  <a:cubicBezTo>
                    <a:pt x="1253" y="975"/>
                    <a:pt x="1271" y="969"/>
                    <a:pt x="1288" y="969"/>
                  </a:cubicBezTo>
                  <a:cubicBezTo>
                    <a:pt x="1301" y="969"/>
                    <a:pt x="1313" y="972"/>
                    <a:pt x="1322" y="977"/>
                  </a:cubicBezTo>
                  <a:lnTo>
                    <a:pt x="1858" y="1334"/>
                  </a:lnTo>
                  <a:cubicBezTo>
                    <a:pt x="1888" y="1358"/>
                    <a:pt x="1921" y="1370"/>
                    <a:pt x="1954" y="1370"/>
                  </a:cubicBezTo>
                  <a:cubicBezTo>
                    <a:pt x="1986" y="1370"/>
                    <a:pt x="2019" y="1358"/>
                    <a:pt x="2049" y="1334"/>
                  </a:cubicBezTo>
                  <a:cubicBezTo>
                    <a:pt x="2168" y="1263"/>
                    <a:pt x="2323" y="1203"/>
                    <a:pt x="2454" y="1168"/>
                  </a:cubicBezTo>
                  <a:cubicBezTo>
                    <a:pt x="2513" y="1156"/>
                    <a:pt x="2573" y="1096"/>
                    <a:pt x="2585" y="1037"/>
                  </a:cubicBezTo>
                  <a:lnTo>
                    <a:pt x="2704" y="418"/>
                  </a:lnTo>
                  <a:cubicBezTo>
                    <a:pt x="2704" y="382"/>
                    <a:pt x="2739" y="358"/>
                    <a:pt x="2775" y="358"/>
                  </a:cubicBezTo>
                  <a:lnTo>
                    <a:pt x="3120" y="358"/>
                  </a:lnTo>
                  <a:cubicBezTo>
                    <a:pt x="3156" y="358"/>
                    <a:pt x="3180" y="382"/>
                    <a:pt x="3192" y="418"/>
                  </a:cubicBezTo>
                  <a:lnTo>
                    <a:pt x="3311" y="1037"/>
                  </a:lnTo>
                  <a:cubicBezTo>
                    <a:pt x="3335" y="1096"/>
                    <a:pt x="3370" y="1156"/>
                    <a:pt x="3454" y="1168"/>
                  </a:cubicBezTo>
                  <a:cubicBezTo>
                    <a:pt x="3585" y="1215"/>
                    <a:pt x="3716" y="1263"/>
                    <a:pt x="3847" y="1334"/>
                  </a:cubicBezTo>
                  <a:cubicBezTo>
                    <a:pt x="3882" y="1352"/>
                    <a:pt x="3918" y="1361"/>
                    <a:pt x="3952" y="1361"/>
                  </a:cubicBezTo>
                  <a:cubicBezTo>
                    <a:pt x="3987" y="1361"/>
                    <a:pt x="4019" y="1352"/>
                    <a:pt x="4049" y="1334"/>
                  </a:cubicBezTo>
                  <a:lnTo>
                    <a:pt x="4585" y="977"/>
                  </a:lnTo>
                  <a:cubicBezTo>
                    <a:pt x="4595" y="972"/>
                    <a:pt x="4607" y="969"/>
                    <a:pt x="4619" y="969"/>
                  </a:cubicBezTo>
                  <a:cubicBezTo>
                    <a:pt x="4636" y="969"/>
                    <a:pt x="4654" y="975"/>
                    <a:pt x="4668" y="989"/>
                  </a:cubicBezTo>
                  <a:lnTo>
                    <a:pt x="4906" y="1239"/>
                  </a:lnTo>
                  <a:cubicBezTo>
                    <a:pt x="4942" y="1263"/>
                    <a:pt x="4942" y="1287"/>
                    <a:pt x="4918" y="1322"/>
                  </a:cubicBezTo>
                  <a:lnTo>
                    <a:pt x="4561" y="1858"/>
                  </a:lnTo>
                  <a:cubicBezTo>
                    <a:pt x="4525" y="1918"/>
                    <a:pt x="4525" y="1989"/>
                    <a:pt x="4561" y="2049"/>
                  </a:cubicBezTo>
                  <a:cubicBezTo>
                    <a:pt x="4644" y="2168"/>
                    <a:pt x="4704" y="2323"/>
                    <a:pt x="4728" y="2454"/>
                  </a:cubicBezTo>
                  <a:cubicBezTo>
                    <a:pt x="4740" y="2513"/>
                    <a:pt x="4799" y="2573"/>
                    <a:pt x="4859" y="2585"/>
                  </a:cubicBezTo>
                  <a:lnTo>
                    <a:pt x="5490" y="2704"/>
                  </a:lnTo>
                  <a:cubicBezTo>
                    <a:pt x="5513" y="2704"/>
                    <a:pt x="5549" y="2739"/>
                    <a:pt x="5549" y="2775"/>
                  </a:cubicBezTo>
                  <a:lnTo>
                    <a:pt x="5549" y="3120"/>
                  </a:lnTo>
                  <a:cubicBezTo>
                    <a:pt x="5549" y="3156"/>
                    <a:pt x="5513" y="3180"/>
                    <a:pt x="5490" y="3192"/>
                  </a:cubicBezTo>
                  <a:lnTo>
                    <a:pt x="4859" y="3311"/>
                  </a:lnTo>
                  <a:cubicBezTo>
                    <a:pt x="4799" y="3335"/>
                    <a:pt x="4740" y="3370"/>
                    <a:pt x="4728" y="3454"/>
                  </a:cubicBezTo>
                  <a:cubicBezTo>
                    <a:pt x="4680" y="3585"/>
                    <a:pt x="4644" y="3716"/>
                    <a:pt x="4561" y="3847"/>
                  </a:cubicBezTo>
                  <a:cubicBezTo>
                    <a:pt x="4537" y="3906"/>
                    <a:pt x="4537" y="3989"/>
                    <a:pt x="4561" y="4049"/>
                  </a:cubicBezTo>
                  <a:lnTo>
                    <a:pt x="4918" y="4585"/>
                  </a:lnTo>
                  <a:cubicBezTo>
                    <a:pt x="4942" y="4609"/>
                    <a:pt x="4942" y="4644"/>
                    <a:pt x="4906" y="4668"/>
                  </a:cubicBezTo>
                  <a:lnTo>
                    <a:pt x="4668" y="4906"/>
                  </a:lnTo>
                  <a:cubicBezTo>
                    <a:pt x="4655" y="4926"/>
                    <a:pt x="4638" y="4935"/>
                    <a:pt x="4622" y="4935"/>
                  </a:cubicBezTo>
                  <a:cubicBezTo>
                    <a:pt x="4609" y="4935"/>
                    <a:pt x="4595" y="4929"/>
                    <a:pt x="4585" y="4918"/>
                  </a:cubicBezTo>
                  <a:lnTo>
                    <a:pt x="4049" y="4561"/>
                  </a:lnTo>
                  <a:cubicBezTo>
                    <a:pt x="4019" y="4543"/>
                    <a:pt x="3984" y="4534"/>
                    <a:pt x="3948" y="4534"/>
                  </a:cubicBezTo>
                  <a:cubicBezTo>
                    <a:pt x="3912" y="4534"/>
                    <a:pt x="3876" y="4543"/>
                    <a:pt x="3847" y="4561"/>
                  </a:cubicBezTo>
                  <a:cubicBezTo>
                    <a:pt x="3728" y="4644"/>
                    <a:pt x="3585" y="4704"/>
                    <a:pt x="3454" y="4728"/>
                  </a:cubicBezTo>
                  <a:cubicBezTo>
                    <a:pt x="3394" y="4751"/>
                    <a:pt x="3335" y="4811"/>
                    <a:pt x="3311" y="4859"/>
                  </a:cubicBezTo>
                  <a:lnTo>
                    <a:pt x="3192" y="5490"/>
                  </a:lnTo>
                  <a:cubicBezTo>
                    <a:pt x="3192" y="5525"/>
                    <a:pt x="3168" y="5549"/>
                    <a:pt x="3120" y="5549"/>
                  </a:cubicBezTo>
                  <a:lnTo>
                    <a:pt x="2775" y="5549"/>
                  </a:lnTo>
                  <a:cubicBezTo>
                    <a:pt x="2751" y="5549"/>
                    <a:pt x="2716" y="5513"/>
                    <a:pt x="2704" y="5490"/>
                  </a:cubicBezTo>
                  <a:lnTo>
                    <a:pt x="2585" y="4859"/>
                  </a:lnTo>
                  <a:cubicBezTo>
                    <a:pt x="2573" y="4811"/>
                    <a:pt x="2525" y="4751"/>
                    <a:pt x="2454" y="4728"/>
                  </a:cubicBezTo>
                  <a:cubicBezTo>
                    <a:pt x="2323" y="4692"/>
                    <a:pt x="2180" y="4644"/>
                    <a:pt x="2049" y="4561"/>
                  </a:cubicBezTo>
                  <a:cubicBezTo>
                    <a:pt x="2019" y="4549"/>
                    <a:pt x="1986" y="4543"/>
                    <a:pt x="1954" y="4543"/>
                  </a:cubicBezTo>
                  <a:cubicBezTo>
                    <a:pt x="1921" y="4543"/>
                    <a:pt x="1888" y="4549"/>
                    <a:pt x="1858" y="4561"/>
                  </a:cubicBezTo>
                  <a:lnTo>
                    <a:pt x="1322" y="4918"/>
                  </a:lnTo>
                  <a:cubicBezTo>
                    <a:pt x="1306" y="4929"/>
                    <a:pt x="1293" y="4935"/>
                    <a:pt x="1280" y="4935"/>
                  </a:cubicBezTo>
                  <a:cubicBezTo>
                    <a:pt x="1265" y="4935"/>
                    <a:pt x="1252" y="4926"/>
                    <a:pt x="1239" y="4906"/>
                  </a:cubicBezTo>
                  <a:lnTo>
                    <a:pt x="1001" y="4668"/>
                  </a:lnTo>
                  <a:cubicBezTo>
                    <a:pt x="965" y="4644"/>
                    <a:pt x="965" y="4609"/>
                    <a:pt x="977" y="4585"/>
                  </a:cubicBezTo>
                  <a:lnTo>
                    <a:pt x="1334" y="4049"/>
                  </a:lnTo>
                  <a:cubicBezTo>
                    <a:pt x="1382" y="3989"/>
                    <a:pt x="1382" y="3906"/>
                    <a:pt x="1334" y="3847"/>
                  </a:cubicBezTo>
                  <a:cubicBezTo>
                    <a:pt x="1263" y="3728"/>
                    <a:pt x="1203" y="3585"/>
                    <a:pt x="1180" y="3454"/>
                  </a:cubicBezTo>
                  <a:cubicBezTo>
                    <a:pt x="1156" y="3394"/>
                    <a:pt x="1096" y="3335"/>
                    <a:pt x="1037" y="3311"/>
                  </a:cubicBezTo>
                  <a:lnTo>
                    <a:pt x="418" y="3192"/>
                  </a:lnTo>
                  <a:cubicBezTo>
                    <a:pt x="382" y="3192"/>
                    <a:pt x="358" y="3168"/>
                    <a:pt x="358" y="3120"/>
                  </a:cubicBezTo>
                  <a:lnTo>
                    <a:pt x="358" y="2775"/>
                  </a:lnTo>
                  <a:cubicBezTo>
                    <a:pt x="358" y="2751"/>
                    <a:pt x="382" y="2727"/>
                    <a:pt x="418" y="2704"/>
                  </a:cubicBezTo>
                  <a:lnTo>
                    <a:pt x="465" y="2692"/>
                  </a:lnTo>
                  <a:cubicBezTo>
                    <a:pt x="560" y="2680"/>
                    <a:pt x="620" y="2573"/>
                    <a:pt x="596" y="2477"/>
                  </a:cubicBezTo>
                  <a:cubicBezTo>
                    <a:pt x="586" y="2396"/>
                    <a:pt x="507" y="2341"/>
                    <a:pt x="425" y="2341"/>
                  </a:cubicBezTo>
                  <a:cubicBezTo>
                    <a:pt x="411" y="2341"/>
                    <a:pt x="396" y="2343"/>
                    <a:pt x="382" y="2346"/>
                  </a:cubicBezTo>
                  <a:lnTo>
                    <a:pt x="346" y="2370"/>
                  </a:lnTo>
                  <a:cubicBezTo>
                    <a:pt x="144" y="2406"/>
                    <a:pt x="1" y="2585"/>
                    <a:pt x="1" y="2775"/>
                  </a:cubicBezTo>
                  <a:lnTo>
                    <a:pt x="1" y="3120"/>
                  </a:lnTo>
                  <a:cubicBezTo>
                    <a:pt x="1" y="3335"/>
                    <a:pt x="144" y="3513"/>
                    <a:pt x="346" y="3537"/>
                  </a:cubicBezTo>
                  <a:lnTo>
                    <a:pt x="858" y="3644"/>
                  </a:lnTo>
                  <a:cubicBezTo>
                    <a:pt x="894" y="3728"/>
                    <a:pt x="941" y="3835"/>
                    <a:pt x="977" y="3906"/>
                  </a:cubicBezTo>
                  <a:lnTo>
                    <a:pt x="680" y="4359"/>
                  </a:lnTo>
                  <a:cubicBezTo>
                    <a:pt x="560" y="4525"/>
                    <a:pt x="596" y="4763"/>
                    <a:pt x="739" y="4894"/>
                  </a:cubicBezTo>
                  <a:lnTo>
                    <a:pt x="977" y="5132"/>
                  </a:lnTo>
                  <a:cubicBezTo>
                    <a:pt x="1067" y="5216"/>
                    <a:pt x="1182" y="5259"/>
                    <a:pt x="1292" y="5259"/>
                  </a:cubicBezTo>
                  <a:cubicBezTo>
                    <a:pt x="1371" y="5259"/>
                    <a:pt x="1448" y="5237"/>
                    <a:pt x="1513" y="5192"/>
                  </a:cubicBezTo>
                  <a:lnTo>
                    <a:pt x="1965" y="4894"/>
                  </a:lnTo>
                  <a:cubicBezTo>
                    <a:pt x="2049" y="4942"/>
                    <a:pt x="2144" y="4978"/>
                    <a:pt x="2227" y="5013"/>
                  </a:cubicBezTo>
                  <a:lnTo>
                    <a:pt x="2335" y="5537"/>
                  </a:lnTo>
                  <a:cubicBezTo>
                    <a:pt x="2382" y="5728"/>
                    <a:pt x="2561" y="5871"/>
                    <a:pt x="2751" y="5871"/>
                  </a:cubicBezTo>
                  <a:lnTo>
                    <a:pt x="3097" y="5871"/>
                  </a:lnTo>
                  <a:cubicBezTo>
                    <a:pt x="3299" y="5871"/>
                    <a:pt x="3478" y="5728"/>
                    <a:pt x="3513" y="5537"/>
                  </a:cubicBezTo>
                  <a:lnTo>
                    <a:pt x="3620" y="5013"/>
                  </a:lnTo>
                  <a:cubicBezTo>
                    <a:pt x="3704" y="4978"/>
                    <a:pt x="3811" y="4942"/>
                    <a:pt x="3882" y="4894"/>
                  </a:cubicBezTo>
                  <a:lnTo>
                    <a:pt x="4323" y="5192"/>
                  </a:lnTo>
                  <a:cubicBezTo>
                    <a:pt x="4391" y="5241"/>
                    <a:pt x="4472" y="5264"/>
                    <a:pt x="4552" y="5264"/>
                  </a:cubicBezTo>
                  <a:cubicBezTo>
                    <a:pt x="4667" y="5264"/>
                    <a:pt x="4781" y="5217"/>
                    <a:pt x="4859" y="5132"/>
                  </a:cubicBezTo>
                  <a:lnTo>
                    <a:pt x="5097" y="4894"/>
                  </a:lnTo>
                  <a:cubicBezTo>
                    <a:pt x="5252" y="4740"/>
                    <a:pt x="5263" y="4525"/>
                    <a:pt x="5156" y="4359"/>
                  </a:cubicBezTo>
                  <a:lnTo>
                    <a:pt x="4859" y="3906"/>
                  </a:lnTo>
                  <a:cubicBezTo>
                    <a:pt x="4906" y="3823"/>
                    <a:pt x="4954" y="3728"/>
                    <a:pt x="4978" y="3644"/>
                  </a:cubicBezTo>
                  <a:lnTo>
                    <a:pt x="5502" y="3537"/>
                  </a:lnTo>
                  <a:cubicBezTo>
                    <a:pt x="5692" y="3489"/>
                    <a:pt x="5847" y="3311"/>
                    <a:pt x="5847" y="3120"/>
                  </a:cubicBezTo>
                  <a:lnTo>
                    <a:pt x="5847" y="2775"/>
                  </a:lnTo>
                  <a:cubicBezTo>
                    <a:pt x="5847" y="2549"/>
                    <a:pt x="5716" y="2382"/>
                    <a:pt x="5502" y="2334"/>
                  </a:cubicBezTo>
                  <a:lnTo>
                    <a:pt x="4990" y="2227"/>
                  </a:lnTo>
                  <a:cubicBezTo>
                    <a:pt x="4954" y="2144"/>
                    <a:pt x="4906" y="2037"/>
                    <a:pt x="4871" y="1965"/>
                  </a:cubicBezTo>
                  <a:lnTo>
                    <a:pt x="5168" y="1513"/>
                  </a:lnTo>
                  <a:cubicBezTo>
                    <a:pt x="5287" y="1346"/>
                    <a:pt x="5252" y="1108"/>
                    <a:pt x="5109" y="977"/>
                  </a:cubicBezTo>
                  <a:lnTo>
                    <a:pt x="4871" y="739"/>
                  </a:lnTo>
                  <a:cubicBezTo>
                    <a:pt x="4780" y="656"/>
                    <a:pt x="4666" y="613"/>
                    <a:pt x="4555" y="613"/>
                  </a:cubicBezTo>
                  <a:cubicBezTo>
                    <a:pt x="4476" y="613"/>
                    <a:pt x="4399" y="635"/>
                    <a:pt x="4335" y="680"/>
                  </a:cubicBezTo>
                  <a:lnTo>
                    <a:pt x="3882" y="977"/>
                  </a:lnTo>
                  <a:cubicBezTo>
                    <a:pt x="3799" y="941"/>
                    <a:pt x="3704" y="894"/>
                    <a:pt x="3620" y="858"/>
                  </a:cubicBezTo>
                  <a:lnTo>
                    <a:pt x="3513" y="346"/>
                  </a:lnTo>
                  <a:cubicBezTo>
                    <a:pt x="3466" y="144"/>
                    <a:pt x="3287" y="1"/>
                    <a:pt x="309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7" name="Google Shape;1417;p43"/>
            <p:cNvSpPr/>
            <p:nvPr/>
          </p:nvSpPr>
          <p:spPr>
            <a:xfrm>
              <a:off x="6305888" y="3129884"/>
              <a:ext cx="64488" cy="64456"/>
            </a:xfrm>
            <a:custGeom>
              <a:avLst/>
              <a:gdLst/>
              <a:ahLst/>
              <a:cxnLst/>
              <a:rect l="l" t="t" r="r" b="b"/>
              <a:pathLst>
                <a:path w="2026" h="2025" extrusionOk="0">
                  <a:moveTo>
                    <a:pt x="1013" y="1"/>
                  </a:moveTo>
                  <a:cubicBezTo>
                    <a:pt x="453" y="1"/>
                    <a:pt x="1" y="441"/>
                    <a:pt x="1" y="1013"/>
                  </a:cubicBezTo>
                  <a:cubicBezTo>
                    <a:pt x="1" y="1561"/>
                    <a:pt x="442" y="2025"/>
                    <a:pt x="1013" y="2025"/>
                  </a:cubicBezTo>
                  <a:cubicBezTo>
                    <a:pt x="1227" y="2025"/>
                    <a:pt x="1442" y="1942"/>
                    <a:pt x="1620" y="1811"/>
                  </a:cubicBezTo>
                  <a:cubicBezTo>
                    <a:pt x="1692" y="1751"/>
                    <a:pt x="1704" y="1632"/>
                    <a:pt x="1644" y="1561"/>
                  </a:cubicBezTo>
                  <a:cubicBezTo>
                    <a:pt x="1608" y="1517"/>
                    <a:pt x="1549" y="1491"/>
                    <a:pt x="1493" y="1491"/>
                  </a:cubicBezTo>
                  <a:cubicBezTo>
                    <a:pt x="1457" y="1491"/>
                    <a:pt x="1422" y="1502"/>
                    <a:pt x="1394" y="1525"/>
                  </a:cubicBezTo>
                  <a:cubicBezTo>
                    <a:pt x="1275" y="1620"/>
                    <a:pt x="1144" y="1668"/>
                    <a:pt x="989" y="1668"/>
                  </a:cubicBezTo>
                  <a:cubicBezTo>
                    <a:pt x="632" y="1668"/>
                    <a:pt x="358" y="1370"/>
                    <a:pt x="358" y="1025"/>
                  </a:cubicBezTo>
                  <a:cubicBezTo>
                    <a:pt x="382" y="668"/>
                    <a:pt x="668" y="370"/>
                    <a:pt x="1025" y="370"/>
                  </a:cubicBezTo>
                  <a:cubicBezTo>
                    <a:pt x="1382" y="370"/>
                    <a:pt x="1668" y="668"/>
                    <a:pt x="1668" y="1013"/>
                  </a:cubicBezTo>
                  <a:cubicBezTo>
                    <a:pt x="1668" y="1120"/>
                    <a:pt x="1739" y="1191"/>
                    <a:pt x="1846" y="1191"/>
                  </a:cubicBezTo>
                  <a:cubicBezTo>
                    <a:pt x="1942" y="1191"/>
                    <a:pt x="2025" y="1120"/>
                    <a:pt x="2025" y="1013"/>
                  </a:cubicBezTo>
                  <a:cubicBezTo>
                    <a:pt x="2025" y="453"/>
                    <a:pt x="1573" y="1"/>
                    <a:pt x="101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18" name="Google Shape;1418;p43"/>
            <p:cNvSpPr/>
            <p:nvPr/>
          </p:nvSpPr>
          <p:spPr>
            <a:xfrm>
              <a:off x="6173634" y="2997631"/>
              <a:ext cx="70153" cy="70153"/>
            </a:xfrm>
            <a:custGeom>
              <a:avLst/>
              <a:gdLst/>
              <a:ahLst/>
              <a:cxnLst/>
              <a:rect l="l" t="t" r="r" b="b"/>
              <a:pathLst>
                <a:path w="2204" h="2204" extrusionOk="0">
                  <a:moveTo>
                    <a:pt x="1096" y="370"/>
                  </a:moveTo>
                  <a:cubicBezTo>
                    <a:pt x="1501" y="370"/>
                    <a:pt x="1834" y="703"/>
                    <a:pt x="1834" y="1108"/>
                  </a:cubicBezTo>
                  <a:cubicBezTo>
                    <a:pt x="1834" y="1501"/>
                    <a:pt x="1501" y="1834"/>
                    <a:pt x="1096" y="1834"/>
                  </a:cubicBezTo>
                  <a:cubicBezTo>
                    <a:pt x="691" y="1834"/>
                    <a:pt x="370" y="1501"/>
                    <a:pt x="370" y="1108"/>
                  </a:cubicBezTo>
                  <a:cubicBezTo>
                    <a:pt x="370" y="703"/>
                    <a:pt x="703" y="370"/>
                    <a:pt x="1096" y="370"/>
                  </a:cubicBezTo>
                  <a:close/>
                  <a:moveTo>
                    <a:pt x="1096" y="1"/>
                  </a:moveTo>
                  <a:cubicBezTo>
                    <a:pt x="489" y="1"/>
                    <a:pt x="1" y="489"/>
                    <a:pt x="1" y="1108"/>
                  </a:cubicBezTo>
                  <a:cubicBezTo>
                    <a:pt x="1" y="1715"/>
                    <a:pt x="489" y="2203"/>
                    <a:pt x="1096" y="2203"/>
                  </a:cubicBezTo>
                  <a:cubicBezTo>
                    <a:pt x="1715" y="2191"/>
                    <a:pt x="2203" y="1703"/>
                    <a:pt x="2203" y="1108"/>
                  </a:cubicBezTo>
                  <a:cubicBezTo>
                    <a:pt x="2203" y="489"/>
                    <a:pt x="1715" y="1"/>
                    <a:pt x="109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19" name="Google Shape;1419;p43"/>
          <p:cNvGrpSpPr/>
          <p:nvPr/>
        </p:nvGrpSpPr>
        <p:grpSpPr>
          <a:xfrm>
            <a:off x="2841001" y="4247607"/>
            <a:ext cx="275933" cy="274423"/>
            <a:chOff x="3527780" y="2885263"/>
            <a:chExt cx="347435" cy="345534"/>
          </a:xfrm>
        </p:grpSpPr>
        <p:sp>
          <p:nvSpPr>
            <p:cNvPr id="1420" name="Google Shape;1420;p43"/>
            <p:cNvSpPr/>
            <p:nvPr/>
          </p:nvSpPr>
          <p:spPr>
            <a:xfrm>
              <a:off x="3527780" y="2885263"/>
              <a:ext cx="347435" cy="345534"/>
            </a:xfrm>
            <a:custGeom>
              <a:avLst/>
              <a:gdLst/>
              <a:ahLst/>
              <a:cxnLst/>
              <a:rect l="l" t="t" r="r" b="b"/>
              <a:pathLst>
                <a:path w="10967" h="10907" extrusionOk="0">
                  <a:moveTo>
                    <a:pt x="3751" y="298"/>
                  </a:moveTo>
                  <a:cubicBezTo>
                    <a:pt x="3811" y="298"/>
                    <a:pt x="3847" y="345"/>
                    <a:pt x="3847" y="405"/>
                  </a:cubicBezTo>
                  <a:cubicBezTo>
                    <a:pt x="3847" y="464"/>
                    <a:pt x="3811" y="512"/>
                    <a:pt x="3751" y="512"/>
                  </a:cubicBezTo>
                  <a:cubicBezTo>
                    <a:pt x="3692" y="512"/>
                    <a:pt x="3644" y="464"/>
                    <a:pt x="3644" y="405"/>
                  </a:cubicBezTo>
                  <a:cubicBezTo>
                    <a:pt x="3656" y="345"/>
                    <a:pt x="3704" y="298"/>
                    <a:pt x="3751" y="298"/>
                  </a:cubicBezTo>
                  <a:close/>
                  <a:moveTo>
                    <a:pt x="5490" y="298"/>
                  </a:moveTo>
                  <a:cubicBezTo>
                    <a:pt x="5549" y="298"/>
                    <a:pt x="5597" y="345"/>
                    <a:pt x="5597" y="405"/>
                  </a:cubicBezTo>
                  <a:cubicBezTo>
                    <a:pt x="5597" y="464"/>
                    <a:pt x="5549" y="512"/>
                    <a:pt x="5490" y="512"/>
                  </a:cubicBezTo>
                  <a:cubicBezTo>
                    <a:pt x="5430" y="512"/>
                    <a:pt x="5382" y="464"/>
                    <a:pt x="5382" y="405"/>
                  </a:cubicBezTo>
                  <a:cubicBezTo>
                    <a:pt x="5382" y="345"/>
                    <a:pt x="5430" y="298"/>
                    <a:pt x="5490" y="298"/>
                  </a:cubicBezTo>
                  <a:close/>
                  <a:moveTo>
                    <a:pt x="7216" y="298"/>
                  </a:moveTo>
                  <a:cubicBezTo>
                    <a:pt x="7276" y="298"/>
                    <a:pt x="7323" y="345"/>
                    <a:pt x="7323" y="405"/>
                  </a:cubicBezTo>
                  <a:cubicBezTo>
                    <a:pt x="7323" y="464"/>
                    <a:pt x="7276" y="512"/>
                    <a:pt x="7216" y="512"/>
                  </a:cubicBezTo>
                  <a:cubicBezTo>
                    <a:pt x="7156" y="512"/>
                    <a:pt x="7109" y="464"/>
                    <a:pt x="7109" y="405"/>
                  </a:cubicBezTo>
                  <a:cubicBezTo>
                    <a:pt x="7109" y="345"/>
                    <a:pt x="7156" y="298"/>
                    <a:pt x="7216" y="298"/>
                  </a:cubicBezTo>
                  <a:close/>
                  <a:moveTo>
                    <a:pt x="394" y="3632"/>
                  </a:moveTo>
                  <a:cubicBezTo>
                    <a:pt x="453" y="3632"/>
                    <a:pt x="501" y="3679"/>
                    <a:pt x="501" y="3739"/>
                  </a:cubicBezTo>
                  <a:cubicBezTo>
                    <a:pt x="501" y="3798"/>
                    <a:pt x="453" y="3846"/>
                    <a:pt x="394" y="3846"/>
                  </a:cubicBezTo>
                  <a:cubicBezTo>
                    <a:pt x="334" y="3846"/>
                    <a:pt x="287" y="3798"/>
                    <a:pt x="287" y="3739"/>
                  </a:cubicBezTo>
                  <a:cubicBezTo>
                    <a:pt x="287" y="3679"/>
                    <a:pt x="334" y="3632"/>
                    <a:pt x="394" y="3632"/>
                  </a:cubicBezTo>
                  <a:close/>
                  <a:moveTo>
                    <a:pt x="10562" y="3655"/>
                  </a:moveTo>
                  <a:cubicBezTo>
                    <a:pt x="10621" y="3655"/>
                    <a:pt x="10669" y="3691"/>
                    <a:pt x="10669" y="3763"/>
                  </a:cubicBezTo>
                  <a:cubicBezTo>
                    <a:pt x="10669" y="3822"/>
                    <a:pt x="10621" y="3858"/>
                    <a:pt x="10562" y="3858"/>
                  </a:cubicBezTo>
                  <a:cubicBezTo>
                    <a:pt x="10502" y="3858"/>
                    <a:pt x="10454" y="3822"/>
                    <a:pt x="10454" y="3763"/>
                  </a:cubicBezTo>
                  <a:cubicBezTo>
                    <a:pt x="10454" y="3691"/>
                    <a:pt x="10502" y="3655"/>
                    <a:pt x="10562" y="3655"/>
                  </a:cubicBezTo>
                  <a:close/>
                  <a:moveTo>
                    <a:pt x="394" y="5382"/>
                  </a:moveTo>
                  <a:cubicBezTo>
                    <a:pt x="453" y="5382"/>
                    <a:pt x="501" y="5417"/>
                    <a:pt x="501" y="5477"/>
                  </a:cubicBezTo>
                  <a:cubicBezTo>
                    <a:pt x="501" y="5548"/>
                    <a:pt x="453" y="5584"/>
                    <a:pt x="394" y="5584"/>
                  </a:cubicBezTo>
                  <a:cubicBezTo>
                    <a:pt x="334" y="5584"/>
                    <a:pt x="287" y="5548"/>
                    <a:pt x="287" y="5477"/>
                  </a:cubicBezTo>
                  <a:cubicBezTo>
                    <a:pt x="287" y="5417"/>
                    <a:pt x="334" y="5382"/>
                    <a:pt x="394" y="5382"/>
                  </a:cubicBezTo>
                  <a:close/>
                  <a:moveTo>
                    <a:pt x="10562" y="5382"/>
                  </a:moveTo>
                  <a:cubicBezTo>
                    <a:pt x="10621" y="5382"/>
                    <a:pt x="10669" y="5429"/>
                    <a:pt x="10669" y="5489"/>
                  </a:cubicBezTo>
                  <a:cubicBezTo>
                    <a:pt x="10669" y="5548"/>
                    <a:pt x="10621" y="5584"/>
                    <a:pt x="10562" y="5584"/>
                  </a:cubicBezTo>
                  <a:cubicBezTo>
                    <a:pt x="10502" y="5584"/>
                    <a:pt x="10454" y="5548"/>
                    <a:pt x="10454" y="5489"/>
                  </a:cubicBezTo>
                  <a:cubicBezTo>
                    <a:pt x="10454" y="5429"/>
                    <a:pt x="10502" y="5382"/>
                    <a:pt x="10562" y="5382"/>
                  </a:cubicBezTo>
                  <a:close/>
                  <a:moveTo>
                    <a:pt x="394" y="7108"/>
                  </a:moveTo>
                  <a:cubicBezTo>
                    <a:pt x="453" y="7108"/>
                    <a:pt x="501" y="7144"/>
                    <a:pt x="501" y="7215"/>
                  </a:cubicBezTo>
                  <a:cubicBezTo>
                    <a:pt x="501" y="7275"/>
                    <a:pt x="453" y="7311"/>
                    <a:pt x="394" y="7311"/>
                  </a:cubicBezTo>
                  <a:cubicBezTo>
                    <a:pt x="334" y="7311"/>
                    <a:pt x="287" y="7275"/>
                    <a:pt x="287" y="7215"/>
                  </a:cubicBezTo>
                  <a:cubicBezTo>
                    <a:pt x="287" y="7144"/>
                    <a:pt x="334" y="7108"/>
                    <a:pt x="394" y="7108"/>
                  </a:cubicBezTo>
                  <a:close/>
                  <a:moveTo>
                    <a:pt x="10562" y="7120"/>
                  </a:moveTo>
                  <a:cubicBezTo>
                    <a:pt x="10621" y="7120"/>
                    <a:pt x="10669" y="7168"/>
                    <a:pt x="10669" y="7227"/>
                  </a:cubicBezTo>
                  <a:cubicBezTo>
                    <a:pt x="10669" y="7287"/>
                    <a:pt x="10621" y="7334"/>
                    <a:pt x="10562" y="7334"/>
                  </a:cubicBezTo>
                  <a:cubicBezTo>
                    <a:pt x="10502" y="7334"/>
                    <a:pt x="10454" y="7287"/>
                    <a:pt x="10454" y="7227"/>
                  </a:cubicBezTo>
                  <a:cubicBezTo>
                    <a:pt x="10454" y="7168"/>
                    <a:pt x="10502" y="7120"/>
                    <a:pt x="10562" y="7120"/>
                  </a:cubicBezTo>
                  <a:close/>
                  <a:moveTo>
                    <a:pt x="3751" y="10454"/>
                  </a:moveTo>
                  <a:cubicBezTo>
                    <a:pt x="3811" y="10454"/>
                    <a:pt x="3847" y="10501"/>
                    <a:pt x="3847" y="10561"/>
                  </a:cubicBezTo>
                  <a:cubicBezTo>
                    <a:pt x="3847" y="10621"/>
                    <a:pt x="3811" y="10668"/>
                    <a:pt x="3751" y="10668"/>
                  </a:cubicBezTo>
                  <a:cubicBezTo>
                    <a:pt x="3692" y="10668"/>
                    <a:pt x="3644" y="10621"/>
                    <a:pt x="3644" y="10561"/>
                  </a:cubicBezTo>
                  <a:cubicBezTo>
                    <a:pt x="3644" y="10501"/>
                    <a:pt x="3680" y="10454"/>
                    <a:pt x="3751" y="10454"/>
                  </a:cubicBezTo>
                  <a:close/>
                  <a:moveTo>
                    <a:pt x="5490" y="10454"/>
                  </a:moveTo>
                  <a:cubicBezTo>
                    <a:pt x="5549" y="10454"/>
                    <a:pt x="5597" y="10501"/>
                    <a:pt x="5597" y="10561"/>
                  </a:cubicBezTo>
                  <a:cubicBezTo>
                    <a:pt x="5597" y="10621"/>
                    <a:pt x="5537" y="10668"/>
                    <a:pt x="5490" y="10668"/>
                  </a:cubicBezTo>
                  <a:cubicBezTo>
                    <a:pt x="5430" y="10668"/>
                    <a:pt x="5382" y="10621"/>
                    <a:pt x="5382" y="10561"/>
                  </a:cubicBezTo>
                  <a:cubicBezTo>
                    <a:pt x="5382" y="10501"/>
                    <a:pt x="5430" y="10454"/>
                    <a:pt x="5490" y="10454"/>
                  </a:cubicBezTo>
                  <a:close/>
                  <a:moveTo>
                    <a:pt x="7216" y="10454"/>
                  </a:moveTo>
                  <a:cubicBezTo>
                    <a:pt x="7276" y="10454"/>
                    <a:pt x="7323" y="10501"/>
                    <a:pt x="7323" y="10561"/>
                  </a:cubicBezTo>
                  <a:cubicBezTo>
                    <a:pt x="7323" y="10621"/>
                    <a:pt x="7276" y="10668"/>
                    <a:pt x="7216" y="10668"/>
                  </a:cubicBezTo>
                  <a:cubicBezTo>
                    <a:pt x="7156" y="10668"/>
                    <a:pt x="7109" y="10621"/>
                    <a:pt x="7109" y="10561"/>
                  </a:cubicBezTo>
                  <a:cubicBezTo>
                    <a:pt x="7109" y="10501"/>
                    <a:pt x="7156" y="10454"/>
                    <a:pt x="7216" y="10454"/>
                  </a:cubicBezTo>
                  <a:close/>
                  <a:moveTo>
                    <a:pt x="3811" y="0"/>
                  </a:moveTo>
                  <a:cubicBezTo>
                    <a:pt x="3561" y="0"/>
                    <a:pt x="3394" y="203"/>
                    <a:pt x="3394" y="417"/>
                  </a:cubicBezTo>
                  <a:cubicBezTo>
                    <a:pt x="3394" y="595"/>
                    <a:pt x="3489" y="750"/>
                    <a:pt x="3656" y="810"/>
                  </a:cubicBezTo>
                  <a:lnTo>
                    <a:pt x="3656" y="1738"/>
                  </a:lnTo>
                  <a:lnTo>
                    <a:pt x="1965" y="1738"/>
                  </a:lnTo>
                  <a:cubicBezTo>
                    <a:pt x="1870" y="1738"/>
                    <a:pt x="1799" y="1810"/>
                    <a:pt x="1799" y="1893"/>
                  </a:cubicBezTo>
                  <a:lnTo>
                    <a:pt x="1799" y="3596"/>
                  </a:lnTo>
                  <a:lnTo>
                    <a:pt x="799" y="3596"/>
                  </a:lnTo>
                  <a:cubicBezTo>
                    <a:pt x="739" y="3441"/>
                    <a:pt x="596" y="3322"/>
                    <a:pt x="418" y="3322"/>
                  </a:cubicBezTo>
                  <a:cubicBezTo>
                    <a:pt x="179" y="3322"/>
                    <a:pt x="1" y="3524"/>
                    <a:pt x="1" y="3739"/>
                  </a:cubicBezTo>
                  <a:cubicBezTo>
                    <a:pt x="1" y="3977"/>
                    <a:pt x="191" y="4155"/>
                    <a:pt x="418" y="4155"/>
                  </a:cubicBezTo>
                  <a:cubicBezTo>
                    <a:pt x="596" y="4155"/>
                    <a:pt x="739" y="4048"/>
                    <a:pt x="799" y="3893"/>
                  </a:cubicBezTo>
                  <a:lnTo>
                    <a:pt x="1727" y="3893"/>
                  </a:lnTo>
                  <a:lnTo>
                    <a:pt x="1727" y="5310"/>
                  </a:lnTo>
                  <a:lnTo>
                    <a:pt x="799" y="5310"/>
                  </a:lnTo>
                  <a:cubicBezTo>
                    <a:pt x="739" y="5156"/>
                    <a:pt x="596" y="5036"/>
                    <a:pt x="418" y="5036"/>
                  </a:cubicBezTo>
                  <a:cubicBezTo>
                    <a:pt x="179" y="5036"/>
                    <a:pt x="1" y="5227"/>
                    <a:pt x="1" y="5453"/>
                  </a:cubicBezTo>
                  <a:cubicBezTo>
                    <a:pt x="1" y="5691"/>
                    <a:pt x="191" y="5870"/>
                    <a:pt x="418" y="5870"/>
                  </a:cubicBezTo>
                  <a:cubicBezTo>
                    <a:pt x="596" y="5870"/>
                    <a:pt x="739" y="5763"/>
                    <a:pt x="799" y="5608"/>
                  </a:cubicBezTo>
                  <a:lnTo>
                    <a:pt x="1727" y="5608"/>
                  </a:lnTo>
                  <a:lnTo>
                    <a:pt x="1727" y="7013"/>
                  </a:lnTo>
                  <a:lnTo>
                    <a:pt x="799" y="7013"/>
                  </a:lnTo>
                  <a:cubicBezTo>
                    <a:pt x="739" y="6870"/>
                    <a:pt x="596" y="6751"/>
                    <a:pt x="418" y="6751"/>
                  </a:cubicBezTo>
                  <a:cubicBezTo>
                    <a:pt x="179" y="6751"/>
                    <a:pt x="1" y="6941"/>
                    <a:pt x="1" y="7168"/>
                  </a:cubicBezTo>
                  <a:cubicBezTo>
                    <a:pt x="1" y="7406"/>
                    <a:pt x="191" y="7584"/>
                    <a:pt x="418" y="7584"/>
                  </a:cubicBezTo>
                  <a:cubicBezTo>
                    <a:pt x="596" y="7584"/>
                    <a:pt x="739" y="7477"/>
                    <a:pt x="799" y="7311"/>
                  </a:cubicBezTo>
                  <a:lnTo>
                    <a:pt x="1727" y="7311"/>
                  </a:lnTo>
                  <a:lnTo>
                    <a:pt x="1727" y="9013"/>
                  </a:lnTo>
                  <a:cubicBezTo>
                    <a:pt x="1727" y="9097"/>
                    <a:pt x="1799" y="9180"/>
                    <a:pt x="1882" y="9180"/>
                  </a:cubicBezTo>
                  <a:lnTo>
                    <a:pt x="3585" y="9180"/>
                  </a:lnTo>
                  <a:lnTo>
                    <a:pt x="3585" y="10097"/>
                  </a:lnTo>
                  <a:cubicBezTo>
                    <a:pt x="3430" y="10156"/>
                    <a:pt x="3311" y="10311"/>
                    <a:pt x="3311" y="10490"/>
                  </a:cubicBezTo>
                  <a:cubicBezTo>
                    <a:pt x="3311" y="10728"/>
                    <a:pt x="3513" y="10906"/>
                    <a:pt x="3727" y="10906"/>
                  </a:cubicBezTo>
                  <a:cubicBezTo>
                    <a:pt x="3966" y="10906"/>
                    <a:pt x="4144" y="10704"/>
                    <a:pt x="4144" y="10490"/>
                  </a:cubicBezTo>
                  <a:cubicBezTo>
                    <a:pt x="4144" y="10311"/>
                    <a:pt x="4049" y="10156"/>
                    <a:pt x="3882" y="10097"/>
                  </a:cubicBezTo>
                  <a:lnTo>
                    <a:pt x="3882" y="9180"/>
                  </a:lnTo>
                  <a:lnTo>
                    <a:pt x="5299" y="9180"/>
                  </a:lnTo>
                  <a:lnTo>
                    <a:pt x="5299" y="10097"/>
                  </a:lnTo>
                  <a:cubicBezTo>
                    <a:pt x="5144" y="10156"/>
                    <a:pt x="5025" y="10311"/>
                    <a:pt x="5025" y="10490"/>
                  </a:cubicBezTo>
                  <a:cubicBezTo>
                    <a:pt x="5025" y="10728"/>
                    <a:pt x="5216" y="10906"/>
                    <a:pt x="5442" y="10906"/>
                  </a:cubicBezTo>
                  <a:cubicBezTo>
                    <a:pt x="5680" y="10906"/>
                    <a:pt x="5859" y="10704"/>
                    <a:pt x="5859" y="10490"/>
                  </a:cubicBezTo>
                  <a:cubicBezTo>
                    <a:pt x="5859" y="10311"/>
                    <a:pt x="5752" y="10156"/>
                    <a:pt x="5597" y="10097"/>
                  </a:cubicBezTo>
                  <a:lnTo>
                    <a:pt x="5597" y="9180"/>
                  </a:lnTo>
                  <a:lnTo>
                    <a:pt x="7002" y="9180"/>
                  </a:lnTo>
                  <a:lnTo>
                    <a:pt x="7002" y="10097"/>
                  </a:lnTo>
                  <a:cubicBezTo>
                    <a:pt x="6859" y="10156"/>
                    <a:pt x="6740" y="10311"/>
                    <a:pt x="6740" y="10490"/>
                  </a:cubicBezTo>
                  <a:cubicBezTo>
                    <a:pt x="6740" y="10728"/>
                    <a:pt x="6930" y="10906"/>
                    <a:pt x="7156" y="10906"/>
                  </a:cubicBezTo>
                  <a:cubicBezTo>
                    <a:pt x="7383" y="10906"/>
                    <a:pt x="7573" y="10704"/>
                    <a:pt x="7573" y="10490"/>
                  </a:cubicBezTo>
                  <a:cubicBezTo>
                    <a:pt x="7573" y="10311"/>
                    <a:pt x="7466" y="10156"/>
                    <a:pt x="7299" y="10097"/>
                  </a:cubicBezTo>
                  <a:lnTo>
                    <a:pt x="7299" y="9180"/>
                  </a:lnTo>
                  <a:lnTo>
                    <a:pt x="9002" y="9180"/>
                  </a:lnTo>
                  <a:cubicBezTo>
                    <a:pt x="9085" y="9180"/>
                    <a:pt x="9169" y="9097"/>
                    <a:pt x="9169" y="9013"/>
                  </a:cubicBezTo>
                  <a:lnTo>
                    <a:pt x="9169" y="7311"/>
                  </a:lnTo>
                  <a:lnTo>
                    <a:pt x="10085" y="7311"/>
                  </a:lnTo>
                  <a:cubicBezTo>
                    <a:pt x="10145" y="7465"/>
                    <a:pt x="10300" y="7584"/>
                    <a:pt x="10478" y="7584"/>
                  </a:cubicBezTo>
                  <a:cubicBezTo>
                    <a:pt x="10716" y="7584"/>
                    <a:pt x="10895" y="7394"/>
                    <a:pt x="10895" y="7168"/>
                  </a:cubicBezTo>
                  <a:cubicBezTo>
                    <a:pt x="10895" y="6930"/>
                    <a:pt x="10693" y="6751"/>
                    <a:pt x="10478" y="6751"/>
                  </a:cubicBezTo>
                  <a:cubicBezTo>
                    <a:pt x="10300" y="6751"/>
                    <a:pt x="10145" y="6858"/>
                    <a:pt x="10085" y="7013"/>
                  </a:cubicBezTo>
                  <a:lnTo>
                    <a:pt x="9169" y="7013"/>
                  </a:lnTo>
                  <a:lnTo>
                    <a:pt x="9240" y="5644"/>
                  </a:lnTo>
                  <a:lnTo>
                    <a:pt x="10157" y="5644"/>
                  </a:lnTo>
                  <a:cubicBezTo>
                    <a:pt x="10216" y="5798"/>
                    <a:pt x="10371" y="5918"/>
                    <a:pt x="10550" y="5918"/>
                  </a:cubicBezTo>
                  <a:cubicBezTo>
                    <a:pt x="10788" y="5918"/>
                    <a:pt x="10966" y="5727"/>
                    <a:pt x="10966" y="5501"/>
                  </a:cubicBezTo>
                  <a:cubicBezTo>
                    <a:pt x="10966" y="5263"/>
                    <a:pt x="10776" y="5084"/>
                    <a:pt x="10550" y="5084"/>
                  </a:cubicBezTo>
                  <a:cubicBezTo>
                    <a:pt x="10371" y="5084"/>
                    <a:pt x="10216" y="5191"/>
                    <a:pt x="10157" y="5346"/>
                  </a:cubicBezTo>
                  <a:lnTo>
                    <a:pt x="9240" y="5346"/>
                  </a:lnTo>
                  <a:lnTo>
                    <a:pt x="9240" y="3905"/>
                  </a:lnTo>
                  <a:lnTo>
                    <a:pt x="10157" y="3905"/>
                  </a:lnTo>
                  <a:cubicBezTo>
                    <a:pt x="10216" y="4060"/>
                    <a:pt x="10371" y="4179"/>
                    <a:pt x="10550" y="4179"/>
                  </a:cubicBezTo>
                  <a:cubicBezTo>
                    <a:pt x="10788" y="4179"/>
                    <a:pt x="10966" y="3977"/>
                    <a:pt x="10966" y="3763"/>
                  </a:cubicBezTo>
                  <a:cubicBezTo>
                    <a:pt x="10966" y="3524"/>
                    <a:pt x="10776" y="3346"/>
                    <a:pt x="10550" y="3346"/>
                  </a:cubicBezTo>
                  <a:cubicBezTo>
                    <a:pt x="10371" y="3346"/>
                    <a:pt x="10216" y="3441"/>
                    <a:pt x="10157" y="3608"/>
                  </a:cubicBezTo>
                  <a:lnTo>
                    <a:pt x="9240" y="3608"/>
                  </a:lnTo>
                  <a:lnTo>
                    <a:pt x="9240" y="1917"/>
                  </a:lnTo>
                  <a:cubicBezTo>
                    <a:pt x="9240" y="1822"/>
                    <a:pt x="9169" y="1750"/>
                    <a:pt x="9073" y="1750"/>
                  </a:cubicBezTo>
                  <a:lnTo>
                    <a:pt x="8395" y="1750"/>
                  </a:lnTo>
                  <a:cubicBezTo>
                    <a:pt x="8299" y="1750"/>
                    <a:pt x="8228" y="1822"/>
                    <a:pt x="8228" y="1917"/>
                  </a:cubicBezTo>
                  <a:cubicBezTo>
                    <a:pt x="8228" y="2000"/>
                    <a:pt x="8299" y="2072"/>
                    <a:pt x="8395" y="2072"/>
                  </a:cubicBezTo>
                  <a:lnTo>
                    <a:pt x="8930" y="2072"/>
                  </a:lnTo>
                  <a:lnTo>
                    <a:pt x="8930" y="3763"/>
                  </a:lnTo>
                  <a:lnTo>
                    <a:pt x="8930" y="5489"/>
                  </a:lnTo>
                  <a:lnTo>
                    <a:pt x="8930" y="7215"/>
                  </a:lnTo>
                  <a:lnTo>
                    <a:pt x="8930" y="8906"/>
                  </a:lnTo>
                  <a:lnTo>
                    <a:pt x="2049" y="8906"/>
                  </a:lnTo>
                  <a:lnTo>
                    <a:pt x="2049" y="7215"/>
                  </a:lnTo>
                  <a:lnTo>
                    <a:pt x="2049" y="5489"/>
                  </a:lnTo>
                  <a:lnTo>
                    <a:pt x="2049" y="3763"/>
                  </a:lnTo>
                  <a:lnTo>
                    <a:pt x="2049" y="2060"/>
                  </a:lnTo>
                  <a:lnTo>
                    <a:pt x="7752" y="2060"/>
                  </a:lnTo>
                  <a:cubicBezTo>
                    <a:pt x="7835" y="2060"/>
                    <a:pt x="7918" y="1988"/>
                    <a:pt x="7918" y="1893"/>
                  </a:cubicBezTo>
                  <a:cubicBezTo>
                    <a:pt x="7918" y="1810"/>
                    <a:pt x="7835" y="1738"/>
                    <a:pt x="7752" y="1738"/>
                  </a:cubicBezTo>
                  <a:lnTo>
                    <a:pt x="7383" y="1738"/>
                  </a:lnTo>
                  <a:lnTo>
                    <a:pt x="7383" y="810"/>
                  </a:lnTo>
                  <a:cubicBezTo>
                    <a:pt x="7526" y="750"/>
                    <a:pt x="7645" y="595"/>
                    <a:pt x="7645" y="417"/>
                  </a:cubicBezTo>
                  <a:cubicBezTo>
                    <a:pt x="7645" y="179"/>
                    <a:pt x="7454" y="0"/>
                    <a:pt x="7228" y="0"/>
                  </a:cubicBezTo>
                  <a:cubicBezTo>
                    <a:pt x="6990" y="0"/>
                    <a:pt x="6811" y="203"/>
                    <a:pt x="6811" y="417"/>
                  </a:cubicBezTo>
                  <a:cubicBezTo>
                    <a:pt x="6811" y="595"/>
                    <a:pt x="6918" y="750"/>
                    <a:pt x="7085" y="810"/>
                  </a:cubicBezTo>
                  <a:lnTo>
                    <a:pt x="7085" y="1738"/>
                  </a:lnTo>
                  <a:lnTo>
                    <a:pt x="5668" y="1738"/>
                  </a:lnTo>
                  <a:lnTo>
                    <a:pt x="5668" y="810"/>
                  </a:lnTo>
                  <a:cubicBezTo>
                    <a:pt x="5811" y="750"/>
                    <a:pt x="5930" y="595"/>
                    <a:pt x="5930" y="417"/>
                  </a:cubicBezTo>
                  <a:cubicBezTo>
                    <a:pt x="5930" y="179"/>
                    <a:pt x="5740" y="0"/>
                    <a:pt x="5513" y="0"/>
                  </a:cubicBezTo>
                  <a:cubicBezTo>
                    <a:pt x="5275" y="0"/>
                    <a:pt x="5097" y="203"/>
                    <a:pt x="5097" y="417"/>
                  </a:cubicBezTo>
                  <a:cubicBezTo>
                    <a:pt x="5097" y="595"/>
                    <a:pt x="5204" y="750"/>
                    <a:pt x="5371" y="810"/>
                  </a:cubicBezTo>
                  <a:lnTo>
                    <a:pt x="5371" y="1738"/>
                  </a:lnTo>
                  <a:lnTo>
                    <a:pt x="3954" y="1738"/>
                  </a:lnTo>
                  <a:lnTo>
                    <a:pt x="3954" y="810"/>
                  </a:lnTo>
                  <a:cubicBezTo>
                    <a:pt x="4108" y="750"/>
                    <a:pt x="4216" y="595"/>
                    <a:pt x="4216" y="417"/>
                  </a:cubicBezTo>
                  <a:cubicBezTo>
                    <a:pt x="4216" y="179"/>
                    <a:pt x="4025" y="0"/>
                    <a:pt x="381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1" name="Google Shape;1421;p43"/>
            <p:cNvSpPr/>
            <p:nvPr/>
          </p:nvSpPr>
          <p:spPr>
            <a:xfrm>
              <a:off x="3599440" y="2956543"/>
              <a:ext cx="204494" cy="204843"/>
            </a:xfrm>
            <a:custGeom>
              <a:avLst/>
              <a:gdLst/>
              <a:ahLst/>
              <a:cxnLst/>
              <a:rect l="l" t="t" r="r" b="b"/>
              <a:pathLst>
                <a:path w="6455" h="6466" extrusionOk="0">
                  <a:moveTo>
                    <a:pt x="156" y="0"/>
                  </a:moveTo>
                  <a:cubicBezTo>
                    <a:pt x="72" y="0"/>
                    <a:pt x="1" y="84"/>
                    <a:pt x="1" y="167"/>
                  </a:cubicBezTo>
                  <a:lnTo>
                    <a:pt x="1" y="4644"/>
                  </a:lnTo>
                  <a:cubicBezTo>
                    <a:pt x="1" y="4739"/>
                    <a:pt x="72" y="4811"/>
                    <a:pt x="156" y="4811"/>
                  </a:cubicBezTo>
                  <a:cubicBezTo>
                    <a:pt x="251" y="4811"/>
                    <a:pt x="322" y="4739"/>
                    <a:pt x="322" y="4644"/>
                  </a:cubicBezTo>
                  <a:lnTo>
                    <a:pt x="322" y="334"/>
                  </a:lnTo>
                  <a:lnTo>
                    <a:pt x="6133" y="334"/>
                  </a:lnTo>
                  <a:lnTo>
                    <a:pt x="6133" y="6132"/>
                  </a:lnTo>
                  <a:lnTo>
                    <a:pt x="322" y="6132"/>
                  </a:lnTo>
                  <a:lnTo>
                    <a:pt x="322" y="5287"/>
                  </a:lnTo>
                  <a:cubicBezTo>
                    <a:pt x="322" y="5203"/>
                    <a:pt x="251" y="5120"/>
                    <a:pt x="156" y="5120"/>
                  </a:cubicBezTo>
                  <a:cubicBezTo>
                    <a:pt x="72" y="5120"/>
                    <a:pt x="1" y="5203"/>
                    <a:pt x="1" y="5287"/>
                  </a:cubicBezTo>
                  <a:lnTo>
                    <a:pt x="1" y="6299"/>
                  </a:lnTo>
                  <a:cubicBezTo>
                    <a:pt x="1" y="6394"/>
                    <a:pt x="72" y="6466"/>
                    <a:pt x="156" y="6466"/>
                  </a:cubicBezTo>
                  <a:lnTo>
                    <a:pt x="6287" y="6466"/>
                  </a:lnTo>
                  <a:cubicBezTo>
                    <a:pt x="6383" y="6466"/>
                    <a:pt x="6454" y="6394"/>
                    <a:pt x="6454" y="6299"/>
                  </a:cubicBezTo>
                  <a:lnTo>
                    <a:pt x="6454" y="167"/>
                  </a:lnTo>
                  <a:cubicBezTo>
                    <a:pt x="6442" y="84"/>
                    <a:pt x="6383" y="0"/>
                    <a:pt x="628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2" name="Google Shape;1422;p43"/>
            <p:cNvSpPr/>
            <p:nvPr/>
          </p:nvSpPr>
          <p:spPr>
            <a:xfrm>
              <a:off x="3661691" y="3018763"/>
              <a:ext cx="79992" cy="80372"/>
            </a:xfrm>
            <a:custGeom>
              <a:avLst/>
              <a:gdLst/>
              <a:ahLst/>
              <a:cxnLst/>
              <a:rect l="l" t="t" r="r" b="b"/>
              <a:pathLst>
                <a:path w="2525" h="2537" extrusionOk="0">
                  <a:moveTo>
                    <a:pt x="155" y="1"/>
                  </a:moveTo>
                  <a:cubicBezTo>
                    <a:pt x="72" y="1"/>
                    <a:pt x="1" y="84"/>
                    <a:pt x="1" y="168"/>
                  </a:cubicBezTo>
                  <a:lnTo>
                    <a:pt x="1" y="2370"/>
                  </a:lnTo>
                  <a:cubicBezTo>
                    <a:pt x="1" y="2466"/>
                    <a:pt x="72" y="2537"/>
                    <a:pt x="155" y="2537"/>
                  </a:cubicBezTo>
                  <a:lnTo>
                    <a:pt x="1013" y="2537"/>
                  </a:lnTo>
                  <a:cubicBezTo>
                    <a:pt x="1096" y="2537"/>
                    <a:pt x="1167" y="2466"/>
                    <a:pt x="1167" y="2370"/>
                  </a:cubicBezTo>
                  <a:cubicBezTo>
                    <a:pt x="1167" y="2287"/>
                    <a:pt x="1096" y="2204"/>
                    <a:pt x="1013" y="2204"/>
                  </a:cubicBezTo>
                  <a:lnTo>
                    <a:pt x="322" y="2204"/>
                  </a:lnTo>
                  <a:lnTo>
                    <a:pt x="322" y="322"/>
                  </a:lnTo>
                  <a:lnTo>
                    <a:pt x="2215" y="322"/>
                  </a:lnTo>
                  <a:lnTo>
                    <a:pt x="2215" y="2204"/>
                  </a:lnTo>
                  <a:lnTo>
                    <a:pt x="1632" y="2204"/>
                  </a:lnTo>
                  <a:cubicBezTo>
                    <a:pt x="1548" y="2204"/>
                    <a:pt x="1465" y="2287"/>
                    <a:pt x="1465" y="2370"/>
                  </a:cubicBezTo>
                  <a:cubicBezTo>
                    <a:pt x="1465" y="2466"/>
                    <a:pt x="1548" y="2537"/>
                    <a:pt x="1632" y="2537"/>
                  </a:cubicBezTo>
                  <a:lnTo>
                    <a:pt x="2346" y="2537"/>
                  </a:lnTo>
                  <a:cubicBezTo>
                    <a:pt x="2441" y="2537"/>
                    <a:pt x="2513" y="2466"/>
                    <a:pt x="2513" y="2370"/>
                  </a:cubicBezTo>
                  <a:lnTo>
                    <a:pt x="2513" y="168"/>
                  </a:lnTo>
                  <a:cubicBezTo>
                    <a:pt x="2525" y="84"/>
                    <a:pt x="2453" y="1"/>
                    <a:pt x="235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3" name="Google Shape;1423;p43"/>
            <p:cNvSpPr/>
            <p:nvPr/>
          </p:nvSpPr>
          <p:spPr>
            <a:xfrm>
              <a:off x="3625101" y="2982552"/>
              <a:ext cx="18501" cy="18533"/>
            </a:xfrm>
            <a:custGeom>
              <a:avLst/>
              <a:gdLst/>
              <a:ahLst/>
              <a:cxnLst/>
              <a:rect l="l" t="t" r="r" b="b"/>
              <a:pathLst>
                <a:path w="584" h="585" extrusionOk="0">
                  <a:moveTo>
                    <a:pt x="167" y="1"/>
                  </a:moveTo>
                  <a:cubicBezTo>
                    <a:pt x="84" y="1"/>
                    <a:pt x="1" y="72"/>
                    <a:pt x="1" y="168"/>
                  </a:cubicBezTo>
                  <a:lnTo>
                    <a:pt x="1" y="418"/>
                  </a:lnTo>
                  <a:cubicBezTo>
                    <a:pt x="1" y="513"/>
                    <a:pt x="84" y="584"/>
                    <a:pt x="167" y="584"/>
                  </a:cubicBezTo>
                  <a:lnTo>
                    <a:pt x="417" y="584"/>
                  </a:lnTo>
                  <a:cubicBezTo>
                    <a:pt x="513" y="584"/>
                    <a:pt x="584" y="513"/>
                    <a:pt x="584" y="418"/>
                  </a:cubicBezTo>
                  <a:lnTo>
                    <a:pt x="584" y="168"/>
                  </a:lnTo>
                  <a:cubicBezTo>
                    <a:pt x="584" y="72"/>
                    <a:pt x="513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4" name="Google Shape;1424;p43"/>
            <p:cNvSpPr/>
            <p:nvPr/>
          </p:nvSpPr>
          <p:spPr>
            <a:xfrm>
              <a:off x="3651522" y="2982552"/>
              <a:ext cx="18881" cy="18533"/>
            </a:xfrm>
            <a:custGeom>
              <a:avLst/>
              <a:gdLst/>
              <a:ahLst/>
              <a:cxnLst/>
              <a:rect l="l" t="t" r="r" b="b"/>
              <a:pathLst>
                <a:path w="596" h="585" extrusionOk="0">
                  <a:moveTo>
                    <a:pt x="167" y="1"/>
                  </a:moveTo>
                  <a:cubicBezTo>
                    <a:pt x="83" y="1"/>
                    <a:pt x="0" y="72"/>
                    <a:pt x="0" y="168"/>
                  </a:cubicBezTo>
                  <a:lnTo>
                    <a:pt x="0" y="418"/>
                  </a:lnTo>
                  <a:cubicBezTo>
                    <a:pt x="0" y="513"/>
                    <a:pt x="83" y="584"/>
                    <a:pt x="167" y="584"/>
                  </a:cubicBezTo>
                  <a:lnTo>
                    <a:pt x="417" y="584"/>
                  </a:lnTo>
                  <a:cubicBezTo>
                    <a:pt x="512" y="584"/>
                    <a:pt x="583" y="513"/>
                    <a:pt x="583" y="418"/>
                  </a:cubicBezTo>
                  <a:lnTo>
                    <a:pt x="583" y="168"/>
                  </a:lnTo>
                  <a:cubicBezTo>
                    <a:pt x="595" y="72"/>
                    <a:pt x="524" y="1"/>
                    <a:pt x="441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5" name="Google Shape;1425;p43"/>
            <p:cNvSpPr/>
            <p:nvPr/>
          </p:nvSpPr>
          <p:spPr>
            <a:xfrm>
              <a:off x="3679052" y="2982552"/>
              <a:ext cx="18501" cy="18533"/>
            </a:xfrm>
            <a:custGeom>
              <a:avLst/>
              <a:gdLst/>
              <a:ahLst/>
              <a:cxnLst/>
              <a:rect l="l" t="t" r="r" b="b"/>
              <a:pathLst>
                <a:path w="584" h="585" extrusionOk="0">
                  <a:moveTo>
                    <a:pt x="167" y="1"/>
                  </a:moveTo>
                  <a:cubicBezTo>
                    <a:pt x="72" y="1"/>
                    <a:pt x="0" y="72"/>
                    <a:pt x="0" y="168"/>
                  </a:cubicBezTo>
                  <a:lnTo>
                    <a:pt x="0" y="418"/>
                  </a:lnTo>
                  <a:cubicBezTo>
                    <a:pt x="0" y="513"/>
                    <a:pt x="72" y="584"/>
                    <a:pt x="167" y="584"/>
                  </a:cubicBezTo>
                  <a:lnTo>
                    <a:pt x="417" y="584"/>
                  </a:lnTo>
                  <a:cubicBezTo>
                    <a:pt x="500" y="584"/>
                    <a:pt x="584" y="513"/>
                    <a:pt x="584" y="418"/>
                  </a:cubicBezTo>
                  <a:lnTo>
                    <a:pt x="584" y="168"/>
                  </a:lnTo>
                  <a:cubicBezTo>
                    <a:pt x="584" y="72"/>
                    <a:pt x="500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6" name="Google Shape;1426;p43"/>
            <p:cNvSpPr/>
            <p:nvPr/>
          </p:nvSpPr>
          <p:spPr>
            <a:xfrm>
              <a:off x="3705822" y="2982552"/>
              <a:ext cx="18501" cy="18533"/>
            </a:xfrm>
            <a:custGeom>
              <a:avLst/>
              <a:gdLst/>
              <a:ahLst/>
              <a:cxnLst/>
              <a:rect l="l" t="t" r="r" b="b"/>
              <a:pathLst>
                <a:path w="584" h="585" extrusionOk="0">
                  <a:moveTo>
                    <a:pt x="167" y="1"/>
                  </a:moveTo>
                  <a:cubicBezTo>
                    <a:pt x="72" y="1"/>
                    <a:pt x="1" y="72"/>
                    <a:pt x="1" y="168"/>
                  </a:cubicBezTo>
                  <a:lnTo>
                    <a:pt x="1" y="418"/>
                  </a:lnTo>
                  <a:cubicBezTo>
                    <a:pt x="1" y="513"/>
                    <a:pt x="72" y="584"/>
                    <a:pt x="167" y="584"/>
                  </a:cubicBezTo>
                  <a:lnTo>
                    <a:pt x="417" y="584"/>
                  </a:lnTo>
                  <a:cubicBezTo>
                    <a:pt x="513" y="584"/>
                    <a:pt x="584" y="513"/>
                    <a:pt x="584" y="418"/>
                  </a:cubicBezTo>
                  <a:lnTo>
                    <a:pt x="584" y="168"/>
                  </a:lnTo>
                  <a:cubicBezTo>
                    <a:pt x="584" y="72"/>
                    <a:pt x="513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7" name="Google Shape;1427;p43"/>
            <p:cNvSpPr/>
            <p:nvPr/>
          </p:nvSpPr>
          <p:spPr>
            <a:xfrm>
              <a:off x="3732591" y="2982552"/>
              <a:ext cx="18533" cy="18533"/>
            </a:xfrm>
            <a:custGeom>
              <a:avLst/>
              <a:gdLst/>
              <a:ahLst/>
              <a:cxnLst/>
              <a:rect l="l" t="t" r="r" b="b"/>
              <a:pathLst>
                <a:path w="585" h="585" extrusionOk="0">
                  <a:moveTo>
                    <a:pt x="168" y="1"/>
                  </a:moveTo>
                  <a:cubicBezTo>
                    <a:pt x="72" y="1"/>
                    <a:pt x="1" y="72"/>
                    <a:pt x="1" y="168"/>
                  </a:cubicBezTo>
                  <a:lnTo>
                    <a:pt x="1" y="418"/>
                  </a:lnTo>
                  <a:cubicBezTo>
                    <a:pt x="1" y="513"/>
                    <a:pt x="72" y="584"/>
                    <a:pt x="168" y="584"/>
                  </a:cubicBezTo>
                  <a:lnTo>
                    <a:pt x="418" y="584"/>
                  </a:lnTo>
                  <a:cubicBezTo>
                    <a:pt x="513" y="584"/>
                    <a:pt x="584" y="513"/>
                    <a:pt x="584" y="418"/>
                  </a:cubicBezTo>
                  <a:lnTo>
                    <a:pt x="584" y="168"/>
                  </a:lnTo>
                  <a:cubicBezTo>
                    <a:pt x="584" y="72"/>
                    <a:pt x="513" y="1"/>
                    <a:pt x="41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8" name="Google Shape;1428;p43"/>
            <p:cNvSpPr/>
            <p:nvPr/>
          </p:nvSpPr>
          <p:spPr>
            <a:xfrm>
              <a:off x="3759773" y="2982552"/>
              <a:ext cx="18121" cy="18533"/>
            </a:xfrm>
            <a:custGeom>
              <a:avLst/>
              <a:gdLst/>
              <a:ahLst/>
              <a:cxnLst/>
              <a:rect l="l" t="t" r="r" b="b"/>
              <a:pathLst>
                <a:path w="572" h="585" extrusionOk="0">
                  <a:moveTo>
                    <a:pt x="155" y="1"/>
                  </a:moveTo>
                  <a:cubicBezTo>
                    <a:pt x="72" y="1"/>
                    <a:pt x="0" y="72"/>
                    <a:pt x="0" y="168"/>
                  </a:cubicBezTo>
                  <a:lnTo>
                    <a:pt x="0" y="418"/>
                  </a:lnTo>
                  <a:cubicBezTo>
                    <a:pt x="0" y="513"/>
                    <a:pt x="72" y="584"/>
                    <a:pt x="155" y="584"/>
                  </a:cubicBezTo>
                  <a:lnTo>
                    <a:pt x="417" y="584"/>
                  </a:lnTo>
                  <a:cubicBezTo>
                    <a:pt x="500" y="584"/>
                    <a:pt x="572" y="513"/>
                    <a:pt x="572" y="418"/>
                  </a:cubicBezTo>
                  <a:lnTo>
                    <a:pt x="572" y="168"/>
                  </a:lnTo>
                  <a:cubicBezTo>
                    <a:pt x="572" y="72"/>
                    <a:pt x="500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29" name="Google Shape;1429;p43"/>
            <p:cNvSpPr/>
            <p:nvPr/>
          </p:nvSpPr>
          <p:spPr>
            <a:xfrm>
              <a:off x="3625101" y="3116844"/>
              <a:ext cx="18501" cy="18501"/>
            </a:xfrm>
            <a:custGeom>
              <a:avLst/>
              <a:gdLst/>
              <a:ahLst/>
              <a:cxnLst/>
              <a:rect l="l" t="t" r="r" b="b"/>
              <a:pathLst>
                <a:path w="584" h="584" extrusionOk="0">
                  <a:moveTo>
                    <a:pt x="167" y="1"/>
                  </a:moveTo>
                  <a:cubicBezTo>
                    <a:pt x="84" y="1"/>
                    <a:pt x="1" y="84"/>
                    <a:pt x="1" y="167"/>
                  </a:cubicBezTo>
                  <a:lnTo>
                    <a:pt x="1" y="417"/>
                  </a:lnTo>
                  <a:cubicBezTo>
                    <a:pt x="1" y="513"/>
                    <a:pt x="84" y="584"/>
                    <a:pt x="167" y="584"/>
                  </a:cubicBezTo>
                  <a:lnTo>
                    <a:pt x="417" y="584"/>
                  </a:lnTo>
                  <a:cubicBezTo>
                    <a:pt x="513" y="584"/>
                    <a:pt x="584" y="513"/>
                    <a:pt x="584" y="417"/>
                  </a:cubicBezTo>
                  <a:lnTo>
                    <a:pt x="584" y="167"/>
                  </a:lnTo>
                  <a:cubicBezTo>
                    <a:pt x="584" y="84"/>
                    <a:pt x="513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0" name="Google Shape;1430;p43"/>
            <p:cNvSpPr/>
            <p:nvPr/>
          </p:nvSpPr>
          <p:spPr>
            <a:xfrm>
              <a:off x="3651522" y="3116844"/>
              <a:ext cx="18881" cy="18501"/>
            </a:xfrm>
            <a:custGeom>
              <a:avLst/>
              <a:gdLst/>
              <a:ahLst/>
              <a:cxnLst/>
              <a:rect l="l" t="t" r="r" b="b"/>
              <a:pathLst>
                <a:path w="596" h="584" extrusionOk="0">
                  <a:moveTo>
                    <a:pt x="167" y="1"/>
                  </a:moveTo>
                  <a:cubicBezTo>
                    <a:pt x="83" y="1"/>
                    <a:pt x="0" y="84"/>
                    <a:pt x="0" y="167"/>
                  </a:cubicBezTo>
                  <a:lnTo>
                    <a:pt x="0" y="417"/>
                  </a:lnTo>
                  <a:cubicBezTo>
                    <a:pt x="0" y="513"/>
                    <a:pt x="83" y="584"/>
                    <a:pt x="167" y="584"/>
                  </a:cubicBezTo>
                  <a:lnTo>
                    <a:pt x="417" y="584"/>
                  </a:lnTo>
                  <a:cubicBezTo>
                    <a:pt x="512" y="584"/>
                    <a:pt x="583" y="513"/>
                    <a:pt x="583" y="417"/>
                  </a:cubicBezTo>
                  <a:lnTo>
                    <a:pt x="583" y="167"/>
                  </a:lnTo>
                  <a:cubicBezTo>
                    <a:pt x="595" y="84"/>
                    <a:pt x="524" y="1"/>
                    <a:pt x="441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1" name="Google Shape;1431;p43"/>
            <p:cNvSpPr/>
            <p:nvPr/>
          </p:nvSpPr>
          <p:spPr>
            <a:xfrm>
              <a:off x="3679052" y="3116844"/>
              <a:ext cx="18501" cy="18501"/>
            </a:xfrm>
            <a:custGeom>
              <a:avLst/>
              <a:gdLst/>
              <a:ahLst/>
              <a:cxnLst/>
              <a:rect l="l" t="t" r="r" b="b"/>
              <a:pathLst>
                <a:path w="584" h="584" extrusionOk="0">
                  <a:moveTo>
                    <a:pt x="167" y="1"/>
                  </a:moveTo>
                  <a:cubicBezTo>
                    <a:pt x="72" y="1"/>
                    <a:pt x="0" y="84"/>
                    <a:pt x="0" y="167"/>
                  </a:cubicBezTo>
                  <a:lnTo>
                    <a:pt x="0" y="417"/>
                  </a:lnTo>
                  <a:cubicBezTo>
                    <a:pt x="0" y="513"/>
                    <a:pt x="72" y="584"/>
                    <a:pt x="167" y="584"/>
                  </a:cubicBezTo>
                  <a:lnTo>
                    <a:pt x="417" y="584"/>
                  </a:lnTo>
                  <a:cubicBezTo>
                    <a:pt x="500" y="584"/>
                    <a:pt x="584" y="513"/>
                    <a:pt x="584" y="417"/>
                  </a:cubicBezTo>
                  <a:lnTo>
                    <a:pt x="584" y="167"/>
                  </a:lnTo>
                  <a:cubicBezTo>
                    <a:pt x="584" y="84"/>
                    <a:pt x="500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2" name="Google Shape;1432;p43"/>
            <p:cNvSpPr/>
            <p:nvPr/>
          </p:nvSpPr>
          <p:spPr>
            <a:xfrm>
              <a:off x="3705822" y="3116844"/>
              <a:ext cx="18501" cy="18501"/>
            </a:xfrm>
            <a:custGeom>
              <a:avLst/>
              <a:gdLst/>
              <a:ahLst/>
              <a:cxnLst/>
              <a:rect l="l" t="t" r="r" b="b"/>
              <a:pathLst>
                <a:path w="584" h="584" extrusionOk="0">
                  <a:moveTo>
                    <a:pt x="167" y="1"/>
                  </a:moveTo>
                  <a:cubicBezTo>
                    <a:pt x="72" y="1"/>
                    <a:pt x="1" y="84"/>
                    <a:pt x="1" y="167"/>
                  </a:cubicBezTo>
                  <a:lnTo>
                    <a:pt x="1" y="417"/>
                  </a:lnTo>
                  <a:cubicBezTo>
                    <a:pt x="1" y="513"/>
                    <a:pt x="72" y="584"/>
                    <a:pt x="167" y="584"/>
                  </a:cubicBezTo>
                  <a:lnTo>
                    <a:pt x="417" y="584"/>
                  </a:lnTo>
                  <a:cubicBezTo>
                    <a:pt x="513" y="584"/>
                    <a:pt x="584" y="513"/>
                    <a:pt x="584" y="417"/>
                  </a:cubicBezTo>
                  <a:lnTo>
                    <a:pt x="584" y="167"/>
                  </a:lnTo>
                  <a:cubicBezTo>
                    <a:pt x="584" y="84"/>
                    <a:pt x="513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3" name="Google Shape;1433;p43"/>
            <p:cNvSpPr/>
            <p:nvPr/>
          </p:nvSpPr>
          <p:spPr>
            <a:xfrm>
              <a:off x="3732591" y="3116844"/>
              <a:ext cx="18533" cy="18501"/>
            </a:xfrm>
            <a:custGeom>
              <a:avLst/>
              <a:gdLst/>
              <a:ahLst/>
              <a:cxnLst/>
              <a:rect l="l" t="t" r="r" b="b"/>
              <a:pathLst>
                <a:path w="585" h="584" extrusionOk="0">
                  <a:moveTo>
                    <a:pt x="168" y="1"/>
                  </a:moveTo>
                  <a:cubicBezTo>
                    <a:pt x="72" y="1"/>
                    <a:pt x="1" y="84"/>
                    <a:pt x="1" y="167"/>
                  </a:cubicBezTo>
                  <a:lnTo>
                    <a:pt x="1" y="417"/>
                  </a:lnTo>
                  <a:cubicBezTo>
                    <a:pt x="1" y="513"/>
                    <a:pt x="72" y="584"/>
                    <a:pt x="168" y="584"/>
                  </a:cubicBezTo>
                  <a:lnTo>
                    <a:pt x="418" y="584"/>
                  </a:lnTo>
                  <a:cubicBezTo>
                    <a:pt x="513" y="584"/>
                    <a:pt x="584" y="513"/>
                    <a:pt x="584" y="417"/>
                  </a:cubicBezTo>
                  <a:lnTo>
                    <a:pt x="584" y="167"/>
                  </a:lnTo>
                  <a:cubicBezTo>
                    <a:pt x="584" y="84"/>
                    <a:pt x="513" y="1"/>
                    <a:pt x="41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4" name="Google Shape;1434;p43"/>
            <p:cNvSpPr/>
            <p:nvPr/>
          </p:nvSpPr>
          <p:spPr>
            <a:xfrm>
              <a:off x="3759773" y="3116844"/>
              <a:ext cx="18121" cy="18501"/>
            </a:xfrm>
            <a:custGeom>
              <a:avLst/>
              <a:gdLst/>
              <a:ahLst/>
              <a:cxnLst/>
              <a:rect l="l" t="t" r="r" b="b"/>
              <a:pathLst>
                <a:path w="572" h="584" extrusionOk="0">
                  <a:moveTo>
                    <a:pt x="155" y="1"/>
                  </a:moveTo>
                  <a:cubicBezTo>
                    <a:pt x="72" y="1"/>
                    <a:pt x="0" y="84"/>
                    <a:pt x="0" y="167"/>
                  </a:cubicBezTo>
                  <a:lnTo>
                    <a:pt x="0" y="417"/>
                  </a:lnTo>
                  <a:cubicBezTo>
                    <a:pt x="0" y="513"/>
                    <a:pt x="72" y="584"/>
                    <a:pt x="155" y="584"/>
                  </a:cubicBezTo>
                  <a:lnTo>
                    <a:pt x="417" y="584"/>
                  </a:lnTo>
                  <a:cubicBezTo>
                    <a:pt x="500" y="584"/>
                    <a:pt x="572" y="513"/>
                    <a:pt x="572" y="417"/>
                  </a:cubicBezTo>
                  <a:lnTo>
                    <a:pt x="572" y="167"/>
                  </a:lnTo>
                  <a:cubicBezTo>
                    <a:pt x="572" y="84"/>
                    <a:pt x="500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5" name="Google Shape;1435;p43"/>
            <p:cNvSpPr/>
            <p:nvPr/>
          </p:nvSpPr>
          <p:spPr>
            <a:xfrm>
              <a:off x="3625101" y="3009354"/>
              <a:ext cx="18501" cy="18501"/>
            </a:xfrm>
            <a:custGeom>
              <a:avLst/>
              <a:gdLst/>
              <a:ahLst/>
              <a:cxnLst/>
              <a:rect l="l" t="t" r="r" b="b"/>
              <a:pathLst>
                <a:path w="584" h="584" extrusionOk="0">
                  <a:moveTo>
                    <a:pt x="167" y="0"/>
                  </a:moveTo>
                  <a:cubicBezTo>
                    <a:pt x="84" y="0"/>
                    <a:pt x="1" y="84"/>
                    <a:pt x="1" y="167"/>
                  </a:cubicBezTo>
                  <a:lnTo>
                    <a:pt x="1" y="417"/>
                  </a:lnTo>
                  <a:cubicBezTo>
                    <a:pt x="1" y="512"/>
                    <a:pt x="84" y="584"/>
                    <a:pt x="167" y="584"/>
                  </a:cubicBezTo>
                  <a:lnTo>
                    <a:pt x="417" y="584"/>
                  </a:lnTo>
                  <a:cubicBezTo>
                    <a:pt x="513" y="584"/>
                    <a:pt x="584" y="512"/>
                    <a:pt x="584" y="417"/>
                  </a:cubicBezTo>
                  <a:lnTo>
                    <a:pt x="584" y="167"/>
                  </a:lnTo>
                  <a:cubicBezTo>
                    <a:pt x="584" y="84"/>
                    <a:pt x="513" y="0"/>
                    <a:pt x="41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6" name="Google Shape;1436;p43"/>
            <p:cNvSpPr/>
            <p:nvPr/>
          </p:nvSpPr>
          <p:spPr>
            <a:xfrm>
              <a:off x="3625101" y="3036503"/>
              <a:ext cx="18501" cy="18153"/>
            </a:xfrm>
            <a:custGeom>
              <a:avLst/>
              <a:gdLst/>
              <a:ahLst/>
              <a:cxnLst/>
              <a:rect l="l" t="t" r="r" b="b"/>
              <a:pathLst>
                <a:path w="584" h="573" extrusionOk="0">
                  <a:moveTo>
                    <a:pt x="167" y="1"/>
                  </a:moveTo>
                  <a:cubicBezTo>
                    <a:pt x="84" y="1"/>
                    <a:pt x="1" y="72"/>
                    <a:pt x="1" y="155"/>
                  </a:cubicBezTo>
                  <a:lnTo>
                    <a:pt x="1" y="417"/>
                  </a:lnTo>
                  <a:cubicBezTo>
                    <a:pt x="1" y="501"/>
                    <a:pt x="84" y="572"/>
                    <a:pt x="167" y="572"/>
                  </a:cubicBezTo>
                  <a:lnTo>
                    <a:pt x="417" y="572"/>
                  </a:lnTo>
                  <a:cubicBezTo>
                    <a:pt x="513" y="572"/>
                    <a:pt x="584" y="501"/>
                    <a:pt x="584" y="417"/>
                  </a:cubicBezTo>
                  <a:lnTo>
                    <a:pt x="584" y="155"/>
                  </a:lnTo>
                  <a:cubicBezTo>
                    <a:pt x="584" y="72"/>
                    <a:pt x="513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7" name="Google Shape;1437;p43"/>
            <p:cNvSpPr/>
            <p:nvPr/>
          </p:nvSpPr>
          <p:spPr>
            <a:xfrm>
              <a:off x="3625101" y="3063273"/>
              <a:ext cx="18501" cy="18533"/>
            </a:xfrm>
            <a:custGeom>
              <a:avLst/>
              <a:gdLst/>
              <a:ahLst/>
              <a:cxnLst/>
              <a:rect l="l" t="t" r="r" b="b"/>
              <a:pathLst>
                <a:path w="584" h="585" extrusionOk="0">
                  <a:moveTo>
                    <a:pt x="167" y="1"/>
                  </a:moveTo>
                  <a:cubicBezTo>
                    <a:pt x="84" y="1"/>
                    <a:pt x="1" y="72"/>
                    <a:pt x="1" y="168"/>
                  </a:cubicBezTo>
                  <a:lnTo>
                    <a:pt x="1" y="418"/>
                  </a:lnTo>
                  <a:cubicBezTo>
                    <a:pt x="1" y="501"/>
                    <a:pt x="84" y="584"/>
                    <a:pt x="167" y="584"/>
                  </a:cubicBezTo>
                  <a:lnTo>
                    <a:pt x="417" y="584"/>
                  </a:lnTo>
                  <a:cubicBezTo>
                    <a:pt x="513" y="584"/>
                    <a:pt x="584" y="501"/>
                    <a:pt x="584" y="418"/>
                  </a:cubicBezTo>
                  <a:lnTo>
                    <a:pt x="584" y="168"/>
                  </a:lnTo>
                  <a:cubicBezTo>
                    <a:pt x="584" y="72"/>
                    <a:pt x="513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8" name="Google Shape;1438;p43"/>
            <p:cNvSpPr/>
            <p:nvPr/>
          </p:nvSpPr>
          <p:spPr>
            <a:xfrm>
              <a:off x="3625101" y="3090074"/>
              <a:ext cx="18501" cy="18501"/>
            </a:xfrm>
            <a:custGeom>
              <a:avLst/>
              <a:gdLst/>
              <a:ahLst/>
              <a:cxnLst/>
              <a:rect l="l" t="t" r="r" b="b"/>
              <a:pathLst>
                <a:path w="584" h="584" extrusionOk="0">
                  <a:moveTo>
                    <a:pt x="167" y="0"/>
                  </a:moveTo>
                  <a:cubicBezTo>
                    <a:pt x="84" y="0"/>
                    <a:pt x="1" y="72"/>
                    <a:pt x="1" y="167"/>
                  </a:cubicBezTo>
                  <a:lnTo>
                    <a:pt x="1" y="417"/>
                  </a:lnTo>
                  <a:cubicBezTo>
                    <a:pt x="1" y="512"/>
                    <a:pt x="84" y="584"/>
                    <a:pt x="167" y="584"/>
                  </a:cubicBezTo>
                  <a:lnTo>
                    <a:pt x="417" y="584"/>
                  </a:lnTo>
                  <a:cubicBezTo>
                    <a:pt x="513" y="584"/>
                    <a:pt x="584" y="512"/>
                    <a:pt x="584" y="417"/>
                  </a:cubicBezTo>
                  <a:lnTo>
                    <a:pt x="584" y="167"/>
                  </a:lnTo>
                  <a:cubicBezTo>
                    <a:pt x="584" y="72"/>
                    <a:pt x="513" y="0"/>
                    <a:pt x="41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39" name="Google Shape;1439;p43"/>
            <p:cNvSpPr/>
            <p:nvPr/>
          </p:nvSpPr>
          <p:spPr>
            <a:xfrm>
              <a:off x="3759773" y="3009354"/>
              <a:ext cx="18121" cy="18501"/>
            </a:xfrm>
            <a:custGeom>
              <a:avLst/>
              <a:gdLst/>
              <a:ahLst/>
              <a:cxnLst/>
              <a:rect l="l" t="t" r="r" b="b"/>
              <a:pathLst>
                <a:path w="572" h="584" extrusionOk="0">
                  <a:moveTo>
                    <a:pt x="155" y="0"/>
                  </a:moveTo>
                  <a:cubicBezTo>
                    <a:pt x="72" y="0"/>
                    <a:pt x="0" y="84"/>
                    <a:pt x="0" y="167"/>
                  </a:cubicBezTo>
                  <a:lnTo>
                    <a:pt x="0" y="417"/>
                  </a:lnTo>
                  <a:cubicBezTo>
                    <a:pt x="0" y="512"/>
                    <a:pt x="72" y="584"/>
                    <a:pt x="155" y="584"/>
                  </a:cubicBezTo>
                  <a:lnTo>
                    <a:pt x="417" y="584"/>
                  </a:lnTo>
                  <a:cubicBezTo>
                    <a:pt x="500" y="584"/>
                    <a:pt x="572" y="512"/>
                    <a:pt x="572" y="417"/>
                  </a:cubicBezTo>
                  <a:lnTo>
                    <a:pt x="572" y="167"/>
                  </a:lnTo>
                  <a:cubicBezTo>
                    <a:pt x="572" y="84"/>
                    <a:pt x="500" y="0"/>
                    <a:pt x="41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0" name="Google Shape;1440;p43"/>
            <p:cNvSpPr/>
            <p:nvPr/>
          </p:nvSpPr>
          <p:spPr>
            <a:xfrm>
              <a:off x="3759773" y="3036503"/>
              <a:ext cx="18121" cy="18153"/>
            </a:xfrm>
            <a:custGeom>
              <a:avLst/>
              <a:gdLst/>
              <a:ahLst/>
              <a:cxnLst/>
              <a:rect l="l" t="t" r="r" b="b"/>
              <a:pathLst>
                <a:path w="572" h="573" extrusionOk="0">
                  <a:moveTo>
                    <a:pt x="155" y="1"/>
                  </a:moveTo>
                  <a:cubicBezTo>
                    <a:pt x="72" y="1"/>
                    <a:pt x="0" y="72"/>
                    <a:pt x="0" y="155"/>
                  </a:cubicBezTo>
                  <a:lnTo>
                    <a:pt x="0" y="417"/>
                  </a:lnTo>
                  <a:cubicBezTo>
                    <a:pt x="0" y="501"/>
                    <a:pt x="72" y="572"/>
                    <a:pt x="155" y="572"/>
                  </a:cubicBezTo>
                  <a:lnTo>
                    <a:pt x="417" y="572"/>
                  </a:lnTo>
                  <a:cubicBezTo>
                    <a:pt x="500" y="572"/>
                    <a:pt x="572" y="501"/>
                    <a:pt x="572" y="417"/>
                  </a:cubicBezTo>
                  <a:lnTo>
                    <a:pt x="572" y="155"/>
                  </a:lnTo>
                  <a:cubicBezTo>
                    <a:pt x="572" y="72"/>
                    <a:pt x="500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1" name="Google Shape;1441;p43"/>
            <p:cNvSpPr/>
            <p:nvPr/>
          </p:nvSpPr>
          <p:spPr>
            <a:xfrm>
              <a:off x="3759773" y="3063273"/>
              <a:ext cx="18121" cy="18533"/>
            </a:xfrm>
            <a:custGeom>
              <a:avLst/>
              <a:gdLst/>
              <a:ahLst/>
              <a:cxnLst/>
              <a:rect l="l" t="t" r="r" b="b"/>
              <a:pathLst>
                <a:path w="572" h="585" extrusionOk="0">
                  <a:moveTo>
                    <a:pt x="155" y="1"/>
                  </a:moveTo>
                  <a:cubicBezTo>
                    <a:pt x="72" y="1"/>
                    <a:pt x="0" y="72"/>
                    <a:pt x="0" y="168"/>
                  </a:cubicBezTo>
                  <a:lnTo>
                    <a:pt x="0" y="418"/>
                  </a:lnTo>
                  <a:cubicBezTo>
                    <a:pt x="0" y="501"/>
                    <a:pt x="72" y="584"/>
                    <a:pt x="155" y="584"/>
                  </a:cubicBezTo>
                  <a:lnTo>
                    <a:pt x="417" y="584"/>
                  </a:lnTo>
                  <a:cubicBezTo>
                    <a:pt x="500" y="584"/>
                    <a:pt x="572" y="501"/>
                    <a:pt x="572" y="418"/>
                  </a:cubicBezTo>
                  <a:lnTo>
                    <a:pt x="572" y="168"/>
                  </a:lnTo>
                  <a:cubicBezTo>
                    <a:pt x="572" y="72"/>
                    <a:pt x="500" y="1"/>
                    <a:pt x="41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442" name="Google Shape;1442;p43"/>
            <p:cNvSpPr/>
            <p:nvPr/>
          </p:nvSpPr>
          <p:spPr>
            <a:xfrm>
              <a:off x="3759773" y="3090074"/>
              <a:ext cx="18121" cy="18501"/>
            </a:xfrm>
            <a:custGeom>
              <a:avLst/>
              <a:gdLst/>
              <a:ahLst/>
              <a:cxnLst/>
              <a:rect l="l" t="t" r="r" b="b"/>
              <a:pathLst>
                <a:path w="572" h="584" extrusionOk="0">
                  <a:moveTo>
                    <a:pt x="155" y="0"/>
                  </a:moveTo>
                  <a:cubicBezTo>
                    <a:pt x="72" y="0"/>
                    <a:pt x="0" y="72"/>
                    <a:pt x="0" y="167"/>
                  </a:cubicBezTo>
                  <a:lnTo>
                    <a:pt x="0" y="417"/>
                  </a:lnTo>
                  <a:cubicBezTo>
                    <a:pt x="0" y="512"/>
                    <a:pt x="72" y="584"/>
                    <a:pt x="155" y="584"/>
                  </a:cubicBezTo>
                  <a:lnTo>
                    <a:pt x="417" y="584"/>
                  </a:lnTo>
                  <a:cubicBezTo>
                    <a:pt x="500" y="584"/>
                    <a:pt x="572" y="512"/>
                    <a:pt x="572" y="417"/>
                  </a:cubicBezTo>
                  <a:lnTo>
                    <a:pt x="572" y="167"/>
                  </a:lnTo>
                  <a:cubicBezTo>
                    <a:pt x="572" y="72"/>
                    <a:pt x="500" y="0"/>
                    <a:pt x="41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443" name="Google Shape;1443;p43"/>
          <p:cNvGrpSpPr/>
          <p:nvPr/>
        </p:nvGrpSpPr>
        <p:grpSpPr>
          <a:xfrm>
            <a:off x="719825" y="1387300"/>
            <a:ext cx="5101200" cy="321900"/>
            <a:chOff x="719825" y="1387300"/>
            <a:chExt cx="5101200" cy="321900"/>
          </a:xfrm>
        </p:grpSpPr>
        <p:sp>
          <p:nvSpPr>
            <p:cNvPr id="1444" name="Google Shape;1444;p43"/>
            <p:cNvSpPr txBox="1"/>
            <p:nvPr/>
          </p:nvSpPr>
          <p:spPr>
            <a:xfrm flipH="1">
              <a:off x="5138825" y="1387300"/>
              <a:ext cx="682200" cy="321900"/>
            </a:xfrm>
            <a:prstGeom prst="rect">
              <a:avLst/>
            </a:prstGeom>
            <a:noFill/>
            <a:ln w="1905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600" b="1" dirty="0">
                  <a:solidFill>
                    <a:schemeClr val="accent3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70%</a:t>
              </a:r>
              <a:endParaRPr sz="1600" b="1" dirty="0">
                <a:solidFill>
                  <a:schemeClr val="accent3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445" name="Google Shape;1445;p43"/>
            <p:cNvSpPr txBox="1"/>
            <p:nvPr/>
          </p:nvSpPr>
          <p:spPr>
            <a:xfrm flipH="1">
              <a:off x="719825" y="1387300"/>
              <a:ext cx="1835100" cy="321900"/>
            </a:xfrm>
            <a:prstGeom prst="rect">
              <a:avLst/>
            </a:prstGeom>
            <a:noFill/>
            <a:ln w="1905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lang="fa-IR" b="1" dirty="0">
                  <a:solidFill>
                    <a:schemeClr val="accent3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  <a:endParaRPr b="1" dirty="0">
                <a:solidFill>
                  <a:schemeClr val="accent3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</p:grpSp>
      <p:grpSp>
        <p:nvGrpSpPr>
          <p:cNvPr id="1446" name="Google Shape;1446;p43"/>
          <p:cNvGrpSpPr/>
          <p:nvPr/>
        </p:nvGrpSpPr>
        <p:grpSpPr>
          <a:xfrm>
            <a:off x="719825" y="1955000"/>
            <a:ext cx="5101200" cy="321900"/>
            <a:chOff x="719825" y="1955000"/>
            <a:chExt cx="5101200" cy="321900"/>
          </a:xfrm>
        </p:grpSpPr>
        <p:sp>
          <p:nvSpPr>
            <p:cNvPr id="1447" name="Google Shape;1447;p43"/>
            <p:cNvSpPr txBox="1"/>
            <p:nvPr/>
          </p:nvSpPr>
          <p:spPr>
            <a:xfrm flipH="1">
              <a:off x="5138825" y="1955000"/>
              <a:ext cx="682200" cy="321900"/>
            </a:xfrm>
            <a:prstGeom prst="rect">
              <a:avLst/>
            </a:prstGeom>
            <a:noFill/>
            <a:ln w="19050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600" b="1">
                  <a:solidFill>
                    <a:schemeClr val="lt2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45%</a:t>
              </a:r>
              <a:endParaRPr sz="1600" b="1">
                <a:solidFill>
                  <a:schemeClr val="lt2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448" name="Google Shape;1448;p43"/>
            <p:cNvSpPr txBox="1"/>
            <p:nvPr/>
          </p:nvSpPr>
          <p:spPr>
            <a:xfrm flipH="1">
              <a:off x="719825" y="1955000"/>
              <a:ext cx="1835100" cy="321900"/>
            </a:xfrm>
            <a:prstGeom prst="rect">
              <a:avLst/>
            </a:prstGeom>
            <a:noFill/>
            <a:ln w="19050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lang="fa-IR" b="1" dirty="0">
                  <a:solidFill>
                    <a:srgbClr val="09527D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</a:p>
          </p:txBody>
        </p:sp>
      </p:grpSp>
      <p:grpSp>
        <p:nvGrpSpPr>
          <p:cNvPr id="1449" name="Google Shape;1449;p43"/>
          <p:cNvGrpSpPr/>
          <p:nvPr/>
        </p:nvGrpSpPr>
        <p:grpSpPr>
          <a:xfrm>
            <a:off x="719825" y="2522700"/>
            <a:ext cx="5101200" cy="321913"/>
            <a:chOff x="719825" y="2522700"/>
            <a:chExt cx="5101200" cy="321913"/>
          </a:xfrm>
        </p:grpSpPr>
        <p:sp>
          <p:nvSpPr>
            <p:cNvPr id="1450" name="Google Shape;1450;p43"/>
            <p:cNvSpPr txBox="1"/>
            <p:nvPr/>
          </p:nvSpPr>
          <p:spPr>
            <a:xfrm flipH="1">
              <a:off x="5138825" y="2522713"/>
              <a:ext cx="682200" cy="321900"/>
            </a:xfrm>
            <a:prstGeom prst="rect">
              <a:avLst/>
            </a:prstGeom>
            <a:noFill/>
            <a:ln w="1905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600" b="1">
                  <a:solidFill>
                    <a:schemeClr val="dk2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50%</a:t>
              </a:r>
              <a:endParaRPr sz="1600" b="1">
                <a:solidFill>
                  <a:schemeClr val="dk2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451" name="Google Shape;1451;p43"/>
            <p:cNvSpPr txBox="1"/>
            <p:nvPr/>
          </p:nvSpPr>
          <p:spPr>
            <a:xfrm flipH="1">
              <a:off x="719825" y="2522700"/>
              <a:ext cx="1835100" cy="321900"/>
            </a:xfrm>
            <a:prstGeom prst="rect">
              <a:avLst/>
            </a:prstGeom>
            <a:noFill/>
            <a:ln w="1905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lang="fa-IR" b="1" dirty="0">
                  <a:solidFill>
                    <a:srgbClr val="86C4DF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</a:p>
          </p:txBody>
        </p:sp>
      </p:grpSp>
      <p:grpSp>
        <p:nvGrpSpPr>
          <p:cNvPr id="1452" name="Google Shape;1452;p43"/>
          <p:cNvGrpSpPr/>
          <p:nvPr/>
        </p:nvGrpSpPr>
        <p:grpSpPr>
          <a:xfrm>
            <a:off x="719825" y="3090400"/>
            <a:ext cx="5101200" cy="321925"/>
            <a:chOff x="719825" y="3090400"/>
            <a:chExt cx="5101200" cy="321925"/>
          </a:xfrm>
        </p:grpSpPr>
        <p:sp>
          <p:nvSpPr>
            <p:cNvPr id="1453" name="Google Shape;1453;p43"/>
            <p:cNvSpPr txBox="1"/>
            <p:nvPr/>
          </p:nvSpPr>
          <p:spPr>
            <a:xfrm flipH="1">
              <a:off x="5138825" y="3090425"/>
              <a:ext cx="682200" cy="321900"/>
            </a:xfrm>
            <a:prstGeom prst="rect">
              <a:avLst/>
            </a:prstGeom>
            <a:noFill/>
            <a:ln w="19050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600" b="1">
                  <a:solidFill>
                    <a:schemeClr val="accent4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80%</a:t>
              </a:r>
              <a:endParaRPr sz="1600" b="1">
                <a:solidFill>
                  <a:schemeClr val="accent4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454" name="Google Shape;1454;p43"/>
            <p:cNvSpPr txBox="1"/>
            <p:nvPr/>
          </p:nvSpPr>
          <p:spPr>
            <a:xfrm flipH="1">
              <a:off x="719825" y="3090400"/>
              <a:ext cx="1835100" cy="321900"/>
            </a:xfrm>
            <a:prstGeom prst="rect">
              <a:avLst/>
            </a:prstGeom>
            <a:noFill/>
            <a:ln w="19050" cap="flat" cmpd="sng">
              <a:solidFill>
                <a:schemeClr val="accent4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lang="fa-IR" b="1" dirty="0">
                  <a:solidFill>
                    <a:srgbClr val="6AA84F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</a:p>
          </p:txBody>
        </p:sp>
      </p:grpSp>
      <p:grpSp>
        <p:nvGrpSpPr>
          <p:cNvPr id="1455" name="Google Shape;1455;p43"/>
          <p:cNvGrpSpPr/>
          <p:nvPr/>
        </p:nvGrpSpPr>
        <p:grpSpPr>
          <a:xfrm>
            <a:off x="719825" y="3658100"/>
            <a:ext cx="5101200" cy="321925"/>
            <a:chOff x="719825" y="3658100"/>
            <a:chExt cx="5101200" cy="321925"/>
          </a:xfrm>
        </p:grpSpPr>
        <p:sp>
          <p:nvSpPr>
            <p:cNvPr id="1456" name="Google Shape;1456;p43"/>
            <p:cNvSpPr txBox="1"/>
            <p:nvPr/>
          </p:nvSpPr>
          <p:spPr>
            <a:xfrm flipH="1">
              <a:off x="5138825" y="3658125"/>
              <a:ext cx="682200" cy="321900"/>
            </a:xfrm>
            <a:prstGeom prst="rect">
              <a:avLst/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600" b="1">
                  <a:solidFill>
                    <a:schemeClr val="accent1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60%</a:t>
              </a:r>
              <a:endParaRPr sz="1600" b="1">
                <a:solidFill>
                  <a:schemeClr val="accent1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457" name="Google Shape;1457;p43"/>
            <p:cNvSpPr txBox="1"/>
            <p:nvPr/>
          </p:nvSpPr>
          <p:spPr>
            <a:xfrm flipH="1">
              <a:off x="719825" y="3658100"/>
              <a:ext cx="1835100" cy="321900"/>
            </a:xfrm>
            <a:prstGeom prst="rect">
              <a:avLst/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lang="fa-IR" b="1" dirty="0">
                  <a:solidFill>
                    <a:srgbClr val="ED4A5D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</a:p>
          </p:txBody>
        </p:sp>
      </p:grpSp>
      <p:grpSp>
        <p:nvGrpSpPr>
          <p:cNvPr id="1458" name="Google Shape;1458;p43"/>
          <p:cNvGrpSpPr/>
          <p:nvPr/>
        </p:nvGrpSpPr>
        <p:grpSpPr>
          <a:xfrm>
            <a:off x="719825" y="4225800"/>
            <a:ext cx="5101200" cy="321925"/>
            <a:chOff x="719825" y="4225800"/>
            <a:chExt cx="5101200" cy="321925"/>
          </a:xfrm>
        </p:grpSpPr>
        <p:sp>
          <p:nvSpPr>
            <p:cNvPr id="1459" name="Google Shape;1459;p43"/>
            <p:cNvSpPr txBox="1"/>
            <p:nvPr/>
          </p:nvSpPr>
          <p:spPr>
            <a:xfrm flipH="1">
              <a:off x="5138825" y="4225825"/>
              <a:ext cx="682200" cy="321900"/>
            </a:xfrm>
            <a:prstGeom prst="rect">
              <a:avLst/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600" b="1">
                  <a:solidFill>
                    <a:schemeClr val="accent2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90%</a:t>
              </a:r>
              <a:endParaRPr sz="1600" b="1">
                <a:solidFill>
                  <a:schemeClr val="accent2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460" name="Google Shape;1460;p43"/>
            <p:cNvSpPr txBox="1"/>
            <p:nvPr/>
          </p:nvSpPr>
          <p:spPr>
            <a:xfrm flipH="1">
              <a:off x="719825" y="4225800"/>
              <a:ext cx="1835100" cy="321900"/>
            </a:xfrm>
            <a:prstGeom prst="rect">
              <a:avLst/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lang="fa-IR" b="1" dirty="0">
                  <a:solidFill>
                    <a:srgbClr val="FFAD29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A237E6CB-ADF3-5AC4-6A8C-32C2D1444D20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1" name="Google Shape;1571;p47"/>
          <p:cNvSpPr/>
          <p:nvPr/>
        </p:nvSpPr>
        <p:spPr>
          <a:xfrm>
            <a:off x="4658886" y="1534025"/>
            <a:ext cx="1785300" cy="3069600"/>
          </a:xfrm>
          <a:prstGeom prst="rect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72" name="Google Shape;1572;p47"/>
          <p:cNvSpPr/>
          <p:nvPr/>
        </p:nvSpPr>
        <p:spPr>
          <a:xfrm>
            <a:off x="2685990" y="1534025"/>
            <a:ext cx="1785300" cy="3069600"/>
          </a:xfrm>
          <a:prstGeom prst="rect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573" name="Google Shape;1573;p47"/>
          <p:cNvSpPr/>
          <p:nvPr/>
        </p:nvSpPr>
        <p:spPr>
          <a:xfrm>
            <a:off x="713100" y="1534025"/>
            <a:ext cx="1785300" cy="3069600"/>
          </a:xfrm>
          <a:prstGeom prst="rect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575" name="Google Shape;1575;p47"/>
          <p:cNvGrpSpPr/>
          <p:nvPr/>
        </p:nvGrpSpPr>
        <p:grpSpPr>
          <a:xfrm>
            <a:off x="995150" y="1795900"/>
            <a:ext cx="1221200" cy="1070200"/>
            <a:chOff x="1516850" y="1735750"/>
            <a:chExt cx="1221200" cy="1070200"/>
          </a:xfrm>
        </p:grpSpPr>
        <p:sp>
          <p:nvSpPr>
            <p:cNvPr id="1576" name="Google Shape;1576;p47"/>
            <p:cNvSpPr/>
            <p:nvPr/>
          </p:nvSpPr>
          <p:spPr>
            <a:xfrm>
              <a:off x="2004325" y="2607300"/>
              <a:ext cx="246275" cy="195525"/>
            </a:xfrm>
            <a:custGeom>
              <a:avLst/>
              <a:gdLst/>
              <a:ahLst/>
              <a:cxnLst/>
              <a:rect l="l" t="t" r="r" b="b"/>
              <a:pathLst>
                <a:path w="9851" h="7821" extrusionOk="0">
                  <a:moveTo>
                    <a:pt x="928" y="1"/>
                  </a:moveTo>
                  <a:lnTo>
                    <a:pt x="0" y="7820"/>
                  </a:lnTo>
                  <a:lnTo>
                    <a:pt x="9850" y="7820"/>
                  </a:lnTo>
                  <a:lnTo>
                    <a:pt x="8923" y="1"/>
                  </a:ln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7" name="Google Shape;1577;p47"/>
            <p:cNvSpPr/>
            <p:nvPr/>
          </p:nvSpPr>
          <p:spPr>
            <a:xfrm>
              <a:off x="1860825" y="2775225"/>
              <a:ext cx="533875" cy="30725"/>
            </a:xfrm>
            <a:custGeom>
              <a:avLst/>
              <a:gdLst/>
              <a:ahLst/>
              <a:cxnLst/>
              <a:rect l="l" t="t" r="r" b="b"/>
              <a:pathLst>
                <a:path w="21355" h="1229" extrusionOk="0">
                  <a:moveTo>
                    <a:pt x="377" y="1"/>
                  </a:moveTo>
                  <a:cubicBezTo>
                    <a:pt x="176" y="1"/>
                    <a:pt x="1" y="276"/>
                    <a:pt x="1" y="602"/>
                  </a:cubicBezTo>
                  <a:cubicBezTo>
                    <a:pt x="1" y="953"/>
                    <a:pt x="176" y="1229"/>
                    <a:pt x="377" y="1229"/>
                  </a:cubicBezTo>
                  <a:lnTo>
                    <a:pt x="20953" y="1229"/>
                  </a:lnTo>
                  <a:cubicBezTo>
                    <a:pt x="21179" y="1229"/>
                    <a:pt x="21354" y="953"/>
                    <a:pt x="21354" y="602"/>
                  </a:cubicBezTo>
                  <a:cubicBezTo>
                    <a:pt x="21354" y="276"/>
                    <a:pt x="21179" y="1"/>
                    <a:pt x="20953" y="1"/>
                  </a:cubicBezTo>
                  <a:close/>
                </a:path>
              </a:pathLst>
            </a:custGeom>
            <a:solidFill>
              <a:srgbClr val="FFFFFF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8" name="Google Shape;1578;p47"/>
            <p:cNvSpPr/>
            <p:nvPr/>
          </p:nvSpPr>
          <p:spPr>
            <a:xfrm>
              <a:off x="1516850" y="1735750"/>
              <a:ext cx="1221200" cy="871575"/>
            </a:xfrm>
            <a:custGeom>
              <a:avLst/>
              <a:gdLst/>
              <a:ahLst/>
              <a:cxnLst/>
              <a:rect l="l" t="t" r="r" b="b"/>
              <a:pathLst>
                <a:path w="48848" h="34863" extrusionOk="0">
                  <a:moveTo>
                    <a:pt x="2732" y="1"/>
                  </a:moveTo>
                  <a:cubicBezTo>
                    <a:pt x="1229" y="1"/>
                    <a:pt x="0" y="1229"/>
                    <a:pt x="0" y="2732"/>
                  </a:cubicBezTo>
                  <a:lnTo>
                    <a:pt x="0" y="32131"/>
                  </a:lnTo>
                  <a:cubicBezTo>
                    <a:pt x="0" y="33635"/>
                    <a:pt x="1229" y="34863"/>
                    <a:pt x="2732" y="34863"/>
                  </a:cubicBezTo>
                  <a:lnTo>
                    <a:pt x="46141" y="34863"/>
                  </a:lnTo>
                  <a:cubicBezTo>
                    <a:pt x="47645" y="34863"/>
                    <a:pt x="48848" y="33635"/>
                    <a:pt x="48848" y="32131"/>
                  </a:cubicBezTo>
                  <a:lnTo>
                    <a:pt x="48848" y="2732"/>
                  </a:lnTo>
                  <a:cubicBezTo>
                    <a:pt x="48848" y="1229"/>
                    <a:pt x="47645" y="1"/>
                    <a:pt x="46141" y="1"/>
                  </a:cubicBezTo>
                  <a:close/>
                </a:path>
              </a:pathLst>
            </a:custGeom>
            <a:solidFill>
              <a:srgbClr val="FFFFFF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79" name="Google Shape;1579;p47"/>
            <p:cNvSpPr/>
            <p:nvPr/>
          </p:nvSpPr>
          <p:spPr>
            <a:xfrm>
              <a:off x="1516850" y="1735750"/>
              <a:ext cx="1221200" cy="696775"/>
            </a:xfrm>
            <a:custGeom>
              <a:avLst/>
              <a:gdLst/>
              <a:ahLst/>
              <a:cxnLst/>
              <a:rect l="l" t="t" r="r" b="b"/>
              <a:pathLst>
                <a:path w="48848" h="27871" extrusionOk="0">
                  <a:moveTo>
                    <a:pt x="2732" y="1"/>
                  </a:moveTo>
                  <a:cubicBezTo>
                    <a:pt x="1229" y="1"/>
                    <a:pt x="0" y="1229"/>
                    <a:pt x="0" y="2732"/>
                  </a:cubicBezTo>
                  <a:lnTo>
                    <a:pt x="0" y="27870"/>
                  </a:lnTo>
                  <a:lnTo>
                    <a:pt x="48848" y="27870"/>
                  </a:lnTo>
                  <a:lnTo>
                    <a:pt x="48848" y="2732"/>
                  </a:lnTo>
                  <a:cubicBezTo>
                    <a:pt x="48848" y="1229"/>
                    <a:pt x="47645" y="1"/>
                    <a:pt x="46141" y="1"/>
                  </a:cubicBez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0" name="Google Shape;1580;p47"/>
            <p:cNvSpPr/>
            <p:nvPr/>
          </p:nvSpPr>
          <p:spPr>
            <a:xfrm>
              <a:off x="2092675" y="2486375"/>
              <a:ext cx="69575" cy="69575"/>
            </a:xfrm>
            <a:custGeom>
              <a:avLst/>
              <a:gdLst/>
              <a:ahLst/>
              <a:cxnLst/>
              <a:rect l="l" t="t" r="r" b="b"/>
              <a:pathLst>
                <a:path w="2783" h="2783" extrusionOk="0">
                  <a:moveTo>
                    <a:pt x="1404" y="1"/>
                  </a:moveTo>
                  <a:cubicBezTo>
                    <a:pt x="627" y="1"/>
                    <a:pt x="0" y="627"/>
                    <a:pt x="0" y="1379"/>
                  </a:cubicBezTo>
                  <a:cubicBezTo>
                    <a:pt x="0" y="2156"/>
                    <a:pt x="627" y="2783"/>
                    <a:pt x="1404" y="2783"/>
                  </a:cubicBezTo>
                  <a:cubicBezTo>
                    <a:pt x="2156" y="2783"/>
                    <a:pt x="2782" y="2156"/>
                    <a:pt x="2782" y="1379"/>
                  </a:cubicBezTo>
                  <a:cubicBezTo>
                    <a:pt x="2782" y="627"/>
                    <a:pt x="2156" y="1"/>
                    <a:pt x="1404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1" name="Google Shape;1581;p47"/>
            <p:cNvSpPr/>
            <p:nvPr/>
          </p:nvSpPr>
          <p:spPr>
            <a:xfrm>
              <a:off x="1600175" y="1829725"/>
              <a:ext cx="37000" cy="73975"/>
            </a:xfrm>
            <a:custGeom>
              <a:avLst/>
              <a:gdLst/>
              <a:ahLst/>
              <a:cxnLst/>
              <a:rect l="l" t="t" r="r" b="b"/>
              <a:pathLst>
                <a:path w="1480" h="2959" extrusionOk="0">
                  <a:moveTo>
                    <a:pt x="978" y="1"/>
                  </a:moveTo>
                  <a:lnTo>
                    <a:pt x="1" y="753"/>
                  </a:lnTo>
                  <a:lnTo>
                    <a:pt x="302" y="1129"/>
                  </a:lnTo>
                  <a:lnTo>
                    <a:pt x="652" y="853"/>
                  </a:lnTo>
                  <a:cubicBezTo>
                    <a:pt x="703" y="828"/>
                    <a:pt x="778" y="753"/>
                    <a:pt x="878" y="653"/>
                  </a:cubicBezTo>
                  <a:lnTo>
                    <a:pt x="878" y="653"/>
                  </a:lnTo>
                  <a:lnTo>
                    <a:pt x="853" y="953"/>
                  </a:lnTo>
                  <a:lnTo>
                    <a:pt x="853" y="1229"/>
                  </a:lnTo>
                  <a:lnTo>
                    <a:pt x="853" y="2958"/>
                  </a:lnTo>
                  <a:lnTo>
                    <a:pt x="1480" y="2958"/>
                  </a:lnTo>
                  <a:lnTo>
                    <a:pt x="148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2" name="Google Shape;1582;p47"/>
            <p:cNvSpPr/>
            <p:nvPr/>
          </p:nvSpPr>
          <p:spPr>
            <a:xfrm>
              <a:off x="1657200" y="1828475"/>
              <a:ext cx="52025" cy="75850"/>
            </a:xfrm>
            <a:custGeom>
              <a:avLst/>
              <a:gdLst/>
              <a:ahLst/>
              <a:cxnLst/>
              <a:rect l="l" t="t" r="r" b="b"/>
              <a:pathLst>
                <a:path w="2081" h="3034" extrusionOk="0">
                  <a:moveTo>
                    <a:pt x="1028" y="502"/>
                  </a:moveTo>
                  <a:cubicBezTo>
                    <a:pt x="1179" y="502"/>
                    <a:pt x="1279" y="577"/>
                    <a:pt x="1354" y="728"/>
                  </a:cubicBezTo>
                  <a:cubicBezTo>
                    <a:pt x="1429" y="903"/>
                    <a:pt x="1454" y="1154"/>
                    <a:pt x="1454" y="1530"/>
                  </a:cubicBezTo>
                  <a:cubicBezTo>
                    <a:pt x="1454" y="1881"/>
                    <a:pt x="1429" y="2131"/>
                    <a:pt x="1354" y="2307"/>
                  </a:cubicBezTo>
                  <a:cubicBezTo>
                    <a:pt x="1279" y="2457"/>
                    <a:pt x="1179" y="2532"/>
                    <a:pt x="1028" y="2532"/>
                  </a:cubicBezTo>
                  <a:cubicBezTo>
                    <a:pt x="903" y="2532"/>
                    <a:pt x="778" y="2457"/>
                    <a:pt x="727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27" y="728"/>
                  </a:cubicBezTo>
                  <a:cubicBezTo>
                    <a:pt x="778" y="577"/>
                    <a:pt x="903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7" y="126"/>
                    <a:pt x="251" y="377"/>
                  </a:cubicBezTo>
                  <a:cubicBezTo>
                    <a:pt x="101" y="602"/>
                    <a:pt x="1" y="1003"/>
                    <a:pt x="1" y="1530"/>
                  </a:cubicBezTo>
                  <a:cubicBezTo>
                    <a:pt x="1" y="2031"/>
                    <a:pt x="101" y="2407"/>
                    <a:pt x="276" y="2657"/>
                  </a:cubicBezTo>
                  <a:cubicBezTo>
                    <a:pt x="452" y="2908"/>
                    <a:pt x="702" y="3033"/>
                    <a:pt x="1028" y="3033"/>
                  </a:cubicBezTo>
                  <a:cubicBezTo>
                    <a:pt x="1404" y="3033"/>
                    <a:pt x="1655" y="2933"/>
                    <a:pt x="1830" y="2683"/>
                  </a:cubicBezTo>
                  <a:cubicBezTo>
                    <a:pt x="1981" y="2432"/>
                    <a:pt x="2081" y="2031"/>
                    <a:pt x="2081" y="1530"/>
                  </a:cubicBezTo>
                  <a:cubicBezTo>
                    <a:pt x="2081" y="1028"/>
                    <a:pt x="1981" y="652"/>
                    <a:pt x="1805" y="377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3" name="Google Shape;1583;p47"/>
            <p:cNvSpPr/>
            <p:nvPr/>
          </p:nvSpPr>
          <p:spPr>
            <a:xfrm>
              <a:off x="1719225" y="1829725"/>
              <a:ext cx="36375" cy="73975"/>
            </a:xfrm>
            <a:custGeom>
              <a:avLst/>
              <a:gdLst/>
              <a:ahLst/>
              <a:cxnLst/>
              <a:rect l="l" t="t" r="r" b="b"/>
              <a:pathLst>
                <a:path w="1455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2" y="1129"/>
                  </a:lnTo>
                  <a:lnTo>
                    <a:pt x="627" y="853"/>
                  </a:lnTo>
                  <a:cubicBezTo>
                    <a:pt x="677" y="828"/>
                    <a:pt x="753" y="753"/>
                    <a:pt x="853" y="653"/>
                  </a:cubicBezTo>
                  <a:lnTo>
                    <a:pt x="853" y="653"/>
                  </a:lnTo>
                  <a:lnTo>
                    <a:pt x="828" y="953"/>
                  </a:lnTo>
                  <a:lnTo>
                    <a:pt x="828" y="1229"/>
                  </a:lnTo>
                  <a:lnTo>
                    <a:pt x="828" y="2958"/>
                  </a:lnTo>
                  <a:lnTo>
                    <a:pt x="1454" y="2958"/>
                  </a:lnTo>
                  <a:lnTo>
                    <a:pt x="1454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4" name="Google Shape;1584;p47"/>
            <p:cNvSpPr/>
            <p:nvPr/>
          </p:nvSpPr>
          <p:spPr>
            <a:xfrm>
              <a:off x="1775625" y="1828475"/>
              <a:ext cx="52025" cy="75850"/>
            </a:xfrm>
            <a:custGeom>
              <a:avLst/>
              <a:gdLst/>
              <a:ahLst/>
              <a:cxnLst/>
              <a:rect l="l" t="t" r="r" b="b"/>
              <a:pathLst>
                <a:path w="2081" h="3034" extrusionOk="0">
                  <a:moveTo>
                    <a:pt x="1053" y="502"/>
                  </a:moveTo>
                  <a:cubicBezTo>
                    <a:pt x="1178" y="502"/>
                    <a:pt x="1304" y="577"/>
                    <a:pt x="1354" y="728"/>
                  </a:cubicBezTo>
                  <a:cubicBezTo>
                    <a:pt x="1429" y="903"/>
                    <a:pt x="1454" y="1154"/>
                    <a:pt x="1454" y="1530"/>
                  </a:cubicBezTo>
                  <a:cubicBezTo>
                    <a:pt x="1454" y="1881"/>
                    <a:pt x="1429" y="2131"/>
                    <a:pt x="1354" y="2307"/>
                  </a:cubicBezTo>
                  <a:cubicBezTo>
                    <a:pt x="1304" y="2457"/>
                    <a:pt x="1178" y="2532"/>
                    <a:pt x="1053" y="2532"/>
                  </a:cubicBezTo>
                  <a:cubicBezTo>
                    <a:pt x="903" y="2532"/>
                    <a:pt x="777" y="2457"/>
                    <a:pt x="727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27" y="728"/>
                  </a:cubicBezTo>
                  <a:cubicBezTo>
                    <a:pt x="777" y="577"/>
                    <a:pt x="903" y="502"/>
                    <a:pt x="1053" y="502"/>
                  </a:cubicBezTo>
                  <a:close/>
                  <a:moveTo>
                    <a:pt x="1053" y="1"/>
                  </a:moveTo>
                  <a:cubicBezTo>
                    <a:pt x="702" y="1"/>
                    <a:pt x="426" y="126"/>
                    <a:pt x="251" y="377"/>
                  </a:cubicBezTo>
                  <a:cubicBezTo>
                    <a:pt x="101" y="602"/>
                    <a:pt x="0" y="1003"/>
                    <a:pt x="0" y="1530"/>
                  </a:cubicBezTo>
                  <a:cubicBezTo>
                    <a:pt x="0" y="2031"/>
                    <a:pt x="101" y="2407"/>
                    <a:pt x="276" y="2657"/>
                  </a:cubicBezTo>
                  <a:cubicBezTo>
                    <a:pt x="452" y="2908"/>
                    <a:pt x="702" y="3033"/>
                    <a:pt x="1053" y="3033"/>
                  </a:cubicBezTo>
                  <a:cubicBezTo>
                    <a:pt x="1404" y="3033"/>
                    <a:pt x="1655" y="2933"/>
                    <a:pt x="1830" y="2683"/>
                  </a:cubicBezTo>
                  <a:cubicBezTo>
                    <a:pt x="2005" y="2432"/>
                    <a:pt x="2081" y="2031"/>
                    <a:pt x="2081" y="1530"/>
                  </a:cubicBezTo>
                  <a:cubicBezTo>
                    <a:pt x="2081" y="1028"/>
                    <a:pt x="1980" y="652"/>
                    <a:pt x="1805" y="377"/>
                  </a:cubicBezTo>
                  <a:cubicBezTo>
                    <a:pt x="1655" y="126"/>
                    <a:pt x="1379" y="1"/>
                    <a:pt x="105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5" name="Google Shape;1585;p47"/>
            <p:cNvSpPr/>
            <p:nvPr/>
          </p:nvSpPr>
          <p:spPr>
            <a:xfrm>
              <a:off x="1837650" y="1829725"/>
              <a:ext cx="36375" cy="73975"/>
            </a:xfrm>
            <a:custGeom>
              <a:avLst/>
              <a:gdLst/>
              <a:ahLst/>
              <a:cxnLst/>
              <a:rect l="l" t="t" r="r" b="b"/>
              <a:pathLst>
                <a:path w="1455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1" y="1129"/>
                  </a:lnTo>
                  <a:lnTo>
                    <a:pt x="627" y="853"/>
                  </a:lnTo>
                  <a:cubicBezTo>
                    <a:pt x="677" y="828"/>
                    <a:pt x="753" y="753"/>
                    <a:pt x="853" y="653"/>
                  </a:cubicBezTo>
                  <a:lnTo>
                    <a:pt x="853" y="953"/>
                  </a:lnTo>
                  <a:lnTo>
                    <a:pt x="828" y="1229"/>
                  </a:lnTo>
                  <a:lnTo>
                    <a:pt x="828" y="2958"/>
                  </a:lnTo>
                  <a:lnTo>
                    <a:pt x="1454" y="2958"/>
                  </a:lnTo>
                  <a:lnTo>
                    <a:pt x="1454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6" name="Google Shape;1586;p47"/>
            <p:cNvSpPr/>
            <p:nvPr/>
          </p:nvSpPr>
          <p:spPr>
            <a:xfrm>
              <a:off x="1894050" y="1828475"/>
              <a:ext cx="52025" cy="75850"/>
            </a:xfrm>
            <a:custGeom>
              <a:avLst/>
              <a:gdLst/>
              <a:ahLst/>
              <a:cxnLst/>
              <a:rect l="l" t="t" r="r" b="b"/>
              <a:pathLst>
                <a:path w="2081" h="3034" extrusionOk="0">
                  <a:moveTo>
                    <a:pt x="1053" y="502"/>
                  </a:moveTo>
                  <a:cubicBezTo>
                    <a:pt x="1178" y="502"/>
                    <a:pt x="1304" y="577"/>
                    <a:pt x="1354" y="728"/>
                  </a:cubicBezTo>
                  <a:cubicBezTo>
                    <a:pt x="1429" y="903"/>
                    <a:pt x="1454" y="1154"/>
                    <a:pt x="1454" y="1530"/>
                  </a:cubicBezTo>
                  <a:cubicBezTo>
                    <a:pt x="1454" y="1881"/>
                    <a:pt x="1429" y="2131"/>
                    <a:pt x="1354" y="2307"/>
                  </a:cubicBezTo>
                  <a:cubicBezTo>
                    <a:pt x="1304" y="2457"/>
                    <a:pt x="1178" y="2532"/>
                    <a:pt x="1053" y="2532"/>
                  </a:cubicBezTo>
                  <a:cubicBezTo>
                    <a:pt x="903" y="2532"/>
                    <a:pt x="802" y="2457"/>
                    <a:pt x="727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77" y="903"/>
                    <a:pt x="727" y="728"/>
                  </a:cubicBezTo>
                  <a:cubicBezTo>
                    <a:pt x="802" y="577"/>
                    <a:pt x="903" y="502"/>
                    <a:pt x="1053" y="502"/>
                  </a:cubicBezTo>
                  <a:close/>
                  <a:moveTo>
                    <a:pt x="1053" y="1"/>
                  </a:moveTo>
                  <a:cubicBezTo>
                    <a:pt x="702" y="1"/>
                    <a:pt x="426" y="126"/>
                    <a:pt x="276" y="377"/>
                  </a:cubicBezTo>
                  <a:cubicBezTo>
                    <a:pt x="101" y="602"/>
                    <a:pt x="0" y="1003"/>
                    <a:pt x="0" y="1530"/>
                  </a:cubicBezTo>
                  <a:cubicBezTo>
                    <a:pt x="0" y="2031"/>
                    <a:pt x="101" y="2407"/>
                    <a:pt x="276" y="2657"/>
                  </a:cubicBezTo>
                  <a:cubicBezTo>
                    <a:pt x="451" y="2908"/>
                    <a:pt x="702" y="3033"/>
                    <a:pt x="1053" y="3033"/>
                  </a:cubicBezTo>
                  <a:cubicBezTo>
                    <a:pt x="1404" y="3033"/>
                    <a:pt x="1654" y="2933"/>
                    <a:pt x="1830" y="2683"/>
                  </a:cubicBezTo>
                  <a:cubicBezTo>
                    <a:pt x="2005" y="2432"/>
                    <a:pt x="2081" y="2031"/>
                    <a:pt x="2081" y="1530"/>
                  </a:cubicBezTo>
                  <a:cubicBezTo>
                    <a:pt x="2081" y="1028"/>
                    <a:pt x="2005" y="652"/>
                    <a:pt x="1830" y="377"/>
                  </a:cubicBezTo>
                  <a:cubicBezTo>
                    <a:pt x="1654" y="126"/>
                    <a:pt x="1379" y="1"/>
                    <a:pt x="105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7" name="Google Shape;1587;p47"/>
            <p:cNvSpPr/>
            <p:nvPr/>
          </p:nvSpPr>
          <p:spPr>
            <a:xfrm>
              <a:off x="1956075" y="1829725"/>
              <a:ext cx="36375" cy="73975"/>
            </a:xfrm>
            <a:custGeom>
              <a:avLst/>
              <a:gdLst/>
              <a:ahLst/>
              <a:cxnLst/>
              <a:rect l="l" t="t" r="r" b="b"/>
              <a:pathLst>
                <a:path w="1455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1" y="1129"/>
                  </a:lnTo>
                  <a:lnTo>
                    <a:pt x="627" y="853"/>
                  </a:lnTo>
                  <a:cubicBezTo>
                    <a:pt x="677" y="828"/>
                    <a:pt x="752" y="753"/>
                    <a:pt x="853" y="653"/>
                  </a:cubicBezTo>
                  <a:lnTo>
                    <a:pt x="853" y="953"/>
                  </a:lnTo>
                  <a:lnTo>
                    <a:pt x="828" y="1229"/>
                  </a:lnTo>
                  <a:lnTo>
                    <a:pt x="828" y="2958"/>
                  </a:lnTo>
                  <a:lnTo>
                    <a:pt x="1454" y="2958"/>
                  </a:lnTo>
                  <a:lnTo>
                    <a:pt x="1454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8" name="Google Shape;1588;p47"/>
            <p:cNvSpPr/>
            <p:nvPr/>
          </p:nvSpPr>
          <p:spPr>
            <a:xfrm>
              <a:off x="2013100" y="1828475"/>
              <a:ext cx="51400" cy="75850"/>
            </a:xfrm>
            <a:custGeom>
              <a:avLst/>
              <a:gdLst/>
              <a:ahLst/>
              <a:cxnLst/>
              <a:rect l="l" t="t" r="r" b="b"/>
              <a:pathLst>
                <a:path w="2056" h="3034" extrusionOk="0">
                  <a:moveTo>
                    <a:pt x="1028" y="502"/>
                  </a:moveTo>
                  <a:cubicBezTo>
                    <a:pt x="1178" y="502"/>
                    <a:pt x="1278" y="577"/>
                    <a:pt x="1329" y="728"/>
                  </a:cubicBezTo>
                  <a:cubicBezTo>
                    <a:pt x="1404" y="903"/>
                    <a:pt x="1429" y="1154"/>
                    <a:pt x="1429" y="1530"/>
                  </a:cubicBezTo>
                  <a:cubicBezTo>
                    <a:pt x="1429" y="1881"/>
                    <a:pt x="1404" y="2131"/>
                    <a:pt x="1329" y="2307"/>
                  </a:cubicBezTo>
                  <a:cubicBezTo>
                    <a:pt x="1278" y="2457"/>
                    <a:pt x="1178" y="2532"/>
                    <a:pt x="1028" y="2532"/>
                  </a:cubicBezTo>
                  <a:cubicBezTo>
                    <a:pt x="877" y="2532"/>
                    <a:pt x="777" y="2457"/>
                    <a:pt x="702" y="2307"/>
                  </a:cubicBezTo>
                  <a:cubicBezTo>
                    <a:pt x="652" y="2156"/>
                    <a:pt x="602" y="1881"/>
                    <a:pt x="602" y="1530"/>
                  </a:cubicBezTo>
                  <a:cubicBezTo>
                    <a:pt x="602" y="1154"/>
                    <a:pt x="652" y="903"/>
                    <a:pt x="702" y="728"/>
                  </a:cubicBezTo>
                  <a:cubicBezTo>
                    <a:pt x="777" y="577"/>
                    <a:pt x="877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01" y="126"/>
                    <a:pt x="251" y="377"/>
                  </a:cubicBezTo>
                  <a:cubicBezTo>
                    <a:pt x="75" y="602"/>
                    <a:pt x="0" y="1003"/>
                    <a:pt x="0" y="1530"/>
                  </a:cubicBezTo>
                  <a:cubicBezTo>
                    <a:pt x="0" y="2031"/>
                    <a:pt x="75" y="2407"/>
                    <a:pt x="251" y="2657"/>
                  </a:cubicBezTo>
                  <a:cubicBezTo>
                    <a:pt x="426" y="2908"/>
                    <a:pt x="677" y="3033"/>
                    <a:pt x="1028" y="3033"/>
                  </a:cubicBezTo>
                  <a:cubicBezTo>
                    <a:pt x="1379" y="3033"/>
                    <a:pt x="1629" y="2933"/>
                    <a:pt x="1805" y="2683"/>
                  </a:cubicBezTo>
                  <a:cubicBezTo>
                    <a:pt x="1980" y="2432"/>
                    <a:pt x="2055" y="2031"/>
                    <a:pt x="2055" y="1530"/>
                  </a:cubicBezTo>
                  <a:cubicBezTo>
                    <a:pt x="2055" y="1028"/>
                    <a:pt x="1980" y="652"/>
                    <a:pt x="1805" y="377"/>
                  </a:cubicBezTo>
                  <a:cubicBezTo>
                    <a:pt x="1629" y="126"/>
                    <a:pt x="1354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89" name="Google Shape;1589;p47"/>
            <p:cNvSpPr/>
            <p:nvPr/>
          </p:nvSpPr>
          <p:spPr>
            <a:xfrm>
              <a:off x="2074500" y="1829725"/>
              <a:ext cx="37000" cy="73975"/>
            </a:xfrm>
            <a:custGeom>
              <a:avLst/>
              <a:gdLst/>
              <a:ahLst/>
              <a:cxnLst/>
              <a:rect l="l" t="t" r="r" b="b"/>
              <a:pathLst>
                <a:path w="1480" h="2959" extrusionOk="0">
                  <a:moveTo>
                    <a:pt x="953" y="1"/>
                  </a:moveTo>
                  <a:lnTo>
                    <a:pt x="0" y="753"/>
                  </a:lnTo>
                  <a:lnTo>
                    <a:pt x="301" y="1129"/>
                  </a:lnTo>
                  <a:lnTo>
                    <a:pt x="652" y="853"/>
                  </a:lnTo>
                  <a:cubicBezTo>
                    <a:pt x="677" y="828"/>
                    <a:pt x="752" y="753"/>
                    <a:pt x="853" y="653"/>
                  </a:cubicBezTo>
                  <a:lnTo>
                    <a:pt x="853" y="953"/>
                  </a:lnTo>
                  <a:lnTo>
                    <a:pt x="853" y="1229"/>
                  </a:lnTo>
                  <a:lnTo>
                    <a:pt x="853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0" name="Google Shape;1590;p47"/>
            <p:cNvSpPr/>
            <p:nvPr/>
          </p:nvSpPr>
          <p:spPr>
            <a:xfrm>
              <a:off x="2131525" y="1828475"/>
              <a:ext cx="51400" cy="75850"/>
            </a:xfrm>
            <a:custGeom>
              <a:avLst/>
              <a:gdLst/>
              <a:ahLst/>
              <a:cxnLst/>
              <a:rect l="l" t="t" r="r" b="b"/>
              <a:pathLst>
                <a:path w="2056" h="3034" extrusionOk="0">
                  <a:moveTo>
                    <a:pt x="1028" y="502"/>
                  </a:moveTo>
                  <a:cubicBezTo>
                    <a:pt x="1178" y="502"/>
                    <a:pt x="1278" y="577"/>
                    <a:pt x="1328" y="728"/>
                  </a:cubicBezTo>
                  <a:cubicBezTo>
                    <a:pt x="1404" y="903"/>
                    <a:pt x="1429" y="1154"/>
                    <a:pt x="1429" y="1530"/>
                  </a:cubicBezTo>
                  <a:cubicBezTo>
                    <a:pt x="1429" y="1881"/>
                    <a:pt x="1404" y="2131"/>
                    <a:pt x="1353" y="2307"/>
                  </a:cubicBezTo>
                  <a:cubicBezTo>
                    <a:pt x="1278" y="2457"/>
                    <a:pt x="1178" y="2532"/>
                    <a:pt x="1028" y="2532"/>
                  </a:cubicBezTo>
                  <a:cubicBezTo>
                    <a:pt x="877" y="2532"/>
                    <a:pt x="777" y="2457"/>
                    <a:pt x="702" y="2307"/>
                  </a:cubicBezTo>
                  <a:cubicBezTo>
                    <a:pt x="652" y="2156"/>
                    <a:pt x="602" y="1881"/>
                    <a:pt x="602" y="1530"/>
                  </a:cubicBezTo>
                  <a:cubicBezTo>
                    <a:pt x="602" y="1154"/>
                    <a:pt x="652" y="903"/>
                    <a:pt x="702" y="728"/>
                  </a:cubicBezTo>
                  <a:cubicBezTo>
                    <a:pt x="777" y="577"/>
                    <a:pt x="877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01" y="126"/>
                    <a:pt x="251" y="377"/>
                  </a:cubicBezTo>
                  <a:cubicBezTo>
                    <a:pt x="75" y="602"/>
                    <a:pt x="0" y="1003"/>
                    <a:pt x="0" y="1530"/>
                  </a:cubicBezTo>
                  <a:cubicBezTo>
                    <a:pt x="0" y="2031"/>
                    <a:pt x="75" y="2407"/>
                    <a:pt x="251" y="2657"/>
                  </a:cubicBezTo>
                  <a:cubicBezTo>
                    <a:pt x="426" y="2908"/>
                    <a:pt x="677" y="3033"/>
                    <a:pt x="1028" y="3033"/>
                  </a:cubicBezTo>
                  <a:cubicBezTo>
                    <a:pt x="1379" y="3033"/>
                    <a:pt x="1629" y="2933"/>
                    <a:pt x="1805" y="2683"/>
                  </a:cubicBezTo>
                  <a:cubicBezTo>
                    <a:pt x="1980" y="2432"/>
                    <a:pt x="2055" y="2031"/>
                    <a:pt x="2055" y="1530"/>
                  </a:cubicBezTo>
                  <a:cubicBezTo>
                    <a:pt x="2055" y="1028"/>
                    <a:pt x="1980" y="652"/>
                    <a:pt x="1805" y="377"/>
                  </a:cubicBezTo>
                  <a:cubicBezTo>
                    <a:pt x="1629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1" name="Google Shape;1591;p47"/>
            <p:cNvSpPr/>
            <p:nvPr/>
          </p:nvSpPr>
          <p:spPr>
            <a:xfrm>
              <a:off x="2192925" y="1829725"/>
              <a:ext cx="36975" cy="73975"/>
            </a:xfrm>
            <a:custGeom>
              <a:avLst/>
              <a:gdLst/>
              <a:ahLst/>
              <a:cxnLst/>
              <a:rect l="l" t="t" r="r" b="b"/>
              <a:pathLst>
                <a:path w="1479" h="2959" extrusionOk="0">
                  <a:moveTo>
                    <a:pt x="953" y="1"/>
                  </a:moveTo>
                  <a:lnTo>
                    <a:pt x="0" y="753"/>
                  </a:lnTo>
                  <a:lnTo>
                    <a:pt x="301" y="1129"/>
                  </a:lnTo>
                  <a:lnTo>
                    <a:pt x="652" y="853"/>
                  </a:lnTo>
                  <a:cubicBezTo>
                    <a:pt x="677" y="828"/>
                    <a:pt x="752" y="753"/>
                    <a:pt x="852" y="653"/>
                  </a:cubicBezTo>
                  <a:lnTo>
                    <a:pt x="852" y="953"/>
                  </a:lnTo>
                  <a:lnTo>
                    <a:pt x="852" y="1229"/>
                  </a:lnTo>
                  <a:lnTo>
                    <a:pt x="852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2" name="Google Shape;1592;p47"/>
            <p:cNvSpPr/>
            <p:nvPr/>
          </p:nvSpPr>
          <p:spPr>
            <a:xfrm>
              <a:off x="2249925" y="1828475"/>
              <a:ext cx="51425" cy="75850"/>
            </a:xfrm>
            <a:custGeom>
              <a:avLst/>
              <a:gdLst/>
              <a:ahLst/>
              <a:cxnLst/>
              <a:rect l="l" t="t" r="r" b="b"/>
              <a:pathLst>
                <a:path w="2057" h="3034" extrusionOk="0">
                  <a:moveTo>
                    <a:pt x="1029" y="502"/>
                  </a:moveTo>
                  <a:cubicBezTo>
                    <a:pt x="1179" y="502"/>
                    <a:pt x="1279" y="577"/>
                    <a:pt x="1354" y="728"/>
                  </a:cubicBezTo>
                  <a:cubicBezTo>
                    <a:pt x="1404" y="903"/>
                    <a:pt x="1430" y="1154"/>
                    <a:pt x="1430" y="1530"/>
                  </a:cubicBezTo>
                  <a:cubicBezTo>
                    <a:pt x="1430" y="1881"/>
                    <a:pt x="1404" y="2131"/>
                    <a:pt x="1354" y="2307"/>
                  </a:cubicBezTo>
                  <a:cubicBezTo>
                    <a:pt x="1279" y="2457"/>
                    <a:pt x="1179" y="2532"/>
                    <a:pt x="1029" y="2532"/>
                  </a:cubicBezTo>
                  <a:cubicBezTo>
                    <a:pt x="878" y="2532"/>
                    <a:pt x="778" y="2457"/>
                    <a:pt x="703" y="2307"/>
                  </a:cubicBezTo>
                  <a:cubicBezTo>
                    <a:pt x="653" y="2156"/>
                    <a:pt x="628" y="1881"/>
                    <a:pt x="628" y="1530"/>
                  </a:cubicBezTo>
                  <a:cubicBezTo>
                    <a:pt x="628" y="1154"/>
                    <a:pt x="653" y="903"/>
                    <a:pt x="703" y="728"/>
                  </a:cubicBezTo>
                  <a:cubicBezTo>
                    <a:pt x="778" y="577"/>
                    <a:pt x="878" y="502"/>
                    <a:pt x="1029" y="502"/>
                  </a:cubicBezTo>
                  <a:close/>
                  <a:moveTo>
                    <a:pt x="1029" y="1"/>
                  </a:moveTo>
                  <a:cubicBezTo>
                    <a:pt x="678" y="1"/>
                    <a:pt x="427" y="126"/>
                    <a:pt x="252" y="377"/>
                  </a:cubicBezTo>
                  <a:cubicBezTo>
                    <a:pt x="76" y="602"/>
                    <a:pt x="1" y="1003"/>
                    <a:pt x="1" y="1530"/>
                  </a:cubicBezTo>
                  <a:cubicBezTo>
                    <a:pt x="1" y="2031"/>
                    <a:pt x="76" y="2407"/>
                    <a:pt x="252" y="2657"/>
                  </a:cubicBezTo>
                  <a:cubicBezTo>
                    <a:pt x="427" y="2908"/>
                    <a:pt x="678" y="3033"/>
                    <a:pt x="1029" y="3033"/>
                  </a:cubicBezTo>
                  <a:cubicBezTo>
                    <a:pt x="1379" y="3033"/>
                    <a:pt x="1630" y="2933"/>
                    <a:pt x="1805" y="2683"/>
                  </a:cubicBezTo>
                  <a:cubicBezTo>
                    <a:pt x="1981" y="2432"/>
                    <a:pt x="2056" y="2031"/>
                    <a:pt x="2056" y="1530"/>
                  </a:cubicBezTo>
                  <a:cubicBezTo>
                    <a:pt x="2056" y="1028"/>
                    <a:pt x="1981" y="652"/>
                    <a:pt x="1805" y="377"/>
                  </a:cubicBezTo>
                  <a:cubicBezTo>
                    <a:pt x="1630" y="126"/>
                    <a:pt x="1379" y="1"/>
                    <a:pt x="102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3" name="Google Shape;1593;p47"/>
            <p:cNvSpPr/>
            <p:nvPr/>
          </p:nvSpPr>
          <p:spPr>
            <a:xfrm>
              <a:off x="2311350" y="1829725"/>
              <a:ext cx="36975" cy="73975"/>
            </a:xfrm>
            <a:custGeom>
              <a:avLst/>
              <a:gdLst/>
              <a:ahLst/>
              <a:cxnLst/>
              <a:rect l="l" t="t" r="r" b="b"/>
              <a:pathLst>
                <a:path w="1479" h="2959" extrusionOk="0">
                  <a:moveTo>
                    <a:pt x="953" y="1"/>
                  </a:moveTo>
                  <a:lnTo>
                    <a:pt x="0" y="753"/>
                  </a:lnTo>
                  <a:lnTo>
                    <a:pt x="301" y="1129"/>
                  </a:lnTo>
                  <a:lnTo>
                    <a:pt x="652" y="853"/>
                  </a:lnTo>
                  <a:cubicBezTo>
                    <a:pt x="677" y="828"/>
                    <a:pt x="752" y="753"/>
                    <a:pt x="852" y="653"/>
                  </a:cubicBezTo>
                  <a:lnTo>
                    <a:pt x="852" y="953"/>
                  </a:lnTo>
                  <a:lnTo>
                    <a:pt x="852" y="1229"/>
                  </a:lnTo>
                  <a:lnTo>
                    <a:pt x="852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4" name="Google Shape;1594;p47"/>
            <p:cNvSpPr/>
            <p:nvPr/>
          </p:nvSpPr>
          <p:spPr>
            <a:xfrm>
              <a:off x="2368350" y="1828475"/>
              <a:ext cx="52050" cy="75850"/>
            </a:xfrm>
            <a:custGeom>
              <a:avLst/>
              <a:gdLst/>
              <a:ahLst/>
              <a:cxnLst/>
              <a:rect l="l" t="t" r="r" b="b"/>
              <a:pathLst>
                <a:path w="2082" h="3034" extrusionOk="0">
                  <a:moveTo>
                    <a:pt x="1028" y="502"/>
                  </a:moveTo>
                  <a:cubicBezTo>
                    <a:pt x="1179" y="502"/>
                    <a:pt x="1279" y="577"/>
                    <a:pt x="1354" y="728"/>
                  </a:cubicBezTo>
                  <a:cubicBezTo>
                    <a:pt x="1404" y="903"/>
                    <a:pt x="1454" y="1154"/>
                    <a:pt x="1454" y="1530"/>
                  </a:cubicBezTo>
                  <a:cubicBezTo>
                    <a:pt x="1454" y="1881"/>
                    <a:pt x="1404" y="2131"/>
                    <a:pt x="1354" y="2307"/>
                  </a:cubicBezTo>
                  <a:cubicBezTo>
                    <a:pt x="1279" y="2457"/>
                    <a:pt x="1179" y="2532"/>
                    <a:pt x="1028" y="2532"/>
                  </a:cubicBezTo>
                  <a:cubicBezTo>
                    <a:pt x="878" y="2532"/>
                    <a:pt x="778" y="2457"/>
                    <a:pt x="703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03" y="728"/>
                  </a:cubicBezTo>
                  <a:cubicBezTo>
                    <a:pt x="778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8" y="1"/>
                    <a:pt x="427" y="126"/>
                    <a:pt x="251" y="377"/>
                  </a:cubicBezTo>
                  <a:cubicBezTo>
                    <a:pt x="76" y="602"/>
                    <a:pt x="1" y="1003"/>
                    <a:pt x="1" y="1530"/>
                  </a:cubicBezTo>
                  <a:cubicBezTo>
                    <a:pt x="1" y="2031"/>
                    <a:pt x="76" y="2407"/>
                    <a:pt x="251" y="2657"/>
                  </a:cubicBezTo>
                  <a:cubicBezTo>
                    <a:pt x="427" y="2908"/>
                    <a:pt x="678" y="3033"/>
                    <a:pt x="1028" y="3033"/>
                  </a:cubicBezTo>
                  <a:cubicBezTo>
                    <a:pt x="1379" y="3033"/>
                    <a:pt x="1655" y="2933"/>
                    <a:pt x="1805" y="2683"/>
                  </a:cubicBezTo>
                  <a:cubicBezTo>
                    <a:pt x="1981" y="2432"/>
                    <a:pt x="2081" y="2031"/>
                    <a:pt x="2081" y="1530"/>
                  </a:cubicBezTo>
                  <a:cubicBezTo>
                    <a:pt x="2081" y="1028"/>
                    <a:pt x="1981" y="652"/>
                    <a:pt x="1805" y="377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5" name="Google Shape;1595;p47"/>
            <p:cNvSpPr/>
            <p:nvPr/>
          </p:nvSpPr>
          <p:spPr>
            <a:xfrm>
              <a:off x="2429750" y="1829725"/>
              <a:ext cx="37000" cy="73975"/>
            </a:xfrm>
            <a:custGeom>
              <a:avLst/>
              <a:gdLst/>
              <a:ahLst/>
              <a:cxnLst/>
              <a:rect l="l" t="t" r="r" b="b"/>
              <a:pathLst>
                <a:path w="1480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2" y="1129"/>
                  </a:lnTo>
                  <a:lnTo>
                    <a:pt x="653" y="853"/>
                  </a:lnTo>
                  <a:cubicBezTo>
                    <a:pt x="678" y="828"/>
                    <a:pt x="753" y="753"/>
                    <a:pt x="853" y="653"/>
                  </a:cubicBezTo>
                  <a:lnTo>
                    <a:pt x="853" y="953"/>
                  </a:lnTo>
                  <a:lnTo>
                    <a:pt x="853" y="1229"/>
                  </a:lnTo>
                  <a:lnTo>
                    <a:pt x="853" y="2958"/>
                  </a:lnTo>
                  <a:lnTo>
                    <a:pt x="1480" y="2958"/>
                  </a:lnTo>
                  <a:lnTo>
                    <a:pt x="148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6" name="Google Shape;1596;p47"/>
            <p:cNvSpPr/>
            <p:nvPr/>
          </p:nvSpPr>
          <p:spPr>
            <a:xfrm>
              <a:off x="2486775" y="1828475"/>
              <a:ext cx="52025" cy="75850"/>
            </a:xfrm>
            <a:custGeom>
              <a:avLst/>
              <a:gdLst/>
              <a:ahLst/>
              <a:cxnLst/>
              <a:rect l="l" t="t" r="r" b="b"/>
              <a:pathLst>
                <a:path w="2081" h="3034" extrusionOk="0">
                  <a:moveTo>
                    <a:pt x="1028" y="502"/>
                  </a:moveTo>
                  <a:cubicBezTo>
                    <a:pt x="1179" y="502"/>
                    <a:pt x="1279" y="577"/>
                    <a:pt x="1354" y="728"/>
                  </a:cubicBezTo>
                  <a:cubicBezTo>
                    <a:pt x="1404" y="903"/>
                    <a:pt x="1454" y="1154"/>
                    <a:pt x="1454" y="1530"/>
                  </a:cubicBezTo>
                  <a:cubicBezTo>
                    <a:pt x="1454" y="1881"/>
                    <a:pt x="1404" y="2131"/>
                    <a:pt x="1354" y="2307"/>
                  </a:cubicBezTo>
                  <a:cubicBezTo>
                    <a:pt x="1279" y="2457"/>
                    <a:pt x="1179" y="2532"/>
                    <a:pt x="1028" y="2532"/>
                  </a:cubicBezTo>
                  <a:cubicBezTo>
                    <a:pt x="878" y="2532"/>
                    <a:pt x="778" y="2457"/>
                    <a:pt x="728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28" y="728"/>
                  </a:cubicBezTo>
                  <a:cubicBezTo>
                    <a:pt x="778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7" y="126"/>
                    <a:pt x="251" y="377"/>
                  </a:cubicBezTo>
                  <a:cubicBezTo>
                    <a:pt x="76" y="602"/>
                    <a:pt x="1" y="1003"/>
                    <a:pt x="1" y="1530"/>
                  </a:cubicBezTo>
                  <a:cubicBezTo>
                    <a:pt x="1" y="2031"/>
                    <a:pt x="76" y="2407"/>
                    <a:pt x="251" y="2657"/>
                  </a:cubicBezTo>
                  <a:cubicBezTo>
                    <a:pt x="427" y="2908"/>
                    <a:pt x="702" y="3033"/>
                    <a:pt x="1028" y="3033"/>
                  </a:cubicBezTo>
                  <a:cubicBezTo>
                    <a:pt x="1379" y="3033"/>
                    <a:pt x="1655" y="2933"/>
                    <a:pt x="1805" y="2683"/>
                  </a:cubicBezTo>
                  <a:cubicBezTo>
                    <a:pt x="1981" y="2432"/>
                    <a:pt x="2081" y="2031"/>
                    <a:pt x="2081" y="1530"/>
                  </a:cubicBezTo>
                  <a:cubicBezTo>
                    <a:pt x="2081" y="1028"/>
                    <a:pt x="1981" y="652"/>
                    <a:pt x="1805" y="377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7" name="Google Shape;1597;p47"/>
            <p:cNvSpPr/>
            <p:nvPr/>
          </p:nvSpPr>
          <p:spPr>
            <a:xfrm>
              <a:off x="2548175" y="1829725"/>
              <a:ext cx="37000" cy="73975"/>
            </a:xfrm>
            <a:custGeom>
              <a:avLst/>
              <a:gdLst/>
              <a:ahLst/>
              <a:cxnLst/>
              <a:rect l="l" t="t" r="r" b="b"/>
              <a:pathLst>
                <a:path w="1480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2" y="1129"/>
                  </a:lnTo>
                  <a:lnTo>
                    <a:pt x="652" y="853"/>
                  </a:lnTo>
                  <a:cubicBezTo>
                    <a:pt x="703" y="828"/>
                    <a:pt x="753" y="753"/>
                    <a:pt x="878" y="653"/>
                  </a:cubicBezTo>
                  <a:lnTo>
                    <a:pt x="878" y="653"/>
                  </a:lnTo>
                  <a:lnTo>
                    <a:pt x="853" y="953"/>
                  </a:lnTo>
                  <a:lnTo>
                    <a:pt x="853" y="1229"/>
                  </a:lnTo>
                  <a:lnTo>
                    <a:pt x="853" y="2958"/>
                  </a:lnTo>
                  <a:lnTo>
                    <a:pt x="1480" y="2958"/>
                  </a:lnTo>
                  <a:lnTo>
                    <a:pt x="148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8" name="Google Shape;1598;p47"/>
            <p:cNvSpPr/>
            <p:nvPr/>
          </p:nvSpPr>
          <p:spPr>
            <a:xfrm>
              <a:off x="2605200" y="1828475"/>
              <a:ext cx="52025" cy="75850"/>
            </a:xfrm>
            <a:custGeom>
              <a:avLst/>
              <a:gdLst/>
              <a:ahLst/>
              <a:cxnLst/>
              <a:rect l="l" t="t" r="r" b="b"/>
              <a:pathLst>
                <a:path w="2081" h="3034" extrusionOk="0">
                  <a:moveTo>
                    <a:pt x="1028" y="502"/>
                  </a:moveTo>
                  <a:cubicBezTo>
                    <a:pt x="1179" y="502"/>
                    <a:pt x="1279" y="577"/>
                    <a:pt x="1354" y="728"/>
                  </a:cubicBezTo>
                  <a:cubicBezTo>
                    <a:pt x="1404" y="903"/>
                    <a:pt x="1454" y="1154"/>
                    <a:pt x="1454" y="1530"/>
                  </a:cubicBezTo>
                  <a:cubicBezTo>
                    <a:pt x="1454" y="1881"/>
                    <a:pt x="1429" y="2131"/>
                    <a:pt x="1354" y="2307"/>
                  </a:cubicBezTo>
                  <a:cubicBezTo>
                    <a:pt x="1279" y="2457"/>
                    <a:pt x="1179" y="2532"/>
                    <a:pt x="1028" y="2532"/>
                  </a:cubicBezTo>
                  <a:cubicBezTo>
                    <a:pt x="878" y="2532"/>
                    <a:pt x="778" y="2457"/>
                    <a:pt x="727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27" y="728"/>
                  </a:cubicBezTo>
                  <a:cubicBezTo>
                    <a:pt x="778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7" y="126"/>
                    <a:pt x="251" y="377"/>
                  </a:cubicBezTo>
                  <a:cubicBezTo>
                    <a:pt x="76" y="602"/>
                    <a:pt x="1" y="1003"/>
                    <a:pt x="1" y="1530"/>
                  </a:cubicBezTo>
                  <a:cubicBezTo>
                    <a:pt x="1" y="2031"/>
                    <a:pt x="101" y="2407"/>
                    <a:pt x="251" y="2657"/>
                  </a:cubicBezTo>
                  <a:cubicBezTo>
                    <a:pt x="427" y="2908"/>
                    <a:pt x="702" y="3033"/>
                    <a:pt x="1028" y="3033"/>
                  </a:cubicBezTo>
                  <a:cubicBezTo>
                    <a:pt x="1379" y="3033"/>
                    <a:pt x="1655" y="2933"/>
                    <a:pt x="1830" y="2683"/>
                  </a:cubicBezTo>
                  <a:cubicBezTo>
                    <a:pt x="1981" y="2432"/>
                    <a:pt x="2081" y="2031"/>
                    <a:pt x="2081" y="1530"/>
                  </a:cubicBezTo>
                  <a:cubicBezTo>
                    <a:pt x="2081" y="1028"/>
                    <a:pt x="1981" y="652"/>
                    <a:pt x="1805" y="377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599" name="Google Shape;1599;p47"/>
            <p:cNvSpPr/>
            <p:nvPr/>
          </p:nvSpPr>
          <p:spPr>
            <a:xfrm>
              <a:off x="1598300" y="1939375"/>
              <a:ext cx="51400" cy="75850"/>
            </a:xfrm>
            <a:custGeom>
              <a:avLst/>
              <a:gdLst/>
              <a:ahLst/>
              <a:cxnLst/>
              <a:rect l="l" t="t" r="r" b="b"/>
              <a:pathLst>
                <a:path w="2056" h="3034" extrusionOk="0">
                  <a:moveTo>
                    <a:pt x="1028" y="502"/>
                  </a:moveTo>
                  <a:cubicBezTo>
                    <a:pt x="1179" y="502"/>
                    <a:pt x="1279" y="577"/>
                    <a:pt x="1329" y="728"/>
                  </a:cubicBezTo>
                  <a:cubicBezTo>
                    <a:pt x="1404" y="903"/>
                    <a:pt x="1429" y="1154"/>
                    <a:pt x="1429" y="1530"/>
                  </a:cubicBezTo>
                  <a:cubicBezTo>
                    <a:pt x="1429" y="1881"/>
                    <a:pt x="1404" y="2131"/>
                    <a:pt x="1354" y="2307"/>
                  </a:cubicBezTo>
                  <a:cubicBezTo>
                    <a:pt x="1279" y="2457"/>
                    <a:pt x="1179" y="2532"/>
                    <a:pt x="1028" y="2532"/>
                  </a:cubicBezTo>
                  <a:cubicBezTo>
                    <a:pt x="878" y="2532"/>
                    <a:pt x="778" y="2457"/>
                    <a:pt x="702" y="2307"/>
                  </a:cubicBezTo>
                  <a:cubicBezTo>
                    <a:pt x="652" y="2156"/>
                    <a:pt x="602" y="1881"/>
                    <a:pt x="602" y="1530"/>
                  </a:cubicBezTo>
                  <a:cubicBezTo>
                    <a:pt x="602" y="1154"/>
                    <a:pt x="652" y="903"/>
                    <a:pt x="702" y="728"/>
                  </a:cubicBezTo>
                  <a:cubicBezTo>
                    <a:pt x="778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02" y="126"/>
                    <a:pt x="251" y="377"/>
                  </a:cubicBezTo>
                  <a:cubicBezTo>
                    <a:pt x="76" y="602"/>
                    <a:pt x="1" y="1003"/>
                    <a:pt x="1" y="1530"/>
                  </a:cubicBezTo>
                  <a:cubicBezTo>
                    <a:pt x="1" y="2031"/>
                    <a:pt x="76" y="2407"/>
                    <a:pt x="251" y="2658"/>
                  </a:cubicBezTo>
                  <a:cubicBezTo>
                    <a:pt x="427" y="2908"/>
                    <a:pt x="677" y="3034"/>
                    <a:pt x="1028" y="3034"/>
                  </a:cubicBezTo>
                  <a:cubicBezTo>
                    <a:pt x="1379" y="3034"/>
                    <a:pt x="1630" y="2908"/>
                    <a:pt x="1805" y="2683"/>
                  </a:cubicBezTo>
                  <a:cubicBezTo>
                    <a:pt x="1981" y="2432"/>
                    <a:pt x="2056" y="2031"/>
                    <a:pt x="2056" y="1530"/>
                  </a:cubicBezTo>
                  <a:cubicBezTo>
                    <a:pt x="2056" y="1029"/>
                    <a:pt x="1981" y="653"/>
                    <a:pt x="1805" y="377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0" name="Google Shape;1600;p47"/>
            <p:cNvSpPr/>
            <p:nvPr/>
          </p:nvSpPr>
          <p:spPr>
            <a:xfrm>
              <a:off x="1659700" y="1940650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52" y="852"/>
                  </a:lnTo>
                  <a:cubicBezTo>
                    <a:pt x="678" y="827"/>
                    <a:pt x="753" y="752"/>
                    <a:pt x="853" y="652"/>
                  </a:cubicBezTo>
                  <a:lnTo>
                    <a:pt x="853" y="952"/>
                  </a:lnTo>
                  <a:lnTo>
                    <a:pt x="853" y="1228"/>
                  </a:lnTo>
                  <a:lnTo>
                    <a:pt x="853" y="2957"/>
                  </a:lnTo>
                  <a:lnTo>
                    <a:pt x="1480" y="2957"/>
                  </a:lnTo>
                  <a:lnTo>
                    <a:pt x="148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1" name="Google Shape;1601;p47"/>
            <p:cNvSpPr/>
            <p:nvPr/>
          </p:nvSpPr>
          <p:spPr>
            <a:xfrm>
              <a:off x="1716725" y="1939375"/>
              <a:ext cx="51400" cy="75850"/>
            </a:xfrm>
            <a:custGeom>
              <a:avLst/>
              <a:gdLst/>
              <a:ahLst/>
              <a:cxnLst/>
              <a:rect l="l" t="t" r="r" b="b"/>
              <a:pathLst>
                <a:path w="2056" h="3034" extrusionOk="0">
                  <a:moveTo>
                    <a:pt x="1028" y="502"/>
                  </a:moveTo>
                  <a:cubicBezTo>
                    <a:pt x="1178" y="502"/>
                    <a:pt x="1279" y="577"/>
                    <a:pt x="1354" y="728"/>
                  </a:cubicBezTo>
                  <a:cubicBezTo>
                    <a:pt x="1404" y="903"/>
                    <a:pt x="1454" y="1154"/>
                    <a:pt x="1454" y="1530"/>
                  </a:cubicBezTo>
                  <a:cubicBezTo>
                    <a:pt x="1454" y="1881"/>
                    <a:pt x="1404" y="2131"/>
                    <a:pt x="1354" y="2307"/>
                  </a:cubicBezTo>
                  <a:cubicBezTo>
                    <a:pt x="1279" y="2457"/>
                    <a:pt x="1178" y="2532"/>
                    <a:pt x="1028" y="2532"/>
                  </a:cubicBezTo>
                  <a:cubicBezTo>
                    <a:pt x="878" y="2532"/>
                    <a:pt x="777" y="2457"/>
                    <a:pt x="702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02" y="728"/>
                  </a:cubicBezTo>
                  <a:cubicBezTo>
                    <a:pt x="777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7" y="126"/>
                    <a:pt x="251" y="377"/>
                  </a:cubicBezTo>
                  <a:cubicBezTo>
                    <a:pt x="76" y="602"/>
                    <a:pt x="1" y="1003"/>
                    <a:pt x="1" y="1530"/>
                  </a:cubicBezTo>
                  <a:cubicBezTo>
                    <a:pt x="1" y="2031"/>
                    <a:pt x="76" y="2407"/>
                    <a:pt x="251" y="2658"/>
                  </a:cubicBezTo>
                  <a:cubicBezTo>
                    <a:pt x="427" y="2908"/>
                    <a:pt x="677" y="3034"/>
                    <a:pt x="1028" y="3034"/>
                  </a:cubicBezTo>
                  <a:cubicBezTo>
                    <a:pt x="1379" y="3034"/>
                    <a:pt x="1655" y="2908"/>
                    <a:pt x="1805" y="2683"/>
                  </a:cubicBezTo>
                  <a:cubicBezTo>
                    <a:pt x="1980" y="2432"/>
                    <a:pt x="2056" y="2031"/>
                    <a:pt x="2056" y="1530"/>
                  </a:cubicBezTo>
                  <a:cubicBezTo>
                    <a:pt x="2056" y="1029"/>
                    <a:pt x="1980" y="653"/>
                    <a:pt x="1805" y="377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2" name="Google Shape;1602;p47"/>
            <p:cNvSpPr/>
            <p:nvPr/>
          </p:nvSpPr>
          <p:spPr>
            <a:xfrm>
              <a:off x="1778125" y="1940650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1" y="1128"/>
                  </a:lnTo>
                  <a:lnTo>
                    <a:pt x="652" y="852"/>
                  </a:lnTo>
                  <a:cubicBezTo>
                    <a:pt x="677" y="827"/>
                    <a:pt x="753" y="752"/>
                    <a:pt x="853" y="652"/>
                  </a:cubicBezTo>
                  <a:lnTo>
                    <a:pt x="853" y="952"/>
                  </a:lnTo>
                  <a:lnTo>
                    <a:pt x="853" y="1228"/>
                  </a:lnTo>
                  <a:lnTo>
                    <a:pt x="853" y="2957"/>
                  </a:lnTo>
                  <a:lnTo>
                    <a:pt x="1479" y="2957"/>
                  </a:lnTo>
                  <a:lnTo>
                    <a:pt x="1479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3" name="Google Shape;1603;p47"/>
            <p:cNvSpPr/>
            <p:nvPr/>
          </p:nvSpPr>
          <p:spPr>
            <a:xfrm>
              <a:off x="1835150" y="1939375"/>
              <a:ext cx="52025" cy="75850"/>
            </a:xfrm>
            <a:custGeom>
              <a:avLst/>
              <a:gdLst/>
              <a:ahLst/>
              <a:cxnLst/>
              <a:rect l="l" t="t" r="r" b="b"/>
              <a:pathLst>
                <a:path w="2081" h="3034" extrusionOk="0">
                  <a:moveTo>
                    <a:pt x="1028" y="502"/>
                  </a:moveTo>
                  <a:cubicBezTo>
                    <a:pt x="1178" y="502"/>
                    <a:pt x="1279" y="577"/>
                    <a:pt x="1354" y="728"/>
                  </a:cubicBezTo>
                  <a:cubicBezTo>
                    <a:pt x="1404" y="903"/>
                    <a:pt x="1454" y="1154"/>
                    <a:pt x="1454" y="1530"/>
                  </a:cubicBezTo>
                  <a:cubicBezTo>
                    <a:pt x="1454" y="1881"/>
                    <a:pt x="1404" y="2131"/>
                    <a:pt x="1354" y="2307"/>
                  </a:cubicBezTo>
                  <a:cubicBezTo>
                    <a:pt x="1279" y="2457"/>
                    <a:pt x="1178" y="2532"/>
                    <a:pt x="1028" y="2532"/>
                  </a:cubicBezTo>
                  <a:cubicBezTo>
                    <a:pt x="878" y="2532"/>
                    <a:pt x="777" y="2457"/>
                    <a:pt x="702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02" y="728"/>
                  </a:cubicBezTo>
                  <a:cubicBezTo>
                    <a:pt x="777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6" y="126"/>
                    <a:pt x="251" y="377"/>
                  </a:cubicBezTo>
                  <a:cubicBezTo>
                    <a:pt x="76" y="602"/>
                    <a:pt x="0" y="1003"/>
                    <a:pt x="0" y="1530"/>
                  </a:cubicBezTo>
                  <a:cubicBezTo>
                    <a:pt x="0" y="2031"/>
                    <a:pt x="76" y="2407"/>
                    <a:pt x="251" y="2658"/>
                  </a:cubicBezTo>
                  <a:cubicBezTo>
                    <a:pt x="426" y="2908"/>
                    <a:pt x="677" y="3034"/>
                    <a:pt x="1028" y="3034"/>
                  </a:cubicBezTo>
                  <a:cubicBezTo>
                    <a:pt x="1379" y="3034"/>
                    <a:pt x="1655" y="2908"/>
                    <a:pt x="1805" y="2683"/>
                  </a:cubicBezTo>
                  <a:cubicBezTo>
                    <a:pt x="1980" y="2432"/>
                    <a:pt x="2081" y="2031"/>
                    <a:pt x="2081" y="1530"/>
                  </a:cubicBezTo>
                  <a:cubicBezTo>
                    <a:pt x="2081" y="1029"/>
                    <a:pt x="1980" y="653"/>
                    <a:pt x="1805" y="377"/>
                  </a:cubicBezTo>
                  <a:cubicBezTo>
                    <a:pt x="1629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4" name="Google Shape;1604;p47"/>
            <p:cNvSpPr/>
            <p:nvPr/>
          </p:nvSpPr>
          <p:spPr>
            <a:xfrm>
              <a:off x="1896550" y="1940650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1" y="1128"/>
                  </a:lnTo>
                  <a:lnTo>
                    <a:pt x="652" y="852"/>
                  </a:lnTo>
                  <a:cubicBezTo>
                    <a:pt x="677" y="827"/>
                    <a:pt x="752" y="752"/>
                    <a:pt x="878" y="652"/>
                  </a:cubicBezTo>
                  <a:lnTo>
                    <a:pt x="878" y="652"/>
                  </a:lnTo>
                  <a:lnTo>
                    <a:pt x="853" y="952"/>
                  </a:lnTo>
                  <a:lnTo>
                    <a:pt x="853" y="1228"/>
                  </a:lnTo>
                  <a:lnTo>
                    <a:pt x="853" y="2957"/>
                  </a:lnTo>
                  <a:lnTo>
                    <a:pt x="1479" y="2957"/>
                  </a:lnTo>
                  <a:lnTo>
                    <a:pt x="1479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5" name="Google Shape;1605;p47"/>
            <p:cNvSpPr/>
            <p:nvPr/>
          </p:nvSpPr>
          <p:spPr>
            <a:xfrm>
              <a:off x="1953575" y="1939375"/>
              <a:ext cx="52025" cy="75850"/>
            </a:xfrm>
            <a:custGeom>
              <a:avLst/>
              <a:gdLst/>
              <a:ahLst/>
              <a:cxnLst/>
              <a:rect l="l" t="t" r="r" b="b"/>
              <a:pathLst>
                <a:path w="2081" h="3034" extrusionOk="0">
                  <a:moveTo>
                    <a:pt x="1028" y="502"/>
                  </a:moveTo>
                  <a:cubicBezTo>
                    <a:pt x="1178" y="502"/>
                    <a:pt x="1278" y="577"/>
                    <a:pt x="1354" y="728"/>
                  </a:cubicBezTo>
                  <a:cubicBezTo>
                    <a:pt x="1404" y="903"/>
                    <a:pt x="1454" y="1154"/>
                    <a:pt x="1454" y="1530"/>
                  </a:cubicBezTo>
                  <a:cubicBezTo>
                    <a:pt x="1454" y="1881"/>
                    <a:pt x="1404" y="2131"/>
                    <a:pt x="1354" y="2307"/>
                  </a:cubicBezTo>
                  <a:cubicBezTo>
                    <a:pt x="1278" y="2457"/>
                    <a:pt x="1178" y="2532"/>
                    <a:pt x="1028" y="2532"/>
                  </a:cubicBezTo>
                  <a:cubicBezTo>
                    <a:pt x="877" y="2532"/>
                    <a:pt x="777" y="2457"/>
                    <a:pt x="727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27" y="728"/>
                  </a:cubicBezTo>
                  <a:cubicBezTo>
                    <a:pt x="777" y="577"/>
                    <a:pt x="877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6" y="126"/>
                    <a:pt x="251" y="377"/>
                  </a:cubicBezTo>
                  <a:cubicBezTo>
                    <a:pt x="75" y="602"/>
                    <a:pt x="0" y="1003"/>
                    <a:pt x="0" y="1530"/>
                  </a:cubicBezTo>
                  <a:cubicBezTo>
                    <a:pt x="0" y="2031"/>
                    <a:pt x="75" y="2407"/>
                    <a:pt x="251" y="2658"/>
                  </a:cubicBezTo>
                  <a:cubicBezTo>
                    <a:pt x="426" y="2908"/>
                    <a:pt x="702" y="3034"/>
                    <a:pt x="1028" y="3034"/>
                  </a:cubicBezTo>
                  <a:cubicBezTo>
                    <a:pt x="1379" y="3034"/>
                    <a:pt x="1654" y="2908"/>
                    <a:pt x="1805" y="2683"/>
                  </a:cubicBezTo>
                  <a:cubicBezTo>
                    <a:pt x="1980" y="2432"/>
                    <a:pt x="2080" y="2031"/>
                    <a:pt x="2080" y="1530"/>
                  </a:cubicBezTo>
                  <a:cubicBezTo>
                    <a:pt x="2080" y="1029"/>
                    <a:pt x="1980" y="653"/>
                    <a:pt x="1805" y="377"/>
                  </a:cubicBezTo>
                  <a:cubicBezTo>
                    <a:pt x="1629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6" name="Google Shape;1606;p47"/>
            <p:cNvSpPr/>
            <p:nvPr/>
          </p:nvSpPr>
          <p:spPr>
            <a:xfrm>
              <a:off x="2014975" y="1940650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0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52" y="852"/>
                  </a:lnTo>
                  <a:cubicBezTo>
                    <a:pt x="702" y="827"/>
                    <a:pt x="752" y="752"/>
                    <a:pt x="878" y="652"/>
                  </a:cubicBezTo>
                  <a:lnTo>
                    <a:pt x="878" y="652"/>
                  </a:lnTo>
                  <a:lnTo>
                    <a:pt x="853" y="952"/>
                  </a:lnTo>
                  <a:lnTo>
                    <a:pt x="853" y="1228"/>
                  </a:lnTo>
                  <a:lnTo>
                    <a:pt x="853" y="2957"/>
                  </a:lnTo>
                  <a:lnTo>
                    <a:pt x="1479" y="2957"/>
                  </a:lnTo>
                  <a:lnTo>
                    <a:pt x="1479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7" name="Google Shape;1607;p47"/>
            <p:cNvSpPr/>
            <p:nvPr/>
          </p:nvSpPr>
          <p:spPr>
            <a:xfrm>
              <a:off x="2072000" y="1939375"/>
              <a:ext cx="52025" cy="75850"/>
            </a:xfrm>
            <a:custGeom>
              <a:avLst/>
              <a:gdLst/>
              <a:ahLst/>
              <a:cxnLst/>
              <a:rect l="l" t="t" r="r" b="b"/>
              <a:pathLst>
                <a:path w="2081" h="3034" extrusionOk="0">
                  <a:moveTo>
                    <a:pt x="1028" y="502"/>
                  </a:moveTo>
                  <a:cubicBezTo>
                    <a:pt x="1178" y="502"/>
                    <a:pt x="1278" y="577"/>
                    <a:pt x="1354" y="728"/>
                  </a:cubicBezTo>
                  <a:cubicBezTo>
                    <a:pt x="1429" y="903"/>
                    <a:pt x="1454" y="1154"/>
                    <a:pt x="1454" y="1530"/>
                  </a:cubicBezTo>
                  <a:cubicBezTo>
                    <a:pt x="1454" y="1881"/>
                    <a:pt x="1429" y="2131"/>
                    <a:pt x="1354" y="2307"/>
                  </a:cubicBezTo>
                  <a:cubicBezTo>
                    <a:pt x="1278" y="2457"/>
                    <a:pt x="1178" y="2532"/>
                    <a:pt x="1028" y="2532"/>
                  </a:cubicBezTo>
                  <a:cubicBezTo>
                    <a:pt x="877" y="2532"/>
                    <a:pt x="777" y="2457"/>
                    <a:pt x="727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27" y="728"/>
                  </a:cubicBezTo>
                  <a:cubicBezTo>
                    <a:pt x="777" y="577"/>
                    <a:pt x="877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6" y="126"/>
                    <a:pt x="251" y="377"/>
                  </a:cubicBezTo>
                  <a:cubicBezTo>
                    <a:pt x="75" y="602"/>
                    <a:pt x="0" y="1003"/>
                    <a:pt x="0" y="1530"/>
                  </a:cubicBezTo>
                  <a:cubicBezTo>
                    <a:pt x="0" y="2031"/>
                    <a:pt x="100" y="2407"/>
                    <a:pt x="251" y="2658"/>
                  </a:cubicBezTo>
                  <a:cubicBezTo>
                    <a:pt x="426" y="2908"/>
                    <a:pt x="702" y="3034"/>
                    <a:pt x="1028" y="3034"/>
                  </a:cubicBezTo>
                  <a:cubicBezTo>
                    <a:pt x="1379" y="3034"/>
                    <a:pt x="1654" y="2908"/>
                    <a:pt x="1830" y="2683"/>
                  </a:cubicBezTo>
                  <a:cubicBezTo>
                    <a:pt x="1980" y="2432"/>
                    <a:pt x="2080" y="2031"/>
                    <a:pt x="2080" y="1530"/>
                  </a:cubicBezTo>
                  <a:cubicBezTo>
                    <a:pt x="2080" y="1029"/>
                    <a:pt x="1980" y="653"/>
                    <a:pt x="1805" y="377"/>
                  </a:cubicBezTo>
                  <a:cubicBezTo>
                    <a:pt x="1629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8" name="Google Shape;1608;p47"/>
            <p:cNvSpPr/>
            <p:nvPr/>
          </p:nvSpPr>
          <p:spPr>
            <a:xfrm>
              <a:off x="2133400" y="1940650"/>
              <a:ext cx="36975" cy="73950"/>
            </a:xfrm>
            <a:custGeom>
              <a:avLst/>
              <a:gdLst/>
              <a:ahLst/>
              <a:cxnLst/>
              <a:rect l="l" t="t" r="r" b="b"/>
              <a:pathLst>
                <a:path w="1479" h="2958" extrusionOk="0">
                  <a:moveTo>
                    <a:pt x="978" y="0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52" y="852"/>
                  </a:lnTo>
                  <a:cubicBezTo>
                    <a:pt x="702" y="827"/>
                    <a:pt x="777" y="752"/>
                    <a:pt x="877" y="652"/>
                  </a:cubicBezTo>
                  <a:lnTo>
                    <a:pt x="877" y="652"/>
                  </a:lnTo>
                  <a:lnTo>
                    <a:pt x="852" y="952"/>
                  </a:lnTo>
                  <a:lnTo>
                    <a:pt x="852" y="1228"/>
                  </a:lnTo>
                  <a:lnTo>
                    <a:pt x="852" y="2957"/>
                  </a:lnTo>
                  <a:lnTo>
                    <a:pt x="1479" y="2957"/>
                  </a:lnTo>
                  <a:lnTo>
                    <a:pt x="1479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09" name="Google Shape;1609;p47"/>
            <p:cNvSpPr/>
            <p:nvPr/>
          </p:nvSpPr>
          <p:spPr>
            <a:xfrm>
              <a:off x="2190400" y="1939375"/>
              <a:ext cx="52050" cy="75850"/>
            </a:xfrm>
            <a:custGeom>
              <a:avLst/>
              <a:gdLst/>
              <a:ahLst/>
              <a:cxnLst/>
              <a:rect l="l" t="t" r="r" b="b"/>
              <a:pathLst>
                <a:path w="2082" h="3034" extrusionOk="0">
                  <a:moveTo>
                    <a:pt x="1029" y="502"/>
                  </a:moveTo>
                  <a:cubicBezTo>
                    <a:pt x="1179" y="502"/>
                    <a:pt x="1279" y="577"/>
                    <a:pt x="1354" y="728"/>
                  </a:cubicBezTo>
                  <a:cubicBezTo>
                    <a:pt x="1430" y="903"/>
                    <a:pt x="1455" y="1154"/>
                    <a:pt x="1455" y="1530"/>
                  </a:cubicBezTo>
                  <a:cubicBezTo>
                    <a:pt x="1455" y="1881"/>
                    <a:pt x="1430" y="2131"/>
                    <a:pt x="1354" y="2307"/>
                  </a:cubicBezTo>
                  <a:cubicBezTo>
                    <a:pt x="1279" y="2457"/>
                    <a:pt x="1179" y="2532"/>
                    <a:pt x="1029" y="2532"/>
                  </a:cubicBezTo>
                  <a:cubicBezTo>
                    <a:pt x="903" y="2532"/>
                    <a:pt x="778" y="2457"/>
                    <a:pt x="728" y="2307"/>
                  </a:cubicBezTo>
                  <a:cubicBezTo>
                    <a:pt x="653" y="2156"/>
                    <a:pt x="628" y="1881"/>
                    <a:pt x="628" y="1530"/>
                  </a:cubicBezTo>
                  <a:cubicBezTo>
                    <a:pt x="628" y="1154"/>
                    <a:pt x="653" y="903"/>
                    <a:pt x="728" y="728"/>
                  </a:cubicBezTo>
                  <a:cubicBezTo>
                    <a:pt x="778" y="577"/>
                    <a:pt x="903" y="502"/>
                    <a:pt x="1029" y="502"/>
                  </a:cubicBezTo>
                  <a:close/>
                  <a:moveTo>
                    <a:pt x="1029" y="1"/>
                  </a:moveTo>
                  <a:cubicBezTo>
                    <a:pt x="678" y="1"/>
                    <a:pt x="427" y="126"/>
                    <a:pt x="252" y="377"/>
                  </a:cubicBezTo>
                  <a:cubicBezTo>
                    <a:pt x="101" y="602"/>
                    <a:pt x="1" y="1003"/>
                    <a:pt x="1" y="1530"/>
                  </a:cubicBezTo>
                  <a:cubicBezTo>
                    <a:pt x="1" y="2031"/>
                    <a:pt x="101" y="2407"/>
                    <a:pt x="277" y="2658"/>
                  </a:cubicBezTo>
                  <a:cubicBezTo>
                    <a:pt x="452" y="2908"/>
                    <a:pt x="703" y="3034"/>
                    <a:pt x="1029" y="3034"/>
                  </a:cubicBezTo>
                  <a:cubicBezTo>
                    <a:pt x="1405" y="3034"/>
                    <a:pt x="1655" y="2908"/>
                    <a:pt x="1831" y="2683"/>
                  </a:cubicBezTo>
                  <a:cubicBezTo>
                    <a:pt x="1981" y="2432"/>
                    <a:pt x="2081" y="2031"/>
                    <a:pt x="2081" y="1530"/>
                  </a:cubicBezTo>
                  <a:cubicBezTo>
                    <a:pt x="2081" y="1029"/>
                    <a:pt x="1981" y="653"/>
                    <a:pt x="1806" y="377"/>
                  </a:cubicBezTo>
                  <a:cubicBezTo>
                    <a:pt x="1630" y="126"/>
                    <a:pt x="1379" y="1"/>
                    <a:pt x="102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0" name="Google Shape;1610;p47"/>
            <p:cNvSpPr/>
            <p:nvPr/>
          </p:nvSpPr>
          <p:spPr>
            <a:xfrm>
              <a:off x="2252450" y="1940650"/>
              <a:ext cx="36350" cy="73950"/>
            </a:xfrm>
            <a:custGeom>
              <a:avLst/>
              <a:gdLst/>
              <a:ahLst/>
              <a:cxnLst/>
              <a:rect l="l" t="t" r="r" b="b"/>
              <a:pathLst>
                <a:path w="1454" h="2958" extrusionOk="0">
                  <a:moveTo>
                    <a:pt x="953" y="0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27" y="852"/>
                  </a:lnTo>
                  <a:cubicBezTo>
                    <a:pt x="677" y="827"/>
                    <a:pt x="752" y="752"/>
                    <a:pt x="852" y="652"/>
                  </a:cubicBezTo>
                  <a:lnTo>
                    <a:pt x="852" y="652"/>
                  </a:lnTo>
                  <a:lnTo>
                    <a:pt x="827" y="952"/>
                  </a:lnTo>
                  <a:lnTo>
                    <a:pt x="827" y="1228"/>
                  </a:lnTo>
                  <a:lnTo>
                    <a:pt x="827" y="2957"/>
                  </a:lnTo>
                  <a:lnTo>
                    <a:pt x="1454" y="2957"/>
                  </a:lnTo>
                  <a:lnTo>
                    <a:pt x="1454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1" name="Google Shape;1611;p47"/>
            <p:cNvSpPr/>
            <p:nvPr/>
          </p:nvSpPr>
          <p:spPr>
            <a:xfrm>
              <a:off x="2308825" y="1939375"/>
              <a:ext cx="52050" cy="75850"/>
            </a:xfrm>
            <a:custGeom>
              <a:avLst/>
              <a:gdLst/>
              <a:ahLst/>
              <a:cxnLst/>
              <a:rect l="l" t="t" r="r" b="b"/>
              <a:pathLst>
                <a:path w="2082" h="3034" extrusionOk="0">
                  <a:moveTo>
                    <a:pt x="1054" y="502"/>
                  </a:moveTo>
                  <a:cubicBezTo>
                    <a:pt x="1179" y="502"/>
                    <a:pt x="1279" y="577"/>
                    <a:pt x="1354" y="728"/>
                  </a:cubicBezTo>
                  <a:cubicBezTo>
                    <a:pt x="1429" y="903"/>
                    <a:pt x="1455" y="1154"/>
                    <a:pt x="1455" y="1530"/>
                  </a:cubicBezTo>
                  <a:cubicBezTo>
                    <a:pt x="1455" y="1881"/>
                    <a:pt x="1429" y="2131"/>
                    <a:pt x="1354" y="2307"/>
                  </a:cubicBezTo>
                  <a:cubicBezTo>
                    <a:pt x="1304" y="2457"/>
                    <a:pt x="1179" y="2532"/>
                    <a:pt x="1054" y="2532"/>
                  </a:cubicBezTo>
                  <a:cubicBezTo>
                    <a:pt x="903" y="2532"/>
                    <a:pt x="778" y="2457"/>
                    <a:pt x="728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28" y="728"/>
                  </a:cubicBezTo>
                  <a:cubicBezTo>
                    <a:pt x="778" y="577"/>
                    <a:pt x="903" y="502"/>
                    <a:pt x="1054" y="502"/>
                  </a:cubicBezTo>
                  <a:close/>
                  <a:moveTo>
                    <a:pt x="1054" y="1"/>
                  </a:moveTo>
                  <a:cubicBezTo>
                    <a:pt x="703" y="1"/>
                    <a:pt x="427" y="126"/>
                    <a:pt x="251" y="377"/>
                  </a:cubicBezTo>
                  <a:cubicBezTo>
                    <a:pt x="101" y="602"/>
                    <a:pt x="1" y="1003"/>
                    <a:pt x="1" y="1530"/>
                  </a:cubicBezTo>
                  <a:cubicBezTo>
                    <a:pt x="1" y="2031"/>
                    <a:pt x="101" y="2407"/>
                    <a:pt x="277" y="2658"/>
                  </a:cubicBezTo>
                  <a:cubicBezTo>
                    <a:pt x="452" y="2908"/>
                    <a:pt x="703" y="3034"/>
                    <a:pt x="1054" y="3034"/>
                  </a:cubicBezTo>
                  <a:cubicBezTo>
                    <a:pt x="1404" y="3034"/>
                    <a:pt x="1655" y="2908"/>
                    <a:pt x="1830" y="2683"/>
                  </a:cubicBezTo>
                  <a:cubicBezTo>
                    <a:pt x="2006" y="2432"/>
                    <a:pt x="2081" y="2031"/>
                    <a:pt x="2081" y="1530"/>
                  </a:cubicBezTo>
                  <a:cubicBezTo>
                    <a:pt x="2081" y="1029"/>
                    <a:pt x="1981" y="653"/>
                    <a:pt x="1805" y="377"/>
                  </a:cubicBezTo>
                  <a:cubicBezTo>
                    <a:pt x="1630" y="126"/>
                    <a:pt x="1379" y="1"/>
                    <a:pt x="1054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2" name="Google Shape;1612;p47"/>
            <p:cNvSpPr/>
            <p:nvPr/>
          </p:nvSpPr>
          <p:spPr>
            <a:xfrm>
              <a:off x="2370875" y="1940650"/>
              <a:ext cx="36350" cy="73950"/>
            </a:xfrm>
            <a:custGeom>
              <a:avLst/>
              <a:gdLst/>
              <a:ahLst/>
              <a:cxnLst/>
              <a:rect l="l" t="t" r="r" b="b"/>
              <a:pathLst>
                <a:path w="1454" h="2958" extrusionOk="0">
                  <a:moveTo>
                    <a:pt x="952" y="0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27" y="852"/>
                  </a:lnTo>
                  <a:cubicBezTo>
                    <a:pt x="677" y="827"/>
                    <a:pt x="752" y="752"/>
                    <a:pt x="852" y="652"/>
                  </a:cubicBezTo>
                  <a:lnTo>
                    <a:pt x="852" y="952"/>
                  </a:lnTo>
                  <a:lnTo>
                    <a:pt x="827" y="1228"/>
                  </a:lnTo>
                  <a:lnTo>
                    <a:pt x="827" y="2957"/>
                  </a:lnTo>
                  <a:lnTo>
                    <a:pt x="1454" y="2957"/>
                  </a:lnTo>
                  <a:lnTo>
                    <a:pt x="1454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3" name="Google Shape;1613;p47"/>
            <p:cNvSpPr/>
            <p:nvPr/>
          </p:nvSpPr>
          <p:spPr>
            <a:xfrm>
              <a:off x="2427250" y="1939375"/>
              <a:ext cx="52025" cy="75850"/>
            </a:xfrm>
            <a:custGeom>
              <a:avLst/>
              <a:gdLst/>
              <a:ahLst/>
              <a:cxnLst/>
              <a:rect l="l" t="t" r="r" b="b"/>
              <a:pathLst>
                <a:path w="2081" h="3034" extrusionOk="0">
                  <a:moveTo>
                    <a:pt x="1053" y="502"/>
                  </a:moveTo>
                  <a:cubicBezTo>
                    <a:pt x="1179" y="502"/>
                    <a:pt x="1304" y="577"/>
                    <a:pt x="1354" y="728"/>
                  </a:cubicBezTo>
                  <a:cubicBezTo>
                    <a:pt x="1429" y="903"/>
                    <a:pt x="1454" y="1154"/>
                    <a:pt x="1454" y="1530"/>
                  </a:cubicBezTo>
                  <a:cubicBezTo>
                    <a:pt x="1454" y="1881"/>
                    <a:pt x="1429" y="2131"/>
                    <a:pt x="1354" y="2307"/>
                  </a:cubicBezTo>
                  <a:cubicBezTo>
                    <a:pt x="1304" y="2457"/>
                    <a:pt x="1179" y="2532"/>
                    <a:pt x="1053" y="2532"/>
                  </a:cubicBezTo>
                  <a:cubicBezTo>
                    <a:pt x="903" y="2532"/>
                    <a:pt x="803" y="2457"/>
                    <a:pt x="728" y="2307"/>
                  </a:cubicBezTo>
                  <a:cubicBezTo>
                    <a:pt x="652" y="2156"/>
                    <a:pt x="627" y="1881"/>
                    <a:pt x="627" y="1530"/>
                  </a:cubicBezTo>
                  <a:cubicBezTo>
                    <a:pt x="627" y="1154"/>
                    <a:pt x="652" y="903"/>
                    <a:pt x="728" y="728"/>
                  </a:cubicBezTo>
                  <a:cubicBezTo>
                    <a:pt x="803" y="577"/>
                    <a:pt x="903" y="502"/>
                    <a:pt x="1053" y="502"/>
                  </a:cubicBezTo>
                  <a:close/>
                  <a:moveTo>
                    <a:pt x="1053" y="1"/>
                  </a:moveTo>
                  <a:cubicBezTo>
                    <a:pt x="702" y="1"/>
                    <a:pt x="427" y="126"/>
                    <a:pt x="276" y="377"/>
                  </a:cubicBezTo>
                  <a:cubicBezTo>
                    <a:pt x="101" y="602"/>
                    <a:pt x="1" y="1003"/>
                    <a:pt x="1" y="1530"/>
                  </a:cubicBezTo>
                  <a:cubicBezTo>
                    <a:pt x="1" y="2031"/>
                    <a:pt x="101" y="2407"/>
                    <a:pt x="276" y="2658"/>
                  </a:cubicBezTo>
                  <a:cubicBezTo>
                    <a:pt x="452" y="2908"/>
                    <a:pt x="702" y="3034"/>
                    <a:pt x="1053" y="3034"/>
                  </a:cubicBezTo>
                  <a:cubicBezTo>
                    <a:pt x="1404" y="3034"/>
                    <a:pt x="1655" y="2908"/>
                    <a:pt x="1830" y="2683"/>
                  </a:cubicBezTo>
                  <a:cubicBezTo>
                    <a:pt x="2006" y="2432"/>
                    <a:pt x="2081" y="2031"/>
                    <a:pt x="2081" y="1530"/>
                  </a:cubicBezTo>
                  <a:cubicBezTo>
                    <a:pt x="2081" y="1029"/>
                    <a:pt x="2006" y="653"/>
                    <a:pt x="1830" y="377"/>
                  </a:cubicBezTo>
                  <a:cubicBezTo>
                    <a:pt x="1655" y="126"/>
                    <a:pt x="1379" y="1"/>
                    <a:pt x="105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4" name="Google Shape;1614;p47"/>
            <p:cNvSpPr/>
            <p:nvPr/>
          </p:nvSpPr>
          <p:spPr>
            <a:xfrm>
              <a:off x="2489275" y="1940650"/>
              <a:ext cx="36375" cy="73950"/>
            </a:xfrm>
            <a:custGeom>
              <a:avLst/>
              <a:gdLst/>
              <a:ahLst/>
              <a:cxnLst/>
              <a:rect l="l" t="t" r="r" b="b"/>
              <a:pathLst>
                <a:path w="1455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28" y="852"/>
                  </a:lnTo>
                  <a:cubicBezTo>
                    <a:pt x="678" y="827"/>
                    <a:pt x="753" y="752"/>
                    <a:pt x="853" y="652"/>
                  </a:cubicBezTo>
                  <a:lnTo>
                    <a:pt x="853" y="952"/>
                  </a:lnTo>
                  <a:lnTo>
                    <a:pt x="828" y="1228"/>
                  </a:lnTo>
                  <a:lnTo>
                    <a:pt x="828" y="2957"/>
                  </a:lnTo>
                  <a:lnTo>
                    <a:pt x="1455" y="2957"/>
                  </a:lnTo>
                  <a:lnTo>
                    <a:pt x="1455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5" name="Google Shape;1615;p47"/>
            <p:cNvSpPr/>
            <p:nvPr/>
          </p:nvSpPr>
          <p:spPr>
            <a:xfrm>
              <a:off x="2546300" y="1939375"/>
              <a:ext cx="51400" cy="75850"/>
            </a:xfrm>
            <a:custGeom>
              <a:avLst/>
              <a:gdLst/>
              <a:ahLst/>
              <a:cxnLst/>
              <a:rect l="l" t="t" r="r" b="b"/>
              <a:pathLst>
                <a:path w="2056" h="3034" extrusionOk="0">
                  <a:moveTo>
                    <a:pt x="1028" y="502"/>
                  </a:moveTo>
                  <a:cubicBezTo>
                    <a:pt x="1179" y="502"/>
                    <a:pt x="1279" y="577"/>
                    <a:pt x="1329" y="728"/>
                  </a:cubicBezTo>
                  <a:cubicBezTo>
                    <a:pt x="1404" y="903"/>
                    <a:pt x="1429" y="1154"/>
                    <a:pt x="1429" y="1530"/>
                  </a:cubicBezTo>
                  <a:cubicBezTo>
                    <a:pt x="1429" y="1881"/>
                    <a:pt x="1404" y="2131"/>
                    <a:pt x="1329" y="2307"/>
                  </a:cubicBezTo>
                  <a:cubicBezTo>
                    <a:pt x="1279" y="2457"/>
                    <a:pt x="1179" y="2532"/>
                    <a:pt x="1028" y="2532"/>
                  </a:cubicBezTo>
                  <a:cubicBezTo>
                    <a:pt x="878" y="2532"/>
                    <a:pt x="778" y="2457"/>
                    <a:pt x="702" y="2307"/>
                  </a:cubicBezTo>
                  <a:cubicBezTo>
                    <a:pt x="652" y="2156"/>
                    <a:pt x="602" y="1881"/>
                    <a:pt x="602" y="1530"/>
                  </a:cubicBezTo>
                  <a:cubicBezTo>
                    <a:pt x="602" y="1154"/>
                    <a:pt x="652" y="903"/>
                    <a:pt x="702" y="728"/>
                  </a:cubicBezTo>
                  <a:cubicBezTo>
                    <a:pt x="778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02" y="126"/>
                    <a:pt x="251" y="377"/>
                  </a:cubicBezTo>
                  <a:cubicBezTo>
                    <a:pt x="76" y="602"/>
                    <a:pt x="1" y="1003"/>
                    <a:pt x="1" y="1530"/>
                  </a:cubicBezTo>
                  <a:cubicBezTo>
                    <a:pt x="1" y="2031"/>
                    <a:pt x="76" y="2407"/>
                    <a:pt x="251" y="2658"/>
                  </a:cubicBezTo>
                  <a:cubicBezTo>
                    <a:pt x="427" y="2908"/>
                    <a:pt x="677" y="3034"/>
                    <a:pt x="1028" y="3034"/>
                  </a:cubicBezTo>
                  <a:cubicBezTo>
                    <a:pt x="1379" y="3034"/>
                    <a:pt x="1630" y="2908"/>
                    <a:pt x="1805" y="2683"/>
                  </a:cubicBezTo>
                  <a:cubicBezTo>
                    <a:pt x="1981" y="2432"/>
                    <a:pt x="2056" y="2031"/>
                    <a:pt x="2056" y="1530"/>
                  </a:cubicBezTo>
                  <a:cubicBezTo>
                    <a:pt x="2056" y="1029"/>
                    <a:pt x="1981" y="653"/>
                    <a:pt x="1805" y="377"/>
                  </a:cubicBezTo>
                  <a:cubicBezTo>
                    <a:pt x="1630" y="126"/>
                    <a:pt x="1354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6" name="Google Shape;1616;p47"/>
            <p:cNvSpPr/>
            <p:nvPr/>
          </p:nvSpPr>
          <p:spPr>
            <a:xfrm>
              <a:off x="2607700" y="1940650"/>
              <a:ext cx="36375" cy="73950"/>
            </a:xfrm>
            <a:custGeom>
              <a:avLst/>
              <a:gdLst/>
              <a:ahLst/>
              <a:cxnLst/>
              <a:rect l="l" t="t" r="r" b="b"/>
              <a:pathLst>
                <a:path w="1455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52" y="852"/>
                  </a:lnTo>
                  <a:cubicBezTo>
                    <a:pt x="678" y="827"/>
                    <a:pt x="753" y="752"/>
                    <a:pt x="853" y="652"/>
                  </a:cubicBezTo>
                  <a:lnTo>
                    <a:pt x="853" y="952"/>
                  </a:lnTo>
                  <a:lnTo>
                    <a:pt x="853" y="1228"/>
                  </a:lnTo>
                  <a:lnTo>
                    <a:pt x="853" y="2957"/>
                  </a:lnTo>
                  <a:lnTo>
                    <a:pt x="1454" y="2957"/>
                  </a:lnTo>
                  <a:lnTo>
                    <a:pt x="1454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7" name="Google Shape;1617;p47"/>
            <p:cNvSpPr/>
            <p:nvPr/>
          </p:nvSpPr>
          <p:spPr>
            <a:xfrm>
              <a:off x="1600175" y="2045275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78" y="1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52" y="853"/>
                  </a:lnTo>
                  <a:cubicBezTo>
                    <a:pt x="703" y="828"/>
                    <a:pt x="778" y="752"/>
                    <a:pt x="878" y="652"/>
                  </a:cubicBezTo>
                  <a:lnTo>
                    <a:pt x="878" y="652"/>
                  </a:lnTo>
                  <a:lnTo>
                    <a:pt x="853" y="978"/>
                  </a:lnTo>
                  <a:lnTo>
                    <a:pt x="853" y="1254"/>
                  </a:lnTo>
                  <a:lnTo>
                    <a:pt x="853" y="2958"/>
                  </a:lnTo>
                  <a:lnTo>
                    <a:pt x="1480" y="2958"/>
                  </a:lnTo>
                  <a:lnTo>
                    <a:pt x="148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8" name="Google Shape;1618;p47"/>
            <p:cNvSpPr/>
            <p:nvPr/>
          </p:nvSpPr>
          <p:spPr>
            <a:xfrm>
              <a:off x="1657200" y="2044025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28" y="502"/>
                  </a:moveTo>
                  <a:cubicBezTo>
                    <a:pt x="1179" y="502"/>
                    <a:pt x="1279" y="602"/>
                    <a:pt x="1354" y="752"/>
                  </a:cubicBezTo>
                  <a:cubicBezTo>
                    <a:pt x="1429" y="903"/>
                    <a:pt x="1454" y="1178"/>
                    <a:pt x="1454" y="1529"/>
                  </a:cubicBezTo>
                  <a:cubicBezTo>
                    <a:pt x="1454" y="1880"/>
                    <a:pt x="1429" y="2156"/>
                    <a:pt x="1354" y="2306"/>
                  </a:cubicBezTo>
                  <a:cubicBezTo>
                    <a:pt x="1279" y="2482"/>
                    <a:pt x="1179" y="2557"/>
                    <a:pt x="1028" y="2557"/>
                  </a:cubicBezTo>
                  <a:cubicBezTo>
                    <a:pt x="903" y="2557"/>
                    <a:pt x="778" y="2482"/>
                    <a:pt x="727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8"/>
                    <a:pt x="652" y="903"/>
                    <a:pt x="727" y="752"/>
                  </a:cubicBezTo>
                  <a:cubicBezTo>
                    <a:pt x="778" y="602"/>
                    <a:pt x="903" y="502"/>
                    <a:pt x="1028" y="502"/>
                  </a:cubicBezTo>
                  <a:close/>
                  <a:moveTo>
                    <a:pt x="1028" y="0"/>
                  </a:moveTo>
                  <a:cubicBezTo>
                    <a:pt x="677" y="0"/>
                    <a:pt x="427" y="126"/>
                    <a:pt x="251" y="376"/>
                  </a:cubicBezTo>
                  <a:cubicBezTo>
                    <a:pt x="101" y="627"/>
                    <a:pt x="1" y="1003"/>
                    <a:pt x="1" y="1529"/>
                  </a:cubicBezTo>
                  <a:cubicBezTo>
                    <a:pt x="1" y="2031"/>
                    <a:pt x="101" y="2406"/>
                    <a:pt x="276" y="2657"/>
                  </a:cubicBezTo>
                  <a:cubicBezTo>
                    <a:pt x="452" y="2933"/>
                    <a:pt x="702" y="3058"/>
                    <a:pt x="1028" y="3058"/>
                  </a:cubicBezTo>
                  <a:cubicBezTo>
                    <a:pt x="1404" y="3058"/>
                    <a:pt x="1655" y="2933"/>
                    <a:pt x="1830" y="2682"/>
                  </a:cubicBezTo>
                  <a:cubicBezTo>
                    <a:pt x="1981" y="2432"/>
                    <a:pt x="2081" y="2056"/>
                    <a:pt x="2081" y="1529"/>
                  </a:cubicBezTo>
                  <a:cubicBezTo>
                    <a:pt x="2081" y="1028"/>
                    <a:pt x="1981" y="652"/>
                    <a:pt x="1805" y="401"/>
                  </a:cubicBezTo>
                  <a:cubicBezTo>
                    <a:pt x="1630" y="126"/>
                    <a:pt x="1379" y="0"/>
                    <a:pt x="102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19" name="Google Shape;1619;p47"/>
            <p:cNvSpPr/>
            <p:nvPr/>
          </p:nvSpPr>
          <p:spPr>
            <a:xfrm>
              <a:off x="1719225" y="2045275"/>
              <a:ext cx="36375" cy="73950"/>
            </a:xfrm>
            <a:custGeom>
              <a:avLst/>
              <a:gdLst/>
              <a:ahLst/>
              <a:cxnLst/>
              <a:rect l="l" t="t" r="r" b="b"/>
              <a:pathLst>
                <a:path w="1455" h="2958" extrusionOk="0">
                  <a:moveTo>
                    <a:pt x="953" y="1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27" y="853"/>
                  </a:lnTo>
                  <a:cubicBezTo>
                    <a:pt x="677" y="828"/>
                    <a:pt x="753" y="752"/>
                    <a:pt x="853" y="652"/>
                  </a:cubicBezTo>
                  <a:lnTo>
                    <a:pt x="853" y="652"/>
                  </a:lnTo>
                  <a:lnTo>
                    <a:pt x="828" y="978"/>
                  </a:lnTo>
                  <a:lnTo>
                    <a:pt x="828" y="1254"/>
                  </a:lnTo>
                  <a:lnTo>
                    <a:pt x="828" y="2958"/>
                  </a:lnTo>
                  <a:lnTo>
                    <a:pt x="1454" y="2958"/>
                  </a:lnTo>
                  <a:lnTo>
                    <a:pt x="1454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0" name="Google Shape;1620;p47"/>
            <p:cNvSpPr/>
            <p:nvPr/>
          </p:nvSpPr>
          <p:spPr>
            <a:xfrm>
              <a:off x="1775625" y="2044025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53" y="502"/>
                  </a:moveTo>
                  <a:cubicBezTo>
                    <a:pt x="1178" y="502"/>
                    <a:pt x="1304" y="602"/>
                    <a:pt x="1354" y="752"/>
                  </a:cubicBezTo>
                  <a:cubicBezTo>
                    <a:pt x="1429" y="903"/>
                    <a:pt x="1454" y="1178"/>
                    <a:pt x="1454" y="1529"/>
                  </a:cubicBezTo>
                  <a:cubicBezTo>
                    <a:pt x="1454" y="1880"/>
                    <a:pt x="1429" y="2156"/>
                    <a:pt x="1354" y="2306"/>
                  </a:cubicBezTo>
                  <a:cubicBezTo>
                    <a:pt x="1304" y="2482"/>
                    <a:pt x="1178" y="2557"/>
                    <a:pt x="1053" y="2557"/>
                  </a:cubicBezTo>
                  <a:cubicBezTo>
                    <a:pt x="903" y="2557"/>
                    <a:pt x="777" y="2482"/>
                    <a:pt x="727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8"/>
                    <a:pt x="652" y="903"/>
                    <a:pt x="727" y="752"/>
                  </a:cubicBezTo>
                  <a:cubicBezTo>
                    <a:pt x="777" y="602"/>
                    <a:pt x="903" y="502"/>
                    <a:pt x="1053" y="502"/>
                  </a:cubicBezTo>
                  <a:close/>
                  <a:moveTo>
                    <a:pt x="1053" y="0"/>
                  </a:moveTo>
                  <a:cubicBezTo>
                    <a:pt x="702" y="0"/>
                    <a:pt x="426" y="126"/>
                    <a:pt x="251" y="376"/>
                  </a:cubicBezTo>
                  <a:cubicBezTo>
                    <a:pt x="101" y="627"/>
                    <a:pt x="0" y="1003"/>
                    <a:pt x="0" y="1529"/>
                  </a:cubicBezTo>
                  <a:cubicBezTo>
                    <a:pt x="0" y="2031"/>
                    <a:pt x="101" y="2406"/>
                    <a:pt x="276" y="2657"/>
                  </a:cubicBezTo>
                  <a:cubicBezTo>
                    <a:pt x="452" y="2933"/>
                    <a:pt x="702" y="3058"/>
                    <a:pt x="1053" y="3058"/>
                  </a:cubicBezTo>
                  <a:cubicBezTo>
                    <a:pt x="1404" y="3058"/>
                    <a:pt x="1655" y="2933"/>
                    <a:pt x="1830" y="2682"/>
                  </a:cubicBezTo>
                  <a:cubicBezTo>
                    <a:pt x="2005" y="2432"/>
                    <a:pt x="2081" y="2056"/>
                    <a:pt x="2081" y="1529"/>
                  </a:cubicBezTo>
                  <a:cubicBezTo>
                    <a:pt x="2081" y="1028"/>
                    <a:pt x="1980" y="652"/>
                    <a:pt x="1805" y="401"/>
                  </a:cubicBezTo>
                  <a:cubicBezTo>
                    <a:pt x="1655" y="126"/>
                    <a:pt x="1379" y="0"/>
                    <a:pt x="1053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1" name="Google Shape;1621;p47"/>
            <p:cNvSpPr/>
            <p:nvPr/>
          </p:nvSpPr>
          <p:spPr>
            <a:xfrm>
              <a:off x="1837650" y="2045275"/>
              <a:ext cx="36375" cy="73950"/>
            </a:xfrm>
            <a:custGeom>
              <a:avLst/>
              <a:gdLst/>
              <a:ahLst/>
              <a:cxnLst/>
              <a:rect l="l" t="t" r="r" b="b"/>
              <a:pathLst>
                <a:path w="1455" h="2958" extrusionOk="0">
                  <a:moveTo>
                    <a:pt x="953" y="1"/>
                  </a:moveTo>
                  <a:lnTo>
                    <a:pt x="1" y="752"/>
                  </a:lnTo>
                  <a:lnTo>
                    <a:pt x="301" y="1128"/>
                  </a:lnTo>
                  <a:lnTo>
                    <a:pt x="627" y="853"/>
                  </a:lnTo>
                  <a:cubicBezTo>
                    <a:pt x="677" y="828"/>
                    <a:pt x="753" y="752"/>
                    <a:pt x="853" y="652"/>
                  </a:cubicBezTo>
                  <a:lnTo>
                    <a:pt x="853" y="978"/>
                  </a:lnTo>
                  <a:lnTo>
                    <a:pt x="828" y="1254"/>
                  </a:lnTo>
                  <a:lnTo>
                    <a:pt x="828" y="2958"/>
                  </a:lnTo>
                  <a:lnTo>
                    <a:pt x="1454" y="2958"/>
                  </a:lnTo>
                  <a:lnTo>
                    <a:pt x="1454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2" name="Google Shape;1622;p47"/>
            <p:cNvSpPr/>
            <p:nvPr/>
          </p:nvSpPr>
          <p:spPr>
            <a:xfrm>
              <a:off x="1894050" y="2044025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53" y="502"/>
                  </a:moveTo>
                  <a:cubicBezTo>
                    <a:pt x="1178" y="502"/>
                    <a:pt x="1304" y="602"/>
                    <a:pt x="1354" y="752"/>
                  </a:cubicBezTo>
                  <a:cubicBezTo>
                    <a:pt x="1429" y="903"/>
                    <a:pt x="1454" y="1178"/>
                    <a:pt x="1454" y="1529"/>
                  </a:cubicBezTo>
                  <a:cubicBezTo>
                    <a:pt x="1454" y="1880"/>
                    <a:pt x="1429" y="2156"/>
                    <a:pt x="1354" y="2306"/>
                  </a:cubicBezTo>
                  <a:cubicBezTo>
                    <a:pt x="1304" y="2482"/>
                    <a:pt x="1178" y="2557"/>
                    <a:pt x="1053" y="2557"/>
                  </a:cubicBezTo>
                  <a:cubicBezTo>
                    <a:pt x="903" y="2557"/>
                    <a:pt x="802" y="2482"/>
                    <a:pt x="727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8"/>
                    <a:pt x="677" y="903"/>
                    <a:pt x="727" y="752"/>
                  </a:cubicBezTo>
                  <a:cubicBezTo>
                    <a:pt x="802" y="602"/>
                    <a:pt x="903" y="502"/>
                    <a:pt x="1053" y="502"/>
                  </a:cubicBezTo>
                  <a:close/>
                  <a:moveTo>
                    <a:pt x="1053" y="0"/>
                  </a:moveTo>
                  <a:cubicBezTo>
                    <a:pt x="702" y="0"/>
                    <a:pt x="426" y="126"/>
                    <a:pt x="276" y="376"/>
                  </a:cubicBezTo>
                  <a:cubicBezTo>
                    <a:pt x="101" y="627"/>
                    <a:pt x="0" y="1003"/>
                    <a:pt x="0" y="1529"/>
                  </a:cubicBezTo>
                  <a:cubicBezTo>
                    <a:pt x="0" y="2031"/>
                    <a:pt x="101" y="2406"/>
                    <a:pt x="276" y="2657"/>
                  </a:cubicBezTo>
                  <a:cubicBezTo>
                    <a:pt x="451" y="2933"/>
                    <a:pt x="702" y="3058"/>
                    <a:pt x="1053" y="3058"/>
                  </a:cubicBezTo>
                  <a:cubicBezTo>
                    <a:pt x="1404" y="3058"/>
                    <a:pt x="1654" y="2933"/>
                    <a:pt x="1830" y="2682"/>
                  </a:cubicBezTo>
                  <a:cubicBezTo>
                    <a:pt x="2005" y="2432"/>
                    <a:pt x="2081" y="2056"/>
                    <a:pt x="2081" y="1529"/>
                  </a:cubicBezTo>
                  <a:cubicBezTo>
                    <a:pt x="2081" y="1028"/>
                    <a:pt x="2005" y="652"/>
                    <a:pt x="1830" y="401"/>
                  </a:cubicBezTo>
                  <a:cubicBezTo>
                    <a:pt x="1654" y="126"/>
                    <a:pt x="1379" y="0"/>
                    <a:pt x="1053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3" name="Google Shape;1623;p47"/>
            <p:cNvSpPr/>
            <p:nvPr/>
          </p:nvSpPr>
          <p:spPr>
            <a:xfrm>
              <a:off x="1956075" y="2045275"/>
              <a:ext cx="36375" cy="73950"/>
            </a:xfrm>
            <a:custGeom>
              <a:avLst/>
              <a:gdLst/>
              <a:ahLst/>
              <a:cxnLst/>
              <a:rect l="l" t="t" r="r" b="b"/>
              <a:pathLst>
                <a:path w="1455" h="2958" extrusionOk="0">
                  <a:moveTo>
                    <a:pt x="953" y="1"/>
                  </a:moveTo>
                  <a:lnTo>
                    <a:pt x="1" y="752"/>
                  </a:lnTo>
                  <a:lnTo>
                    <a:pt x="301" y="1128"/>
                  </a:lnTo>
                  <a:lnTo>
                    <a:pt x="627" y="853"/>
                  </a:lnTo>
                  <a:cubicBezTo>
                    <a:pt x="677" y="828"/>
                    <a:pt x="752" y="752"/>
                    <a:pt x="853" y="652"/>
                  </a:cubicBezTo>
                  <a:lnTo>
                    <a:pt x="853" y="978"/>
                  </a:lnTo>
                  <a:lnTo>
                    <a:pt x="828" y="1254"/>
                  </a:lnTo>
                  <a:lnTo>
                    <a:pt x="828" y="2958"/>
                  </a:lnTo>
                  <a:lnTo>
                    <a:pt x="1454" y="2958"/>
                  </a:lnTo>
                  <a:lnTo>
                    <a:pt x="1454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4" name="Google Shape;1624;p47"/>
            <p:cNvSpPr/>
            <p:nvPr/>
          </p:nvSpPr>
          <p:spPr>
            <a:xfrm>
              <a:off x="2013100" y="2044025"/>
              <a:ext cx="51400" cy="76475"/>
            </a:xfrm>
            <a:custGeom>
              <a:avLst/>
              <a:gdLst/>
              <a:ahLst/>
              <a:cxnLst/>
              <a:rect l="l" t="t" r="r" b="b"/>
              <a:pathLst>
                <a:path w="2056" h="3059" extrusionOk="0">
                  <a:moveTo>
                    <a:pt x="1028" y="502"/>
                  </a:moveTo>
                  <a:cubicBezTo>
                    <a:pt x="1178" y="502"/>
                    <a:pt x="1278" y="602"/>
                    <a:pt x="1329" y="752"/>
                  </a:cubicBezTo>
                  <a:cubicBezTo>
                    <a:pt x="1404" y="903"/>
                    <a:pt x="1429" y="1178"/>
                    <a:pt x="1429" y="1529"/>
                  </a:cubicBezTo>
                  <a:cubicBezTo>
                    <a:pt x="1429" y="1880"/>
                    <a:pt x="1404" y="2156"/>
                    <a:pt x="1329" y="2306"/>
                  </a:cubicBezTo>
                  <a:cubicBezTo>
                    <a:pt x="1278" y="2482"/>
                    <a:pt x="1178" y="2557"/>
                    <a:pt x="1028" y="2557"/>
                  </a:cubicBezTo>
                  <a:cubicBezTo>
                    <a:pt x="877" y="2557"/>
                    <a:pt x="777" y="2482"/>
                    <a:pt x="702" y="2306"/>
                  </a:cubicBezTo>
                  <a:cubicBezTo>
                    <a:pt x="652" y="2156"/>
                    <a:pt x="602" y="1905"/>
                    <a:pt x="602" y="1529"/>
                  </a:cubicBezTo>
                  <a:cubicBezTo>
                    <a:pt x="602" y="1178"/>
                    <a:pt x="652" y="903"/>
                    <a:pt x="702" y="752"/>
                  </a:cubicBezTo>
                  <a:cubicBezTo>
                    <a:pt x="777" y="602"/>
                    <a:pt x="877" y="502"/>
                    <a:pt x="1028" y="502"/>
                  </a:cubicBezTo>
                  <a:close/>
                  <a:moveTo>
                    <a:pt x="1028" y="0"/>
                  </a:moveTo>
                  <a:cubicBezTo>
                    <a:pt x="677" y="0"/>
                    <a:pt x="401" y="126"/>
                    <a:pt x="251" y="376"/>
                  </a:cubicBezTo>
                  <a:cubicBezTo>
                    <a:pt x="75" y="627"/>
                    <a:pt x="0" y="1003"/>
                    <a:pt x="0" y="1529"/>
                  </a:cubicBezTo>
                  <a:cubicBezTo>
                    <a:pt x="0" y="2031"/>
                    <a:pt x="75" y="2406"/>
                    <a:pt x="251" y="2657"/>
                  </a:cubicBezTo>
                  <a:cubicBezTo>
                    <a:pt x="426" y="2933"/>
                    <a:pt x="677" y="3058"/>
                    <a:pt x="1028" y="3058"/>
                  </a:cubicBezTo>
                  <a:cubicBezTo>
                    <a:pt x="1379" y="3058"/>
                    <a:pt x="1629" y="2933"/>
                    <a:pt x="1805" y="2682"/>
                  </a:cubicBezTo>
                  <a:cubicBezTo>
                    <a:pt x="1980" y="2432"/>
                    <a:pt x="2055" y="2056"/>
                    <a:pt x="2055" y="1529"/>
                  </a:cubicBezTo>
                  <a:cubicBezTo>
                    <a:pt x="2055" y="1028"/>
                    <a:pt x="1980" y="652"/>
                    <a:pt x="1805" y="401"/>
                  </a:cubicBezTo>
                  <a:cubicBezTo>
                    <a:pt x="1629" y="126"/>
                    <a:pt x="1354" y="0"/>
                    <a:pt x="102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5" name="Google Shape;1625;p47"/>
            <p:cNvSpPr/>
            <p:nvPr/>
          </p:nvSpPr>
          <p:spPr>
            <a:xfrm>
              <a:off x="2074500" y="2045275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1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52" y="853"/>
                  </a:lnTo>
                  <a:cubicBezTo>
                    <a:pt x="677" y="828"/>
                    <a:pt x="752" y="752"/>
                    <a:pt x="853" y="652"/>
                  </a:cubicBezTo>
                  <a:lnTo>
                    <a:pt x="853" y="978"/>
                  </a:lnTo>
                  <a:lnTo>
                    <a:pt x="853" y="1254"/>
                  </a:lnTo>
                  <a:lnTo>
                    <a:pt x="853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6" name="Google Shape;1626;p47"/>
            <p:cNvSpPr/>
            <p:nvPr/>
          </p:nvSpPr>
          <p:spPr>
            <a:xfrm>
              <a:off x="2131525" y="2044025"/>
              <a:ext cx="51400" cy="76475"/>
            </a:xfrm>
            <a:custGeom>
              <a:avLst/>
              <a:gdLst/>
              <a:ahLst/>
              <a:cxnLst/>
              <a:rect l="l" t="t" r="r" b="b"/>
              <a:pathLst>
                <a:path w="2056" h="3059" extrusionOk="0">
                  <a:moveTo>
                    <a:pt x="1028" y="502"/>
                  </a:moveTo>
                  <a:cubicBezTo>
                    <a:pt x="1178" y="502"/>
                    <a:pt x="1278" y="602"/>
                    <a:pt x="1328" y="752"/>
                  </a:cubicBezTo>
                  <a:cubicBezTo>
                    <a:pt x="1404" y="903"/>
                    <a:pt x="1429" y="1178"/>
                    <a:pt x="1429" y="1529"/>
                  </a:cubicBezTo>
                  <a:cubicBezTo>
                    <a:pt x="1429" y="1880"/>
                    <a:pt x="1404" y="2156"/>
                    <a:pt x="1353" y="2306"/>
                  </a:cubicBezTo>
                  <a:cubicBezTo>
                    <a:pt x="1278" y="2482"/>
                    <a:pt x="1178" y="2557"/>
                    <a:pt x="1028" y="2557"/>
                  </a:cubicBezTo>
                  <a:cubicBezTo>
                    <a:pt x="877" y="2557"/>
                    <a:pt x="777" y="2482"/>
                    <a:pt x="702" y="2306"/>
                  </a:cubicBezTo>
                  <a:cubicBezTo>
                    <a:pt x="652" y="2156"/>
                    <a:pt x="602" y="1905"/>
                    <a:pt x="602" y="1529"/>
                  </a:cubicBezTo>
                  <a:cubicBezTo>
                    <a:pt x="602" y="1178"/>
                    <a:pt x="652" y="903"/>
                    <a:pt x="702" y="752"/>
                  </a:cubicBezTo>
                  <a:cubicBezTo>
                    <a:pt x="777" y="602"/>
                    <a:pt x="877" y="502"/>
                    <a:pt x="1028" y="502"/>
                  </a:cubicBezTo>
                  <a:close/>
                  <a:moveTo>
                    <a:pt x="1028" y="0"/>
                  </a:moveTo>
                  <a:cubicBezTo>
                    <a:pt x="677" y="0"/>
                    <a:pt x="401" y="126"/>
                    <a:pt x="251" y="376"/>
                  </a:cubicBezTo>
                  <a:cubicBezTo>
                    <a:pt x="75" y="627"/>
                    <a:pt x="0" y="1003"/>
                    <a:pt x="0" y="1529"/>
                  </a:cubicBezTo>
                  <a:cubicBezTo>
                    <a:pt x="0" y="2031"/>
                    <a:pt x="75" y="2406"/>
                    <a:pt x="251" y="2657"/>
                  </a:cubicBezTo>
                  <a:cubicBezTo>
                    <a:pt x="426" y="2933"/>
                    <a:pt x="677" y="3058"/>
                    <a:pt x="1028" y="3058"/>
                  </a:cubicBezTo>
                  <a:cubicBezTo>
                    <a:pt x="1379" y="3058"/>
                    <a:pt x="1629" y="2933"/>
                    <a:pt x="1805" y="2682"/>
                  </a:cubicBezTo>
                  <a:cubicBezTo>
                    <a:pt x="1980" y="2432"/>
                    <a:pt x="2055" y="2056"/>
                    <a:pt x="2055" y="1529"/>
                  </a:cubicBezTo>
                  <a:cubicBezTo>
                    <a:pt x="2055" y="1028"/>
                    <a:pt x="1980" y="652"/>
                    <a:pt x="1805" y="401"/>
                  </a:cubicBezTo>
                  <a:cubicBezTo>
                    <a:pt x="1629" y="126"/>
                    <a:pt x="1379" y="0"/>
                    <a:pt x="102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7" name="Google Shape;1627;p47"/>
            <p:cNvSpPr/>
            <p:nvPr/>
          </p:nvSpPr>
          <p:spPr>
            <a:xfrm>
              <a:off x="2192925" y="2045275"/>
              <a:ext cx="36975" cy="73950"/>
            </a:xfrm>
            <a:custGeom>
              <a:avLst/>
              <a:gdLst/>
              <a:ahLst/>
              <a:cxnLst/>
              <a:rect l="l" t="t" r="r" b="b"/>
              <a:pathLst>
                <a:path w="1479" h="2958" extrusionOk="0">
                  <a:moveTo>
                    <a:pt x="953" y="1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52" y="853"/>
                  </a:lnTo>
                  <a:cubicBezTo>
                    <a:pt x="677" y="828"/>
                    <a:pt x="752" y="752"/>
                    <a:pt x="852" y="652"/>
                  </a:cubicBezTo>
                  <a:lnTo>
                    <a:pt x="852" y="978"/>
                  </a:lnTo>
                  <a:lnTo>
                    <a:pt x="852" y="1254"/>
                  </a:lnTo>
                  <a:lnTo>
                    <a:pt x="852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8" name="Google Shape;1628;p47"/>
            <p:cNvSpPr/>
            <p:nvPr/>
          </p:nvSpPr>
          <p:spPr>
            <a:xfrm>
              <a:off x="2249925" y="2044025"/>
              <a:ext cx="51425" cy="76475"/>
            </a:xfrm>
            <a:custGeom>
              <a:avLst/>
              <a:gdLst/>
              <a:ahLst/>
              <a:cxnLst/>
              <a:rect l="l" t="t" r="r" b="b"/>
              <a:pathLst>
                <a:path w="2057" h="3059" extrusionOk="0">
                  <a:moveTo>
                    <a:pt x="1029" y="502"/>
                  </a:moveTo>
                  <a:cubicBezTo>
                    <a:pt x="1179" y="502"/>
                    <a:pt x="1279" y="602"/>
                    <a:pt x="1354" y="752"/>
                  </a:cubicBezTo>
                  <a:cubicBezTo>
                    <a:pt x="1404" y="903"/>
                    <a:pt x="1430" y="1178"/>
                    <a:pt x="1430" y="1529"/>
                  </a:cubicBezTo>
                  <a:cubicBezTo>
                    <a:pt x="1430" y="1880"/>
                    <a:pt x="1404" y="2156"/>
                    <a:pt x="1354" y="2306"/>
                  </a:cubicBezTo>
                  <a:cubicBezTo>
                    <a:pt x="1279" y="2482"/>
                    <a:pt x="1179" y="2557"/>
                    <a:pt x="1029" y="2557"/>
                  </a:cubicBezTo>
                  <a:cubicBezTo>
                    <a:pt x="878" y="2557"/>
                    <a:pt x="778" y="2482"/>
                    <a:pt x="703" y="2306"/>
                  </a:cubicBezTo>
                  <a:cubicBezTo>
                    <a:pt x="653" y="2156"/>
                    <a:pt x="628" y="1905"/>
                    <a:pt x="628" y="1529"/>
                  </a:cubicBezTo>
                  <a:cubicBezTo>
                    <a:pt x="628" y="1178"/>
                    <a:pt x="653" y="903"/>
                    <a:pt x="703" y="752"/>
                  </a:cubicBezTo>
                  <a:cubicBezTo>
                    <a:pt x="778" y="602"/>
                    <a:pt x="878" y="502"/>
                    <a:pt x="1029" y="502"/>
                  </a:cubicBezTo>
                  <a:close/>
                  <a:moveTo>
                    <a:pt x="1029" y="0"/>
                  </a:moveTo>
                  <a:cubicBezTo>
                    <a:pt x="678" y="0"/>
                    <a:pt x="427" y="126"/>
                    <a:pt x="252" y="376"/>
                  </a:cubicBezTo>
                  <a:cubicBezTo>
                    <a:pt x="76" y="627"/>
                    <a:pt x="1" y="1003"/>
                    <a:pt x="1" y="1529"/>
                  </a:cubicBezTo>
                  <a:cubicBezTo>
                    <a:pt x="1" y="2031"/>
                    <a:pt x="76" y="2406"/>
                    <a:pt x="252" y="2657"/>
                  </a:cubicBezTo>
                  <a:cubicBezTo>
                    <a:pt x="427" y="2933"/>
                    <a:pt x="678" y="3058"/>
                    <a:pt x="1029" y="3058"/>
                  </a:cubicBezTo>
                  <a:cubicBezTo>
                    <a:pt x="1379" y="3058"/>
                    <a:pt x="1630" y="2933"/>
                    <a:pt x="1805" y="2682"/>
                  </a:cubicBezTo>
                  <a:cubicBezTo>
                    <a:pt x="1981" y="2432"/>
                    <a:pt x="2056" y="2056"/>
                    <a:pt x="2056" y="1529"/>
                  </a:cubicBezTo>
                  <a:cubicBezTo>
                    <a:pt x="2056" y="1028"/>
                    <a:pt x="1981" y="652"/>
                    <a:pt x="1805" y="401"/>
                  </a:cubicBezTo>
                  <a:cubicBezTo>
                    <a:pt x="1630" y="126"/>
                    <a:pt x="1379" y="0"/>
                    <a:pt x="102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29" name="Google Shape;1629;p47"/>
            <p:cNvSpPr/>
            <p:nvPr/>
          </p:nvSpPr>
          <p:spPr>
            <a:xfrm>
              <a:off x="2311350" y="2045275"/>
              <a:ext cx="36975" cy="73950"/>
            </a:xfrm>
            <a:custGeom>
              <a:avLst/>
              <a:gdLst/>
              <a:ahLst/>
              <a:cxnLst/>
              <a:rect l="l" t="t" r="r" b="b"/>
              <a:pathLst>
                <a:path w="1479" h="2958" extrusionOk="0">
                  <a:moveTo>
                    <a:pt x="953" y="1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52" y="853"/>
                  </a:lnTo>
                  <a:cubicBezTo>
                    <a:pt x="677" y="828"/>
                    <a:pt x="752" y="752"/>
                    <a:pt x="852" y="652"/>
                  </a:cubicBezTo>
                  <a:lnTo>
                    <a:pt x="852" y="978"/>
                  </a:lnTo>
                  <a:lnTo>
                    <a:pt x="852" y="1254"/>
                  </a:lnTo>
                  <a:lnTo>
                    <a:pt x="852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0" name="Google Shape;1630;p47"/>
            <p:cNvSpPr/>
            <p:nvPr/>
          </p:nvSpPr>
          <p:spPr>
            <a:xfrm>
              <a:off x="2368350" y="2044025"/>
              <a:ext cx="52050" cy="76475"/>
            </a:xfrm>
            <a:custGeom>
              <a:avLst/>
              <a:gdLst/>
              <a:ahLst/>
              <a:cxnLst/>
              <a:rect l="l" t="t" r="r" b="b"/>
              <a:pathLst>
                <a:path w="2082" h="3059" extrusionOk="0">
                  <a:moveTo>
                    <a:pt x="1028" y="502"/>
                  </a:moveTo>
                  <a:cubicBezTo>
                    <a:pt x="1179" y="502"/>
                    <a:pt x="1279" y="602"/>
                    <a:pt x="1354" y="752"/>
                  </a:cubicBezTo>
                  <a:cubicBezTo>
                    <a:pt x="1404" y="903"/>
                    <a:pt x="1454" y="1178"/>
                    <a:pt x="1454" y="1529"/>
                  </a:cubicBezTo>
                  <a:cubicBezTo>
                    <a:pt x="1454" y="1880"/>
                    <a:pt x="1404" y="2156"/>
                    <a:pt x="1354" y="2306"/>
                  </a:cubicBezTo>
                  <a:cubicBezTo>
                    <a:pt x="1279" y="2482"/>
                    <a:pt x="1179" y="2557"/>
                    <a:pt x="1028" y="2557"/>
                  </a:cubicBezTo>
                  <a:cubicBezTo>
                    <a:pt x="878" y="2557"/>
                    <a:pt x="778" y="2482"/>
                    <a:pt x="703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8"/>
                    <a:pt x="652" y="903"/>
                    <a:pt x="703" y="752"/>
                  </a:cubicBezTo>
                  <a:cubicBezTo>
                    <a:pt x="778" y="602"/>
                    <a:pt x="878" y="502"/>
                    <a:pt x="1028" y="502"/>
                  </a:cubicBezTo>
                  <a:close/>
                  <a:moveTo>
                    <a:pt x="1028" y="0"/>
                  </a:moveTo>
                  <a:cubicBezTo>
                    <a:pt x="678" y="0"/>
                    <a:pt x="427" y="126"/>
                    <a:pt x="251" y="376"/>
                  </a:cubicBezTo>
                  <a:cubicBezTo>
                    <a:pt x="76" y="627"/>
                    <a:pt x="1" y="1003"/>
                    <a:pt x="1" y="1529"/>
                  </a:cubicBezTo>
                  <a:cubicBezTo>
                    <a:pt x="1" y="2031"/>
                    <a:pt x="76" y="2406"/>
                    <a:pt x="251" y="2657"/>
                  </a:cubicBezTo>
                  <a:cubicBezTo>
                    <a:pt x="427" y="2933"/>
                    <a:pt x="678" y="3058"/>
                    <a:pt x="1028" y="3058"/>
                  </a:cubicBezTo>
                  <a:cubicBezTo>
                    <a:pt x="1379" y="3058"/>
                    <a:pt x="1655" y="2933"/>
                    <a:pt x="1805" y="2682"/>
                  </a:cubicBezTo>
                  <a:cubicBezTo>
                    <a:pt x="1981" y="2432"/>
                    <a:pt x="2081" y="2056"/>
                    <a:pt x="2081" y="1529"/>
                  </a:cubicBezTo>
                  <a:cubicBezTo>
                    <a:pt x="2081" y="1028"/>
                    <a:pt x="1981" y="652"/>
                    <a:pt x="1805" y="401"/>
                  </a:cubicBezTo>
                  <a:cubicBezTo>
                    <a:pt x="1630" y="126"/>
                    <a:pt x="1379" y="0"/>
                    <a:pt x="102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1" name="Google Shape;1631;p47"/>
            <p:cNvSpPr/>
            <p:nvPr/>
          </p:nvSpPr>
          <p:spPr>
            <a:xfrm>
              <a:off x="2429750" y="2045275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1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53" y="853"/>
                  </a:lnTo>
                  <a:cubicBezTo>
                    <a:pt x="678" y="828"/>
                    <a:pt x="753" y="752"/>
                    <a:pt x="853" y="652"/>
                  </a:cubicBezTo>
                  <a:lnTo>
                    <a:pt x="853" y="978"/>
                  </a:lnTo>
                  <a:lnTo>
                    <a:pt x="853" y="1254"/>
                  </a:lnTo>
                  <a:lnTo>
                    <a:pt x="853" y="2958"/>
                  </a:lnTo>
                  <a:lnTo>
                    <a:pt x="1480" y="2958"/>
                  </a:lnTo>
                  <a:lnTo>
                    <a:pt x="148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2" name="Google Shape;1632;p47"/>
            <p:cNvSpPr/>
            <p:nvPr/>
          </p:nvSpPr>
          <p:spPr>
            <a:xfrm>
              <a:off x="2486775" y="2044025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28" y="502"/>
                  </a:moveTo>
                  <a:cubicBezTo>
                    <a:pt x="1179" y="502"/>
                    <a:pt x="1279" y="602"/>
                    <a:pt x="1354" y="752"/>
                  </a:cubicBezTo>
                  <a:cubicBezTo>
                    <a:pt x="1404" y="903"/>
                    <a:pt x="1454" y="1178"/>
                    <a:pt x="1454" y="1529"/>
                  </a:cubicBezTo>
                  <a:cubicBezTo>
                    <a:pt x="1454" y="1880"/>
                    <a:pt x="1404" y="2156"/>
                    <a:pt x="1354" y="2306"/>
                  </a:cubicBezTo>
                  <a:cubicBezTo>
                    <a:pt x="1279" y="2482"/>
                    <a:pt x="1179" y="2557"/>
                    <a:pt x="1028" y="2557"/>
                  </a:cubicBezTo>
                  <a:cubicBezTo>
                    <a:pt x="878" y="2557"/>
                    <a:pt x="778" y="2482"/>
                    <a:pt x="728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8"/>
                    <a:pt x="652" y="903"/>
                    <a:pt x="728" y="752"/>
                  </a:cubicBezTo>
                  <a:cubicBezTo>
                    <a:pt x="778" y="602"/>
                    <a:pt x="878" y="502"/>
                    <a:pt x="1028" y="502"/>
                  </a:cubicBezTo>
                  <a:close/>
                  <a:moveTo>
                    <a:pt x="1028" y="0"/>
                  </a:moveTo>
                  <a:cubicBezTo>
                    <a:pt x="677" y="0"/>
                    <a:pt x="427" y="126"/>
                    <a:pt x="251" y="376"/>
                  </a:cubicBezTo>
                  <a:cubicBezTo>
                    <a:pt x="76" y="627"/>
                    <a:pt x="1" y="1003"/>
                    <a:pt x="1" y="1529"/>
                  </a:cubicBezTo>
                  <a:cubicBezTo>
                    <a:pt x="1" y="2031"/>
                    <a:pt x="76" y="2406"/>
                    <a:pt x="251" y="2657"/>
                  </a:cubicBezTo>
                  <a:cubicBezTo>
                    <a:pt x="427" y="2933"/>
                    <a:pt x="702" y="3058"/>
                    <a:pt x="1028" y="3058"/>
                  </a:cubicBezTo>
                  <a:cubicBezTo>
                    <a:pt x="1379" y="3058"/>
                    <a:pt x="1655" y="2933"/>
                    <a:pt x="1805" y="2682"/>
                  </a:cubicBezTo>
                  <a:cubicBezTo>
                    <a:pt x="1981" y="2432"/>
                    <a:pt x="2081" y="2056"/>
                    <a:pt x="2081" y="1529"/>
                  </a:cubicBezTo>
                  <a:cubicBezTo>
                    <a:pt x="2081" y="1028"/>
                    <a:pt x="1981" y="652"/>
                    <a:pt x="1805" y="401"/>
                  </a:cubicBezTo>
                  <a:cubicBezTo>
                    <a:pt x="1630" y="126"/>
                    <a:pt x="1379" y="0"/>
                    <a:pt x="102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3" name="Google Shape;1633;p47"/>
            <p:cNvSpPr/>
            <p:nvPr/>
          </p:nvSpPr>
          <p:spPr>
            <a:xfrm>
              <a:off x="2548175" y="2045275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1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52" y="853"/>
                  </a:lnTo>
                  <a:cubicBezTo>
                    <a:pt x="703" y="828"/>
                    <a:pt x="753" y="752"/>
                    <a:pt x="878" y="652"/>
                  </a:cubicBezTo>
                  <a:lnTo>
                    <a:pt x="878" y="652"/>
                  </a:lnTo>
                  <a:lnTo>
                    <a:pt x="853" y="978"/>
                  </a:lnTo>
                  <a:lnTo>
                    <a:pt x="853" y="1254"/>
                  </a:lnTo>
                  <a:lnTo>
                    <a:pt x="853" y="2958"/>
                  </a:lnTo>
                  <a:lnTo>
                    <a:pt x="1480" y="2958"/>
                  </a:lnTo>
                  <a:lnTo>
                    <a:pt x="148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4" name="Google Shape;1634;p47"/>
            <p:cNvSpPr/>
            <p:nvPr/>
          </p:nvSpPr>
          <p:spPr>
            <a:xfrm>
              <a:off x="2605200" y="2044025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28" y="502"/>
                  </a:moveTo>
                  <a:cubicBezTo>
                    <a:pt x="1179" y="502"/>
                    <a:pt x="1279" y="602"/>
                    <a:pt x="1354" y="752"/>
                  </a:cubicBezTo>
                  <a:cubicBezTo>
                    <a:pt x="1404" y="903"/>
                    <a:pt x="1454" y="1178"/>
                    <a:pt x="1454" y="1529"/>
                  </a:cubicBezTo>
                  <a:cubicBezTo>
                    <a:pt x="1454" y="1880"/>
                    <a:pt x="1429" y="2156"/>
                    <a:pt x="1354" y="2306"/>
                  </a:cubicBezTo>
                  <a:cubicBezTo>
                    <a:pt x="1279" y="2482"/>
                    <a:pt x="1179" y="2557"/>
                    <a:pt x="1028" y="2557"/>
                  </a:cubicBezTo>
                  <a:cubicBezTo>
                    <a:pt x="878" y="2557"/>
                    <a:pt x="778" y="2482"/>
                    <a:pt x="727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8"/>
                    <a:pt x="652" y="903"/>
                    <a:pt x="727" y="752"/>
                  </a:cubicBezTo>
                  <a:cubicBezTo>
                    <a:pt x="778" y="602"/>
                    <a:pt x="878" y="502"/>
                    <a:pt x="1028" y="502"/>
                  </a:cubicBezTo>
                  <a:close/>
                  <a:moveTo>
                    <a:pt x="1028" y="0"/>
                  </a:moveTo>
                  <a:cubicBezTo>
                    <a:pt x="677" y="0"/>
                    <a:pt x="427" y="126"/>
                    <a:pt x="251" y="376"/>
                  </a:cubicBezTo>
                  <a:cubicBezTo>
                    <a:pt x="76" y="627"/>
                    <a:pt x="1" y="1003"/>
                    <a:pt x="1" y="1529"/>
                  </a:cubicBezTo>
                  <a:cubicBezTo>
                    <a:pt x="1" y="2031"/>
                    <a:pt x="101" y="2406"/>
                    <a:pt x="251" y="2657"/>
                  </a:cubicBezTo>
                  <a:cubicBezTo>
                    <a:pt x="427" y="2933"/>
                    <a:pt x="702" y="3058"/>
                    <a:pt x="1028" y="3058"/>
                  </a:cubicBezTo>
                  <a:cubicBezTo>
                    <a:pt x="1379" y="3058"/>
                    <a:pt x="1655" y="2933"/>
                    <a:pt x="1830" y="2682"/>
                  </a:cubicBezTo>
                  <a:cubicBezTo>
                    <a:pt x="1981" y="2432"/>
                    <a:pt x="2081" y="2056"/>
                    <a:pt x="2081" y="1529"/>
                  </a:cubicBezTo>
                  <a:cubicBezTo>
                    <a:pt x="2081" y="1028"/>
                    <a:pt x="1981" y="652"/>
                    <a:pt x="1805" y="401"/>
                  </a:cubicBezTo>
                  <a:cubicBezTo>
                    <a:pt x="1630" y="126"/>
                    <a:pt x="1379" y="0"/>
                    <a:pt x="102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5" name="Google Shape;1635;p47"/>
            <p:cNvSpPr/>
            <p:nvPr/>
          </p:nvSpPr>
          <p:spPr>
            <a:xfrm>
              <a:off x="1600175" y="2259575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78" y="0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52" y="852"/>
                  </a:lnTo>
                  <a:cubicBezTo>
                    <a:pt x="703" y="827"/>
                    <a:pt x="778" y="752"/>
                    <a:pt x="878" y="652"/>
                  </a:cubicBezTo>
                  <a:lnTo>
                    <a:pt x="878" y="652"/>
                  </a:lnTo>
                  <a:lnTo>
                    <a:pt x="853" y="977"/>
                  </a:lnTo>
                  <a:lnTo>
                    <a:pt x="853" y="1253"/>
                  </a:lnTo>
                  <a:lnTo>
                    <a:pt x="853" y="2957"/>
                  </a:lnTo>
                  <a:lnTo>
                    <a:pt x="1480" y="2957"/>
                  </a:lnTo>
                  <a:lnTo>
                    <a:pt x="148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6" name="Google Shape;1636;p47"/>
            <p:cNvSpPr/>
            <p:nvPr/>
          </p:nvSpPr>
          <p:spPr>
            <a:xfrm>
              <a:off x="1657200" y="2258300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28" y="502"/>
                  </a:moveTo>
                  <a:cubicBezTo>
                    <a:pt x="1179" y="502"/>
                    <a:pt x="1279" y="602"/>
                    <a:pt x="1354" y="753"/>
                  </a:cubicBezTo>
                  <a:cubicBezTo>
                    <a:pt x="1429" y="903"/>
                    <a:pt x="1454" y="1179"/>
                    <a:pt x="1454" y="1530"/>
                  </a:cubicBezTo>
                  <a:cubicBezTo>
                    <a:pt x="1454" y="1881"/>
                    <a:pt x="1429" y="2156"/>
                    <a:pt x="1354" y="2307"/>
                  </a:cubicBezTo>
                  <a:cubicBezTo>
                    <a:pt x="1279" y="2482"/>
                    <a:pt x="1179" y="2557"/>
                    <a:pt x="1028" y="2557"/>
                  </a:cubicBezTo>
                  <a:cubicBezTo>
                    <a:pt x="903" y="2557"/>
                    <a:pt x="778" y="2482"/>
                    <a:pt x="727" y="2307"/>
                  </a:cubicBezTo>
                  <a:cubicBezTo>
                    <a:pt x="652" y="2156"/>
                    <a:pt x="627" y="1906"/>
                    <a:pt x="627" y="1530"/>
                  </a:cubicBezTo>
                  <a:cubicBezTo>
                    <a:pt x="627" y="1179"/>
                    <a:pt x="652" y="903"/>
                    <a:pt x="727" y="753"/>
                  </a:cubicBezTo>
                  <a:cubicBezTo>
                    <a:pt x="778" y="602"/>
                    <a:pt x="903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7" y="126"/>
                    <a:pt x="251" y="377"/>
                  </a:cubicBezTo>
                  <a:cubicBezTo>
                    <a:pt x="101" y="627"/>
                    <a:pt x="1" y="1003"/>
                    <a:pt x="1" y="1530"/>
                  </a:cubicBezTo>
                  <a:cubicBezTo>
                    <a:pt x="1" y="2031"/>
                    <a:pt x="101" y="2407"/>
                    <a:pt x="276" y="2658"/>
                  </a:cubicBezTo>
                  <a:cubicBezTo>
                    <a:pt x="452" y="2933"/>
                    <a:pt x="702" y="3059"/>
                    <a:pt x="1028" y="3059"/>
                  </a:cubicBezTo>
                  <a:cubicBezTo>
                    <a:pt x="1404" y="3059"/>
                    <a:pt x="1655" y="2933"/>
                    <a:pt x="1830" y="2683"/>
                  </a:cubicBezTo>
                  <a:cubicBezTo>
                    <a:pt x="1981" y="2432"/>
                    <a:pt x="2081" y="2056"/>
                    <a:pt x="2081" y="1530"/>
                  </a:cubicBezTo>
                  <a:cubicBezTo>
                    <a:pt x="2081" y="1028"/>
                    <a:pt x="1981" y="653"/>
                    <a:pt x="1805" y="402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7" name="Google Shape;1637;p47"/>
            <p:cNvSpPr/>
            <p:nvPr/>
          </p:nvSpPr>
          <p:spPr>
            <a:xfrm>
              <a:off x="1719225" y="2259575"/>
              <a:ext cx="36375" cy="73950"/>
            </a:xfrm>
            <a:custGeom>
              <a:avLst/>
              <a:gdLst/>
              <a:ahLst/>
              <a:cxnLst/>
              <a:rect l="l" t="t" r="r" b="b"/>
              <a:pathLst>
                <a:path w="1455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27" y="852"/>
                  </a:lnTo>
                  <a:cubicBezTo>
                    <a:pt x="677" y="827"/>
                    <a:pt x="753" y="752"/>
                    <a:pt x="853" y="652"/>
                  </a:cubicBezTo>
                  <a:lnTo>
                    <a:pt x="853" y="652"/>
                  </a:lnTo>
                  <a:lnTo>
                    <a:pt x="828" y="977"/>
                  </a:lnTo>
                  <a:lnTo>
                    <a:pt x="828" y="1253"/>
                  </a:lnTo>
                  <a:lnTo>
                    <a:pt x="828" y="2957"/>
                  </a:lnTo>
                  <a:lnTo>
                    <a:pt x="1454" y="2957"/>
                  </a:lnTo>
                  <a:lnTo>
                    <a:pt x="1454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8" name="Google Shape;1638;p47"/>
            <p:cNvSpPr/>
            <p:nvPr/>
          </p:nvSpPr>
          <p:spPr>
            <a:xfrm>
              <a:off x="1775625" y="2258300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53" y="502"/>
                  </a:moveTo>
                  <a:cubicBezTo>
                    <a:pt x="1178" y="502"/>
                    <a:pt x="1304" y="602"/>
                    <a:pt x="1354" y="753"/>
                  </a:cubicBezTo>
                  <a:cubicBezTo>
                    <a:pt x="1429" y="903"/>
                    <a:pt x="1454" y="1179"/>
                    <a:pt x="1454" y="1530"/>
                  </a:cubicBezTo>
                  <a:cubicBezTo>
                    <a:pt x="1454" y="1881"/>
                    <a:pt x="1429" y="2156"/>
                    <a:pt x="1354" y="2307"/>
                  </a:cubicBezTo>
                  <a:cubicBezTo>
                    <a:pt x="1304" y="2482"/>
                    <a:pt x="1178" y="2557"/>
                    <a:pt x="1053" y="2557"/>
                  </a:cubicBezTo>
                  <a:cubicBezTo>
                    <a:pt x="903" y="2557"/>
                    <a:pt x="777" y="2482"/>
                    <a:pt x="727" y="2307"/>
                  </a:cubicBezTo>
                  <a:cubicBezTo>
                    <a:pt x="652" y="2156"/>
                    <a:pt x="627" y="1906"/>
                    <a:pt x="627" y="1530"/>
                  </a:cubicBezTo>
                  <a:cubicBezTo>
                    <a:pt x="627" y="1179"/>
                    <a:pt x="652" y="903"/>
                    <a:pt x="727" y="753"/>
                  </a:cubicBezTo>
                  <a:cubicBezTo>
                    <a:pt x="777" y="602"/>
                    <a:pt x="903" y="502"/>
                    <a:pt x="1053" y="502"/>
                  </a:cubicBezTo>
                  <a:close/>
                  <a:moveTo>
                    <a:pt x="1053" y="1"/>
                  </a:moveTo>
                  <a:cubicBezTo>
                    <a:pt x="702" y="1"/>
                    <a:pt x="426" y="126"/>
                    <a:pt x="251" y="377"/>
                  </a:cubicBezTo>
                  <a:cubicBezTo>
                    <a:pt x="101" y="627"/>
                    <a:pt x="0" y="1003"/>
                    <a:pt x="0" y="1530"/>
                  </a:cubicBezTo>
                  <a:cubicBezTo>
                    <a:pt x="0" y="2031"/>
                    <a:pt x="101" y="2407"/>
                    <a:pt x="276" y="2658"/>
                  </a:cubicBezTo>
                  <a:cubicBezTo>
                    <a:pt x="452" y="2933"/>
                    <a:pt x="702" y="3059"/>
                    <a:pt x="1053" y="3059"/>
                  </a:cubicBezTo>
                  <a:cubicBezTo>
                    <a:pt x="1404" y="3059"/>
                    <a:pt x="1655" y="2933"/>
                    <a:pt x="1830" y="2683"/>
                  </a:cubicBezTo>
                  <a:cubicBezTo>
                    <a:pt x="2005" y="2432"/>
                    <a:pt x="2081" y="2056"/>
                    <a:pt x="2081" y="1530"/>
                  </a:cubicBezTo>
                  <a:cubicBezTo>
                    <a:pt x="2081" y="1028"/>
                    <a:pt x="1980" y="653"/>
                    <a:pt x="1805" y="402"/>
                  </a:cubicBezTo>
                  <a:cubicBezTo>
                    <a:pt x="1655" y="126"/>
                    <a:pt x="1379" y="1"/>
                    <a:pt x="105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39" name="Google Shape;1639;p47"/>
            <p:cNvSpPr/>
            <p:nvPr/>
          </p:nvSpPr>
          <p:spPr>
            <a:xfrm>
              <a:off x="1837650" y="2259575"/>
              <a:ext cx="36375" cy="73950"/>
            </a:xfrm>
            <a:custGeom>
              <a:avLst/>
              <a:gdLst/>
              <a:ahLst/>
              <a:cxnLst/>
              <a:rect l="l" t="t" r="r" b="b"/>
              <a:pathLst>
                <a:path w="1455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1" y="1128"/>
                  </a:lnTo>
                  <a:lnTo>
                    <a:pt x="627" y="852"/>
                  </a:lnTo>
                  <a:cubicBezTo>
                    <a:pt x="677" y="827"/>
                    <a:pt x="753" y="752"/>
                    <a:pt x="853" y="652"/>
                  </a:cubicBezTo>
                  <a:lnTo>
                    <a:pt x="853" y="977"/>
                  </a:lnTo>
                  <a:lnTo>
                    <a:pt x="828" y="1253"/>
                  </a:lnTo>
                  <a:lnTo>
                    <a:pt x="828" y="2957"/>
                  </a:lnTo>
                  <a:lnTo>
                    <a:pt x="1454" y="2957"/>
                  </a:lnTo>
                  <a:lnTo>
                    <a:pt x="1454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0" name="Google Shape;1640;p47"/>
            <p:cNvSpPr/>
            <p:nvPr/>
          </p:nvSpPr>
          <p:spPr>
            <a:xfrm>
              <a:off x="1894050" y="2258300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53" y="502"/>
                  </a:moveTo>
                  <a:cubicBezTo>
                    <a:pt x="1178" y="502"/>
                    <a:pt x="1304" y="602"/>
                    <a:pt x="1354" y="753"/>
                  </a:cubicBezTo>
                  <a:cubicBezTo>
                    <a:pt x="1429" y="903"/>
                    <a:pt x="1454" y="1179"/>
                    <a:pt x="1454" y="1530"/>
                  </a:cubicBezTo>
                  <a:cubicBezTo>
                    <a:pt x="1454" y="1881"/>
                    <a:pt x="1429" y="2156"/>
                    <a:pt x="1354" y="2307"/>
                  </a:cubicBezTo>
                  <a:cubicBezTo>
                    <a:pt x="1304" y="2482"/>
                    <a:pt x="1178" y="2557"/>
                    <a:pt x="1053" y="2557"/>
                  </a:cubicBezTo>
                  <a:cubicBezTo>
                    <a:pt x="903" y="2557"/>
                    <a:pt x="802" y="2482"/>
                    <a:pt x="727" y="2307"/>
                  </a:cubicBezTo>
                  <a:cubicBezTo>
                    <a:pt x="652" y="2156"/>
                    <a:pt x="627" y="1906"/>
                    <a:pt x="627" y="1530"/>
                  </a:cubicBezTo>
                  <a:cubicBezTo>
                    <a:pt x="627" y="1179"/>
                    <a:pt x="677" y="903"/>
                    <a:pt x="727" y="753"/>
                  </a:cubicBezTo>
                  <a:cubicBezTo>
                    <a:pt x="802" y="602"/>
                    <a:pt x="903" y="502"/>
                    <a:pt x="1053" y="502"/>
                  </a:cubicBezTo>
                  <a:close/>
                  <a:moveTo>
                    <a:pt x="1053" y="1"/>
                  </a:moveTo>
                  <a:cubicBezTo>
                    <a:pt x="702" y="1"/>
                    <a:pt x="426" y="126"/>
                    <a:pt x="276" y="377"/>
                  </a:cubicBezTo>
                  <a:cubicBezTo>
                    <a:pt x="101" y="627"/>
                    <a:pt x="0" y="1003"/>
                    <a:pt x="0" y="1530"/>
                  </a:cubicBezTo>
                  <a:cubicBezTo>
                    <a:pt x="0" y="2031"/>
                    <a:pt x="101" y="2407"/>
                    <a:pt x="276" y="2658"/>
                  </a:cubicBezTo>
                  <a:cubicBezTo>
                    <a:pt x="451" y="2933"/>
                    <a:pt x="702" y="3059"/>
                    <a:pt x="1053" y="3059"/>
                  </a:cubicBezTo>
                  <a:cubicBezTo>
                    <a:pt x="1404" y="3059"/>
                    <a:pt x="1654" y="2933"/>
                    <a:pt x="1830" y="2683"/>
                  </a:cubicBezTo>
                  <a:cubicBezTo>
                    <a:pt x="2005" y="2432"/>
                    <a:pt x="2081" y="2056"/>
                    <a:pt x="2081" y="1530"/>
                  </a:cubicBezTo>
                  <a:cubicBezTo>
                    <a:pt x="2081" y="1028"/>
                    <a:pt x="2005" y="653"/>
                    <a:pt x="1830" y="402"/>
                  </a:cubicBezTo>
                  <a:cubicBezTo>
                    <a:pt x="1654" y="126"/>
                    <a:pt x="1379" y="1"/>
                    <a:pt x="105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1" name="Google Shape;1641;p47"/>
            <p:cNvSpPr/>
            <p:nvPr/>
          </p:nvSpPr>
          <p:spPr>
            <a:xfrm>
              <a:off x="1956075" y="2259575"/>
              <a:ext cx="36375" cy="73950"/>
            </a:xfrm>
            <a:custGeom>
              <a:avLst/>
              <a:gdLst/>
              <a:ahLst/>
              <a:cxnLst/>
              <a:rect l="l" t="t" r="r" b="b"/>
              <a:pathLst>
                <a:path w="1455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1" y="1128"/>
                  </a:lnTo>
                  <a:lnTo>
                    <a:pt x="627" y="852"/>
                  </a:lnTo>
                  <a:cubicBezTo>
                    <a:pt x="677" y="827"/>
                    <a:pt x="752" y="752"/>
                    <a:pt x="853" y="652"/>
                  </a:cubicBezTo>
                  <a:lnTo>
                    <a:pt x="853" y="977"/>
                  </a:lnTo>
                  <a:lnTo>
                    <a:pt x="828" y="1253"/>
                  </a:lnTo>
                  <a:lnTo>
                    <a:pt x="828" y="2957"/>
                  </a:lnTo>
                  <a:lnTo>
                    <a:pt x="1454" y="2957"/>
                  </a:lnTo>
                  <a:lnTo>
                    <a:pt x="1454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2" name="Google Shape;1642;p47"/>
            <p:cNvSpPr/>
            <p:nvPr/>
          </p:nvSpPr>
          <p:spPr>
            <a:xfrm>
              <a:off x="2013100" y="2258300"/>
              <a:ext cx="51400" cy="76475"/>
            </a:xfrm>
            <a:custGeom>
              <a:avLst/>
              <a:gdLst/>
              <a:ahLst/>
              <a:cxnLst/>
              <a:rect l="l" t="t" r="r" b="b"/>
              <a:pathLst>
                <a:path w="2056" h="3059" extrusionOk="0">
                  <a:moveTo>
                    <a:pt x="1028" y="502"/>
                  </a:moveTo>
                  <a:cubicBezTo>
                    <a:pt x="1178" y="502"/>
                    <a:pt x="1278" y="602"/>
                    <a:pt x="1329" y="753"/>
                  </a:cubicBezTo>
                  <a:cubicBezTo>
                    <a:pt x="1404" y="903"/>
                    <a:pt x="1429" y="1179"/>
                    <a:pt x="1429" y="1530"/>
                  </a:cubicBezTo>
                  <a:cubicBezTo>
                    <a:pt x="1429" y="1881"/>
                    <a:pt x="1404" y="2156"/>
                    <a:pt x="1329" y="2307"/>
                  </a:cubicBezTo>
                  <a:cubicBezTo>
                    <a:pt x="1278" y="2482"/>
                    <a:pt x="1178" y="2557"/>
                    <a:pt x="1028" y="2557"/>
                  </a:cubicBezTo>
                  <a:cubicBezTo>
                    <a:pt x="877" y="2557"/>
                    <a:pt x="777" y="2482"/>
                    <a:pt x="702" y="2307"/>
                  </a:cubicBezTo>
                  <a:cubicBezTo>
                    <a:pt x="652" y="2156"/>
                    <a:pt x="602" y="1906"/>
                    <a:pt x="602" y="1530"/>
                  </a:cubicBezTo>
                  <a:cubicBezTo>
                    <a:pt x="602" y="1179"/>
                    <a:pt x="652" y="903"/>
                    <a:pt x="702" y="753"/>
                  </a:cubicBezTo>
                  <a:cubicBezTo>
                    <a:pt x="777" y="602"/>
                    <a:pt x="877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01" y="126"/>
                    <a:pt x="251" y="377"/>
                  </a:cubicBezTo>
                  <a:cubicBezTo>
                    <a:pt x="75" y="627"/>
                    <a:pt x="0" y="1003"/>
                    <a:pt x="0" y="1530"/>
                  </a:cubicBezTo>
                  <a:cubicBezTo>
                    <a:pt x="0" y="2031"/>
                    <a:pt x="75" y="2407"/>
                    <a:pt x="251" y="2658"/>
                  </a:cubicBezTo>
                  <a:cubicBezTo>
                    <a:pt x="426" y="2933"/>
                    <a:pt x="677" y="3059"/>
                    <a:pt x="1028" y="3059"/>
                  </a:cubicBezTo>
                  <a:cubicBezTo>
                    <a:pt x="1379" y="3059"/>
                    <a:pt x="1629" y="2933"/>
                    <a:pt x="1805" y="2683"/>
                  </a:cubicBezTo>
                  <a:cubicBezTo>
                    <a:pt x="1980" y="2432"/>
                    <a:pt x="2055" y="2056"/>
                    <a:pt x="2055" y="1530"/>
                  </a:cubicBezTo>
                  <a:cubicBezTo>
                    <a:pt x="2055" y="1028"/>
                    <a:pt x="1980" y="653"/>
                    <a:pt x="1805" y="402"/>
                  </a:cubicBezTo>
                  <a:cubicBezTo>
                    <a:pt x="1629" y="126"/>
                    <a:pt x="1354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3" name="Google Shape;1643;p47"/>
            <p:cNvSpPr/>
            <p:nvPr/>
          </p:nvSpPr>
          <p:spPr>
            <a:xfrm>
              <a:off x="2074500" y="2259575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0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52" y="852"/>
                  </a:lnTo>
                  <a:cubicBezTo>
                    <a:pt x="677" y="827"/>
                    <a:pt x="752" y="752"/>
                    <a:pt x="853" y="652"/>
                  </a:cubicBezTo>
                  <a:lnTo>
                    <a:pt x="853" y="977"/>
                  </a:lnTo>
                  <a:lnTo>
                    <a:pt x="853" y="1253"/>
                  </a:lnTo>
                  <a:lnTo>
                    <a:pt x="853" y="2957"/>
                  </a:lnTo>
                  <a:lnTo>
                    <a:pt x="1479" y="2957"/>
                  </a:lnTo>
                  <a:lnTo>
                    <a:pt x="1479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4" name="Google Shape;1644;p47"/>
            <p:cNvSpPr/>
            <p:nvPr/>
          </p:nvSpPr>
          <p:spPr>
            <a:xfrm>
              <a:off x="2131525" y="2258300"/>
              <a:ext cx="51400" cy="76475"/>
            </a:xfrm>
            <a:custGeom>
              <a:avLst/>
              <a:gdLst/>
              <a:ahLst/>
              <a:cxnLst/>
              <a:rect l="l" t="t" r="r" b="b"/>
              <a:pathLst>
                <a:path w="2056" h="3059" extrusionOk="0">
                  <a:moveTo>
                    <a:pt x="1028" y="502"/>
                  </a:moveTo>
                  <a:cubicBezTo>
                    <a:pt x="1178" y="502"/>
                    <a:pt x="1278" y="602"/>
                    <a:pt x="1328" y="753"/>
                  </a:cubicBezTo>
                  <a:cubicBezTo>
                    <a:pt x="1404" y="903"/>
                    <a:pt x="1429" y="1179"/>
                    <a:pt x="1429" y="1530"/>
                  </a:cubicBezTo>
                  <a:cubicBezTo>
                    <a:pt x="1429" y="1881"/>
                    <a:pt x="1404" y="2156"/>
                    <a:pt x="1353" y="2307"/>
                  </a:cubicBezTo>
                  <a:cubicBezTo>
                    <a:pt x="1278" y="2482"/>
                    <a:pt x="1178" y="2557"/>
                    <a:pt x="1028" y="2557"/>
                  </a:cubicBezTo>
                  <a:cubicBezTo>
                    <a:pt x="877" y="2557"/>
                    <a:pt x="777" y="2482"/>
                    <a:pt x="702" y="2307"/>
                  </a:cubicBezTo>
                  <a:cubicBezTo>
                    <a:pt x="652" y="2156"/>
                    <a:pt x="602" y="1906"/>
                    <a:pt x="602" y="1530"/>
                  </a:cubicBezTo>
                  <a:cubicBezTo>
                    <a:pt x="602" y="1179"/>
                    <a:pt x="652" y="903"/>
                    <a:pt x="702" y="753"/>
                  </a:cubicBezTo>
                  <a:cubicBezTo>
                    <a:pt x="777" y="602"/>
                    <a:pt x="877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01" y="126"/>
                    <a:pt x="251" y="377"/>
                  </a:cubicBezTo>
                  <a:cubicBezTo>
                    <a:pt x="75" y="627"/>
                    <a:pt x="0" y="1003"/>
                    <a:pt x="0" y="1530"/>
                  </a:cubicBezTo>
                  <a:cubicBezTo>
                    <a:pt x="0" y="2031"/>
                    <a:pt x="75" y="2407"/>
                    <a:pt x="251" y="2658"/>
                  </a:cubicBezTo>
                  <a:cubicBezTo>
                    <a:pt x="426" y="2933"/>
                    <a:pt x="677" y="3059"/>
                    <a:pt x="1028" y="3059"/>
                  </a:cubicBezTo>
                  <a:cubicBezTo>
                    <a:pt x="1379" y="3059"/>
                    <a:pt x="1629" y="2933"/>
                    <a:pt x="1805" y="2683"/>
                  </a:cubicBezTo>
                  <a:cubicBezTo>
                    <a:pt x="1980" y="2432"/>
                    <a:pt x="2055" y="2056"/>
                    <a:pt x="2055" y="1530"/>
                  </a:cubicBezTo>
                  <a:cubicBezTo>
                    <a:pt x="2055" y="1028"/>
                    <a:pt x="1980" y="653"/>
                    <a:pt x="1805" y="402"/>
                  </a:cubicBezTo>
                  <a:cubicBezTo>
                    <a:pt x="1629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5" name="Google Shape;1645;p47"/>
            <p:cNvSpPr/>
            <p:nvPr/>
          </p:nvSpPr>
          <p:spPr>
            <a:xfrm>
              <a:off x="2192925" y="2259575"/>
              <a:ext cx="36975" cy="73950"/>
            </a:xfrm>
            <a:custGeom>
              <a:avLst/>
              <a:gdLst/>
              <a:ahLst/>
              <a:cxnLst/>
              <a:rect l="l" t="t" r="r" b="b"/>
              <a:pathLst>
                <a:path w="1479" h="2958" extrusionOk="0">
                  <a:moveTo>
                    <a:pt x="953" y="0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52" y="852"/>
                  </a:lnTo>
                  <a:cubicBezTo>
                    <a:pt x="677" y="827"/>
                    <a:pt x="752" y="752"/>
                    <a:pt x="852" y="652"/>
                  </a:cubicBezTo>
                  <a:lnTo>
                    <a:pt x="852" y="977"/>
                  </a:lnTo>
                  <a:lnTo>
                    <a:pt x="852" y="1253"/>
                  </a:lnTo>
                  <a:lnTo>
                    <a:pt x="852" y="2957"/>
                  </a:lnTo>
                  <a:lnTo>
                    <a:pt x="1479" y="2957"/>
                  </a:lnTo>
                  <a:lnTo>
                    <a:pt x="1479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6" name="Google Shape;1646;p47"/>
            <p:cNvSpPr/>
            <p:nvPr/>
          </p:nvSpPr>
          <p:spPr>
            <a:xfrm>
              <a:off x="2249925" y="2258300"/>
              <a:ext cx="51425" cy="76475"/>
            </a:xfrm>
            <a:custGeom>
              <a:avLst/>
              <a:gdLst/>
              <a:ahLst/>
              <a:cxnLst/>
              <a:rect l="l" t="t" r="r" b="b"/>
              <a:pathLst>
                <a:path w="2057" h="3059" extrusionOk="0">
                  <a:moveTo>
                    <a:pt x="1029" y="502"/>
                  </a:moveTo>
                  <a:cubicBezTo>
                    <a:pt x="1179" y="502"/>
                    <a:pt x="1279" y="602"/>
                    <a:pt x="1354" y="753"/>
                  </a:cubicBezTo>
                  <a:cubicBezTo>
                    <a:pt x="1404" y="903"/>
                    <a:pt x="1430" y="1179"/>
                    <a:pt x="1430" y="1530"/>
                  </a:cubicBezTo>
                  <a:cubicBezTo>
                    <a:pt x="1430" y="1881"/>
                    <a:pt x="1404" y="2156"/>
                    <a:pt x="1354" y="2307"/>
                  </a:cubicBezTo>
                  <a:cubicBezTo>
                    <a:pt x="1279" y="2482"/>
                    <a:pt x="1179" y="2557"/>
                    <a:pt x="1029" y="2557"/>
                  </a:cubicBezTo>
                  <a:cubicBezTo>
                    <a:pt x="878" y="2557"/>
                    <a:pt x="778" y="2482"/>
                    <a:pt x="703" y="2307"/>
                  </a:cubicBezTo>
                  <a:cubicBezTo>
                    <a:pt x="653" y="2156"/>
                    <a:pt x="628" y="1906"/>
                    <a:pt x="628" y="1530"/>
                  </a:cubicBezTo>
                  <a:cubicBezTo>
                    <a:pt x="628" y="1179"/>
                    <a:pt x="653" y="903"/>
                    <a:pt x="703" y="753"/>
                  </a:cubicBezTo>
                  <a:cubicBezTo>
                    <a:pt x="778" y="602"/>
                    <a:pt x="878" y="502"/>
                    <a:pt x="1029" y="502"/>
                  </a:cubicBezTo>
                  <a:close/>
                  <a:moveTo>
                    <a:pt x="1029" y="1"/>
                  </a:moveTo>
                  <a:cubicBezTo>
                    <a:pt x="678" y="1"/>
                    <a:pt x="427" y="126"/>
                    <a:pt x="252" y="377"/>
                  </a:cubicBezTo>
                  <a:cubicBezTo>
                    <a:pt x="76" y="627"/>
                    <a:pt x="1" y="1003"/>
                    <a:pt x="1" y="1530"/>
                  </a:cubicBezTo>
                  <a:cubicBezTo>
                    <a:pt x="1" y="2031"/>
                    <a:pt x="76" y="2407"/>
                    <a:pt x="252" y="2658"/>
                  </a:cubicBezTo>
                  <a:cubicBezTo>
                    <a:pt x="427" y="2933"/>
                    <a:pt x="678" y="3059"/>
                    <a:pt x="1029" y="3059"/>
                  </a:cubicBezTo>
                  <a:cubicBezTo>
                    <a:pt x="1379" y="3059"/>
                    <a:pt x="1630" y="2933"/>
                    <a:pt x="1805" y="2683"/>
                  </a:cubicBezTo>
                  <a:cubicBezTo>
                    <a:pt x="1981" y="2432"/>
                    <a:pt x="2056" y="2056"/>
                    <a:pt x="2056" y="1530"/>
                  </a:cubicBezTo>
                  <a:cubicBezTo>
                    <a:pt x="2056" y="1028"/>
                    <a:pt x="1981" y="653"/>
                    <a:pt x="1805" y="402"/>
                  </a:cubicBezTo>
                  <a:cubicBezTo>
                    <a:pt x="1630" y="126"/>
                    <a:pt x="1379" y="1"/>
                    <a:pt x="102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7" name="Google Shape;1647;p47"/>
            <p:cNvSpPr/>
            <p:nvPr/>
          </p:nvSpPr>
          <p:spPr>
            <a:xfrm>
              <a:off x="2311350" y="2259575"/>
              <a:ext cx="36975" cy="73950"/>
            </a:xfrm>
            <a:custGeom>
              <a:avLst/>
              <a:gdLst/>
              <a:ahLst/>
              <a:cxnLst/>
              <a:rect l="l" t="t" r="r" b="b"/>
              <a:pathLst>
                <a:path w="1479" h="2958" extrusionOk="0">
                  <a:moveTo>
                    <a:pt x="953" y="0"/>
                  </a:moveTo>
                  <a:lnTo>
                    <a:pt x="0" y="752"/>
                  </a:lnTo>
                  <a:lnTo>
                    <a:pt x="301" y="1128"/>
                  </a:lnTo>
                  <a:lnTo>
                    <a:pt x="652" y="852"/>
                  </a:lnTo>
                  <a:cubicBezTo>
                    <a:pt x="677" y="827"/>
                    <a:pt x="752" y="752"/>
                    <a:pt x="852" y="652"/>
                  </a:cubicBezTo>
                  <a:lnTo>
                    <a:pt x="852" y="977"/>
                  </a:lnTo>
                  <a:lnTo>
                    <a:pt x="852" y="1253"/>
                  </a:lnTo>
                  <a:lnTo>
                    <a:pt x="852" y="2957"/>
                  </a:lnTo>
                  <a:lnTo>
                    <a:pt x="1479" y="2957"/>
                  </a:lnTo>
                  <a:lnTo>
                    <a:pt x="1479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8" name="Google Shape;1648;p47"/>
            <p:cNvSpPr/>
            <p:nvPr/>
          </p:nvSpPr>
          <p:spPr>
            <a:xfrm>
              <a:off x="2368350" y="2258300"/>
              <a:ext cx="52050" cy="76475"/>
            </a:xfrm>
            <a:custGeom>
              <a:avLst/>
              <a:gdLst/>
              <a:ahLst/>
              <a:cxnLst/>
              <a:rect l="l" t="t" r="r" b="b"/>
              <a:pathLst>
                <a:path w="2082" h="3059" extrusionOk="0">
                  <a:moveTo>
                    <a:pt x="1028" y="502"/>
                  </a:moveTo>
                  <a:cubicBezTo>
                    <a:pt x="1179" y="502"/>
                    <a:pt x="1279" y="602"/>
                    <a:pt x="1354" y="753"/>
                  </a:cubicBezTo>
                  <a:cubicBezTo>
                    <a:pt x="1404" y="903"/>
                    <a:pt x="1454" y="1179"/>
                    <a:pt x="1454" y="1530"/>
                  </a:cubicBezTo>
                  <a:cubicBezTo>
                    <a:pt x="1454" y="1881"/>
                    <a:pt x="1404" y="2156"/>
                    <a:pt x="1354" y="2307"/>
                  </a:cubicBezTo>
                  <a:cubicBezTo>
                    <a:pt x="1279" y="2482"/>
                    <a:pt x="1179" y="2557"/>
                    <a:pt x="1028" y="2557"/>
                  </a:cubicBezTo>
                  <a:cubicBezTo>
                    <a:pt x="878" y="2557"/>
                    <a:pt x="778" y="2482"/>
                    <a:pt x="703" y="2307"/>
                  </a:cubicBezTo>
                  <a:cubicBezTo>
                    <a:pt x="652" y="2156"/>
                    <a:pt x="627" y="1906"/>
                    <a:pt x="627" y="1530"/>
                  </a:cubicBezTo>
                  <a:cubicBezTo>
                    <a:pt x="627" y="1179"/>
                    <a:pt x="652" y="903"/>
                    <a:pt x="703" y="753"/>
                  </a:cubicBezTo>
                  <a:cubicBezTo>
                    <a:pt x="778" y="602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8" y="1"/>
                    <a:pt x="427" y="126"/>
                    <a:pt x="251" y="377"/>
                  </a:cubicBezTo>
                  <a:cubicBezTo>
                    <a:pt x="76" y="627"/>
                    <a:pt x="1" y="1003"/>
                    <a:pt x="1" y="1530"/>
                  </a:cubicBezTo>
                  <a:cubicBezTo>
                    <a:pt x="1" y="2031"/>
                    <a:pt x="76" y="2407"/>
                    <a:pt x="251" y="2658"/>
                  </a:cubicBezTo>
                  <a:cubicBezTo>
                    <a:pt x="427" y="2933"/>
                    <a:pt x="678" y="3059"/>
                    <a:pt x="1028" y="3059"/>
                  </a:cubicBezTo>
                  <a:cubicBezTo>
                    <a:pt x="1379" y="3059"/>
                    <a:pt x="1655" y="2933"/>
                    <a:pt x="1805" y="2683"/>
                  </a:cubicBezTo>
                  <a:cubicBezTo>
                    <a:pt x="1981" y="2432"/>
                    <a:pt x="2081" y="2056"/>
                    <a:pt x="2081" y="1530"/>
                  </a:cubicBezTo>
                  <a:cubicBezTo>
                    <a:pt x="2081" y="1028"/>
                    <a:pt x="1981" y="653"/>
                    <a:pt x="1805" y="402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49" name="Google Shape;1649;p47"/>
            <p:cNvSpPr/>
            <p:nvPr/>
          </p:nvSpPr>
          <p:spPr>
            <a:xfrm>
              <a:off x="2429750" y="2259575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53" y="852"/>
                  </a:lnTo>
                  <a:cubicBezTo>
                    <a:pt x="678" y="827"/>
                    <a:pt x="753" y="752"/>
                    <a:pt x="853" y="652"/>
                  </a:cubicBezTo>
                  <a:lnTo>
                    <a:pt x="853" y="977"/>
                  </a:lnTo>
                  <a:lnTo>
                    <a:pt x="853" y="1253"/>
                  </a:lnTo>
                  <a:lnTo>
                    <a:pt x="853" y="2957"/>
                  </a:lnTo>
                  <a:lnTo>
                    <a:pt x="1480" y="2957"/>
                  </a:lnTo>
                  <a:lnTo>
                    <a:pt x="148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0" name="Google Shape;1650;p47"/>
            <p:cNvSpPr/>
            <p:nvPr/>
          </p:nvSpPr>
          <p:spPr>
            <a:xfrm>
              <a:off x="2486775" y="2258300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28" y="502"/>
                  </a:moveTo>
                  <a:cubicBezTo>
                    <a:pt x="1179" y="502"/>
                    <a:pt x="1279" y="602"/>
                    <a:pt x="1354" y="753"/>
                  </a:cubicBezTo>
                  <a:cubicBezTo>
                    <a:pt x="1404" y="903"/>
                    <a:pt x="1454" y="1179"/>
                    <a:pt x="1454" y="1530"/>
                  </a:cubicBezTo>
                  <a:cubicBezTo>
                    <a:pt x="1454" y="1881"/>
                    <a:pt x="1404" y="2156"/>
                    <a:pt x="1354" y="2307"/>
                  </a:cubicBezTo>
                  <a:cubicBezTo>
                    <a:pt x="1279" y="2482"/>
                    <a:pt x="1179" y="2557"/>
                    <a:pt x="1028" y="2557"/>
                  </a:cubicBezTo>
                  <a:cubicBezTo>
                    <a:pt x="878" y="2557"/>
                    <a:pt x="778" y="2482"/>
                    <a:pt x="728" y="2307"/>
                  </a:cubicBezTo>
                  <a:cubicBezTo>
                    <a:pt x="652" y="2156"/>
                    <a:pt x="627" y="1906"/>
                    <a:pt x="627" y="1530"/>
                  </a:cubicBezTo>
                  <a:cubicBezTo>
                    <a:pt x="627" y="1179"/>
                    <a:pt x="652" y="903"/>
                    <a:pt x="728" y="753"/>
                  </a:cubicBezTo>
                  <a:cubicBezTo>
                    <a:pt x="778" y="602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7" y="126"/>
                    <a:pt x="251" y="377"/>
                  </a:cubicBezTo>
                  <a:cubicBezTo>
                    <a:pt x="76" y="627"/>
                    <a:pt x="1" y="1003"/>
                    <a:pt x="1" y="1530"/>
                  </a:cubicBezTo>
                  <a:cubicBezTo>
                    <a:pt x="1" y="2031"/>
                    <a:pt x="76" y="2407"/>
                    <a:pt x="251" y="2658"/>
                  </a:cubicBezTo>
                  <a:cubicBezTo>
                    <a:pt x="427" y="2933"/>
                    <a:pt x="702" y="3059"/>
                    <a:pt x="1028" y="3059"/>
                  </a:cubicBezTo>
                  <a:cubicBezTo>
                    <a:pt x="1379" y="3059"/>
                    <a:pt x="1655" y="2933"/>
                    <a:pt x="1805" y="2683"/>
                  </a:cubicBezTo>
                  <a:cubicBezTo>
                    <a:pt x="1981" y="2432"/>
                    <a:pt x="2081" y="2056"/>
                    <a:pt x="2081" y="1530"/>
                  </a:cubicBezTo>
                  <a:cubicBezTo>
                    <a:pt x="2081" y="1028"/>
                    <a:pt x="1981" y="653"/>
                    <a:pt x="1805" y="402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1" name="Google Shape;1651;p47"/>
            <p:cNvSpPr/>
            <p:nvPr/>
          </p:nvSpPr>
          <p:spPr>
            <a:xfrm>
              <a:off x="2548175" y="2259575"/>
              <a:ext cx="37000" cy="73950"/>
            </a:xfrm>
            <a:custGeom>
              <a:avLst/>
              <a:gdLst/>
              <a:ahLst/>
              <a:cxnLst/>
              <a:rect l="l" t="t" r="r" b="b"/>
              <a:pathLst>
                <a:path w="1480" h="2958" extrusionOk="0">
                  <a:moveTo>
                    <a:pt x="953" y="0"/>
                  </a:moveTo>
                  <a:lnTo>
                    <a:pt x="1" y="752"/>
                  </a:lnTo>
                  <a:lnTo>
                    <a:pt x="302" y="1128"/>
                  </a:lnTo>
                  <a:lnTo>
                    <a:pt x="652" y="852"/>
                  </a:lnTo>
                  <a:cubicBezTo>
                    <a:pt x="703" y="827"/>
                    <a:pt x="753" y="752"/>
                    <a:pt x="878" y="652"/>
                  </a:cubicBezTo>
                  <a:lnTo>
                    <a:pt x="878" y="652"/>
                  </a:lnTo>
                  <a:lnTo>
                    <a:pt x="853" y="977"/>
                  </a:lnTo>
                  <a:lnTo>
                    <a:pt x="853" y="1253"/>
                  </a:lnTo>
                  <a:lnTo>
                    <a:pt x="853" y="2957"/>
                  </a:lnTo>
                  <a:lnTo>
                    <a:pt x="1480" y="2957"/>
                  </a:lnTo>
                  <a:lnTo>
                    <a:pt x="1480" y="0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2" name="Google Shape;1652;p47"/>
            <p:cNvSpPr/>
            <p:nvPr/>
          </p:nvSpPr>
          <p:spPr>
            <a:xfrm>
              <a:off x="2605200" y="2258300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28" y="502"/>
                  </a:moveTo>
                  <a:cubicBezTo>
                    <a:pt x="1179" y="502"/>
                    <a:pt x="1279" y="602"/>
                    <a:pt x="1354" y="753"/>
                  </a:cubicBezTo>
                  <a:cubicBezTo>
                    <a:pt x="1404" y="903"/>
                    <a:pt x="1454" y="1179"/>
                    <a:pt x="1454" y="1530"/>
                  </a:cubicBezTo>
                  <a:cubicBezTo>
                    <a:pt x="1454" y="1881"/>
                    <a:pt x="1429" y="2156"/>
                    <a:pt x="1354" y="2307"/>
                  </a:cubicBezTo>
                  <a:cubicBezTo>
                    <a:pt x="1279" y="2482"/>
                    <a:pt x="1179" y="2557"/>
                    <a:pt x="1028" y="2557"/>
                  </a:cubicBezTo>
                  <a:cubicBezTo>
                    <a:pt x="878" y="2557"/>
                    <a:pt x="778" y="2482"/>
                    <a:pt x="727" y="2307"/>
                  </a:cubicBezTo>
                  <a:cubicBezTo>
                    <a:pt x="652" y="2156"/>
                    <a:pt x="627" y="1906"/>
                    <a:pt x="627" y="1530"/>
                  </a:cubicBezTo>
                  <a:cubicBezTo>
                    <a:pt x="627" y="1179"/>
                    <a:pt x="652" y="903"/>
                    <a:pt x="727" y="753"/>
                  </a:cubicBezTo>
                  <a:cubicBezTo>
                    <a:pt x="778" y="602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7" y="126"/>
                    <a:pt x="251" y="377"/>
                  </a:cubicBezTo>
                  <a:cubicBezTo>
                    <a:pt x="76" y="627"/>
                    <a:pt x="1" y="1003"/>
                    <a:pt x="1" y="1530"/>
                  </a:cubicBezTo>
                  <a:cubicBezTo>
                    <a:pt x="1" y="2031"/>
                    <a:pt x="101" y="2407"/>
                    <a:pt x="251" y="2658"/>
                  </a:cubicBezTo>
                  <a:cubicBezTo>
                    <a:pt x="427" y="2933"/>
                    <a:pt x="702" y="3059"/>
                    <a:pt x="1028" y="3059"/>
                  </a:cubicBezTo>
                  <a:cubicBezTo>
                    <a:pt x="1379" y="3059"/>
                    <a:pt x="1655" y="2933"/>
                    <a:pt x="1830" y="2683"/>
                  </a:cubicBezTo>
                  <a:cubicBezTo>
                    <a:pt x="1981" y="2432"/>
                    <a:pt x="2081" y="2056"/>
                    <a:pt x="2081" y="1530"/>
                  </a:cubicBezTo>
                  <a:cubicBezTo>
                    <a:pt x="2081" y="1028"/>
                    <a:pt x="1981" y="653"/>
                    <a:pt x="1805" y="402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3" name="Google Shape;1653;p47"/>
            <p:cNvSpPr/>
            <p:nvPr/>
          </p:nvSpPr>
          <p:spPr>
            <a:xfrm>
              <a:off x="1598300" y="2154925"/>
              <a:ext cx="51400" cy="76475"/>
            </a:xfrm>
            <a:custGeom>
              <a:avLst/>
              <a:gdLst/>
              <a:ahLst/>
              <a:cxnLst/>
              <a:rect l="l" t="t" r="r" b="b"/>
              <a:pathLst>
                <a:path w="2056" h="3059" extrusionOk="0">
                  <a:moveTo>
                    <a:pt x="1028" y="502"/>
                  </a:moveTo>
                  <a:cubicBezTo>
                    <a:pt x="1179" y="502"/>
                    <a:pt x="1279" y="577"/>
                    <a:pt x="1329" y="752"/>
                  </a:cubicBezTo>
                  <a:cubicBezTo>
                    <a:pt x="1404" y="903"/>
                    <a:pt x="1429" y="1179"/>
                    <a:pt x="1429" y="1529"/>
                  </a:cubicBezTo>
                  <a:cubicBezTo>
                    <a:pt x="1429" y="1880"/>
                    <a:pt x="1404" y="2156"/>
                    <a:pt x="1354" y="2306"/>
                  </a:cubicBezTo>
                  <a:cubicBezTo>
                    <a:pt x="1279" y="2457"/>
                    <a:pt x="1179" y="2557"/>
                    <a:pt x="1028" y="2557"/>
                  </a:cubicBezTo>
                  <a:cubicBezTo>
                    <a:pt x="878" y="2557"/>
                    <a:pt x="778" y="2482"/>
                    <a:pt x="702" y="2306"/>
                  </a:cubicBezTo>
                  <a:cubicBezTo>
                    <a:pt x="652" y="2156"/>
                    <a:pt x="602" y="1905"/>
                    <a:pt x="602" y="1529"/>
                  </a:cubicBezTo>
                  <a:cubicBezTo>
                    <a:pt x="602" y="1179"/>
                    <a:pt x="652" y="903"/>
                    <a:pt x="702" y="752"/>
                  </a:cubicBezTo>
                  <a:cubicBezTo>
                    <a:pt x="778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02" y="126"/>
                    <a:pt x="251" y="377"/>
                  </a:cubicBezTo>
                  <a:cubicBezTo>
                    <a:pt x="76" y="627"/>
                    <a:pt x="1" y="1003"/>
                    <a:pt x="1" y="1529"/>
                  </a:cubicBezTo>
                  <a:cubicBezTo>
                    <a:pt x="1" y="2031"/>
                    <a:pt x="76" y="2407"/>
                    <a:pt x="251" y="2657"/>
                  </a:cubicBezTo>
                  <a:cubicBezTo>
                    <a:pt x="427" y="2933"/>
                    <a:pt x="677" y="3058"/>
                    <a:pt x="1028" y="3058"/>
                  </a:cubicBezTo>
                  <a:cubicBezTo>
                    <a:pt x="1379" y="3058"/>
                    <a:pt x="1630" y="2933"/>
                    <a:pt x="1805" y="2682"/>
                  </a:cubicBezTo>
                  <a:cubicBezTo>
                    <a:pt x="1981" y="2432"/>
                    <a:pt x="2056" y="2056"/>
                    <a:pt x="2056" y="1529"/>
                  </a:cubicBezTo>
                  <a:cubicBezTo>
                    <a:pt x="2056" y="1028"/>
                    <a:pt x="1981" y="652"/>
                    <a:pt x="1805" y="402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4" name="Google Shape;1654;p47"/>
            <p:cNvSpPr/>
            <p:nvPr/>
          </p:nvSpPr>
          <p:spPr>
            <a:xfrm>
              <a:off x="1659700" y="2156175"/>
              <a:ext cx="37000" cy="73975"/>
            </a:xfrm>
            <a:custGeom>
              <a:avLst/>
              <a:gdLst/>
              <a:ahLst/>
              <a:cxnLst/>
              <a:rect l="l" t="t" r="r" b="b"/>
              <a:pathLst>
                <a:path w="1480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2" y="1129"/>
                  </a:lnTo>
                  <a:lnTo>
                    <a:pt x="652" y="853"/>
                  </a:lnTo>
                  <a:cubicBezTo>
                    <a:pt x="678" y="828"/>
                    <a:pt x="753" y="753"/>
                    <a:pt x="853" y="652"/>
                  </a:cubicBezTo>
                  <a:lnTo>
                    <a:pt x="853" y="978"/>
                  </a:lnTo>
                  <a:lnTo>
                    <a:pt x="853" y="1254"/>
                  </a:lnTo>
                  <a:lnTo>
                    <a:pt x="853" y="2958"/>
                  </a:lnTo>
                  <a:lnTo>
                    <a:pt x="1480" y="2958"/>
                  </a:lnTo>
                  <a:lnTo>
                    <a:pt x="1480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5" name="Google Shape;1655;p47"/>
            <p:cNvSpPr/>
            <p:nvPr/>
          </p:nvSpPr>
          <p:spPr>
            <a:xfrm>
              <a:off x="1716725" y="2154925"/>
              <a:ext cx="51400" cy="76475"/>
            </a:xfrm>
            <a:custGeom>
              <a:avLst/>
              <a:gdLst/>
              <a:ahLst/>
              <a:cxnLst/>
              <a:rect l="l" t="t" r="r" b="b"/>
              <a:pathLst>
                <a:path w="2056" h="3059" extrusionOk="0">
                  <a:moveTo>
                    <a:pt x="1028" y="502"/>
                  </a:moveTo>
                  <a:cubicBezTo>
                    <a:pt x="1178" y="502"/>
                    <a:pt x="1279" y="577"/>
                    <a:pt x="1354" y="752"/>
                  </a:cubicBezTo>
                  <a:cubicBezTo>
                    <a:pt x="1404" y="903"/>
                    <a:pt x="1454" y="1179"/>
                    <a:pt x="1454" y="1529"/>
                  </a:cubicBezTo>
                  <a:cubicBezTo>
                    <a:pt x="1454" y="1880"/>
                    <a:pt x="1404" y="2156"/>
                    <a:pt x="1354" y="2306"/>
                  </a:cubicBezTo>
                  <a:cubicBezTo>
                    <a:pt x="1279" y="2457"/>
                    <a:pt x="1178" y="2557"/>
                    <a:pt x="1028" y="2557"/>
                  </a:cubicBezTo>
                  <a:cubicBezTo>
                    <a:pt x="878" y="2557"/>
                    <a:pt x="777" y="2482"/>
                    <a:pt x="702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9"/>
                    <a:pt x="652" y="903"/>
                    <a:pt x="702" y="752"/>
                  </a:cubicBezTo>
                  <a:cubicBezTo>
                    <a:pt x="777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7" y="126"/>
                    <a:pt x="251" y="377"/>
                  </a:cubicBezTo>
                  <a:cubicBezTo>
                    <a:pt x="76" y="627"/>
                    <a:pt x="1" y="1003"/>
                    <a:pt x="1" y="1529"/>
                  </a:cubicBezTo>
                  <a:cubicBezTo>
                    <a:pt x="1" y="2031"/>
                    <a:pt x="76" y="2407"/>
                    <a:pt x="251" y="2657"/>
                  </a:cubicBezTo>
                  <a:cubicBezTo>
                    <a:pt x="427" y="2933"/>
                    <a:pt x="677" y="3058"/>
                    <a:pt x="1028" y="3058"/>
                  </a:cubicBezTo>
                  <a:cubicBezTo>
                    <a:pt x="1379" y="3058"/>
                    <a:pt x="1655" y="2933"/>
                    <a:pt x="1805" y="2682"/>
                  </a:cubicBezTo>
                  <a:cubicBezTo>
                    <a:pt x="1980" y="2432"/>
                    <a:pt x="2056" y="2056"/>
                    <a:pt x="2056" y="1529"/>
                  </a:cubicBezTo>
                  <a:cubicBezTo>
                    <a:pt x="2056" y="1028"/>
                    <a:pt x="1980" y="652"/>
                    <a:pt x="1805" y="402"/>
                  </a:cubicBezTo>
                  <a:cubicBezTo>
                    <a:pt x="1630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6" name="Google Shape;1656;p47"/>
            <p:cNvSpPr/>
            <p:nvPr/>
          </p:nvSpPr>
          <p:spPr>
            <a:xfrm>
              <a:off x="1778125" y="2156175"/>
              <a:ext cx="37000" cy="73975"/>
            </a:xfrm>
            <a:custGeom>
              <a:avLst/>
              <a:gdLst/>
              <a:ahLst/>
              <a:cxnLst/>
              <a:rect l="l" t="t" r="r" b="b"/>
              <a:pathLst>
                <a:path w="1480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1" y="1129"/>
                  </a:lnTo>
                  <a:lnTo>
                    <a:pt x="652" y="853"/>
                  </a:lnTo>
                  <a:cubicBezTo>
                    <a:pt x="677" y="828"/>
                    <a:pt x="753" y="753"/>
                    <a:pt x="853" y="652"/>
                  </a:cubicBezTo>
                  <a:lnTo>
                    <a:pt x="853" y="978"/>
                  </a:lnTo>
                  <a:lnTo>
                    <a:pt x="853" y="1254"/>
                  </a:lnTo>
                  <a:lnTo>
                    <a:pt x="853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7" name="Google Shape;1657;p47"/>
            <p:cNvSpPr/>
            <p:nvPr/>
          </p:nvSpPr>
          <p:spPr>
            <a:xfrm>
              <a:off x="1835150" y="2154925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28" y="502"/>
                  </a:moveTo>
                  <a:cubicBezTo>
                    <a:pt x="1178" y="502"/>
                    <a:pt x="1279" y="577"/>
                    <a:pt x="1354" y="752"/>
                  </a:cubicBezTo>
                  <a:cubicBezTo>
                    <a:pt x="1404" y="903"/>
                    <a:pt x="1454" y="1179"/>
                    <a:pt x="1454" y="1529"/>
                  </a:cubicBezTo>
                  <a:cubicBezTo>
                    <a:pt x="1454" y="1880"/>
                    <a:pt x="1404" y="2156"/>
                    <a:pt x="1354" y="2306"/>
                  </a:cubicBezTo>
                  <a:cubicBezTo>
                    <a:pt x="1279" y="2457"/>
                    <a:pt x="1178" y="2557"/>
                    <a:pt x="1028" y="2557"/>
                  </a:cubicBezTo>
                  <a:cubicBezTo>
                    <a:pt x="878" y="2557"/>
                    <a:pt x="777" y="2482"/>
                    <a:pt x="702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9"/>
                    <a:pt x="652" y="903"/>
                    <a:pt x="702" y="752"/>
                  </a:cubicBezTo>
                  <a:cubicBezTo>
                    <a:pt x="777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6" y="126"/>
                    <a:pt x="251" y="377"/>
                  </a:cubicBezTo>
                  <a:cubicBezTo>
                    <a:pt x="76" y="627"/>
                    <a:pt x="0" y="1003"/>
                    <a:pt x="0" y="1529"/>
                  </a:cubicBezTo>
                  <a:cubicBezTo>
                    <a:pt x="0" y="2031"/>
                    <a:pt x="76" y="2407"/>
                    <a:pt x="251" y="2657"/>
                  </a:cubicBezTo>
                  <a:cubicBezTo>
                    <a:pt x="426" y="2933"/>
                    <a:pt x="677" y="3058"/>
                    <a:pt x="1028" y="3058"/>
                  </a:cubicBezTo>
                  <a:cubicBezTo>
                    <a:pt x="1379" y="3058"/>
                    <a:pt x="1655" y="2933"/>
                    <a:pt x="1805" y="2682"/>
                  </a:cubicBezTo>
                  <a:cubicBezTo>
                    <a:pt x="1980" y="2432"/>
                    <a:pt x="2081" y="2056"/>
                    <a:pt x="2081" y="1529"/>
                  </a:cubicBezTo>
                  <a:cubicBezTo>
                    <a:pt x="2081" y="1028"/>
                    <a:pt x="1980" y="652"/>
                    <a:pt x="1805" y="402"/>
                  </a:cubicBezTo>
                  <a:cubicBezTo>
                    <a:pt x="1629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8" name="Google Shape;1658;p47"/>
            <p:cNvSpPr/>
            <p:nvPr/>
          </p:nvSpPr>
          <p:spPr>
            <a:xfrm>
              <a:off x="1896550" y="2156175"/>
              <a:ext cx="37000" cy="73975"/>
            </a:xfrm>
            <a:custGeom>
              <a:avLst/>
              <a:gdLst/>
              <a:ahLst/>
              <a:cxnLst/>
              <a:rect l="l" t="t" r="r" b="b"/>
              <a:pathLst>
                <a:path w="1480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1" y="1129"/>
                  </a:lnTo>
                  <a:lnTo>
                    <a:pt x="652" y="853"/>
                  </a:lnTo>
                  <a:cubicBezTo>
                    <a:pt x="677" y="828"/>
                    <a:pt x="752" y="753"/>
                    <a:pt x="878" y="652"/>
                  </a:cubicBezTo>
                  <a:lnTo>
                    <a:pt x="878" y="652"/>
                  </a:lnTo>
                  <a:lnTo>
                    <a:pt x="853" y="978"/>
                  </a:lnTo>
                  <a:lnTo>
                    <a:pt x="853" y="1254"/>
                  </a:lnTo>
                  <a:lnTo>
                    <a:pt x="853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59" name="Google Shape;1659;p47"/>
            <p:cNvSpPr/>
            <p:nvPr/>
          </p:nvSpPr>
          <p:spPr>
            <a:xfrm>
              <a:off x="1953575" y="2154925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28" y="502"/>
                  </a:moveTo>
                  <a:cubicBezTo>
                    <a:pt x="1178" y="502"/>
                    <a:pt x="1278" y="577"/>
                    <a:pt x="1354" y="752"/>
                  </a:cubicBezTo>
                  <a:cubicBezTo>
                    <a:pt x="1404" y="903"/>
                    <a:pt x="1454" y="1179"/>
                    <a:pt x="1454" y="1529"/>
                  </a:cubicBezTo>
                  <a:cubicBezTo>
                    <a:pt x="1454" y="1880"/>
                    <a:pt x="1404" y="2156"/>
                    <a:pt x="1354" y="2306"/>
                  </a:cubicBezTo>
                  <a:cubicBezTo>
                    <a:pt x="1278" y="2457"/>
                    <a:pt x="1178" y="2557"/>
                    <a:pt x="1028" y="2557"/>
                  </a:cubicBezTo>
                  <a:cubicBezTo>
                    <a:pt x="877" y="2557"/>
                    <a:pt x="777" y="2482"/>
                    <a:pt x="727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9"/>
                    <a:pt x="652" y="903"/>
                    <a:pt x="727" y="752"/>
                  </a:cubicBezTo>
                  <a:cubicBezTo>
                    <a:pt x="777" y="577"/>
                    <a:pt x="877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6" y="126"/>
                    <a:pt x="251" y="377"/>
                  </a:cubicBezTo>
                  <a:cubicBezTo>
                    <a:pt x="75" y="627"/>
                    <a:pt x="0" y="1003"/>
                    <a:pt x="0" y="1529"/>
                  </a:cubicBezTo>
                  <a:cubicBezTo>
                    <a:pt x="0" y="2031"/>
                    <a:pt x="75" y="2407"/>
                    <a:pt x="251" y="2657"/>
                  </a:cubicBezTo>
                  <a:cubicBezTo>
                    <a:pt x="426" y="2933"/>
                    <a:pt x="702" y="3058"/>
                    <a:pt x="1028" y="3058"/>
                  </a:cubicBezTo>
                  <a:cubicBezTo>
                    <a:pt x="1379" y="3058"/>
                    <a:pt x="1654" y="2933"/>
                    <a:pt x="1805" y="2682"/>
                  </a:cubicBezTo>
                  <a:cubicBezTo>
                    <a:pt x="1980" y="2432"/>
                    <a:pt x="2080" y="2056"/>
                    <a:pt x="2080" y="1529"/>
                  </a:cubicBezTo>
                  <a:cubicBezTo>
                    <a:pt x="2080" y="1028"/>
                    <a:pt x="1980" y="652"/>
                    <a:pt x="1805" y="402"/>
                  </a:cubicBezTo>
                  <a:cubicBezTo>
                    <a:pt x="1629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0" name="Google Shape;1660;p47"/>
            <p:cNvSpPr/>
            <p:nvPr/>
          </p:nvSpPr>
          <p:spPr>
            <a:xfrm>
              <a:off x="2014975" y="2156175"/>
              <a:ext cx="37000" cy="73975"/>
            </a:xfrm>
            <a:custGeom>
              <a:avLst/>
              <a:gdLst/>
              <a:ahLst/>
              <a:cxnLst/>
              <a:rect l="l" t="t" r="r" b="b"/>
              <a:pathLst>
                <a:path w="1480" h="2959" extrusionOk="0">
                  <a:moveTo>
                    <a:pt x="953" y="1"/>
                  </a:moveTo>
                  <a:lnTo>
                    <a:pt x="0" y="753"/>
                  </a:lnTo>
                  <a:lnTo>
                    <a:pt x="301" y="1129"/>
                  </a:lnTo>
                  <a:lnTo>
                    <a:pt x="652" y="853"/>
                  </a:lnTo>
                  <a:cubicBezTo>
                    <a:pt x="702" y="828"/>
                    <a:pt x="752" y="753"/>
                    <a:pt x="878" y="652"/>
                  </a:cubicBezTo>
                  <a:lnTo>
                    <a:pt x="878" y="652"/>
                  </a:lnTo>
                  <a:lnTo>
                    <a:pt x="853" y="978"/>
                  </a:lnTo>
                  <a:lnTo>
                    <a:pt x="853" y="1254"/>
                  </a:lnTo>
                  <a:lnTo>
                    <a:pt x="853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1" name="Google Shape;1661;p47"/>
            <p:cNvSpPr/>
            <p:nvPr/>
          </p:nvSpPr>
          <p:spPr>
            <a:xfrm>
              <a:off x="2072000" y="2154925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28" y="502"/>
                  </a:moveTo>
                  <a:cubicBezTo>
                    <a:pt x="1178" y="502"/>
                    <a:pt x="1278" y="577"/>
                    <a:pt x="1354" y="752"/>
                  </a:cubicBezTo>
                  <a:cubicBezTo>
                    <a:pt x="1429" y="903"/>
                    <a:pt x="1454" y="1179"/>
                    <a:pt x="1454" y="1529"/>
                  </a:cubicBezTo>
                  <a:cubicBezTo>
                    <a:pt x="1454" y="1880"/>
                    <a:pt x="1429" y="2156"/>
                    <a:pt x="1354" y="2306"/>
                  </a:cubicBezTo>
                  <a:cubicBezTo>
                    <a:pt x="1278" y="2457"/>
                    <a:pt x="1178" y="2557"/>
                    <a:pt x="1028" y="2557"/>
                  </a:cubicBezTo>
                  <a:cubicBezTo>
                    <a:pt x="877" y="2557"/>
                    <a:pt x="777" y="2482"/>
                    <a:pt x="727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9"/>
                    <a:pt x="652" y="903"/>
                    <a:pt x="727" y="752"/>
                  </a:cubicBezTo>
                  <a:cubicBezTo>
                    <a:pt x="777" y="577"/>
                    <a:pt x="877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26" y="126"/>
                    <a:pt x="251" y="377"/>
                  </a:cubicBezTo>
                  <a:cubicBezTo>
                    <a:pt x="75" y="627"/>
                    <a:pt x="0" y="1003"/>
                    <a:pt x="0" y="1529"/>
                  </a:cubicBezTo>
                  <a:cubicBezTo>
                    <a:pt x="0" y="2031"/>
                    <a:pt x="100" y="2407"/>
                    <a:pt x="251" y="2657"/>
                  </a:cubicBezTo>
                  <a:cubicBezTo>
                    <a:pt x="426" y="2933"/>
                    <a:pt x="702" y="3058"/>
                    <a:pt x="1028" y="3058"/>
                  </a:cubicBezTo>
                  <a:cubicBezTo>
                    <a:pt x="1379" y="3058"/>
                    <a:pt x="1654" y="2933"/>
                    <a:pt x="1830" y="2682"/>
                  </a:cubicBezTo>
                  <a:cubicBezTo>
                    <a:pt x="1980" y="2432"/>
                    <a:pt x="2080" y="2056"/>
                    <a:pt x="2080" y="1529"/>
                  </a:cubicBezTo>
                  <a:cubicBezTo>
                    <a:pt x="2080" y="1028"/>
                    <a:pt x="1980" y="652"/>
                    <a:pt x="1805" y="402"/>
                  </a:cubicBezTo>
                  <a:cubicBezTo>
                    <a:pt x="1629" y="126"/>
                    <a:pt x="1379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2" name="Google Shape;1662;p47"/>
            <p:cNvSpPr/>
            <p:nvPr/>
          </p:nvSpPr>
          <p:spPr>
            <a:xfrm>
              <a:off x="2133400" y="2156175"/>
              <a:ext cx="36975" cy="73975"/>
            </a:xfrm>
            <a:custGeom>
              <a:avLst/>
              <a:gdLst/>
              <a:ahLst/>
              <a:cxnLst/>
              <a:rect l="l" t="t" r="r" b="b"/>
              <a:pathLst>
                <a:path w="1479" h="2959" extrusionOk="0">
                  <a:moveTo>
                    <a:pt x="978" y="1"/>
                  </a:moveTo>
                  <a:lnTo>
                    <a:pt x="0" y="753"/>
                  </a:lnTo>
                  <a:lnTo>
                    <a:pt x="301" y="1129"/>
                  </a:lnTo>
                  <a:lnTo>
                    <a:pt x="652" y="853"/>
                  </a:lnTo>
                  <a:cubicBezTo>
                    <a:pt x="702" y="828"/>
                    <a:pt x="777" y="753"/>
                    <a:pt x="877" y="652"/>
                  </a:cubicBezTo>
                  <a:lnTo>
                    <a:pt x="877" y="652"/>
                  </a:lnTo>
                  <a:lnTo>
                    <a:pt x="852" y="978"/>
                  </a:lnTo>
                  <a:lnTo>
                    <a:pt x="852" y="1254"/>
                  </a:lnTo>
                  <a:lnTo>
                    <a:pt x="852" y="2958"/>
                  </a:lnTo>
                  <a:lnTo>
                    <a:pt x="1479" y="2958"/>
                  </a:lnTo>
                  <a:lnTo>
                    <a:pt x="1479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3" name="Google Shape;1663;p47"/>
            <p:cNvSpPr/>
            <p:nvPr/>
          </p:nvSpPr>
          <p:spPr>
            <a:xfrm>
              <a:off x="2190400" y="2154925"/>
              <a:ext cx="52050" cy="76475"/>
            </a:xfrm>
            <a:custGeom>
              <a:avLst/>
              <a:gdLst/>
              <a:ahLst/>
              <a:cxnLst/>
              <a:rect l="l" t="t" r="r" b="b"/>
              <a:pathLst>
                <a:path w="2082" h="3059" extrusionOk="0">
                  <a:moveTo>
                    <a:pt x="1029" y="502"/>
                  </a:moveTo>
                  <a:cubicBezTo>
                    <a:pt x="1179" y="502"/>
                    <a:pt x="1279" y="577"/>
                    <a:pt x="1354" y="752"/>
                  </a:cubicBezTo>
                  <a:cubicBezTo>
                    <a:pt x="1430" y="903"/>
                    <a:pt x="1455" y="1179"/>
                    <a:pt x="1455" y="1529"/>
                  </a:cubicBezTo>
                  <a:cubicBezTo>
                    <a:pt x="1455" y="1880"/>
                    <a:pt x="1430" y="2156"/>
                    <a:pt x="1354" y="2306"/>
                  </a:cubicBezTo>
                  <a:cubicBezTo>
                    <a:pt x="1279" y="2457"/>
                    <a:pt x="1179" y="2557"/>
                    <a:pt x="1029" y="2557"/>
                  </a:cubicBezTo>
                  <a:cubicBezTo>
                    <a:pt x="903" y="2557"/>
                    <a:pt x="778" y="2482"/>
                    <a:pt x="728" y="2306"/>
                  </a:cubicBezTo>
                  <a:cubicBezTo>
                    <a:pt x="653" y="2156"/>
                    <a:pt x="628" y="1905"/>
                    <a:pt x="628" y="1529"/>
                  </a:cubicBezTo>
                  <a:cubicBezTo>
                    <a:pt x="628" y="1179"/>
                    <a:pt x="653" y="903"/>
                    <a:pt x="728" y="752"/>
                  </a:cubicBezTo>
                  <a:cubicBezTo>
                    <a:pt x="778" y="577"/>
                    <a:pt x="903" y="502"/>
                    <a:pt x="1029" y="502"/>
                  </a:cubicBezTo>
                  <a:close/>
                  <a:moveTo>
                    <a:pt x="1029" y="1"/>
                  </a:moveTo>
                  <a:cubicBezTo>
                    <a:pt x="678" y="1"/>
                    <a:pt x="427" y="126"/>
                    <a:pt x="252" y="377"/>
                  </a:cubicBezTo>
                  <a:cubicBezTo>
                    <a:pt x="101" y="627"/>
                    <a:pt x="1" y="1003"/>
                    <a:pt x="1" y="1529"/>
                  </a:cubicBezTo>
                  <a:cubicBezTo>
                    <a:pt x="1" y="2031"/>
                    <a:pt x="101" y="2407"/>
                    <a:pt x="277" y="2657"/>
                  </a:cubicBezTo>
                  <a:cubicBezTo>
                    <a:pt x="452" y="2933"/>
                    <a:pt x="703" y="3058"/>
                    <a:pt x="1029" y="3058"/>
                  </a:cubicBezTo>
                  <a:cubicBezTo>
                    <a:pt x="1405" y="3058"/>
                    <a:pt x="1655" y="2933"/>
                    <a:pt x="1831" y="2682"/>
                  </a:cubicBezTo>
                  <a:cubicBezTo>
                    <a:pt x="1981" y="2432"/>
                    <a:pt x="2081" y="2056"/>
                    <a:pt x="2081" y="1529"/>
                  </a:cubicBezTo>
                  <a:cubicBezTo>
                    <a:pt x="2081" y="1028"/>
                    <a:pt x="1981" y="652"/>
                    <a:pt x="1806" y="402"/>
                  </a:cubicBezTo>
                  <a:cubicBezTo>
                    <a:pt x="1630" y="126"/>
                    <a:pt x="1379" y="1"/>
                    <a:pt x="102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4" name="Google Shape;1664;p47"/>
            <p:cNvSpPr/>
            <p:nvPr/>
          </p:nvSpPr>
          <p:spPr>
            <a:xfrm>
              <a:off x="2252450" y="2156175"/>
              <a:ext cx="36350" cy="73975"/>
            </a:xfrm>
            <a:custGeom>
              <a:avLst/>
              <a:gdLst/>
              <a:ahLst/>
              <a:cxnLst/>
              <a:rect l="l" t="t" r="r" b="b"/>
              <a:pathLst>
                <a:path w="1454" h="2959" extrusionOk="0">
                  <a:moveTo>
                    <a:pt x="953" y="1"/>
                  </a:moveTo>
                  <a:lnTo>
                    <a:pt x="0" y="753"/>
                  </a:lnTo>
                  <a:lnTo>
                    <a:pt x="301" y="1129"/>
                  </a:lnTo>
                  <a:lnTo>
                    <a:pt x="627" y="853"/>
                  </a:lnTo>
                  <a:cubicBezTo>
                    <a:pt x="677" y="828"/>
                    <a:pt x="752" y="753"/>
                    <a:pt x="852" y="652"/>
                  </a:cubicBezTo>
                  <a:lnTo>
                    <a:pt x="852" y="652"/>
                  </a:lnTo>
                  <a:lnTo>
                    <a:pt x="827" y="978"/>
                  </a:lnTo>
                  <a:lnTo>
                    <a:pt x="827" y="1254"/>
                  </a:lnTo>
                  <a:lnTo>
                    <a:pt x="827" y="2958"/>
                  </a:lnTo>
                  <a:lnTo>
                    <a:pt x="1454" y="2958"/>
                  </a:lnTo>
                  <a:lnTo>
                    <a:pt x="1454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5" name="Google Shape;1665;p47"/>
            <p:cNvSpPr/>
            <p:nvPr/>
          </p:nvSpPr>
          <p:spPr>
            <a:xfrm>
              <a:off x="2308825" y="2154925"/>
              <a:ext cx="52050" cy="76475"/>
            </a:xfrm>
            <a:custGeom>
              <a:avLst/>
              <a:gdLst/>
              <a:ahLst/>
              <a:cxnLst/>
              <a:rect l="l" t="t" r="r" b="b"/>
              <a:pathLst>
                <a:path w="2082" h="3059" extrusionOk="0">
                  <a:moveTo>
                    <a:pt x="1054" y="502"/>
                  </a:moveTo>
                  <a:cubicBezTo>
                    <a:pt x="1179" y="502"/>
                    <a:pt x="1279" y="577"/>
                    <a:pt x="1354" y="752"/>
                  </a:cubicBezTo>
                  <a:cubicBezTo>
                    <a:pt x="1429" y="903"/>
                    <a:pt x="1455" y="1179"/>
                    <a:pt x="1455" y="1529"/>
                  </a:cubicBezTo>
                  <a:cubicBezTo>
                    <a:pt x="1455" y="1880"/>
                    <a:pt x="1429" y="2156"/>
                    <a:pt x="1354" y="2306"/>
                  </a:cubicBezTo>
                  <a:cubicBezTo>
                    <a:pt x="1304" y="2457"/>
                    <a:pt x="1179" y="2557"/>
                    <a:pt x="1054" y="2557"/>
                  </a:cubicBezTo>
                  <a:cubicBezTo>
                    <a:pt x="903" y="2557"/>
                    <a:pt x="778" y="2482"/>
                    <a:pt x="728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9"/>
                    <a:pt x="652" y="903"/>
                    <a:pt x="728" y="752"/>
                  </a:cubicBezTo>
                  <a:cubicBezTo>
                    <a:pt x="778" y="577"/>
                    <a:pt x="903" y="502"/>
                    <a:pt x="1054" y="502"/>
                  </a:cubicBezTo>
                  <a:close/>
                  <a:moveTo>
                    <a:pt x="1054" y="1"/>
                  </a:moveTo>
                  <a:cubicBezTo>
                    <a:pt x="703" y="1"/>
                    <a:pt x="427" y="126"/>
                    <a:pt x="251" y="377"/>
                  </a:cubicBezTo>
                  <a:cubicBezTo>
                    <a:pt x="101" y="627"/>
                    <a:pt x="1" y="1003"/>
                    <a:pt x="1" y="1529"/>
                  </a:cubicBezTo>
                  <a:cubicBezTo>
                    <a:pt x="1" y="2031"/>
                    <a:pt x="101" y="2407"/>
                    <a:pt x="277" y="2657"/>
                  </a:cubicBezTo>
                  <a:cubicBezTo>
                    <a:pt x="452" y="2933"/>
                    <a:pt x="703" y="3058"/>
                    <a:pt x="1054" y="3058"/>
                  </a:cubicBezTo>
                  <a:cubicBezTo>
                    <a:pt x="1404" y="3058"/>
                    <a:pt x="1655" y="2933"/>
                    <a:pt x="1830" y="2682"/>
                  </a:cubicBezTo>
                  <a:cubicBezTo>
                    <a:pt x="2006" y="2432"/>
                    <a:pt x="2081" y="2056"/>
                    <a:pt x="2081" y="1529"/>
                  </a:cubicBezTo>
                  <a:cubicBezTo>
                    <a:pt x="2081" y="1028"/>
                    <a:pt x="1981" y="652"/>
                    <a:pt x="1805" y="402"/>
                  </a:cubicBezTo>
                  <a:cubicBezTo>
                    <a:pt x="1630" y="126"/>
                    <a:pt x="1379" y="1"/>
                    <a:pt x="1054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6" name="Google Shape;1666;p47"/>
            <p:cNvSpPr/>
            <p:nvPr/>
          </p:nvSpPr>
          <p:spPr>
            <a:xfrm>
              <a:off x="2370875" y="2156175"/>
              <a:ext cx="36350" cy="73975"/>
            </a:xfrm>
            <a:custGeom>
              <a:avLst/>
              <a:gdLst/>
              <a:ahLst/>
              <a:cxnLst/>
              <a:rect l="l" t="t" r="r" b="b"/>
              <a:pathLst>
                <a:path w="1454" h="2959" extrusionOk="0">
                  <a:moveTo>
                    <a:pt x="952" y="1"/>
                  </a:moveTo>
                  <a:lnTo>
                    <a:pt x="0" y="753"/>
                  </a:lnTo>
                  <a:lnTo>
                    <a:pt x="301" y="1129"/>
                  </a:lnTo>
                  <a:lnTo>
                    <a:pt x="627" y="853"/>
                  </a:lnTo>
                  <a:cubicBezTo>
                    <a:pt x="677" y="828"/>
                    <a:pt x="752" y="753"/>
                    <a:pt x="852" y="652"/>
                  </a:cubicBezTo>
                  <a:lnTo>
                    <a:pt x="852" y="978"/>
                  </a:lnTo>
                  <a:lnTo>
                    <a:pt x="827" y="1254"/>
                  </a:lnTo>
                  <a:lnTo>
                    <a:pt x="827" y="2958"/>
                  </a:lnTo>
                  <a:lnTo>
                    <a:pt x="1454" y="2958"/>
                  </a:lnTo>
                  <a:lnTo>
                    <a:pt x="1454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7" name="Google Shape;1667;p47"/>
            <p:cNvSpPr/>
            <p:nvPr/>
          </p:nvSpPr>
          <p:spPr>
            <a:xfrm>
              <a:off x="2427250" y="2154925"/>
              <a:ext cx="52025" cy="76475"/>
            </a:xfrm>
            <a:custGeom>
              <a:avLst/>
              <a:gdLst/>
              <a:ahLst/>
              <a:cxnLst/>
              <a:rect l="l" t="t" r="r" b="b"/>
              <a:pathLst>
                <a:path w="2081" h="3059" extrusionOk="0">
                  <a:moveTo>
                    <a:pt x="1053" y="502"/>
                  </a:moveTo>
                  <a:cubicBezTo>
                    <a:pt x="1179" y="502"/>
                    <a:pt x="1304" y="577"/>
                    <a:pt x="1354" y="752"/>
                  </a:cubicBezTo>
                  <a:cubicBezTo>
                    <a:pt x="1429" y="903"/>
                    <a:pt x="1454" y="1179"/>
                    <a:pt x="1454" y="1529"/>
                  </a:cubicBezTo>
                  <a:cubicBezTo>
                    <a:pt x="1454" y="1880"/>
                    <a:pt x="1429" y="2156"/>
                    <a:pt x="1354" y="2306"/>
                  </a:cubicBezTo>
                  <a:cubicBezTo>
                    <a:pt x="1304" y="2457"/>
                    <a:pt x="1179" y="2557"/>
                    <a:pt x="1053" y="2557"/>
                  </a:cubicBezTo>
                  <a:cubicBezTo>
                    <a:pt x="903" y="2557"/>
                    <a:pt x="803" y="2482"/>
                    <a:pt x="728" y="2306"/>
                  </a:cubicBezTo>
                  <a:cubicBezTo>
                    <a:pt x="652" y="2156"/>
                    <a:pt x="627" y="1905"/>
                    <a:pt x="627" y="1529"/>
                  </a:cubicBezTo>
                  <a:cubicBezTo>
                    <a:pt x="627" y="1179"/>
                    <a:pt x="652" y="903"/>
                    <a:pt x="728" y="752"/>
                  </a:cubicBezTo>
                  <a:cubicBezTo>
                    <a:pt x="803" y="577"/>
                    <a:pt x="903" y="502"/>
                    <a:pt x="1053" y="502"/>
                  </a:cubicBezTo>
                  <a:close/>
                  <a:moveTo>
                    <a:pt x="1053" y="1"/>
                  </a:moveTo>
                  <a:cubicBezTo>
                    <a:pt x="702" y="1"/>
                    <a:pt x="427" y="126"/>
                    <a:pt x="276" y="377"/>
                  </a:cubicBezTo>
                  <a:cubicBezTo>
                    <a:pt x="101" y="627"/>
                    <a:pt x="1" y="1003"/>
                    <a:pt x="1" y="1529"/>
                  </a:cubicBezTo>
                  <a:cubicBezTo>
                    <a:pt x="1" y="2031"/>
                    <a:pt x="101" y="2407"/>
                    <a:pt x="276" y="2657"/>
                  </a:cubicBezTo>
                  <a:cubicBezTo>
                    <a:pt x="452" y="2933"/>
                    <a:pt x="702" y="3058"/>
                    <a:pt x="1053" y="3058"/>
                  </a:cubicBezTo>
                  <a:cubicBezTo>
                    <a:pt x="1404" y="3058"/>
                    <a:pt x="1655" y="2933"/>
                    <a:pt x="1830" y="2682"/>
                  </a:cubicBezTo>
                  <a:cubicBezTo>
                    <a:pt x="2006" y="2432"/>
                    <a:pt x="2081" y="2056"/>
                    <a:pt x="2081" y="1529"/>
                  </a:cubicBezTo>
                  <a:cubicBezTo>
                    <a:pt x="2081" y="1028"/>
                    <a:pt x="2006" y="652"/>
                    <a:pt x="1830" y="402"/>
                  </a:cubicBezTo>
                  <a:cubicBezTo>
                    <a:pt x="1655" y="126"/>
                    <a:pt x="1379" y="1"/>
                    <a:pt x="105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8" name="Google Shape;1668;p47"/>
            <p:cNvSpPr/>
            <p:nvPr/>
          </p:nvSpPr>
          <p:spPr>
            <a:xfrm>
              <a:off x="2489275" y="2156175"/>
              <a:ext cx="36375" cy="73975"/>
            </a:xfrm>
            <a:custGeom>
              <a:avLst/>
              <a:gdLst/>
              <a:ahLst/>
              <a:cxnLst/>
              <a:rect l="l" t="t" r="r" b="b"/>
              <a:pathLst>
                <a:path w="1455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2" y="1129"/>
                  </a:lnTo>
                  <a:lnTo>
                    <a:pt x="628" y="853"/>
                  </a:lnTo>
                  <a:cubicBezTo>
                    <a:pt x="678" y="828"/>
                    <a:pt x="753" y="753"/>
                    <a:pt x="853" y="652"/>
                  </a:cubicBezTo>
                  <a:lnTo>
                    <a:pt x="853" y="978"/>
                  </a:lnTo>
                  <a:lnTo>
                    <a:pt x="828" y="1254"/>
                  </a:lnTo>
                  <a:lnTo>
                    <a:pt x="828" y="2958"/>
                  </a:lnTo>
                  <a:lnTo>
                    <a:pt x="1455" y="2958"/>
                  </a:lnTo>
                  <a:lnTo>
                    <a:pt x="1455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69" name="Google Shape;1669;p47"/>
            <p:cNvSpPr/>
            <p:nvPr/>
          </p:nvSpPr>
          <p:spPr>
            <a:xfrm>
              <a:off x="2546300" y="2154925"/>
              <a:ext cx="51400" cy="76475"/>
            </a:xfrm>
            <a:custGeom>
              <a:avLst/>
              <a:gdLst/>
              <a:ahLst/>
              <a:cxnLst/>
              <a:rect l="l" t="t" r="r" b="b"/>
              <a:pathLst>
                <a:path w="2056" h="3059" extrusionOk="0">
                  <a:moveTo>
                    <a:pt x="1028" y="502"/>
                  </a:moveTo>
                  <a:cubicBezTo>
                    <a:pt x="1179" y="502"/>
                    <a:pt x="1279" y="577"/>
                    <a:pt x="1329" y="752"/>
                  </a:cubicBezTo>
                  <a:cubicBezTo>
                    <a:pt x="1404" y="903"/>
                    <a:pt x="1429" y="1179"/>
                    <a:pt x="1429" y="1529"/>
                  </a:cubicBezTo>
                  <a:cubicBezTo>
                    <a:pt x="1429" y="1880"/>
                    <a:pt x="1404" y="2156"/>
                    <a:pt x="1329" y="2306"/>
                  </a:cubicBezTo>
                  <a:cubicBezTo>
                    <a:pt x="1279" y="2457"/>
                    <a:pt x="1179" y="2557"/>
                    <a:pt x="1028" y="2557"/>
                  </a:cubicBezTo>
                  <a:cubicBezTo>
                    <a:pt x="878" y="2557"/>
                    <a:pt x="778" y="2482"/>
                    <a:pt x="702" y="2306"/>
                  </a:cubicBezTo>
                  <a:cubicBezTo>
                    <a:pt x="652" y="2156"/>
                    <a:pt x="602" y="1905"/>
                    <a:pt x="602" y="1529"/>
                  </a:cubicBezTo>
                  <a:cubicBezTo>
                    <a:pt x="602" y="1179"/>
                    <a:pt x="652" y="903"/>
                    <a:pt x="702" y="752"/>
                  </a:cubicBezTo>
                  <a:cubicBezTo>
                    <a:pt x="778" y="577"/>
                    <a:pt x="878" y="502"/>
                    <a:pt x="1028" y="502"/>
                  </a:cubicBezTo>
                  <a:close/>
                  <a:moveTo>
                    <a:pt x="1028" y="1"/>
                  </a:moveTo>
                  <a:cubicBezTo>
                    <a:pt x="677" y="1"/>
                    <a:pt x="402" y="126"/>
                    <a:pt x="251" y="377"/>
                  </a:cubicBezTo>
                  <a:cubicBezTo>
                    <a:pt x="76" y="627"/>
                    <a:pt x="1" y="1003"/>
                    <a:pt x="1" y="1529"/>
                  </a:cubicBezTo>
                  <a:cubicBezTo>
                    <a:pt x="1" y="2031"/>
                    <a:pt x="76" y="2407"/>
                    <a:pt x="251" y="2657"/>
                  </a:cubicBezTo>
                  <a:cubicBezTo>
                    <a:pt x="427" y="2933"/>
                    <a:pt x="677" y="3058"/>
                    <a:pt x="1028" y="3058"/>
                  </a:cubicBezTo>
                  <a:cubicBezTo>
                    <a:pt x="1379" y="3058"/>
                    <a:pt x="1630" y="2933"/>
                    <a:pt x="1805" y="2682"/>
                  </a:cubicBezTo>
                  <a:cubicBezTo>
                    <a:pt x="1981" y="2432"/>
                    <a:pt x="2056" y="2056"/>
                    <a:pt x="2056" y="1529"/>
                  </a:cubicBezTo>
                  <a:cubicBezTo>
                    <a:pt x="2056" y="1028"/>
                    <a:pt x="1981" y="652"/>
                    <a:pt x="1805" y="402"/>
                  </a:cubicBezTo>
                  <a:cubicBezTo>
                    <a:pt x="1630" y="126"/>
                    <a:pt x="1354" y="1"/>
                    <a:pt x="1028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0" name="Google Shape;1670;p47"/>
            <p:cNvSpPr/>
            <p:nvPr/>
          </p:nvSpPr>
          <p:spPr>
            <a:xfrm>
              <a:off x="2607700" y="2156175"/>
              <a:ext cx="36375" cy="73975"/>
            </a:xfrm>
            <a:custGeom>
              <a:avLst/>
              <a:gdLst/>
              <a:ahLst/>
              <a:cxnLst/>
              <a:rect l="l" t="t" r="r" b="b"/>
              <a:pathLst>
                <a:path w="1455" h="2959" extrusionOk="0">
                  <a:moveTo>
                    <a:pt x="953" y="1"/>
                  </a:moveTo>
                  <a:lnTo>
                    <a:pt x="1" y="753"/>
                  </a:lnTo>
                  <a:lnTo>
                    <a:pt x="302" y="1129"/>
                  </a:lnTo>
                  <a:lnTo>
                    <a:pt x="652" y="853"/>
                  </a:lnTo>
                  <a:cubicBezTo>
                    <a:pt x="678" y="828"/>
                    <a:pt x="753" y="753"/>
                    <a:pt x="853" y="652"/>
                  </a:cubicBezTo>
                  <a:lnTo>
                    <a:pt x="853" y="978"/>
                  </a:lnTo>
                  <a:lnTo>
                    <a:pt x="853" y="1254"/>
                  </a:lnTo>
                  <a:lnTo>
                    <a:pt x="853" y="2958"/>
                  </a:lnTo>
                  <a:lnTo>
                    <a:pt x="1454" y="2958"/>
                  </a:lnTo>
                  <a:lnTo>
                    <a:pt x="1454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1" name="Google Shape;1671;p47"/>
            <p:cNvSpPr/>
            <p:nvPr/>
          </p:nvSpPr>
          <p:spPr>
            <a:xfrm>
              <a:off x="2469225" y="2743900"/>
              <a:ext cx="124725" cy="62050"/>
            </a:xfrm>
            <a:custGeom>
              <a:avLst/>
              <a:gdLst/>
              <a:ahLst/>
              <a:cxnLst/>
              <a:rect l="l" t="t" r="r" b="b"/>
              <a:pathLst>
                <a:path w="4989" h="2482" extrusionOk="0">
                  <a:moveTo>
                    <a:pt x="2357" y="1"/>
                  </a:moveTo>
                  <a:cubicBezTo>
                    <a:pt x="1054" y="1"/>
                    <a:pt x="1" y="1053"/>
                    <a:pt x="1" y="2356"/>
                  </a:cubicBezTo>
                  <a:lnTo>
                    <a:pt x="1" y="2482"/>
                  </a:lnTo>
                  <a:lnTo>
                    <a:pt x="4988" y="2482"/>
                  </a:lnTo>
                  <a:lnTo>
                    <a:pt x="4988" y="2356"/>
                  </a:lnTo>
                  <a:cubicBezTo>
                    <a:pt x="4988" y="1053"/>
                    <a:pt x="3936" y="1"/>
                    <a:pt x="2633" y="1"/>
                  </a:cubicBezTo>
                  <a:close/>
                </a:path>
              </a:pathLst>
            </a:custGeom>
            <a:solidFill>
              <a:srgbClr val="FFFFFF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2" name="Google Shape;1672;p47"/>
            <p:cNvSpPr/>
            <p:nvPr/>
          </p:nvSpPr>
          <p:spPr>
            <a:xfrm>
              <a:off x="1516850" y="1735750"/>
              <a:ext cx="775100" cy="696775"/>
            </a:xfrm>
            <a:custGeom>
              <a:avLst/>
              <a:gdLst/>
              <a:ahLst/>
              <a:cxnLst/>
              <a:rect l="l" t="t" r="r" b="b"/>
              <a:pathLst>
                <a:path w="31004" h="27871" extrusionOk="0">
                  <a:moveTo>
                    <a:pt x="19750" y="1"/>
                  </a:moveTo>
                  <a:lnTo>
                    <a:pt x="0" y="19750"/>
                  </a:lnTo>
                  <a:lnTo>
                    <a:pt x="0" y="27870"/>
                  </a:lnTo>
                  <a:lnTo>
                    <a:pt x="3133" y="27870"/>
                  </a:lnTo>
                  <a:lnTo>
                    <a:pt x="31003" y="1"/>
                  </a:lnTo>
                  <a:close/>
                </a:path>
              </a:pathLst>
            </a:custGeom>
            <a:solidFill>
              <a:srgbClr val="000000">
                <a:alpha val="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673" name="Google Shape;1673;p47"/>
            <p:cNvSpPr/>
            <p:nvPr/>
          </p:nvSpPr>
          <p:spPr>
            <a:xfrm>
              <a:off x="1867100" y="1735750"/>
              <a:ext cx="831475" cy="696775"/>
            </a:xfrm>
            <a:custGeom>
              <a:avLst/>
              <a:gdLst/>
              <a:ahLst/>
              <a:cxnLst/>
              <a:rect l="l" t="t" r="r" b="b"/>
              <a:pathLst>
                <a:path w="33259" h="27871" extrusionOk="0">
                  <a:moveTo>
                    <a:pt x="27870" y="1"/>
                  </a:moveTo>
                  <a:lnTo>
                    <a:pt x="1" y="27870"/>
                  </a:lnTo>
                  <a:lnTo>
                    <a:pt x="5640" y="27870"/>
                  </a:lnTo>
                  <a:lnTo>
                    <a:pt x="33259" y="251"/>
                  </a:lnTo>
                  <a:cubicBezTo>
                    <a:pt x="32908" y="101"/>
                    <a:pt x="32532" y="1"/>
                    <a:pt x="32131" y="1"/>
                  </a:cubicBezTo>
                  <a:close/>
                </a:path>
              </a:pathLst>
            </a:custGeom>
            <a:solidFill>
              <a:srgbClr val="000000">
                <a:alpha val="0"/>
              </a:srgbClr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674" name="Google Shape;1674;p47"/>
          <p:cNvGrpSpPr/>
          <p:nvPr/>
        </p:nvGrpSpPr>
        <p:grpSpPr>
          <a:xfrm>
            <a:off x="2915919" y="1795923"/>
            <a:ext cx="1325445" cy="1104507"/>
            <a:chOff x="3006257" y="1735773"/>
            <a:chExt cx="1325445" cy="1104507"/>
          </a:xfrm>
        </p:grpSpPr>
        <p:sp>
          <p:nvSpPr>
            <p:cNvPr id="1675" name="Google Shape;1675;p47"/>
            <p:cNvSpPr/>
            <p:nvPr/>
          </p:nvSpPr>
          <p:spPr>
            <a:xfrm>
              <a:off x="3564961" y="2461473"/>
              <a:ext cx="315254" cy="373459"/>
            </a:xfrm>
            <a:custGeom>
              <a:avLst/>
              <a:gdLst/>
              <a:ahLst/>
              <a:cxnLst/>
              <a:rect l="l" t="t" r="r" b="b"/>
              <a:pathLst>
                <a:path w="5434" h="6437" extrusionOk="0">
                  <a:moveTo>
                    <a:pt x="1211" y="0"/>
                  </a:moveTo>
                  <a:lnTo>
                    <a:pt x="1211" y="4930"/>
                  </a:lnTo>
                  <a:cubicBezTo>
                    <a:pt x="1211" y="5364"/>
                    <a:pt x="845" y="5729"/>
                    <a:pt x="412" y="5729"/>
                  </a:cubicBezTo>
                  <a:lnTo>
                    <a:pt x="389" y="5729"/>
                  </a:lnTo>
                  <a:cubicBezTo>
                    <a:pt x="298" y="5729"/>
                    <a:pt x="206" y="5752"/>
                    <a:pt x="138" y="5821"/>
                  </a:cubicBezTo>
                  <a:cubicBezTo>
                    <a:pt x="47" y="5912"/>
                    <a:pt x="1" y="6049"/>
                    <a:pt x="47" y="6163"/>
                  </a:cubicBezTo>
                  <a:cubicBezTo>
                    <a:pt x="69" y="6346"/>
                    <a:pt x="229" y="6437"/>
                    <a:pt x="412" y="6437"/>
                  </a:cubicBezTo>
                  <a:lnTo>
                    <a:pt x="5045" y="6437"/>
                  </a:lnTo>
                  <a:cubicBezTo>
                    <a:pt x="5159" y="6437"/>
                    <a:pt x="5251" y="6414"/>
                    <a:pt x="5296" y="6346"/>
                  </a:cubicBezTo>
                  <a:cubicBezTo>
                    <a:pt x="5388" y="6254"/>
                    <a:pt x="5433" y="6140"/>
                    <a:pt x="5410" y="6003"/>
                  </a:cubicBezTo>
                  <a:cubicBezTo>
                    <a:pt x="5388" y="5912"/>
                    <a:pt x="5342" y="5843"/>
                    <a:pt x="5274" y="5798"/>
                  </a:cubicBezTo>
                  <a:cubicBezTo>
                    <a:pt x="5205" y="5752"/>
                    <a:pt x="5114" y="5729"/>
                    <a:pt x="5022" y="5729"/>
                  </a:cubicBezTo>
                  <a:cubicBezTo>
                    <a:pt x="4589" y="5729"/>
                    <a:pt x="4224" y="5364"/>
                    <a:pt x="4224" y="4930"/>
                  </a:cubicBezTo>
                  <a:lnTo>
                    <a:pt x="4224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1676" name="Google Shape;1676;p47"/>
            <p:cNvGrpSpPr/>
            <p:nvPr/>
          </p:nvGrpSpPr>
          <p:grpSpPr>
            <a:xfrm>
              <a:off x="3006257" y="1735773"/>
              <a:ext cx="501888" cy="725741"/>
              <a:chOff x="2569725" y="691650"/>
              <a:chExt cx="216275" cy="312725"/>
            </a:xfrm>
          </p:grpSpPr>
          <p:sp>
            <p:nvSpPr>
              <p:cNvPr id="1677" name="Google Shape;1677;p47"/>
              <p:cNvSpPr/>
              <p:nvPr/>
            </p:nvSpPr>
            <p:spPr>
              <a:xfrm>
                <a:off x="2572000" y="774400"/>
                <a:ext cx="186625" cy="162650"/>
              </a:xfrm>
              <a:custGeom>
                <a:avLst/>
                <a:gdLst/>
                <a:ahLst/>
                <a:cxnLst/>
                <a:rect l="l" t="t" r="r" b="b"/>
                <a:pathLst>
                  <a:path w="7465" h="6506" extrusionOk="0">
                    <a:moveTo>
                      <a:pt x="3713" y="935"/>
                    </a:moveTo>
                    <a:cubicBezTo>
                      <a:pt x="4955" y="935"/>
                      <a:pt x="6005" y="1923"/>
                      <a:pt x="6049" y="3173"/>
                    </a:cubicBezTo>
                    <a:cubicBezTo>
                      <a:pt x="6095" y="4451"/>
                      <a:pt x="5091" y="5524"/>
                      <a:pt x="3812" y="5570"/>
                    </a:cubicBezTo>
                    <a:cubicBezTo>
                      <a:pt x="3784" y="5571"/>
                      <a:pt x="3755" y="5571"/>
                      <a:pt x="3727" y="5571"/>
                    </a:cubicBezTo>
                    <a:cubicBezTo>
                      <a:pt x="2487" y="5571"/>
                      <a:pt x="1460" y="4605"/>
                      <a:pt x="1416" y="3356"/>
                    </a:cubicBezTo>
                    <a:cubicBezTo>
                      <a:pt x="1370" y="2077"/>
                      <a:pt x="2352" y="982"/>
                      <a:pt x="3630" y="936"/>
                    </a:cubicBezTo>
                    <a:cubicBezTo>
                      <a:pt x="3658" y="935"/>
                      <a:pt x="3686" y="935"/>
                      <a:pt x="3713" y="935"/>
                    </a:cubicBezTo>
                    <a:close/>
                    <a:moveTo>
                      <a:pt x="5570" y="0"/>
                    </a:moveTo>
                    <a:lnTo>
                      <a:pt x="1827" y="46"/>
                    </a:lnTo>
                    <a:lnTo>
                      <a:pt x="1" y="3287"/>
                    </a:lnTo>
                    <a:lnTo>
                      <a:pt x="1895" y="6506"/>
                    </a:lnTo>
                    <a:lnTo>
                      <a:pt x="5638" y="6483"/>
                    </a:lnTo>
                    <a:lnTo>
                      <a:pt x="5661" y="6414"/>
                    </a:lnTo>
                    <a:lnTo>
                      <a:pt x="7464" y="3219"/>
                    </a:lnTo>
                    <a:lnTo>
                      <a:pt x="5570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78" name="Google Shape;1678;p47"/>
              <p:cNvSpPr/>
              <p:nvPr/>
            </p:nvSpPr>
            <p:spPr>
              <a:xfrm>
                <a:off x="2606250" y="797750"/>
                <a:ext cx="118125" cy="115950"/>
              </a:xfrm>
              <a:custGeom>
                <a:avLst/>
                <a:gdLst/>
                <a:ahLst/>
                <a:cxnLst/>
                <a:rect l="l" t="t" r="r" b="b"/>
                <a:pathLst>
                  <a:path w="4725" h="4638" extrusionOk="0">
                    <a:moveTo>
                      <a:pt x="2343" y="1"/>
                    </a:moveTo>
                    <a:cubicBezTo>
                      <a:pt x="2316" y="1"/>
                      <a:pt x="2288" y="1"/>
                      <a:pt x="2260" y="2"/>
                    </a:cubicBezTo>
                    <a:cubicBezTo>
                      <a:pt x="982" y="48"/>
                      <a:pt x="0" y="1143"/>
                      <a:pt x="46" y="2422"/>
                    </a:cubicBezTo>
                    <a:cubicBezTo>
                      <a:pt x="90" y="3671"/>
                      <a:pt x="1117" y="4637"/>
                      <a:pt x="2357" y="4637"/>
                    </a:cubicBezTo>
                    <a:cubicBezTo>
                      <a:pt x="2385" y="4637"/>
                      <a:pt x="2414" y="4637"/>
                      <a:pt x="2442" y="4636"/>
                    </a:cubicBezTo>
                    <a:cubicBezTo>
                      <a:pt x="3721" y="4590"/>
                      <a:pt x="4725" y="3517"/>
                      <a:pt x="4679" y="2239"/>
                    </a:cubicBezTo>
                    <a:cubicBezTo>
                      <a:pt x="4635" y="989"/>
                      <a:pt x="3585" y="1"/>
                      <a:pt x="2343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79" name="Google Shape;1679;p47"/>
              <p:cNvSpPr/>
              <p:nvPr/>
            </p:nvSpPr>
            <p:spPr>
              <a:xfrm>
                <a:off x="2709525" y="691650"/>
                <a:ext cx="60500" cy="83925"/>
              </a:xfrm>
              <a:custGeom>
                <a:avLst/>
                <a:gdLst/>
                <a:ahLst/>
                <a:cxnLst/>
                <a:rect l="l" t="t" r="r" b="b"/>
                <a:pathLst>
                  <a:path w="2420" h="3357" extrusionOk="0">
                    <a:moveTo>
                      <a:pt x="2306" y="1"/>
                    </a:moveTo>
                    <a:lnTo>
                      <a:pt x="0" y="3265"/>
                    </a:lnTo>
                    <a:lnTo>
                      <a:pt x="115" y="3356"/>
                    </a:lnTo>
                    <a:lnTo>
                      <a:pt x="2420" y="92"/>
                    </a:lnTo>
                    <a:lnTo>
                      <a:pt x="2306" y="1"/>
                    </a:lnTo>
                    <a:close/>
                  </a:path>
                </a:pathLst>
              </a:custGeom>
              <a:solidFill>
                <a:schemeClr val="dk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0" name="Google Shape;1680;p47"/>
              <p:cNvSpPr/>
              <p:nvPr/>
            </p:nvSpPr>
            <p:spPr>
              <a:xfrm>
                <a:off x="2711800" y="932450"/>
                <a:ext cx="74200" cy="71925"/>
              </a:xfrm>
              <a:custGeom>
                <a:avLst/>
                <a:gdLst/>
                <a:ahLst/>
                <a:cxnLst/>
                <a:rect l="l" t="t" r="r" b="b"/>
                <a:pathLst>
                  <a:path w="2968" h="2877" extrusionOk="0">
                    <a:moveTo>
                      <a:pt x="92" y="1"/>
                    </a:moveTo>
                    <a:lnTo>
                      <a:pt x="1" y="115"/>
                    </a:lnTo>
                    <a:lnTo>
                      <a:pt x="2877" y="2877"/>
                    </a:lnTo>
                    <a:lnTo>
                      <a:pt x="2968" y="2763"/>
                    </a:lnTo>
                    <a:lnTo>
                      <a:pt x="92" y="1"/>
                    </a:lnTo>
                    <a:close/>
                  </a:path>
                </a:pathLst>
              </a:custGeom>
              <a:solidFill>
                <a:schemeClr val="dk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1" name="Google Shape;1681;p47"/>
              <p:cNvSpPr/>
              <p:nvPr/>
            </p:nvSpPr>
            <p:spPr>
              <a:xfrm>
                <a:off x="2569725" y="772675"/>
                <a:ext cx="191175" cy="166100"/>
              </a:xfrm>
              <a:custGeom>
                <a:avLst/>
                <a:gdLst/>
                <a:ahLst/>
                <a:cxnLst/>
                <a:rect l="l" t="t" r="r" b="b"/>
                <a:pathLst>
                  <a:path w="7647" h="6644" extrusionOk="0">
                    <a:moveTo>
                      <a:pt x="5615" y="138"/>
                    </a:moveTo>
                    <a:lnTo>
                      <a:pt x="7464" y="3288"/>
                    </a:lnTo>
                    <a:lnTo>
                      <a:pt x="5684" y="6438"/>
                    </a:lnTo>
                    <a:lnTo>
                      <a:pt x="5684" y="6483"/>
                    </a:lnTo>
                    <a:lnTo>
                      <a:pt x="2032" y="6506"/>
                    </a:lnTo>
                    <a:lnTo>
                      <a:pt x="160" y="3356"/>
                    </a:lnTo>
                    <a:lnTo>
                      <a:pt x="1963" y="184"/>
                    </a:lnTo>
                    <a:lnTo>
                      <a:pt x="5615" y="138"/>
                    </a:lnTo>
                    <a:close/>
                    <a:moveTo>
                      <a:pt x="5707" y="1"/>
                    </a:moveTo>
                    <a:lnTo>
                      <a:pt x="1872" y="47"/>
                    </a:lnTo>
                    <a:lnTo>
                      <a:pt x="0" y="3356"/>
                    </a:lnTo>
                    <a:lnTo>
                      <a:pt x="1940" y="6643"/>
                    </a:lnTo>
                    <a:lnTo>
                      <a:pt x="5752" y="6620"/>
                    </a:lnTo>
                    <a:lnTo>
                      <a:pt x="7647" y="3288"/>
                    </a:lnTo>
                    <a:lnTo>
                      <a:pt x="5707" y="1"/>
                    </a:lnTo>
                    <a:close/>
                  </a:path>
                </a:pathLst>
              </a:custGeom>
              <a:solidFill>
                <a:schemeClr val="dk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1682" name="Google Shape;1682;p47"/>
            <p:cNvGrpSpPr/>
            <p:nvPr/>
          </p:nvGrpSpPr>
          <p:grpSpPr>
            <a:xfrm>
              <a:off x="3937024" y="2071670"/>
              <a:ext cx="394678" cy="389691"/>
              <a:chOff x="4568920" y="2276624"/>
              <a:chExt cx="253730" cy="250525"/>
            </a:xfrm>
          </p:grpSpPr>
          <p:sp>
            <p:nvSpPr>
              <p:cNvPr id="1683" name="Google Shape;1683;p47"/>
              <p:cNvSpPr/>
              <p:nvPr/>
            </p:nvSpPr>
            <p:spPr>
              <a:xfrm>
                <a:off x="4744290" y="2318024"/>
                <a:ext cx="29838" cy="26780"/>
              </a:xfrm>
              <a:custGeom>
                <a:avLst/>
                <a:gdLst/>
                <a:ahLst/>
                <a:cxnLst/>
                <a:rect l="l" t="t" r="r" b="b"/>
                <a:pathLst>
                  <a:path w="800" h="718" extrusionOk="0">
                    <a:moveTo>
                      <a:pt x="69" y="0"/>
                    </a:moveTo>
                    <a:lnTo>
                      <a:pt x="69" y="0"/>
                    </a:lnTo>
                    <a:cubicBezTo>
                      <a:pt x="0" y="320"/>
                      <a:pt x="183" y="617"/>
                      <a:pt x="503" y="708"/>
                    </a:cubicBezTo>
                    <a:cubicBezTo>
                      <a:pt x="529" y="715"/>
                      <a:pt x="558" y="717"/>
                      <a:pt x="587" y="717"/>
                    </a:cubicBezTo>
                    <a:cubicBezTo>
                      <a:pt x="659" y="717"/>
                      <a:pt x="735" y="701"/>
                      <a:pt x="799" y="685"/>
                    </a:cubicBezTo>
                    <a:lnTo>
                      <a:pt x="662" y="137"/>
                    </a:lnTo>
                    <a:lnTo>
                      <a:pt x="69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4" name="Google Shape;1684;p47"/>
              <p:cNvSpPr/>
              <p:nvPr/>
            </p:nvSpPr>
            <p:spPr>
              <a:xfrm>
                <a:off x="4746826" y="2301315"/>
                <a:ext cx="44309" cy="42295"/>
              </a:xfrm>
              <a:custGeom>
                <a:avLst/>
                <a:gdLst/>
                <a:ahLst/>
                <a:cxnLst/>
                <a:rect l="l" t="t" r="r" b="b"/>
                <a:pathLst>
                  <a:path w="1188" h="1134" extrusionOk="0">
                    <a:moveTo>
                      <a:pt x="560" y="0"/>
                    </a:moveTo>
                    <a:cubicBezTo>
                      <a:pt x="304" y="0"/>
                      <a:pt x="60" y="174"/>
                      <a:pt x="1" y="448"/>
                    </a:cubicBezTo>
                    <a:lnTo>
                      <a:pt x="571" y="585"/>
                    </a:lnTo>
                    <a:lnTo>
                      <a:pt x="731" y="1133"/>
                    </a:lnTo>
                    <a:cubicBezTo>
                      <a:pt x="914" y="1065"/>
                      <a:pt x="1074" y="928"/>
                      <a:pt x="1119" y="722"/>
                    </a:cubicBezTo>
                    <a:cubicBezTo>
                      <a:pt x="1188" y="403"/>
                      <a:pt x="1005" y="106"/>
                      <a:pt x="686" y="15"/>
                    </a:cubicBezTo>
                    <a:cubicBezTo>
                      <a:pt x="644" y="5"/>
                      <a:pt x="602" y="0"/>
                      <a:pt x="560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5" name="Google Shape;1685;p47"/>
              <p:cNvSpPr/>
              <p:nvPr/>
            </p:nvSpPr>
            <p:spPr>
              <a:xfrm>
                <a:off x="4648922" y="2297585"/>
                <a:ext cx="35806" cy="21856"/>
              </a:xfrm>
              <a:custGeom>
                <a:avLst/>
                <a:gdLst/>
                <a:ahLst/>
                <a:cxnLst/>
                <a:rect l="l" t="t" r="r" b="b"/>
                <a:pathLst>
                  <a:path w="960" h="586" extrusionOk="0">
                    <a:moveTo>
                      <a:pt x="389" y="1"/>
                    </a:moveTo>
                    <a:lnTo>
                      <a:pt x="1" y="412"/>
                    </a:lnTo>
                    <a:cubicBezTo>
                      <a:pt x="69" y="480"/>
                      <a:pt x="161" y="548"/>
                      <a:pt x="275" y="571"/>
                    </a:cubicBezTo>
                    <a:cubicBezTo>
                      <a:pt x="317" y="581"/>
                      <a:pt x="359" y="586"/>
                      <a:pt x="401" y="586"/>
                    </a:cubicBezTo>
                    <a:cubicBezTo>
                      <a:pt x="657" y="586"/>
                      <a:pt x="901" y="412"/>
                      <a:pt x="960" y="138"/>
                    </a:cubicBezTo>
                    <a:lnTo>
                      <a:pt x="389" y="1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6" name="Google Shape;1686;p47"/>
              <p:cNvSpPr/>
              <p:nvPr/>
            </p:nvSpPr>
            <p:spPr>
              <a:xfrm>
                <a:off x="4641276" y="2276624"/>
                <a:ext cx="46846" cy="36328"/>
              </a:xfrm>
              <a:custGeom>
                <a:avLst/>
                <a:gdLst/>
                <a:ahLst/>
                <a:cxnLst/>
                <a:rect l="l" t="t" r="r" b="b"/>
                <a:pathLst>
                  <a:path w="1256" h="974" extrusionOk="0">
                    <a:moveTo>
                      <a:pt x="620" y="0"/>
                    </a:moveTo>
                    <a:cubicBezTo>
                      <a:pt x="354" y="0"/>
                      <a:pt x="125" y="171"/>
                      <a:pt x="46" y="426"/>
                    </a:cubicBezTo>
                    <a:cubicBezTo>
                      <a:pt x="1" y="631"/>
                      <a:pt x="69" y="837"/>
                      <a:pt x="206" y="974"/>
                    </a:cubicBezTo>
                    <a:lnTo>
                      <a:pt x="594" y="563"/>
                    </a:lnTo>
                    <a:lnTo>
                      <a:pt x="1165" y="700"/>
                    </a:lnTo>
                    <a:cubicBezTo>
                      <a:pt x="1256" y="403"/>
                      <a:pt x="1050" y="83"/>
                      <a:pt x="754" y="15"/>
                    </a:cubicBezTo>
                    <a:cubicBezTo>
                      <a:pt x="708" y="5"/>
                      <a:pt x="664" y="0"/>
                      <a:pt x="620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7" name="Google Shape;1687;p47"/>
              <p:cNvSpPr/>
              <p:nvPr/>
            </p:nvSpPr>
            <p:spPr>
              <a:xfrm>
                <a:off x="4588501" y="2359722"/>
                <a:ext cx="27264" cy="39200"/>
              </a:xfrm>
              <a:custGeom>
                <a:avLst/>
                <a:gdLst/>
                <a:ahLst/>
                <a:cxnLst/>
                <a:rect l="l" t="t" r="r" b="b"/>
                <a:pathLst>
                  <a:path w="731" h="1051" extrusionOk="0">
                    <a:moveTo>
                      <a:pt x="434" y="1"/>
                    </a:moveTo>
                    <a:lnTo>
                      <a:pt x="0" y="435"/>
                    </a:lnTo>
                    <a:lnTo>
                      <a:pt x="183" y="1051"/>
                    </a:lnTo>
                    <a:cubicBezTo>
                      <a:pt x="411" y="1005"/>
                      <a:pt x="617" y="845"/>
                      <a:pt x="662" y="617"/>
                    </a:cubicBezTo>
                    <a:cubicBezTo>
                      <a:pt x="731" y="366"/>
                      <a:pt x="617" y="115"/>
                      <a:pt x="434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8" name="Google Shape;1688;p47"/>
              <p:cNvSpPr/>
              <p:nvPr/>
            </p:nvSpPr>
            <p:spPr>
              <a:xfrm>
                <a:off x="4568920" y="2355806"/>
                <a:ext cx="35806" cy="43116"/>
              </a:xfrm>
              <a:custGeom>
                <a:avLst/>
                <a:gdLst/>
                <a:ahLst/>
                <a:cxnLst/>
                <a:rect l="l" t="t" r="r" b="b"/>
                <a:pathLst>
                  <a:path w="960" h="1156" extrusionOk="0">
                    <a:moveTo>
                      <a:pt x="643" y="0"/>
                    </a:moveTo>
                    <a:cubicBezTo>
                      <a:pt x="377" y="0"/>
                      <a:pt x="147" y="174"/>
                      <a:pt x="69" y="448"/>
                    </a:cubicBezTo>
                    <a:cubicBezTo>
                      <a:pt x="0" y="745"/>
                      <a:pt x="183" y="1065"/>
                      <a:pt x="503" y="1133"/>
                    </a:cubicBezTo>
                    <a:cubicBezTo>
                      <a:pt x="571" y="1156"/>
                      <a:pt x="639" y="1156"/>
                      <a:pt x="708" y="1156"/>
                    </a:cubicBezTo>
                    <a:lnTo>
                      <a:pt x="525" y="540"/>
                    </a:lnTo>
                    <a:lnTo>
                      <a:pt x="959" y="106"/>
                    </a:lnTo>
                    <a:cubicBezTo>
                      <a:pt x="891" y="60"/>
                      <a:pt x="845" y="37"/>
                      <a:pt x="776" y="15"/>
                    </a:cubicBezTo>
                    <a:cubicBezTo>
                      <a:pt x="731" y="5"/>
                      <a:pt x="687" y="0"/>
                      <a:pt x="643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89" name="Google Shape;1689;p47"/>
              <p:cNvSpPr/>
              <p:nvPr/>
            </p:nvSpPr>
            <p:spPr>
              <a:xfrm>
                <a:off x="4613192" y="2458783"/>
                <a:ext cx="30659" cy="27003"/>
              </a:xfrm>
              <a:custGeom>
                <a:avLst/>
                <a:gdLst/>
                <a:ahLst/>
                <a:cxnLst/>
                <a:rect l="l" t="t" r="r" b="b"/>
                <a:pathLst>
                  <a:path w="822" h="724" extrusionOk="0">
                    <a:moveTo>
                      <a:pt x="180" y="0"/>
                    </a:moveTo>
                    <a:cubicBezTo>
                      <a:pt x="115" y="0"/>
                      <a:pt x="54" y="12"/>
                      <a:pt x="0" y="38"/>
                    </a:cubicBezTo>
                    <a:lnTo>
                      <a:pt x="160" y="563"/>
                    </a:lnTo>
                    <a:lnTo>
                      <a:pt x="731" y="723"/>
                    </a:lnTo>
                    <a:cubicBezTo>
                      <a:pt x="822" y="403"/>
                      <a:pt x="617" y="84"/>
                      <a:pt x="320" y="15"/>
                    </a:cubicBezTo>
                    <a:cubicBezTo>
                      <a:pt x="273" y="6"/>
                      <a:pt x="225" y="0"/>
                      <a:pt x="180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90" name="Google Shape;1690;p47"/>
              <p:cNvSpPr/>
              <p:nvPr/>
            </p:nvSpPr>
            <p:spPr>
              <a:xfrm>
                <a:off x="4596147" y="2460200"/>
                <a:ext cx="44309" cy="41699"/>
              </a:xfrm>
              <a:custGeom>
                <a:avLst/>
                <a:gdLst/>
                <a:ahLst/>
                <a:cxnLst/>
                <a:rect l="l" t="t" r="r" b="b"/>
                <a:pathLst>
                  <a:path w="1188" h="1118" extrusionOk="0">
                    <a:moveTo>
                      <a:pt x="457" y="0"/>
                    </a:moveTo>
                    <a:cubicBezTo>
                      <a:pt x="275" y="46"/>
                      <a:pt x="115" y="206"/>
                      <a:pt x="69" y="411"/>
                    </a:cubicBezTo>
                    <a:cubicBezTo>
                      <a:pt x="1" y="708"/>
                      <a:pt x="183" y="1027"/>
                      <a:pt x="503" y="1096"/>
                    </a:cubicBezTo>
                    <a:cubicBezTo>
                      <a:pt x="551" y="1111"/>
                      <a:pt x="600" y="1118"/>
                      <a:pt x="649" y="1118"/>
                    </a:cubicBezTo>
                    <a:cubicBezTo>
                      <a:pt x="897" y="1118"/>
                      <a:pt x="1130" y="933"/>
                      <a:pt x="1188" y="685"/>
                    </a:cubicBezTo>
                    <a:lnTo>
                      <a:pt x="617" y="525"/>
                    </a:lnTo>
                    <a:lnTo>
                      <a:pt x="457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91" name="Google Shape;1691;p47"/>
              <p:cNvSpPr/>
              <p:nvPr/>
            </p:nvSpPr>
            <p:spPr>
              <a:xfrm>
                <a:off x="4702555" y="2484070"/>
                <a:ext cx="35806" cy="21297"/>
              </a:xfrm>
              <a:custGeom>
                <a:avLst/>
                <a:gdLst/>
                <a:ahLst/>
                <a:cxnLst/>
                <a:rect l="l" t="t" r="r" b="b"/>
                <a:pathLst>
                  <a:path w="960" h="571" extrusionOk="0">
                    <a:moveTo>
                      <a:pt x="540" y="0"/>
                    </a:moveTo>
                    <a:cubicBezTo>
                      <a:pt x="291" y="0"/>
                      <a:pt x="58" y="185"/>
                      <a:pt x="1" y="433"/>
                    </a:cubicBezTo>
                    <a:lnTo>
                      <a:pt x="572" y="570"/>
                    </a:lnTo>
                    <a:lnTo>
                      <a:pt x="960" y="182"/>
                    </a:lnTo>
                    <a:cubicBezTo>
                      <a:pt x="891" y="91"/>
                      <a:pt x="800" y="45"/>
                      <a:pt x="686" y="22"/>
                    </a:cubicBezTo>
                    <a:cubicBezTo>
                      <a:pt x="637" y="7"/>
                      <a:pt x="588" y="0"/>
                      <a:pt x="540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92" name="Google Shape;1692;p47"/>
              <p:cNvSpPr/>
              <p:nvPr/>
            </p:nvSpPr>
            <p:spPr>
              <a:xfrm>
                <a:off x="4776626" y="2406567"/>
                <a:ext cx="22192" cy="36626"/>
              </a:xfrm>
              <a:custGeom>
                <a:avLst/>
                <a:gdLst/>
                <a:ahLst/>
                <a:cxnLst/>
                <a:rect l="l" t="t" r="r" b="b"/>
                <a:pathLst>
                  <a:path w="595" h="982" extrusionOk="0">
                    <a:moveTo>
                      <a:pt x="434" y="0"/>
                    </a:moveTo>
                    <a:cubicBezTo>
                      <a:pt x="252" y="69"/>
                      <a:pt x="92" y="206"/>
                      <a:pt x="46" y="411"/>
                    </a:cubicBezTo>
                    <a:cubicBezTo>
                      <a:pt x="1" y="639"/>
                      <a:pt x="69" y="845"/>
                      <a:pt x="206" y="982"/>
                    </a:cubicBezTo>
                    <a:lnTo>
                      <a:pt x="594" y="548"/>
                    </a:lnTo>
                    <a:lnTo>
                      <a:pt x="434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93" name="Google Shape;1693;p47"/>
              <p:cNvSpPr/>
              <p:nvPr/>
            </p:nvSpPr>
            <p:spPr>
              <a:xfrm>
                <a:off x="4784309" y="2405933"/>
                <a:ext cx="38342" cy="42929"/>
              </a:xfrm>
              <a:custGeom>
                <a:avLst/>
                <a:gdLst/>
                <a:ahLst/>
                <a:cxnLst/>
                <a:rect l="l" t="t" r="r" b="b"/>
                <a:pathLst>
                  <a:path w="1028" h="1151" extrusionOk="0">
                    <a:moveTo>
                      <a:pt x="377" y="0"/>
                    </a:moveTo>
                    <a:cubicBezTo>
                      <a:pt x="325" y="0"/>
                      <a:pt x="274" y="6"/>
                      <a:pt x="228" y="17"/>
                    </a:cubicBezTo>
                    <a:lnTo>
                      <a:pt x="388" y="565"/>
                    </a:lnTo>
                    <a:lnTo>
                      <a:pt x="0" y="999"/>
                    </a:lnTo>
                    <a:cubicBezTo>
                      <a:pt x="69" y="1067"/>
                      <a:pt x="160" y="1113"/>
                      <a:pt x="251" y="1136"/>
                    </a:cubicBezTo>
                    <a:cubicBezTo>
                      <a:pt x="296" y="1145"/>
                      <a:pt x="341" y="1150"/>
                      <a:pt x="386" y="1150"/>
                    </a:cubicBezTo>
                    <a:cubicBezTo>
                      <a:pt x="656" y="1150"/>
                      <a:pt x="900" y="977"/>
                      <a:pt x="959" y="702"/>
                    </a:cubicBezTo>
                    <a:cubicBezTo>
                      <a:pt x="1027" y="405"/>
                      <a:pt x="845" y="86"/>
                      <a:pt x="525" y="17"/>
                    </a:cubicBezTo>
                    <a:cubicBezTo>
                      <a:pt x="480" y="6"/>
                      <a:pt x="428" y="0"/>
                      <a:pt x="377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94" name="Google Shape;1694;p47"/>
              <p:cNvSpPr/>
              <p:nvPr/>
            </p:nvSpPr>
            <p:spPr>
              <a:xfrm>
                <a:off x="4700018" y="2490821"/>
                <a:ext cx="46025" cy="36328"/>
              </a:xfrm>
              <a:custGeom>
                <a:avLst/>
                <a:gdLst/>
                <a:ahLst/>
                <a:cxnLst/>
                <a:rect l="l" t="t" r="r" b="b"/>
                <a:pathLst>
                  <a:path w="1234" h="974" extrusionOk="0">
                    <a:moveTo>
                      <a:pt x="1050" y="1"/>
                    </a:moveTo>
                    <a:lnTo>
                      <a:pt x="662" y="389"/>
                    </a:lnTo>
                    <a:lnTo>
                      <a:pt x="69" y="252"/>
                    </a:lnTo>
                    <a:lnTo>
                      <a:pt x="69" y="252"/>
                    </a:lnTo>
                    <a:cubicBezTo>
                      <a:pt x="0" y="572"/>
                      <a:pt x="183" y="868"/>
                      <a:pt x="503" y="960"/>
                    </a:cubicBezTo>
                    <a:cubicBezTo>
                      <a:pt x="544" y="969"/>
                      <a:pt x="587" y="974"/>
                      <a:pt x="629" y="974"/>
                    </a:cubicBezTo>
                    <a:cubicBezTo>
                      <a:pt x="884" y="974"/>
                      <a:pt x="1129" y="801"/>
                      <a:pt x="1187" y="526"/>
                    </a:cubicBezTo>
                    <a:cubicBezTo>
                      <a:pt x="1233" y="321"/>
                      <a:pt x="1165" y="138"/>
                      <a:pt x="1050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1695" name="Google Shape;1695;p47"/>
              <p:cNvSpPr/>
              <p:nvPr/>
            </p:nvSpPr>
            <p:spPr>
              <a:xfrm>
                <a:off x="4585107" y="2295049"/>
                <a:ext cx="217109" cy="213715"/>
              </a:xfrm>
              <a:custGeom>
                <a:avLst/>
                <a:gdLst/>
                <a:ahLst/>
                <a:cxnLst/>
                <a:rect l="l" t="t" r="r" b="b"/>
                <a:pathLst>
                  <a:path w="5821" h="5730" extrusionOk="0">
                    <a:moveTo>
                      <a:pt x="2123" y="160"/>
                    </a:moveTo>
                    <a:lnTo>
                      <a:pt x="4862" y="822"/>
                    </a:lnTo>
                    <a:lnTo>
                      <a:pt x="5661" y="3538"/>
                    </a:lnTo>
                    <a:lnTo>
                      <a:pt x="3698" y="5570"/>
                    </a:lnTo>
                    <a:lnTo>
                      <a:pt x="959" y="4908"/>
                    </a:lnTo>
                    <a:lnTo>
                      <a:pt x="160" y="2191"/>
                    </a:lnTo>
                    <a:lnTo>
                      <a:pt x="2123" y="160"/>
                    </a:lnTo>
                    <a:close/>
                    <a:moveTo>
                      <a:pt x="2077" y="0"/>
                    </a:moveTo>
                    <a:lnTo>
                      <a:pt x="0" y="2146"/>
                    </a:lnTo>
                    <a:lnTo>
                      <a:pt x="845" y="5022"/>
                    </a:lnTo>
                    <a:lnTo>
                      <a:pt x="3766" y="5729"/>
                    </a:lnTo>
                    <a:lnTo>
                      <a:pt x="5821" y="3561"/>
                    </a:lnTo>
                    <a:lnTo>
                      <a:pt x="4976" y="708"/>
                    </a:lnTo>
                    <a:lnTo>
                      <a:pt x="2077" y="0"/>
                    </a:lnTo>
                    <a:close/>
                  </a:path>
                </a:pathLst>
              </a:custGeom>
              <a:solidFill>
                <a:schemeClr val="dk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1696" name="Google Shape;1696;p47"/>
            <p:cNvSpPr/>
            <p:nvPr/>
          </p:nvSpPr>
          <p:spPr>
            <a:xfrm>
              <a:off x="3561016" y="2130378"/>
              <a:ext cx="323144" cy="709902"/>
            </a:xfrm>
            <a:custGeom>
              <a:avLst/>
              <a:gdLst/>
              <a:ahLst/>
              <a:cxnLst/>
              <a:rect l="l" t="t" r="r" b="b"/>
              <a:pathLst>
                <a:path w="5570" h="12236" extrusionOk="0">
                  <a:moveTo>
                    <a:pt x="4611" y="161"/>
                  </a:moveTo>
                  <a:cubicBezTo>
                    <a:pt x="4748" y="161"/>
                    <a:pt x="4862" y="252"/>
                    <a:pt x="4862" y="366"/>
                  </a:cubicBezTo>
                  <a:cubicBezTo>
                    <a:pt x="4862" y="435"/>
                    <a:pt x="4839" y="503"/>
                    <a:pt x="4794" y="549"/>
                  </a:cubicBezTo>
                  <a:cubicBezTo>
                    <a:pt x="4748" y="594"/>
                    <a:pt x="4702" y="617"/>
                    <a:pt x="4634" y="617"/>
                  </a:cubicBezTo>
                  <a:lnTo>
                    <a:pt x="4223" y="617"/>
                  </a:lnTo>
                  <a:lnTo>
                    <a:pt x="4223" y="10637"/>
                  </a:lnTo>
                  <a:cubicBezTo>
                    <a:pt x="4223" y="11117"/>
                    <a:pt x="4611" y="11505"/>
                    <a:pt x="5090" y="11505"/>
                  </a:cubicBezTo>
                  <a:cubicBezTo>
                    <a:pt x="5159" y="11505"/>
                    <a:pt x="5227" y="11528"/>
                    <a:pt x="5296" y="11550"/>
                  </a:cubicBezTo>
                  <a:cubicBezTo>
                    <a:pt x="5342" y="11596"/>
                    <a:pt x="5387" y="11642"/>
                    <a:pt x="5410" y="11733"/>
                  </a:cubicBezTo>
                  <a:cubicBezTo>
                    <a:pt x="5433" y="11824"/>
                    <a:pt x="5387" y="11916"/>
                    <a:pt x="5319" y="12007"/>
                  </a:cubicBezTo>
                  <a:cubicBezTo>
                    <a:pt x="5273" y="12053"/>
                    <a:pt x="5205" y="12075"/>
                    <a:pt x="5113" y="12075"/>
                  </a:cubicBezTo>
                  <a:lnTo>
                    <a:pt x="480" y="12075"/>
                  </a:lnTo>
                  <a:cubicBezTo>
                    <a:pt x="343" y="12075"/>
                    <a:pt x="206" y="11984"/>
                    <a:pt x="183" y="11870"/>
                  </a:cubicBezTo>
                  <a:cubicBezTo>
                    <a:pt x="160" y="11756"/>
                    <a:pt x="183" y="11665"/>
                    <a:pt x="251" y="11573"/>
                  </a:cubicBezTo>
                  <a:cubicBezTo>
                    <a:pt x="297" y="11528"/>
                    <a:pt x="388" y="11505"/>
                    <a:pt x="457" y="11505"/>
                  </a:cubicBezTo>
                  <a:lnTo>
                    <a:pt x="480" y="11505"/>
                  </a:lnTo>
                  <a:cubicBezTo>
                    <a:pt x="959" y="11505"/>
                    <a:pt x="1347" y="11117"/>
                    <a:pt x="1347" y="10637"/>
                  </a:cubicBezTo>
                  <a:lnTo>
                    <a:pt x="1347" y="617"/>
                  </a:lnTo>
                  <a:lnTo>
                    <a:pt x="959" y="617"/>
                  </a:lnTo>
                  <a:cubicBezTo>
                    <a:pt x="822" y="617"/>
                    <a:pt x="731" y="526"/>
                    <a:pt x="708" y="412"/>
                  </a:cubicBezTo>
                  <a:cubicBezTo>
                    <a:pt x="708" y="343"/>
                    <a:pt x="731" y="275"/>
                    <a:pt x="776" y="229"/>
                  </a:cubicBezTo>
                  <a:cubicBezTo>
                    <a:pt x="822" y="183"/>
                    <a:pt x="868" y="161"/>
                    <a:pt x="936" y="161"/>
                  </a:cubicBezTo>
                  <a:close/>
                  <a:moveTo>
                    <a:pt x="936" y="1"/>
                  </a:moveTo>
                  <a:cubicBezTo>
                    <a:pt x="845" y="1"/>
                    <a:pt x="754" y="46"/>
                    <a:pt x="685" y="115"/>
                  </a:cubicBezTo>
                  <a:cubicBezTo>
                    <a:pt x="594" y="206"/>
                    <a:pt x="548" y="298"/>
                    <a:pt x="571" y="412"/>
                  </a:cubicBezTo>
                  <a:cubicBezTo>
                    <a:pt x="594" y="594"/>
                    <a:pt x="754" y="754"/>
                    <a:pt x="959" y="754"/>
                  </a:cubicBezTo>
                  <a:lnTo>
                    <a:pt x="1210" y="754"/>
                  </a:lnTo>
                  <a:lnTo>
                    <a:pt x="1210" y="10637"/>
                  </a:lnTo>
                  <a:cubicBezTo>
                    <a:pt x="1210" y="11025"/>
                    <a:pt x="891" y="11345"/>
                    <a:pt x="480" y="11345"/>
                  </a:cubicBezTo>
                  <a:lnTo>
                    <a:pt x="457" y="11345"/>
                  </a:lnTo>
                  <a:cubicBezTo>
                    <a:pt x="343" y="11345"/>
                    <a:pt x="229" y="11391"/>
                    <a:pt x="160" y="11482"/>
                  </a:cubicBezTo>
                  <a:cubicBezTo>
                    <a:pt x="46" y="11596"/>
                    <a:pt x="0" y="11756"/>
                    <a:pt x="46" y="11893"/>
                  </a:cubicBezTo>
                  <a:cubicBezTo>
                    <a:pt x="92" y="12075"/>
                    <a:pt x="274" y="12235"/>
                    <a:pt x="480" y="12235"/>
                  </a:cubicBezTo>
                  <a:lnTo>
                    <a:pt x="5113" y="12235"/>
                  </a:lnTo>
                  <a:cubicBezTo>
                    <a:pt x="5227" y="12235"/>
                    <a:pt x="5342" y="12190"/>
                    <a:pt x="5433" y="12098"/>
                  </a:cubicBezTo>
                  <a:cubicBezTo>
                    <a:pt x="5524" y="11984"/>
                    <a:pt x="5570" y="11847"/>
                    <a:pt x="5547" y="11687"/>
                  </a:cubicBezTo>
                  <a:cubicBezTo>
                    <a:pt x="5524" y="11596"/>
                    <a:pt x="5456" y="11505"/>
                    <a:pt x="5387" y="11436"/>
                  </a:cubicBezTo>
                  <a:cubicBezTo>
                    <a:pt x="5296" y="11391"/>
                    <a:pt x="5205" y="11345"/>
                    <a:pt x="5090" y="11345"/>
                  </a:cubicBezTo>
                  <a:cubicBezTo>
                    <a:pt x="4702" y="11345"/>
                    <a:pt x="4360" y="11025"/>
                    <a:pt x="4360" y="10637"/>
                  </a:cubicBezTo>
                  <a:lnTo>
                    <a:pt x="4360" y="754"/>
                  </a:lnTo>
                  <a:lnTo>
                    <a:pt x="4634" y="754"/>
                  </a:lnTo>
                  <a:cubicBezTo>
                    <a:pt x="4748" y="754"/>
                    <a:pt x="4839" y="708"/>
                    <a:pt x="4908" y="640"/>
                  </a:cubicBezTo>
                  <a:cubicBezTo>
                    <a:pt x="4976" y="571"/>
                    <a:pt x="5022" y="457"/>
                    <a:pt x="4999" y="343"/>
                  </a:cubicBezTo>
                  <a:cubicBezTo>
                    <a:pt x="4999" y="161"/>
                    <a:pt x="4817" y="1"/>
                    <a:pt x="4611" y="1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1697" name="Google Shape;1697;p47"/>
          <p:cNvSpPr/>
          <p:nvPr/>
        </p:nvSpPr>
        <p:spPr>
          <a:xfrm>
            <a:off x="6631782" y="1534025"/>
            <a:ext cx="1785300" cy="3069600"/>
          </a:xfrm>
          <a:prstGeom prst="rect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1698" name="Google Shape;1698;p47"/>
          <p:cNvGrpSpPr/>
          <p:nvPr/>
        </p:nvGrpSpPr>
        <p:grpSpPr>
          <a:xfrm>
            <a:off x="7207026" y="1829611"/>
            <a:ext cx="542600" cy="1104440"/>
            <a:chOff x="3579575" y="2168275"/>
            <a:chExt cx="738533" cy="1503253"/>
          </a:xfrm>
        </p:grpSpPr>
        <p:sp>
          <p:nvSpPr>
            <p:cNvPr id="1699" name="Google Shape;1699;p47"/>
            <p:cNvSpPr/>
            <p:nvPr/>
          </p:nvSpPr>
          <p:spPr>
            <a:xfrm>
              <a:off x="3579575" y="2731020"/>
              <a:ext cx="166979" cy="160233"/>
            </a:xfrm>
            <a:custGeom>
              <a:avLst/>
              <a:gdLst/>
              <a:ahLst/>
              <a:cxnLst/>
              <a:rect l="l" t="t" r="r" b="b"/>
              <a:pathLst>
                <a:path w="5916" h="5677" extrusionOk="0">
                  <a:moveTo>
                    <a:pt x="1808" y="0"/>
                  </a:moveTo>
                  <a:cubicBezTo>
                    <a:pt x="1385" y="0"/>
                    <a:pt x="965" y="163"/>
                    <a:pt x="652" y="489"/>
                  </a:cubicBezTo>
                  <a:cubicBezTo>
                    <a:pt x="0" y="1115"/>
                    <a:pt x="0" y="2168"/>
                    <a:pt x="627" y="2820"/>
                  </a:cubicBezTo>
                  <a:lnTo>
                    <a:pt x="3409" y="5677"/>
                  </a:lnTo>
                  <a:lnTo>
                    <a:pt x="5915" y="3396"/>
                  </a:lnTo>
                  <a:lnTo>
                    <a:pt x="2983" y="489"/>
                  </a:lnTo>
                  <a:cubicBezTo>
                    <a:pt x="2657" y="163"/>
                    <a:pt x="2231" y="0"/>
                    <a:pt x="1808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0" name="Google Shape;1700;p47"/>
            <p:cNvSpPr/>
            <p:nvPr/>
          </p:nvSpPr>
          <p:spPr>
            <a:xfrm>
              <a:off x="4181549" y="2308354"/>
              <a:ext cx="91280" cy="166245"/>
            </a:xfrm>
            <a:custGeom>
              <a:avLst/>
              <a:gdLst/>
              <a:ahLst/>
              <a:cxnLst/>
              <a:rect l="l" t="t" r="r" b="b"/>
              <a:pathLst>
                <a:path w="3234" h="5890" extrusionOk="0">
                  <a:moveTo>
                    <a:pt x="1630" y="0"/>
                  </a:moveTo>
                  <a:cubicBezTo>
                    <a:pt x="728" y="0"/>
                    <a:pt x="1" y="702"/>
                    <a:pt x="1" y="1604"/>
                  </a:cubicBezTo>
                  <a:lnTo>
                    <a:pt x="1" y="5890"/>
                  </a:lnTo>
                  <a:lnTo>
                    <a:pt x="3234" y="5890"/>
                  </a:lnTo>
                  <a:lnTo>
                    <a:pt x="3234" y="1604"/>
                  </a:lnTo>
                  <a:cubicBezTo>
                    <a:pt x="3234" y="702"/>
                    <a:pt x="2507" y="0"/>
                    <a:pt x="1630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1" name="Google Shape;1701;p47"/>
            <p:cNvSpPr/>
            <p:nvPr/>
          </p:nvSpPr>
          <p:spPr>
            <a:xfrm>
              <a:off x="4061313" y="2205052"/>
              <a:ext cx="90574" cy="245501"/>
            </a:xfrm>
            <a:custGeom>
              <a:avLst/>
              <a:gdLst/>
              <a:ahLst/>
              <a:cxnLst/>
              <a:rect l="l" t="t" r="r" b="b"/>
              <a:pathLst>
                <a:path w="3209" h="8698" extrusionOk="0">
                  <a:moveTo>
                    <a:pt x="1604" y="1"/>
                  </a:moveTo>
                  <a:cubicBezTo>
                    <a:pt x="727" y="1"/>
                    <a:pt x="0" y="703"/>
                    <a:pt x="0" y="1605"/>
                  </a:cubicBezTo>
                  <a:lnTo>
                    <a:pt x="0" y="8698"/>
                  </a:lnTo>
                  <a:lnTo>
                    <a:pt x="3208" y="8698"/>
                  </a:lnTo>
                  <a:lnTo>
                    <a:pt x="3208" y="1605"/>
                  </a:lnTo>
                  <a:cubicBezTo>
                    <a:pt x="3208" y="703"/>
                    <a:pt x="2481" y="1"/>
                    <a:pt x="1604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2" name="Google Shape;1702;p47"/>
            <p:cNvSpPr/>
            <p:nvPr/>
          </p:nvSpPr>
          <p:spPr>
            <a:xfrm>
              <a:off x="3821488" y="2265904"/>
              <a:ext cx="90574" cy="184648"/>
            </a:xfrm>
            <a:custGeom>
              <a:avLst/>
              <a:gdLst/>
              <a:ahLst/>
              <a:cxnLst/>
              <a:rect l="l" t="t" r="r" b="b"/>
              <a:pathLst>
                <a:path w="3209" h="6542" extrusionOk="0">
                  <a:moveTo>
                    <a:pt x="1605" y="0"/>
                  </a:moveTo>
                  <a:cubicBezTo>
                    <a:pt x="703" y="0"/>
                    <a:pt x="1" y="702"/>
                    <a:pt x="1" y="1604"/>
                  </a:cubicBezTo>
                  <a:lnTo>
                    <a:pt x="1" y="6542"/>
                  </a:lnTo>
                  <a:lnTo>
                    <a:pt x="3209" y="6542"/>
                  </a:lnTo>
                  <a:lnTo>
                    <a:pt x="3209" y="1604"/>
                  </a:lnTo>
                  <a:cubicBezTo>
                    <a:pt x="3209" y="702"/>
                    <a:pt x="2482" y="0"/>
                    <a:pt x="1605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3" name="Google Shape;1703;p47"/>
            <p:cNvSpPr/>
            <p:nvPr/>
          </p:nvSpPr>
          <p:spPr>
            <a:xfrm>
              <a:off x="3941048" y="2168275"/>
              <a:ext cx="90574" cy="257525"/>
            </a:xfrm>
            <a:custGeom>
              <a:avLst/>
              <a:gdLst/>
              <a:ahLst/>
              <a:cxnLst/>
              <a:rect l="l" t="t" r="r" b="b"/>
              <a:pathLst>
                <a:path w="3209" h="9124" extrusionOk="0">
                  <a:moveTo>
                    <a:pt x="1604" y="1"/>
                  </a:moveTo>
                  <a:cubicBezTo>
                    <a:pt x="727" y="1"/>
                    <a:pt x="0" y="727"/>
                    <a:pt x="0" y="1605"/>
                  </a:cubicBezTo>
                  <a:lnTo>
                    <a:pt x="0" y="9123"/>
                  </a:lnTo>
                  <a:lnTo>
                    <a:pt x="3208" y="9123"/>
                  </a:lnTo>
                  <a:lnTo>
                    <a:pt x="3208" y="1605"/>
                  </a:lnTo>
                  <a:cubicBezTo>
                    <a:pt x="3208" y="727"/>
                    <a:pt x="2507" y="1"/>
                    <a:pt x="1604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4" name="Google Shape;1704;p47"/>
            <p:cNvSpPr/>
            <p:nvPr/>
          </p:nvSpPr>
          <p:spPr>
            <a:xfrm>
              <a:off x="3675059" y="2823315"/>
              <a:ext cx="84929" cy="84223"/>
            </a:xfrm>
            <a:custGeom>
              <a:avLst/>
              <a:gdLst/>
              <a:ahLst/>
              <a:cxnLst/>
              <a:rect l="l" t="t" r="r" b="b"/>
              <a:pathLst>
                <a:path w="3009" h="2984" extrusionOk="0">
                  <a:moveTo>
                    <a:pt x="1505" y="1"/>
                  </a:moveTo>
                  <a:cubicBezTo>
                    <a:pt x="678" y="1"/>
                    <a:pt x="1" y="652"/>
                    <a:pt x="1" y="1479"/>
                  </a:cubicBezTo>
                  <a:cubicBezTo>
                    <a:pt x="1" y="2307"/>
                    <a:pt x="678" y="2983"/>
                    <a:pt x="1505" y="2983"/>
                  </a:cubicBezTo>
                  <a:cubicBezTo>
                    <a:pt x="2332" y="2983"/>
                    <a:pt x="3008" y="2307"/>
                    <a:pt x="3008" y="1479"/>
                  </a:cubicBezTo>
                  <a:cubicBezTo>
                    <a:pt x="3008" y="652"/>
                    <a:pt x="2332" y="1"/>
                    <a:pt x="1505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5" name="Google Shape;1705;p47"/>
            <p:cNvSpPr/>
            <p:nvPr/>
          </p:nvSpPr>
          <p:spPr>
            <a:xfrm>
              <a:off x="3726004" y="2836863"/>
              <a:ext cx="173330" cy="116005"/>
            </a:xfrm>
            <a:custGeom>
              <a:avLst/>
              <a:gdLst/>
              <a:ahLst/>
              <a:cxnLst/>
              <a:rect l="l" t="t" r="r" b="b"/>
              <a:pathLst>
                <a:path w="6141" h="4110" extrusionOk="0">
                  <a:moveTo>
                    <a:pt x="1496" y="0"/>
                  </a:moveTo>
                  <a:cubicBezTo>
                    <a:pt x="1102" y="0"/>
                    <a:pt x="755" y="239"/>
                    <a:pt x="627" y="624"/>
                  </a:cubicBezTo>
                  <a:lnTo>
                    <a:pt x="151" y="2152"/>
                  </a:lnTo>
                  <a:cubicBezTo>
                    <a:pt x="0" y="2654"/>
                    <a:pt x="276" y="3155"/>
                    <a:pt x="777" y="3280"/>
                  </a:cubicBezTo>
                  <a:lnTo>
                    <a:pt x="3885" y="4057"/>
                  </a:lnTo>
                  <a:cubicBezTo>
                    <a:pt x="4022" y="4092"/>
                    <a:pt x="4160" y="4109"/>
                    <a:pt x="4296" y="4109"/>
                  </a:cubicBezTo>
                  <a:cubicBezTo>
                    <a:pt x="5028" y="4109"/>
                    <a:pt x="5700" y="3619"/>
                    <a:pt x="5890" y="2879"/>
                  </a:cubicBezTo>
                  <a:cubicBezTo>
                    <a:pt x="6141" y="2002"/>
                    <a:pt x="5614" y="1100"/>
                    <a:pt x="4737" y="849"/>
                  </a:cubicBezTo>
                  <a:lnTo>
                    <a:pt x="1705" y="22"/>
                  </a:lnTo>
                  <a:cubicBezTo>
                    <a:pt x="1634" y="7"/>
                    <a:pt x="1565" y="0"/>
                    <a:pt x="1496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6" name="Google Shape;1706;p47"/>
            <p:cNvSpPr/>
            <p:nvPr/>
          </p:nvSpPr>
          <p:spPr>
            <a:xfrm>
              <a:off x="4180138" y="2448406"/>
              <a:ext cx="94102" cy="93397"/>
            </a:xfrm>
            <a:custGeom>
              <a:avLst/>
              <a:gdLst/>
              <a:ahLst/>
              <a:cxnLst/>
              <a:rect l="l" t="t" r="r" b="b"/>
              <a:pathLst>
                <a:path w="3334" h="3309" extrusionOk="0">
                  <a:moveTo>
                    <a:pt x="1680" y="1"/>
                  </a:moveTo>
                  <a:cubicBezTo>
                    <a:pt x="753" y="1"/>
                    <a:pt x="1" y="727"/>
                    <a:pt x="1" y="1655"/>
                  </a:cubicBezTo>
                  <a:cubicBezTo>
                    <a:pt x="1" y="2557"/>
                    <a:pt x="753" y="3309"/>
                    <a:pt x="1680" y="3309"/>
                  </a:cubicBezTo>
                  <a:cubicBezTo>
                    <a:pt x="2582" y="3309"/>
                    <a:pt x="3334" y="2557"/>
                    <a:pt x="3334" y="1655"/>
                  </a:cubicBezTo>
                  <a:cubicBezTo>
                    <a:pt x="3334" y="727"/>
                    <a:pt x="2582" y="1"/>
                    <a:pt x="1680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7" name="Google Shape;1707;p47"/>
            <p:cNvSpPr/>
            <p:nvPr/>
          </p:nvSpPr>
          <p:spPr>
            <a:xfrm>
              <a:off x="4059873" y="2423653"/>
              <a:ext cx="93425" cy="94102"/>
            </a:xfrm>
            <a:custGeom>
              <a:avLst/>
              <a:gdLst/>
              <a:ahLst/>
              <a:cxnLst/>
              <a:rect l="l" t="t" r="r" b="b"/>
              <a:pathLst>
                <a:path w="3310" h="3334" extrusionOk="0">
                  <a:moveTo>
                    <a:pt x="1655" y="0"/>
                  </a:moveTo>
                  <a:cubicBezTo>
                    <a:pt x="753" y="0"/>
                    <a:pt x="1" y="752"/>
                    <a:pt x="1" y="1654"/>
                  </a:cubicBezTo>
                  <a:cubicBezTo>
                    <a:pt x="1" y="2582"/>
                    <a:pt x="753" y="3334"/>
                    <a:pt x="1655" y="3334"/>
                  </a:cubicBezTo>
                  <a:cubicBezTo>
                    <a:pt x="2582" y="3334"/>
                    <a:pt x="3309" y="2582"/>
                    <a:pt x="3309" y="1654"/>
                  </a:cubicBezTo>
                  <a:cubicBezTo>
                    <a:pt x="3309" y="752"/>
                    <a:pt x="2582" y="0"/>
                    <a:pt x="1655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8" name="Google Shape;1708;p47"/>
            <p:cNvSpPr/>
            <p:nvPr/>
          </p:nvSpPr>
          <p:spPr>
            <a:xfrm>
              <a:off x="3819371" y="2423653"/>
              <a:ext cx="94102" cy="94102"/>
            </a:xfrm>
            <a:custGeom>
              <a:avLst/>
              <a:gdLst/>
              <a:ahLst/>
              <a:cxnLst/>
              <a:rect l="l" t="t" r="r" b="b"/>
              <a:pathLst>
                <a:path w="3334" h="3334" extrusionOk="0">
                  <a:moveTo>
                    <a:pt x="1680" y="0"/>
                  </a:moveTo>
                  <a:cubicBezTo>
                    <a:pt x="753" y="0"/>
                    <a:pt x="1" y="752"/>
                    <a:pt x="1" y="1654"/>
                  </a:cubicBezTo>
                  <a:cubicBezTo>
                    <a:pt x="1" y="2582"/>
                    <a:pt x="753" y="3334"/>
                    <a:pt x="1680" y="3334"/>
                  </a:cubicBezTo>
                  <a:cubicBezTo>
                    <a:pt x="2582" y="3334"/>
                    <a:pt x="3334" y="2582"/>
                    <a:pt x="3334" y="1654"/>
                  </a:cubicBezTo>
                  <a:cubicBezTo>
                    <a:pt x="3334" y="752"/>
                    <a:pt x="2582" y="0"/>
                    <a:pt x="1680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09" name="Google Shape;1709;p47"/>
            <p:cNvSpPr/>
            <p:nvPr/>
          </p:nvSpPr>
          <p:spPr>
            <a:xfrm>
              <a:off x="3939636" y="2399605"/>
              <a:ext cx="94102" cy="93397"/>
            </a:xfrm>
            <a:custGeom>
              <a:avLst/>
              <a:gdLst/>
              <a:ahLst/>
              <a:cxnLst/>
              <a:rect l="l" t="t" r="r" b="b"/>
              <a:pathLst>
                <a:path w="3334" h="3309" extrusionOk="0">
                  <a:moveTo>
                    <a:pt x="1654" y="0"/>
                  </a:moveTo>
                  <a:cubicBezTo>
                    <a:pt x="752" y="0"/>
                    <a:pt x="0" y="727"/>
                    <a:pt x="0" y="1654"/>
                  </a:cubicBezTo>
                  <a:cubicBezTo>
                    <a:pt x="0" y="2582"/>
                    <a:pt x="752" y="3308"/>
                    <a:pt x="1654" y="3308"/>
                  </a:cubicBezTo>
                  <a:cubicBezTo>
                    <a:pt x="2582" y="3308"/>
                    <a:pt x="3334" y="2582"/>
                    <a:pt x="3334" y="1654"/>
                  </a:cubicBezTo>
                  <a:cubicBezTo>
                    <a:pt x="3334" y="727"/>
                    <a:pt x="2582" y="0"/>
                    <a:pt x="1654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0" name="Google Shape;1710;p47"/>
            <p:cNvSpPr/>
            <p:nvPr/>
          </p:nvSpPr>
          <p:spPr>
            <a:xfrm>
              <a:off x="4179433" y="2509936"/>
              <a:ext cx="95542" cy="156367"/>
            </a:xfrm>
            <a:custGeom>
              <a:avLst/>
              <a:gdLst/>
              <a:ahLst/>
              <a:cxnLst/>
              <a:rect l="l" t="t" r="r" b="b"/>
              <a:pathLst>
                <a:path w="3385" h="5540" extrusionOk="0">
                  <a:moveTo>
                    <a:pt x="803" y="1"/>
                  </a:moveTo>
                  <a:cubicBezTo>
                    <a:pt x="351" y="1"/>
                    <a:pt x="1" y="352"/>
                    <a:pt x="1" y="803"/>
                  </a:cubicBezTo>
                  <a:lnTo>
                    <a:pt x="1" y="4011"/>
                  </a:lnTo>
                  <a:cubicBezTo>
                    <a:pt x="1" y="4863"/>
                    <a:pt x="677" y="5540"/>
                    <a:pt x="1529" y="5540"/>
                  </a:cubicBezTo>
                  <a:lnTo>
                    <a:pt x="1855" y="5540"/>
                  </a:lnTo>
                  <a:cubicBezTo>
                    <a:pt x="2707" y="5540"/>
                    <a:pt x="3384" y="4863"/>
                    <a:pt x="3384" y="4011"/>
                  </a:cubicBezTo>
                  <a:lnTo>
                    <a:pt x="3384" y="803"/>
                  </a:lnTo>
                  <a:cubicBezTo>
                    <a:pt x="3384" y="352"/>
                    <a:pt x="3033" y="1"/>
                    <a:pt x="2582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1" name="Google Shape;1711;p47"/>
            <p:cNvSpPr/>
            <p:nvPr/>
          </p:nvSpPr>
          <p:spPr>
            <a:xfrm>
              <a:off x="4058462" y="2485888"/>
              <a:ext cx="96247" cy="180414"/>
            </a:xfrm>
            <a:custGeom>
              <a:avLst/>
              <a:gdLst/>
              <a:ahLst/>
              <a:cxnLst/>
              <a:rect l="l" t="t" r="r" b="b"/>
              <a:pathLst>
                <a:path w="3410" h="6392" extrusionOk="0">
                  <a:moveTo>
                    <a:pt x="803" y="1"/>
                  </a:moveTo>
                  <a:cubicBezTo>
                    <a:pt x="377" y="1"/>
                    <a:pt x="1" y="352"/>
                    <a:pt x="1" y="803"/>
                  </a:cubicBezTo>
                  <a:lnTo>
                    <a:pt x="1" y="4863"/>
                  </a:lnTo>
                  <a:cubicBezTo>
                    <a:pt x="1" y="5715"/>
                    <a:pt x="703" y="6392"/>
                    <a:pt x="1530" y="6392"/>
                  </a:cubicBezTo>
                  <a:lnTo>
                    <a:pt x="1881" y="6392"/>
                  </a:lnTo>
                  <a:cubicBezTo>
                    <a:pt x="2708" y="6392"/>
                    <a:pt x="3409" y="5715"/>
                    <a:pt x="3409" y="4863"/>
                  </a:cubicBezTo>
                  <a:lnTo>
                    <a:pt x="3409" y="803"/>
                  </a:lnTo>
                  <a:cubicBezTo>
                    <a:pt x="3409" y="352"/>
                    <a:pt x="3033" y="1"/>
                    <a:pt x="2607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2" name="Google Shape;1712;p47"/>
            <p:cNvSpPr/>
            <p:nvPr/>
          </p:nvSpPr>
          <p:spPr>
            <a:xfrm>
              <a:off x="3818666" y="2485888"/>
              <a:ext cx="95542" cy="180414"/>
            </a:xfrm>
            <a:custGeom>
              <a:avLst/>
              <a:gdLst/>
              <a:ahLst/>
              <a:cxnLst/>
              <a:rect l="l" t="t" r="r" b="b"/>
              <a:pathLst>
                <a:path w="3385" h="6392" extrusionOk="0">
                  <a:moveTo>
                    <a:pt x="803" y="1"/>
                  </a:moveTo>
                  <a:cubicBezTo>
                    <a:pt x="351" y="1"/>
                    <a:pt x="1" y="352"/>
                    <a:pt x="1" y="803"/>
                  </a:cubicBezTo>
                  <a:lnTo>
                    <a:pt x="1" y="4863"/>
                  </a:lnTo>
                  <a:cubicBezTo>
                    <a:pt x="1" y="5715"/>
                    <a:pt x="677" y="6392"/>
                    <a:pt x="1529" y="6392"/>
                  </a:cubicBezTo>
                  <a:lnTo>
                    <a:pt x="1855" y="6392"/>
                  </a:lnTo>
                  <a:cubicBezTo>
                    <a:pt x="2707" y="6392"/>
                    <a:pt x="3384" y="5715"/>
                    <a:pt x="3384" y="4863"/>
                  </a:cubicBezTo>
                  <a:lnTo>
                    <a:pt x="3384" y="803"/>
                  </a:lnTo>
                  <a:cubicBezTo>
                    <a:pt x="3384" y="352"/>
                    <a:pt x="3033" y="1"/>
                    <a:pt x="2582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3" name="Google Shape;1713;p47"/>
            <p:cNvSpPr/>
            <p:nvPr/>
          </p:nvSpPr>
          <p:spPr>
            <a:xfrm>
              <a:off x="3938931" y="2461135"/>
              <a:ext cx="95513" cy="205168"/>
            </a:xfrm>
            <a:custGeom>
              <a:avLst/>
              <a:gdLst/>
              <a:ahLst/>
              <a:cxnLst/>
              <a:rect l="l" t="t" r="r" b="b"/>
              <a:pathLst>
                <a:path w="3384" h="7269" extrusionOk="0">
                  <a:moveTo>
                    <a:pt x="802" y="1"/>
                  </a:moveTo>
                  <a:cubicBezTo>
                    <a:pt x="351" y="1"/>
                    <a:pt x="0" y="352"/>
                    <a:pt x="0" y="803"/>
                  </a:cubicBezTo>
                  <a:lnTo>
                    <a:pt x="0" y="5740"/>
                  </a:lnTo>
                  <a:cubicBezTo>
                    <a:pt x="0" y="6592"/>
                    <a:pt x="677" y="7269"/>
                    <a:pt x="1529" y="7269"/>
                  </a:cubicBezTo>
                  <a:lnTo>
                    <a:pt x="1855" y="7269"/>
                  </a:lnTo>
                  <a:cubicBezTo>
                    <a:pt x="2707" y="7269"/>
                    <a:pt x="3384" y="6592"/>
                    <a:pt x="3384" y="5740"/>
                  </a:cubicBezTo>
                  <a:lnTo>
                    <a:pt x="3384" y="803"/>
                  </a:lnTo>
                  <a:cubicBezTo>
                    <a:pt x="3384" y="352"/>
                    <a:pt x="3033" y="1"/>
                    <a:pt x="2582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4" name="Google Shape;1714;p47"/>
            <p:cNvSpPr/>
            <p:nvPr/>
          </p:nvSpPr>
          <p:spPr>
            <a:xfrm>
              <a:off x="3941753" y="3079398"/>
              <a:ext cx="212958" cy="179709"/>
            </a:xfrm>
            <a:custGeom>
              <a:avLst/>
              <a:gdLst/>
              <a:ahLst/>
              <a:cxnLst/>
              <a:rect l="l" t="t" r="r" b="b"/>
              <a:pathLst>
                <a:path w="7545" h="6367" extrusionOk="0">
                  <a:moveTo>
                    <a:pt x="0" y="1"/>
                  </a:moveTo>
                  <a:lnTo>
                    <a:pt x="0" y="6366"/>
                  </a:lnTo>
                  <a:lnTo>
                    <a:pt x="7544" y="6366"/>
                  </a:lnTo>
                  <a:lnTo>
                    <a:pt x="7544" y="1"/>
                  </a:ln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5" name="Google Shape;1715;p47"/>
            <p:cNvSpPr/>
            <p:nvPr/>
          </p:nvSpPr>
          <p:spPr>
            <a:xfrm>
              <a:off x="3891542" y="2810586"/>
              <a:ext cx="314088" cy="314822"/>
            </a:xfrm>
            <a:custGeom>
              <a:avLst/>
              <a:gdLst/>
              <a:ahLst/>
              <a:cxnLst/>
              <a:rect l="l" t="t" r="r" b="b"/>
              <a:pathLst>
                <a:path w="11128" h="11154" extrusionOk="0">
                  <a:moveTo>
                    <a:pt x="5564" y="1"/>
                  </a:moveTo>
                  <a:cubicBezTo>
                    <a:pt x="2481" y="1"/>
                    <a:pt x="0" y="2507"/>
                    <a:pt x="0" y="5590"/>
                  </a:cubicBezTo>
                  <a:cubicBezTo>
                    <a:pt x="0" y="8672"/>
                    <a:pt x="2481" y="11154"/>
                    <a:pt x="5564" y="11154"/>
                  </a:cubicBezTo>
                  <a:cubicBezTo>
                    <a:pt x="8647" y="11154"/>
                    <a:pt x="11128" y="8672"/>
                    <a:pt x="11128" y="5590"/>
                  </a:cubicBezTo>
                  <a:cubicBezTo>
                    <a:pt x="11128" y="2507"/>
                    <a:pt x="8647" y="1"/>
                    <a:pt x="5564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6" name="Google Shape;1716;p47"/>
            <p:cNvSpPr/>
            <p:nvPr/>
          </p:nvSpPr>
          <p:spPr>
            <a:xfrm>
              <a:off x="3820077" y="3289503"/>
              <a:ext cx="456314" cy="382025"/>
            </a:xfrm>
            <a:custGeom>
              <a:avLst/>
              <a:gdLst/>
              <a:ahLst/>
              <a:cxnLst/>
              <a:rect l="l" t="t" r="r" b="b"/>
              <a:pathLst>
                <a:path w="16167" h="13535" extrusionOk="0">
                  <a:moveTo>
                    <a:pt x="2482" y="0"/>
                  </a:moveTo>
                  <a:lnTo>
                    <a:pt x="1" y="13534"/>
                  </a:lnTo>
                  <a:lnTo>
                    <a:pt x="16166" y="13534"/>
                  </a:lnTo>
                  <a:lnTo>
                    <a:pt x="13660" y="0"/>
                  </a:lnTo>
                  <a:close/>
                </a:path>
              </a:pathLst>
            </a:custGeom>
            <a:solidFill>
              <a:schemeClr val="l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7" name="Google Shape;1717;p47"/>
            <p:cNvSpPr/>
            <p:nvPr/>
          </p:nvSpPr>
          <p:spPr>
            <a:xfrm>
              <a:off x="3838479" y="3196813"/>
              <a:ext cx="419508" cy="135141"/>
            </a:xfrm>
            <a:custGeom>
              <a:avLst/>
              <a:gdLst/>
              <a:ahLst/>
              <a:cxnLst/>
              <a:rect l="l" t="t" r="r" b="b"/>
              <a:pathLst>
                <a:path w="14863" h="4788" extrusionOk="0">
                  <a:moveTo>
                    <a:pt x="2857" y="1"/>
                  </a:moveTo>
                  <a:cubicBezTo>
                    <a:pt x="1279" y="1"/>
                    <a:pt x="0" y="1304"/>
                    <a:pt x="0" y="2883"/>
                  </a:cubicBezTo>
                  <a:lnTo>
                    <a:pt x="0" y="3635"/>
                  </a:lnTo>
                  <a:cubicBezTo>
                    <a:pt x="0" y="4287"/>
                    <a:pt x="502" y="4788"/>
                    <a:pt x="1128" y="4788"/>
                  </a:cubicBezTo>
                  <a:lnTo>
                    <a:pt x="13735" y="4788"/>
                  </a:lnTo>
                  <a:cubicBezTo>
                    <a:pt x="14361" y="4788"/>
                    <a:pt x="14863" y="4287"/>
                    <a:pt x="14863" y="3635"/>
                  </a:cubicBezTo>
                  <a:lnTo>
                    <a:pt x="14863" y="2883"/>
                  </a:lnTo>
                  <a:cubicBezTo>
                    <a:pt x="14863" y="1304"/>
                    <a:pt x="13584" y="1"/>
                    <a:pt x="11980" y="1"/>
                  </a:cubicBezTo>
                  <a:close/>
                </a:path>
              </a:pathLst>
            </a:custGeom>
            <a:solidFill>
              <a:schemeClr val="accent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8" name="Google Shape;1718;p47"/>
            <p:cNvSpPr/>
            <p:nvPr/>
          </p:nvSpPr>
          <p:spPr>
            <a:xfrm>
              <a:off x="3779772" y="2611827"/>
              <a:ext cx="538335" cy="386259"/>
            </a:xfrm>
            <a:custGeom>
              <a:avLst/>
              <a:gdLst/>
              <a:ahLst/>
              <a:cxnLst/>
              <a:rect l="l" t="t" r="r" b="b"/>
              <a:pathLst>
                <a:path w="19073" h="13685" extrusionOk="0">
                  <a:moveTo>
                    <a:pt x="1880" y="0"/>
                  </a:moveTo>
                  <a:cubicBezTo>
                    <a:pt x="802" y="0"/>
                    <a:pt x="0" y="1003"/>
                    <a:pt x="201" y="2055"/>
                  </a:cubicBezTo>
                  <a:lnTo>
                    <a:pt x="2281" y="12306"/>
                  </a:lnTo>
                  <a:cubicBezTo>
                    <a:pt x="2431" y="13108"/>
                    <a:pt x="3133" y="13684"/>
                    <a:pt x="3960" y="13684"/>
                  </a:cubicBezTo>
                  <a:lnTo>
                    <a:pt x="15088" y="13684"/>
                  </a:lnTo>
                  <a:cubicBezTo>
                    <a:pt x="15915" y="13684"/>
                    <a:pt x="16617" y="13108"/>
                    <a:pt x="16792" y="12306"/>
                  </a:cubicBezTo>
                  <a:lnTo>
                    <a:pt x="18847" y="2055"/>
                  </a:lnTo>
                  <a:cubicBezTo>
                    <a:pt x="19073" y="1003"/>
                    <a:pt x="18246" y="0"/>
                    <a:pt x="17168" y="0"/>
                  </a:cubicBezTo>
                  <a:close/>
                </a:path>
              </a:pathLst>
            </a:custGeom>
            <a:solidFill>
              <a:schemeClr val="l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19" name="Google Shape;1719;p47"/>
            <p:cNvSpPr/>
            <p:nvPr/>
          </p:nvSpPr>
          <p:spPr>
            <a:xfrm>
              <a:off x="4095267" y="3435933"/>
              <a:ext cx="140786" cy="235594"/>
            </a:xfrm>
            <a:custGeom>
              <a:avLst/>
              <a:gdLst/>
              <a:ahLst/>
              <a:cxnLst/>
              <a:rect l="l" t="t" r="r" b="b"/>
              <a:pathLst>
                <a:path w="4988" h="8347" extrusionOk="0">
                  <a:moveTo>
                    <a:pt x="4887" y="0"/>
                  </a:moveTo>
                  <a:cubicBezTo>
                    <a:pt x="2832" y="476"/>
                    <a:pt x="1153" y="2030"/>
                    <a:pt x="602" y="4110"/>
                  </a:cubicBezTo>
                  <a:lnTo>
                    <a:pt x="0" y="8346"/>
                  </a:lnTo>
                  <a:lnTo>
                    <a:pt x="677" y="8346"/>
                  </a:lnTo>
                  <a:lnTo>
                    <a:pt x="1253" y="4261"/>
                  </a:lnTo>
                  <a:cubicBezTo>
                    <a:pt x="1755" y="2431"/>
                    <a:pt x="3208" y="1078"/>
                    <a:pt x="4988" y="652"/>
                  </a:cubicBezTo>
                  <a:lnTo>
                    <a:pt x="4887" y="0"/>
                  </a:ln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0" name="Google Shape;1720;p47"/>
            <p:cNvSpPr/>
            <p:nvPr/>
          </p:nvSpPr>
          <p:spPr>
            <a:xfrm>
              <a:off x="3859704" y="3435933"/>
              <a:ext cx="142198" cy="235594"/>
            </a:xfrm>
            <a:custGeom>
              <a:avLst/>
              <a:gdLst/>
              <a:ahLst/>
              <a:cxnLst/>
              <a:rect l="l" t="t" r="r" b="b"/>
              <a:pathLst>
                <a:path w="5038" h="8347" extrusionOk="0">
                  <a:moveTo>
                    <a:pt x="126" y="0"/>
                  </a:moveTo>
                  <a:lnTo>
                    <a:pt x="0" y="652"/>
                  </a:lnTo>
                  <a:cubicBezTo>
                    <a:pt x="1805" y="1053"/>
                    <a:pt x="3283" y="2431"/>
                    <a:pt x="3785" y="4261"/>
                  </a:cubicBezTo>
                  <a:lnTo>
                    <a:pt x="4361" y="8346"/>
                  </a:lnTo>
                  <a:lnTo>
                    <a:pt x="5038" y="8346"/>
                  </a:lnTo>
                  <a:lnTo>
                    <a:pt x="4461" y="4136"/>
                  </a:lnTo>
                  <a:lnTo>
                    <a:pt x="4436" y="4110"/>
                  </a:lnTo>
                  <a:cubicBezTo>
                    <a:pt x="3885" y="2005"/>
                    <a:pt x="2181" y="451"/>
                    <a:pt x="126" y="0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1" name="Google Shape;1721;p47"/>
            <p:cNvSpPr/>
            <p:nvPr/>
          </p:nvSpPr>
          <p:spPr>
            <a:xfrm>
              <a:off x="4001166" y="2699521"/>
              <a:ext cx="94836" cy="94836"/>
            </a:xfrm>
            <a:custGeom>
              <a:avLst/>
              <a:gdLst/>
              <a:ahLst/>
              <a:cxnLst/>
              <a:rect l="l" t="t" r="r" b="b"/>
              <a:pathLst>
                <a:path w="3360" h="3360" extrusionOk="0">
                  <a:moveTo>
                    <a:pt x="1680" y="1"/>
                  </a:moveTo>
                  <a:cubicBezTo>
                    <a:pt x="753" y="1"/>
                    <a:pt x="1" y="753"/>
                    <a:pt x="1" y="1680"/>
                  </a:cubicBezTo>
                  <a:cubicBezTo>
                    <a:pt x="1" y="2607"/>
                    <a:pt x="753" y="3359"/>
                    <a:pt x="1680" y="3359"/>
                  </a:cubicBezTo>
                  <a:cubicBezTo>
                    <a:pt x="2607" y="3359"/>
                    <a:pt x="3359" y="2607"/>
                    <a:pt x="3359" y="1680"/>
                  </a:cubicBezTo>
                  <a:cubicBezTo>
                    <a:pt x="3359" y="753"/>
                    <a:pt x="2607" y="1"/>
                    <a:pt x="1680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2" name="Google Shape;1722;p47"/>
            <p:cNvSpPr/>
            <p:nvPr/>
          </p:nvSpPr>
          <p:spPr>
            <a:xfrm>
              <a:off x="4126370" y="2737737"/>
              <a:ext cx="95542" cy="18403"/>
            </a:xfrm>
            <a:custGeom>
              <a:avLst/>
              <a:gdLst/>
              <a:ahLst/>
              <a:cxnLst/>
              <a:rect l="l" t="t" r="r" b="b"/>
              <a:pathLst>
                <a:path w="3385" h="652" extrusionOk="0">
                  <a:moveTo>
                    <a:pt x="1" y="0"/>
                  </a:moveTo>
                  <a:lnTo>
                    <a:pt x="1" y="652"/>
                  </a:lnTo>
                  <a:lnTo>
                    <a:pt x="3384" y="652"/>
                  </a:lnTo>
                  <a:lnTo>
                    <a:pt x="3384" y="0"/>
                  </a:ln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3" name="Google Shape;1723;p47"/>
            <p:cNvSpPr/>
            <p:nvPr/>
          </p:nvSpPr>
          <p:spPr>
            <a:xfrm>
              <a:off x="3875962" y="2737737"/>
              <a:ext cx="94836" cy="18403"/>
            </a:xfrm>
            <a:custGeom>
              <a:avLst/>
              <a:gdLst/>
              <a:ahLst/>
              <a:cxnLst/>
              <a:rect l="l" t="t" r="r" b="b"/>
              <a:pathLst>
                <a:path w="3360" h="652" extrusionOk="0">
                  <a:moveTo>
                    <a:pt x="1" y="0"/>
                  </a:moveTo>
                  <a:lnTo>
                    <a:pt x="1" y="652"/>
                  </a:lnTo>
                  <a:lnTo>
                    <a:pt x="3359" y="652"/>
                  </a:lnTo>
                  <a:lnTo>
                    <a:pt x="3359" y="0"/>
                  </a:ln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4" name="Google Shape;1724;p47"/>
            <p:cNvSpPr/>
            <p:nvPr/>
          </p:nvSpPr>
          <p:spPr>
            <a:xfrm>
              <a:off x="4076864" y="2801384"/>
              <a:ext cx="208696" cy="196700"/>
            </a:xfrm>
            <a:custGeom>
              <a:avLst/>
              <a:gdLst/>
              <a:ahLst/>
              <a:cxnLst/>
              <a:rect l="l" t="t" r="r" b="b"/>
              <a:pathLst>
                <a:path w="7394" h="6969" extrusionOk="0">
                  <a:moveTo>
                    <a:pt x="5013" y="1"/>
                  </a:moveTo>
                  <a:cubicBezTo>
                    <a:pt x="3534" y="1"/>
                    <a:pt x="2181" y="953"/>
                    <a:pt x="1655" y="2357"/>
                  </a:cubicBezTo>
                  <a:lnTo>
                    <a:pt x="0" y="6968"/>
                  </a:lnTo>
                  <a:lnTo>
                    <a:pt x="702" y="6968"/>
                  </a:lnTo>
                  <a:lnTo>
                    <a:pt x="2281" y="2582"/>
                  </a:lnTo>
                  <a:cubicBezTo>
                    <a:pt x="2707" y="1429"/>
                    <a:pt x="3810" y="678"/>
                    <a:pt x="5013" y="678"/>
                  </a:cubicBezTo>
                  <a:lnTo>
                    <a:pt x="7244" y="678"/>
                  </a:lnTo>
                  <a:lnTo>
                    <a:pt x="7394" y="1"/>
                  </a:ln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5" name="Google Shape;1725;p47"/>
            <p:cNvSpPr/>
            <p:nvPr/>
          </p:nvSpPr>
          <p:spPr>
            <a:xfrm>
              <a:off x="3812287" y="2801384"/>
              <a:ext cx="208724" cy="196700"/>
            </a:xfrm>
            <a:custGeom>
              <a:avLst/>
              <a:gdLst/>
              <a:ahLst/>
              <a:cxnLst/>
              <a:rect l="l" t="t" r="r" b="b"/>
              <a:pathLst>
                <a:path w="7395" h="6969" extrusionOk="0">
                  <a:moveTo>
                    <a:pt x="1" y="1"/>
                  </a:moveTo>
                  <a:lnTo>
                    <a:pt x="126" y="678"/>
                  </a:lnTo>
                  <a:lnTo>
                    <a:pt x="2357" y="678"/>
                  </a:lnTo>
                  <a:cubicBezTo>
                    <a:pt x="3585" y="678"/>
                    <a:pt x="4663" y="1429"/>
                    <a:pt x="5089" y="2582"/>
                  </a:cubicBezTo>
                  <a:lnTo>
                    <a:pt x="6668" y="6968"/>
                  </a:lnTo>
                  <a:lnTo>
                    <a:pt x="7395" y="6968"/>
                  </a:lnTo>
                  <a:lnTo>
                    <a:pt x="5715" y="2357"/>
                  </a:lnTo>
                  <a:cubicBezTo>
                    <a:pt x="5189" y="953"/>
                    <a:pt x="3861" y="1"/>
                    <a:pt x="2357" y="1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726" name="Google Shape;1726;p47"/>
          <p:cNvGrpSpPr/>
          <p:nvPr/>
        </p:nvGrpSpPr>
        <p:grpSpPr>
          <a:xfrm>
            <a:off x="5013075" y="1795924"/>
            <a:ext cx="1045671" cy="1104499"/>
            <a:chOff x="5013075" y="1735774"/>
            <a:chExt cx="1045671" cy="1104499"/>
          </a:xfrm>
        </p:grpSpPr>
        <p:sp>
          <p:nvSpPr>
            <p:cNvPr id="1727" name="Google Shape;1727;p47"/>
            <p:cNvSpPr/>
            <p:nvPr/>
          </p:nvSpPr>
          <p:spPr>
            <a:xfrm>
              <a:off x="5439283" y="1735774"/>
              <a:ext cx="54172" cy="113086"/>
            </a:xfrm>
            <a:custGeom>
              <a:avLst/>
              <a:gdLst/>
              <a:ahLst/>
              <a:cxnLst/>
              <a:rect l="l" t="t" r="r" b="b"/>
              <a:pathLst>
                <a:path w="777" h="1622" extrusionOk="0">
                  <a:moveTo>
                    <a:pt x="366" y="1"/>
                  </a:moveTo>
                  <a:cubicBezTo>
                    <a:pt x="275" y="1"/>
                    <a:pt x="161" y="46"/>
                    <a:pt x="92" y="115"/>
                  </a:cubicBezTo>
                  <a:cubicBezTo>
                    <a:pt x="46" y="183"/>
                    <a:pt x="1" y="275"/>
                    <a:pt x="1" y="366"/>
                  </a:cubicBezTo>
                  <a:cubicBezTo>
                    <a:pt x="24" y="663"/>
                    <a:pt x="46" y="959"/>
                    <a:pt x="46" y="1256"/>
                  </a:cubicBezTo>
                  <a:cubicBezTo>
                    <a:pt x="69" y="1370"/>
                    <a:pt x="92" y="1461"/>
                    <a:pt x="161" y="1530"/>
                  </a:cubicBezTo>
                  <a:cubicBezTo>
                    <a:pt x="229" y="1576"/>
                    <a:pt x="320" y="1621"/>
                    <a:pt x="412" y="1621"/>
                  </a:cubicBezTo>
                  <a:cubicBezTo>
                    <a:pt x="503" y="1621"/>
                    <a:pt x="594" y="1598"/>
                    <a:pt x="663" y="1530"/>
                  </a:cubicBezTo>
                  <a:cubicBezTo>
                    <a:pt x="731" y="1461"/>
                    <a:pt x="777" y="1370"/>
                    <a:pt x="777" y="1279"/>
                  </a:cubicBezTo>
                  <a:lnTo>
                    <a:pt x="708" y="366"/>
                  </a:lnTo>
                  <a:cubicBezTo>
                    <a:pt x="708" y="275"/>
                    <a:pt x="686" y="183"/>
                    <a:pt x="594" y="115"/>
                  </a:cubicBezTo>
                  <a:cubicBezTo>
                    <a:pt x="549" y="46"/>
                    <a:pt x="434" y="1"/>
                    <a:pt x="36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8" name="Google Shape;1728;p47"/>
            <p:cNvSpPr/>
            <p:nvPr/>
          </p:nvSpPr>
          <p:spPr>
            <a:xfrm>
              <a:off x="5345437" y="1779418"/>
              <a:ext cx="73276" cy="87568"/>
            </a:xfrm>
            <a:custGeom>
              <a:avLst/>
              <a:gdLst/>
              <a:ahLst/>
              <a:cxnLst/>
              <a:rect l="l" t="t" r="r" b="b"/>
              <a:pathLst>
                <a:path w="1051" h="1256" extrusionOk="0">
                  <a:moveTo>
                    <a:pt x="351" y="0"/>
                  </a:moveTo>
                  <a:cubicBezTo>
                    <a:pt x="288" y="0"/>
                    <a:pt x="226" y="16"/>
                    <a:pt x="183" y="59"/>
                  </a:cubicBezTo>
                  <a:cubicBezTo>
                    <a:pt x="91" y="105"/>
                    <a:pt x="46" y="174"/>
                    <a:pt x="23" y="265"/>
                  </a:cubicBezTo>
                  <a:cubicBezTo>
                    <a:pt x="0" y="356"/>
                    <a:pt x="0" y="447"/>
                    <a:pt x="46" y="539"/>
                  </a:cubicBezTo>
                  <a:cubicBezTo>
                    <a:pt x="160" y="721"/>
                    <a:pt x="274" y="904"/>
                    <a:pt x="388" y="1087"/>
                  </a:cubicBezTo>
                  <a:cubicBezTo>
                    <a:pt x="434" y="1155"/>
                    <a:pt x="502" y="1224"/>
                    <a:pt x="594" y="1246"/>
                  </a:cubicBezTo>
                  <a:cubicBezTo>
                    <a:pt x="618" y="1252"/>
                    <a:pt x="644" y="1255"/>
                    <a:pt x="671" y="1255"/>
                  </a:cubicBezTo>
                  <a:cubicBezTo>
                    <a:pt x="743" y="1255"/>
                    <a:pt x="817" y="1234"/>
                    <a:pt x="867" y="1201"/>
                  </a:cubicBezTo>
                  <a:cubicBezTo>
                    <a:pt x="936" y="1155"/>
                    <a:pt x="1004" y="1087"/>
                    <a:pt x="1027" y="995"/>
                  </a:cubicBezTo>
                  <a:cubicBezTo>
                    <a:pt x="1050" y="904"/>
                    <a:pt x="1050" y="813"/>
                    <a:pt x="1004" y="721"/>
                  </a:cubicBezTo>
                  <a:cubicBezTo>
                    <a:pt x="890" y="539"/>
                    <a:pt x="776" y="356"/>
                    <a:pt x="662" y="174"/>
                  </a:cubicBezTo>
                  <a:cubicBezTo>
                    <a:pt x="616" y="105"/>
                    <a:pt x="548" y="37"/>
                    <a:pt x="457" y="14"/>
                  </a:cubicBezTo>
                  <a:cubicBezTo>
                    <a:pt x="423" y="5"/>
                    <a:pt x="387" y="0"/>
                    <a:pt x="35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29" name="Google Shape;1729;p47"/>
            <p:cNvSpPr/>
            <p:nvPr/>
          </p:nvSpPr>
          <p:spPr>
            <a:xfrm>
              <a:off x="5517302" y="1750764"/>
              <a:ext cx="58913" cy="97120"/>
            </a:xfrm>
            <a:custGeom>
              <a:avLst/>
              <a:gdLst/>
              <a:ahLst/>
              <a:cxnLst/>
              <a:rect l="l" t="t" r="r" b="b"/>
              <a:pathLst>
                <a:path w="845" h="1393" extrusionOk="0">
                  <a:moveTo>
                    <a:pt x="471" y="0"/>
                  </a:moveTo>
                  <a:cubicBezTo>
                    <a:pt x="413" y="0"/>
                    <a:pt x="355" y="16"/>
                    <a:pt x="297" y="60"/>
                  </a:cubicBezTo>
                  <a:cubicBezTo>
                    <a:pt x="228" y="105"/>
                    <a:pt x="160" y="174"/>
                    <a:pt x="137" y="265"/>
                  </a:cubicBezTo>
                  <a:cubicBezTo>
                    <a:pt x="114" y="493"/>
                    <a:pt x="69" y="721"/>
                    <a:pt x="23" y="950"/>
                  </a:cubicBezTo>
                  <a:cubicBezTo>
                    <a:pt x="23" y="995"/>
                    <a:pt x="0" y="1041"/>
                    <a:pt x="23" y="1087"/>
                  </a:cubicBezTo>
                  <a:cubicBezTo>
                    <a:pt x="23" y="1132"/>
                    <a:pt x="46" y="1178"/>
                    <a:pt x="69" y="1224"/>
                  </a:cubicBezTo>
                  <a:cubicBezTo>
                    <a:pt x="114" y="1292"/>
                    <a:pt x="183" y="1361"/>
                    <a:pt x="274" y="1383"/>
                  </a:cubicBezTo>
                  <a:cubicBezTo>
                    <a:pt x="299" y="1390"/>
                    <a:pt x="325" y="1392"/>
                    <a:pt x="351" y="1392"/>
                  </a:cubicBezTo>
                  <a:cubicBezTo>
                    <a:pt x="423" y="1392"/>
                    <a:pt x="498" y="1371"/>
                    <a:pt x="548" y="1338"/>
                  </a:cubicBezTo>
                  <a:cubicBezTo>
                    <a:pt x="617" y="1292"/>
                    <a:pt x="708" y="1224"/>
                    <a:pt x="708" y="1132"/>
                  </a:cubicBezTo>
                  <a:cubicBezTo>
                    <a:pt x="753" y="904"/>
                    <a:pt x="799" y="676"/>
                    <a:pt x="822" y="448"/>
                  </a:cubicBezTo>
                  <a:cubicBezTo>
                    <a:pt x="845" y="402"/>
                    <a:pt x="845" y="356"/>
                    <a:pt x="845" y="311"/>
                  </a:cubicBezTo>
                  <a:cubicBezTo>
                    <a:pt x="822" y="265"/>
                    <a:pt x="822" y="219"/>
                    <a:pt x="799" y="174"/>
                  </a:cubicBezTo>
                  <a:cubicBezTo>
                    <a:pt x="753" y="105"/>
                    <a:pt x="662" y="37"/>
                    <a:pt x="571" y="14"/>
                  </a:cubicBezTo>
                  <a:cubicBezTo>
                    <a:pt x="537" y="6"/>
                    <a:pt x="504" y="0"/>
                    <a:pt x="471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0" name="Google Shape;1730;p47"/>
            <p:cNvSpPr/>
            <p:nvPr/>
          </p:nvSpPr>
          <p:spPr>
            <a:xfrm>
              <a:off x="5248314" y="1800962"/>
              <a:ext cx="475909" cy="439445"/>
            </a:xfrm>
            <a:custGeom>
              <a:avLst/>
              <a:gdLst/>
              <a:ahLst/>
              <a:cxnLst/>
              <a:rect l="l" t="t" r="r" b="b"/>
              <a:pathLst>
                <a:path w="6826" h="6303" extrusionOk="0">
                  <a:moveTo>
                    <a:pt x="3441" y="712"/>
                  </a:moveTo>
                  <a:cubicBezTo>
                    <a:pt x="4593" y="712"/>
                    <a:pt x="5619" y="1545"/>
                    <a:pt x="5821" y="2718"/>
                  </a:cubicBezTo>
                  <a:cubicBezTo>
                    <a:pt x="6049" y="4042"/>
                    <a:pt x="5159" y="5320"/>
                    <a:pt x="3835" y="5548"/>
                  </a:cubicBezTo>
                  <a:cubicBezTo>
                    <a:pt x="3693" y="5573"/>
                    <a:pt x="3552" y="5584"/>
                    <a:pt x="3412" y="5584"/>
                  </a:cubicBezTo>
                  <a:cubicBezTo>
                    <a:pt x="2249" y="5584"/>
                    <a:pt x="1209" y="4764"/>
                    <a:pt x="1005" y="3562"/>
                  </a:cubicBezTo>
                  <a:cubicBezTo>
                    <a:pt x="777" y="2238"/>
                    <a:pt x="1667" y="983"/>
                    <a:pt x="2991" y="755"/>
                  </a:cubicBezTo>
                  <a:cubicBezTo>
                    <a:pt x="3142" y="726"/>
                    <a:pt x="3292" y="712"/>
                    <a:pt x="3441" y="712"/>
                  </a:cubicBezTo>
                  <a:close/>
                  <a:moveTo>
                    <a:pt x="3398" y="0"/>
                  </a:moveTo>
                  <a:cubicBezTo>
                    <a:pt x="3218" y="0"/>
                    <a:pt x="3036" y="16"/>
                    <a:pt x="2854" y="47"/>
                  </a:cubicBezTo>
                  <a:cubicBezTo>
                    <a:pt x="1142" y="344"/>
                    <a:pt x="1" y="1987"/>
                    <a:pt x="297" y="3699"/>
                  </a:cubicBezTo>
                  <a:cubicBezTo>
                    <a:pt x="583" y="5229"/>
                    <a:pt x="1907" y="6303"/>
                    <a:pt x="3407" y="6303"/>
                  </a:cubicBezTo>
                  <a:cubicBezTo>
                    <a:pt x="3586" y="6303"/>
                    <a:pt x="3767" y="6287"/>
                    <a:pt x="3950" y="6256"/>
                  </a:cubicBezTo>
                  <a:cubicBezTo>
                    <a:pt x="5661" y="5959"/>
                    <a:pt x="6826" y="4315"/>
                    <a:pt x="6506" y="2604"/>
                  </a:cubicBezTo>
                  <a:cubicBezTo>
                    <a:pt x="6241" y="1074"/>
                    <a:pt x="4901" y="0"/>
                    <a:pt x="3398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1" name="Google Shape;1731;p47"/>
            <p:cNvSpPr/>
            <p:nvPr/>
          </p:nvSpPr>
          <p:spPr>
            <a:xfrm>
              <a:off x="5195813" y="2026992"/>
              <a:ext cx="119430" cy="61632"/>
            </a:xfrm>
            <a:custGeom>
              <a:avLst/>
              <a:gdLst/>
              <a:ahLst/>
              <a:cxnLst/>
              <a:rect l="l" t="t" r="r" b="b"/>
              <a:pathLst>
                <a:path w="1713" h="884" extrusionOk="0">
                  <a:moveTo>
                    <a:pt x="1256" y="1"/>
                  </a:moveTo>
                  <a:lnTo>
                    <a:pt x="274" y="183"/>
                  </a:lnTo>
                  <a:cubicBezTo>
                    <a:pt x="183" y="206"/>
                    <a:pt x="92" y="275"/>
                    <a:pt x="69" y="366"/>
                  </a:cubicBezTo>
                  <a:cubicBezTo>
                    <a:pt x="23" y="434"/>
                    <a:pt x="1" y="548"/>
                    <a:pt x="23" y="617"/>
                  </a:cubicBezTo>
                  <a:cubicBezTo>
                    <a:pt x="46" y="708"/>
                    <a:pt x="115" y="800"/>
                    <a:pt x="183" y="845"/>
                  </a:cubicBezTo>
                  <a:cubicBezTo>
                    <a:pt x="237" y="872"/>
                    <a:pt x="290" y="883"/>
                    <a:pt x="344" y="883"/>
                  </a:cubicBezTo>
                  <a:cubicBezTo>
                    <a:pt x="381" y="883"/>
                    <a:pt x="419" y="877"/>
                    <a:pt x="457" y="868"/>
                  </a:cubicBezTo>
                  <a:cubicBezTo>
                    <a:pt x="777" y="822"/>
                    <a:pt x="1119" y="754"/>
                    <a:pt x="1439" y="685"/>
                  </a:cubicBezTo>
                  <a:cubicBezTo>
                    <a:pt x="1507" y="685"/>
                    <a:pt x="1598" y="594"/>
                    <a:pt x="1644" y="526"/>
                  </a:cubicBezTo>
                  <a:cubicBezTo>
                    <a:pt x="1690" y="457"/>
                    <a:pt x="1712" y="343"/>
                    <a:pt x="1690" y="252"/>
                  </a:cubicBezTo>
                  <a:cubicBezTo>
                    <a:pt x="1667" y="183"/>
                    <a:pt x="1598" y="92"/>
                    <a:pt x="1530" y="46"/>
                  </a:cubicBezTo>
                  <a:cubicBezTo>
                    <a:pt x="1439" y="1"/>
                    <a:pt x="1347" y="1"/>
                    <a:pt x="1256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2" name="Google Shape;1732;p47"/>
            <p:cNvSpPr/>
            <p:nvPr/>
          </p:nvSpPr>
          <p:spPr>
            <a:xfrm>
              <a:off x="5529992" y="2190275"/>
              <a:ext cx="62190" cy="107927"/>
            </a:xfrm>
            <a:custGeom>
              <a:avLst/>
              <a:gdLst/>
              <a:ahLst/>
              <a:cxnLst/>
              <a:rect l="l" t="t" r="r" b="b"/>
              <a:pathLst>
                <a:path w="892" h="1548" extrusionOk="0">
                  <a:moveTo>
                    <a:pt x="338" y="1"/>
                  </a:moveTo>
                  <a:cubicBezTo>
                    <a:pt x="315" y="1"/>
                    <a:pt x="293" y="4"/>
                    <a:pt x="275" y="10"/>
                  </a:cubicBezTo>
                  <a:cubicBezTo>
                    <a:pt x="183" y="33"/>
                    <a:pt x="92" y="101"/>
                    <a:pt x="46" y="169"/>
                  </a:cubicBezTo>
                  <a:cubicBezTo>
                    <a:pt x="1" y="261"/>
                    <a:pt x="1" y="352"/>
                    <a:pt x="24" y="443"/>
                  </a:cubicBezTo>
                  <a:cubicBezTo>
                    <a:pt x="69" y="717"/>
                    <a:pt x="115" y="1014"/>
                    <a:pt x="183" y="1288"/>
                  </a:cubicBezTo>
                  <a:cubicBezTo>
                    <a:pt x="183" y="1379"/>
                    <a:pt x="275" y="1448"/>
                    <a:pt x="343" y="1493"/>
                  </a:cubicBezTo>
                  <a:cubicBezTo>
                    <a:pt x="393" y="1527"/>
                    <a:pt x="468" y="1548"/>
                    <a:pt x="540" y="1548"/>
                  </a:cubicBezTo>
                  <a:cubicBezTo>
                    <a:pt x="567" y="1548"/>
                    <a:pt x="593" y="1545"/>
                    <a:pt x="617" y="1539"/>
                  </a:cubicBezTo>
                  <a:cubicBezTo>
                    <a:pt x="708" y="1516"/>
                    <a:pt x="777" y="1448"/>
                    <a:pt x="823" y="1379"/>
                  </a:cubicBezTo>
                  <a:cubicBezTo>
                    <a:pt x="868" y="1288"/>
                    <a:pt x="891" y="1197"/>
                    <a:pt x="868" y="1105"/>
                  </a:cubicBezTo>
                  <a:cubicBezTo>
                    <a:pt x="800" y="831"/>
                    <a:pt x="754" y="535"/>
                    <a:pt x="708" y="261"/>
                  </a:cubicBezTo>
                  <a:cubicBezTo>
                    <a:pt x="686" y="169"/>
                    <a:pt x="617" y="78"/>
                    <a:pt x="526" y="55"/>
                  </a:cubicBezTo>
                  <a:cubicBezTo>
                    <a:pt x="476" y="22"/>
                    <a:pt x="401" y="1"/>
                    <a:pt x="338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3" name="Google Shape;1733;p47"/>
            <p:cNvSpPr/>
            <p:nvPr/>
          </p:nvSpPr>
          <p:spPr>
            <a:xfrm>
              <a:off x="5660512" y="1935520"/>
              <a:ext cx="127378" cy="63166"/>
            </a:xfrm>
            <a:custGeom>
              <a:avLst/>
              <a:gdLst/>
              <a:ahLst/>
              <a:cxnLst/>
              <a:rect l="l" t="t" r="r" b="b"/>
              <a:pathLst>
                <a:path w="1827" h="906" extrusionOk="0">
                  <a:moveTo>
                    <a:pt x="1426" y="0"/>
                  </a:moveTo>
                  <a:cubicBezTo>
                    <a:pt x="1393" y="0"/>
                    <a:pt x="1359" y="4"/>
                    <a:pt x="1324" y="12"/>
                  </a:cubicBezTo>
                  <a:lnTo>
                    <a:pt x="320" y="217"/>
                  </a:lnTo>
                  <a:cubicBezTo>
                    <a:pt x="137" y="240"/>
                    <a:pt x="1" y="468"/>
                    <a:pt x="69" y="651"/>
                  </a:cubicBezTo>
                  <a:cubicBezTo>
                    <a:pt x="110" y="815"/>
                    <a:pt x="262" y="905"/>
                    <a:pt x="441" y="905"/>
                  </a:cubicBezTo>
                  <a:cubicBezTo>
                    <a:pt x="461" y="905"/>
                    <a:pt x="482" y="904"/>
                    <a:pt x="503" y="902"/>
                  </a:cubicBezTo>
                  <a:cubicBezTo>
                    <a:pt x="845" y="833"/>
                    <a:pt x="1165" y="765"/>
                    <a:pt x="1507" y="696"/>
                  </a:cubicBezTo>
                  <a:cubicBezTo>
                    <a:pt x="1690" y="651"/>
                    <a:pt x="1827" y="445"/>
                    <a:pt x="1758" y="263"/>
                  </a:cubicBezTo>
                  <a:cubicBezTo>
                    <a:pt x="1720" y="92"/>
                    <a:pt x="1588" y="0"/>
                    <a:pt x="142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4" name="Google Shape;1734;p47"/>
            <p:cNvSpPr/>
            <p:nvPr/>
          </p:nvSpPr>
          <p:spPr>
            <a:xfrm>
              <a:off x="5644615" y="2099012"/>
              <a:ext cx="95516" cy="80805"/>
            </a:xfrm>
            <a:custGeom>
              <a:avLst/>
              <a:gdLst/>
              <a:ahLst/>
              <a:cxnLst/>
              <a:rect l="l" t="t" r="r" b="b"/>
              <a:pathLst>
                <a:path w="1370" h="1159" extrusionOk="0">
                  <a:moveTo>
                    <a:pt x="343" y="1"/>
                  </a:moveTo>
                  <a:cubicBezTo>
                    <a:pt x="320" y="1"/>
                    <a:pt x="297" y="6"/>
                    <a:pt x="274" y="18"/>
                  </a:cubicBezTo>
                  <a:cubicBezTo>
                    <a:pt x="183" y="40"/>
                    <a:pt x="92" y="109"/>
                    <a:pt x="46" y="177"/>
                  </a:cubicBezTo>
                  <a:cubicBezTo>
                    <a:pt x="23" y="269"/>
                    <a:pt x="0" y="360"/>
                    <a:pt x="23" y="451"/>
                  </a:cubicBezTo>
                  <a:cubicBezTo>
                    <a:pt x="23" y="474"/>
                    <a:pt x="46" y="520"/>
                    <a:pt x="46" y="543"/>
                  </a:cubicBezTo>
                  <a:cubicBezTo>
                    <a:pt x="92" y="588"/>
                    <a:pt x="137" y="634"/>
                    <a:pt x="183" y="680"/>
                  </a:cubicBezTo>
                  <a:cubicBezTo>
                    <a:pt x="388" y="817"/>
                    <a:pt x="594" y="976"/>
                    <a:pt x="822" y="1113"/>
                  </a:cubicBezTo>
                  <a:cubicBezTo>
                    <a:pt x="845" y="1136"/>
                    <a:pt x="890" y="1159"/>
                    <a:pt x="936" y="1159"/>
                  </a:cubicBezTo>
                  <a:lnTo>
                    <a:pt x="1073" y="1159"/>
                  </a:lnTo>
                  <a:cubicBezTo>
                    <a:pt x="1164" y="1136"/>
                    <a:pt x="1256" y="1068"/>
                    <a:pt x="1301" y="976"/>
                  </a:cubicBezTo>
                  <a:cubicBezTo>
                    <a:pt x="1347" y="908"/>
                    <a:pt x="1370" y="794"/>
                    <a:pt x="1324" y="702"/>
                  </a:cubicBezTo>
                  <a:lnTo>
                    <a:pt x="1301" y="634"/>
                  </a:lnTo>
                  <a:cubicBezTo>
                    <a:pt x="1256" y="565"/>
                    <a:pt x="1233" y="520"/>
                    <a:pt x="1164" y="497"/>
                  </a:cubicBezTo>
                  <a:cubicBezTo>
                    <a:pt x="959" y="360"/>
                    <a:pt x="754" y="200"/>
                    <a:pt x="548" y="63"/>
                  </a:cubicBezTo>
                  <a:cubicBezTo>
                    <a:pt x="502" y="18"/>
                    <a:pt x="457" y="18"/>
                    <a:pt x="411" y="18"/>
                  </a:cubicBezTo>
                  <a:cubicBezTo>
                    <a:pt x="388" y="6"/>
                    <a:pt x="365" y="1"/>
                    <a:pt x="34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5" name="Google Shape;1735;p47"/>
            <p:cNvSpPr/>
            <p:nvPr/>
          </p:nvSpPr>
          <p:spPr>
            <a:xfrm>
              <a:off x="5251521" y="1829686"/>
              <a:ext cx="101931" cy="90775"/>
            </a:xfrm>
            <a:custGeom>
              <a:avLst/>
              <a:gdLst/>
              <a:ahLst/>
              <a:cxnLst/>
              <a:rect l="l" t="t" r="r" b="b"/>
              <a:pathLst>
                <a:path w="1462" h="1302" extrusionOk="0">
                  <a:moveTo>
                    <a:pt x="366" y="0"/>
                  </a:moveTo>
                  <a:cubicBezTo>
                    <a:pt x="274" y="0"/>
                    <a:pt x="160" y="46"/>
                    <a:pt x="115" y="114"/>
                  </a:cubicBezTo>
                  <a:cubicBezTo>
                    <a:pt x="46" y="183"/>
                    <a:pt x="0" y="274"/>
                    <a:pt x="0" y="366"/>
                  </a:cubicBezTo>
                  <a:cubicBezTo>
                    <a:pt x="0" y="457"/>
                    <a:pt x="23" y="548"/>
                    <a:pt x="115" y="617"/>
                  </a:cubicBezTo>
                  <a:cubicBezTo>
                    <a:pt x="366" y="799"/>
                    <a:pt x="617" y="1005"/>
                    <a:pt x="868" y="1210"/>
                  </a:cubicBezTo>
                  <a:cubicBezTo>
                    <a:pt x="891" y="1233"/>
                    <a:pt x="936" y="1256"/>
                    <a:pt x="982" y="1279"/>
                  </a:cubicBezTo>
                  <a:cubicBezTo>
                    <a:pt x="1005" y="1301"/>
                    <a:pt x="1050" y="1301"/>
                    <a:pt x="1096" y="1301"/>
                  </a:cubicBezTo>
                  <a:cubicBezTo>
                    <a:pt x="1187" y="1301"/>
                    <a:pt x="1301" y="1279"/>
                    <a:pt x="1370" y="1210"/>
                  </a:cubicBezTo>
                  <a:cubicBezTo>
                    <a:pt x="1416" y="1142"/>
                    <a:pt x="1461" y="1050"/>
                    <a:pt x="1461" y="959"/>
                  </a:cubicBezTo>
                  <a:cubicBezTo>
                    <a:pt x="1461" y="868"/>
                    <a:pt x="1438" y="754"/>
                    <a:pt x="1370" y="708"/>
                  </a:cubicBezTo>
                  <a:cubicBezTo>
                    <a:pt x="1119" y="503"/>
                    <a:pt x="868" y="297"/>
                    <a:pt x="617" y="114"/>
                  </a:cubicBezTo>
                  <a:cubicBezTo>
                    <a:pt x="571" y="69"/>
                    <a:pt x="548" y="46"/>
                    <a:pt x="503" y="23"/>
                  </a:cubicBezTo>
                  <a:cubicBezTo>
                    <a:pt x="457" y="23"/>
                    <a:pt x="411" y="0"/>
                    <a:pt x="36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6" name="Google Shape;1736;p47"/>
            <p:cNvSpPr/>
            <p:nvPr/>
          </p:nvSpPr>
          <p:spPr>
            <a:xfrm>
              <a:off x="5313574" y="2170753"/>
              <a:ext cx="86034" cy="110018"/>
            </a:xfrm>
            <a:custGeom>
              <a:avLst/>
              <a:gdLst/>
              <a:ahLst/>
              <a:cxnLst/>
              <a:rect l="l" t="t" r="r" b="b"/>
              <a:pathLst>
                <a:path w="1234" h="1578" extrusionOk="0">
                  <a:moveTo>
                    <a:pt x="890" y="1"/>
                  </a:moveTo>
                  <a:cubicBezTo>
                    <a:pt x="852" y="1"/>
                    <a:pt x="814" y="6"/>
                    <a:pt x="777" y="16"/>
                  </a:cubicBezTo>
                  <a:cubicBezTo>
                    <a:pt x="685" y="39"/>
                    <a:pt x="617" y="84"/>
                    <a:pt x="571" y="176"/>
                  </a:cubicBezTo>
                  <a:cubicBezTo>
                    <a:pt x="389" y="472"/>
                    <a:pt x="229" y="769"/>
                    <a:pt x="69" y="1043"/>
                  </a:cubicBezTo>
                  <a:cubicBezTo>
                    <a:pt x="23" y="1134"/>
                    <a:pt x="1" y="1226"/>
                    <a:pt x="23" y="1317"/>
                  </a:cubicBezTo>
                  <a:cubicBezTo>
                    <a:pt x="46" y="1408"/>
                    <a:pt x="115" y="1499"/>
                    <a:pt x="183" y="1545"/>
                  </a:cubicBezTo>
                  <a:cubicBezTo>
                    <a:pt x="248" y="1561"/>
                    <a:pt x="312" y="1577"/>
                    <a:pt x="377" y="1577"/>
                  </a:cubicBezTo>
                  <a:cubicBezTo>
                    <a:pt x="404" y="1577"/>
                    <a:pt x="430" y="1575"/>
                    <a:pt x="457" y="1568"/>
                  </a:cubicBezTo>
                  <a:cubicBezTo>
                    <a:pt x="548" y="1545"/>
                    <a:pt x="640" y="1499"/>
                    <a:pt x="685" y="1408"/>
                  </a:cubicBezTo>
                  <a:cubicBezTo>
                    <a:pt x="845" y="1111"/>
                    <a:pt x="1005" y="815"/>
                    <a:pt x="1188" y="541"/>
                  </a:cubicBezTo>
                  <a:cubicBezTo>
                    <a:pt x="1233" y="449"/>
                    <a:pt x="1233" y="358"/>
                    <a:pt x="1210" y="267"/>
                  </a:cubicBezTo>
                  <a:cubicBezTo>
                    <a:pt x="1188" y="176"/>
                    <a:pt x="1119" y="84"/>
                    <a:pt x="1051" y="39"/>
                  </a:cubicBezTo>
                  <a:cubicBezTo>
                    <a:pt x="997" y="12"/>
                    <a:pt x="944" y="1"/>
                    <a:pt x="89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7" name="Google Shape;1737;p47"/>
            <p:cNvSpPr/>
            <p:nvPr/>
          </p:nvSpPr>
          <p:spPr>
            <a:xfrm>
              <a:off x="5579355" y="1774538"/>
              <a:ext cx="79620" cy="98793"/>
            </a:xfrm>
            <a:custGeom>
              <a:avLst/>
              <a:gdLst/>
              <a:ahLst/>
              <a:cxnLst/>
              <a:rect l="l" t="t" r="r" b="b"/>
              <a:pathLst>
                <a:path w="1142" h="1417" extrusionOk="0">
                  <a:moveTo>
                    <a:pt x="806" y="0"/>
                  </a:moveTo>
                  <a:cubicBezTo>
                    <a:pt x="765" y="0"/>
                    <a:pt x="723" y="6"/>
                    <a:pt x="685" y="15"/>
                  </a:cubicBezTo>
                  <a:cubicBezTo>
                    <a:pt x="594" y="38"/>
                    <a:pt x="525" y="84"/>
                    <a:pt x="480" y="175"/>
                  </a:cubicBezTo>
                  <a:cubicBezTo>
                    <a:pt x="343" y="403"/>
                    <a:pt x="206" y="654"/>
                    <a:pt x="69" y="883"/>
                  </a:cubicBezTo>
                  <a:cubicBezTo>
                    <a:pt x="23" y="951"/>
                    <a:pt x="0" y="1065"/>
                    <a:pt x="23" y="1157"/>
                  </a:cubicBezTo>
                  <a:cubicBezTo>
                    <a:pt x="46" y="1248"/>
                    <a:pt x="115" y="1339"/>
                    <a:pt x="183" y="1362"/>
                  </a:cubicBezTo>
                  <a:cubicBezTo>
                    <a:pt x="250" y="1395"/>
                    <a:pt x="317" y="1417"/>
                    <a:pt x="384" y="1417"/>
                  </a:cubicBezTo>
                  <a:cubicBezTo>
                    <a:pt x="408" y="1417"/>
                    <a:pt x="432" y="1414"/>
                    <a:pt x="457" y="1408"/>
                  </a:cubicBezTo>
                  <a:cubicBezTo>
                    <a:pt x="548" y="1385"/>
                    <a:pt x="640" y="1316"/>
                    <a:pt x="685" y="1248"/>
                  </a:cubicBezTo>
                  <a:cubicBezTo>
                    <a:pt x="822" y="997"/>
                    <a:pt x="959" y="769"/>
                    <a:pt x="1096" y="540"/>
                  </a:cubicBezTo>
                  <a:cubicBezTo>
                    <a:pt x="1142" y="449"/>
                    <a:pt x="1142" y="358"/>
                    <a:pt x="1119" y="266"/>
                  </a:cubicBezTo>
                  <a:cubicBezTo>
                    <a:pt x="1096" y="175"/>
                    <a:pt x="1050" y="84"/>
                    <a:pt x="959" y="38"/>
                  </a:cubicBezTo>
                  <a:cubicBezTo>
                    <a:pt x="919" y="11"/>
                    <a:pt x="863" y="0"/>
                    <a:pt x="80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8" name="Google Shape;1738;p47"/>
            <p:cNvSpPr/>
            <p:nvPr/>
          </p:nvSpPr>
          <p:spPr>
            <a:xfrm>
              <a:off x="5662115" y="2026364"/>
              <a:ext cx="97120" cy="61772"/>
            </a:xfrm>
            <a:custGeom>
              <a:avLst/>
              <a:gdLst/>
              <a:ahLst/>
              <a:cxnLst/>
              <a:rect l="l" t="t" r="r" b="b"/>
              <a:pathLst>
                <a:path w="1393" h="886" extrusionOk="0">
                  <a:moveTo>
                    <a:pt x="403" y="1"/>
                  </a:moveTo>
                  <a:cubicBezTo>
                    <a:pt x="330" y="1"/>
                    <a:pt x="256" y="22"/>
                    <a:pt x="206" y="55"/>
                  </a:cubicBezTo>
                  <a:cubicBezTo>
                    <a:pt x="114" y="101"/>
                    <a:pt x="46" y="169"/>
                    <a:pt x="23" y="261"/>
                  </a:cubicBezTo>
                  <a:cubicBezTo>
                    <a:pt x="0" y="352"/>
                    <a:pt x="23" y="466"/>
                    <a:pt x="69" y="535"/>
                  </a:cubicBezTo>
                  <a:cubicBezTo>
                    <a:pt x="114" y="603"/>
                    <a:pt x="183" y="672"/>
                    <a:pt x="274" y="694"/>
                  </a:cubicBezTo>
                  <a:cubicBezTo>
                    <a:pt x="503" y="763"/>
                    <a:pt x="731" y="809"/>
                    <a:pt x="936" y="877"/>
                  </a:cubicBezTo>
                  <a:cubicBezTo>
                    <a:pt x="961" y="883"/>
                    <a:pt x="987" y="886"/>
                    <a:pt x="1013" y="886"/>
                  </a:cubicBezTo>
                  <a:cubicBezTo>
                    <a:pt x="1085" y="886"/>
                    <a:pt x="1160" y="865"/>
                    <a:pt x="1210" y="831"/>
                  </a:cubicBezTo>
                  <a:cubicBezTo>
                    <a:pt x="1301" y="786"/>
                    <a:pt x="1370" y="694"/>
                    <a:pt x="1393" y="626"/>
                  </a:cubicBezTo>
                  <a:cubicBezTo>
                    <a:pt x="1393" y="535"/>
                    <a:pt x="1393" y="421"/>
                    <a:pt x="1347" y="352"/>
                  </a:cubicBezTo>
                  <a:cubicBezTo>
                    <a:pt x="1301" y="261"/>
                    <a:pt x="1233" y="215"/>
                    <a:pt x="1142" y="192"/>
                  </a:cubicBezTo>
                  <a:cubicBezTo>
                    <a:pt x="913" y="124"/>
                    <a:pt x="685" y="78"/>
                    <a:pt x="480" y="10"/>
                  </a:cubicBezTo>
                  <a:cubicBezTo>
                    <a:pt x="455" y="4"/>
                    <a:pt x="429" y="1"/>
                    <a:pt x="40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39" name="Google Shape;1739;p47"/>
            <p:cNvSpPr/>
            <p:nvPr/>
          </p:nvSpPr>
          <p:spPr>
            <a:xfrm>
              <a:off x="5596855" y="2160714"/>
              <a:ext cx="78017" cy="76413"/>
            </a:xfrm>
            <a:custGeom>
              <a:avLst/>
              <a:gdLst/>
              <a:ahLst/>
              <a:cxnLst/>
              <a:rect l="l" t="t" r="r" b="b"/>
              <a:pathLst>
                <a:path w="1119" h="1096" extrusionOk="0">
                  <a:moveTo>
                    <a:pt x="366" y="0"/>
                  </a:moveTo>
                  <a:cubicBezTo>
                    <a:pt x="320" y="0"/>
                    <a:pt x="274" y="0"/>
                    <a:pt x="229" y="23"/>
                  </a:cubicBezTo>
                  <a:cubicBezTo>
                    <a:pt x="183" y="46"/>
                    <a:pt x="137" y="68"/>
                    <a:pt x="115" y="91"/>
                  </a:cubicBezTo>
                  <a:cubicBezTo>
                    <a:pt x="46" y="160"/>
                    <a:pt x="1" y="251"/>
                    <a:pt x="23" y="342"/>
                  </a:cubicBezTo>
                  <a:cubicBezTo>
                    <a:pt x="23" y="434"/>
                    <a:pt x="46" y="525"/>
                    <a:pt x="115" y="593"/>
                  </a:cubicBezTo>
                  <a:lnTo>
                    <a:pt x="503" y="981"/>
                  </a:lnTo>
                  <a:cubicBezTo>
                    <a:pt x="571" y="1050"/>
                    <a:pt x="662" y="1096"/>
                    <a:pt x="754" y="1096"/>
                  </a:cubicBezTo>
                  <a:cubicBezTo>
                    <a:pt x="799" y="1096"/>
                    <a:pt x="845" y="1073"/>
                    <a:pt x="891" y="1050"/>
                  </a:cubicBezTo>
                  <a:cubicBezTo>
                    <a:pt x="936" y="1050"/>
                    <a:pt x="982" y="1027"/>
                    <a:pt x="1005" y="981"/>
                  </a:cubicBezTo>
                  <a:cubicBezTo>
                    <a:pt x="1073" y="913"/>
                    <a:pt x="1119" y="822"/>
                    <a:pt x="1096" y="730"/>
                  </a:cubicBezTo>
                  <a:cubicBezTo>
                    <a:pt x="1096" y="639"/>
                    <a:pt x="1073" y="548"/>
                    <a:pt x="1005" y="479"/>
                  </a:cubicBezTo>
                  <a:cubicBezTo>
                    <a:pt x="868" y="342"/>
                    <a:pt x="754" y="228"/>
                    <a:pt x="617" y="91"/>
                  </a:cubicBezTo>
                  <a:cubicBezTo>
                    <a:pt x="548" y="23"/>
                    <a:pt x="457" y="0"/>
                    <a:pt x="36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0" name="Google Shape;1740;p47"/>
            <p:cNvSpPr/>
            <p:nvPr/>
          </p:nvSpPr>
          <p:spPr>
            <a:xfrm>
              <a:off x="5437679" y="2216350"/>
              <a:ext cx="55776" cy="74879"/>
            </a:xfrm>
            <a:custGeom>
              <a:avLst/>
              <a:gdLst/>
              <a:ahLst/>
              <a:cxnLst/>
              <a:rect l="l" t="t" r="r" b="b"/>
              <a:pathLst>
                <a:path w="800" h="1074" extrusionOk="0">
                  <a:moveTo>
                    <a:pt x="457" y="1"/>
                  </a:moveTo>
                  <a:cubicBezTo>
                    <a:pt x="389" y="1"/>
                    <a:pt x="321" y="1"/>
                    <a:pt x="275" y="47"/>
                  </a:cubicBezTo>
                  <a:cubicBezTo>
                    <a:pt x="252" y="69"/>
                    <a:pt x="206" y="69"/>
                    <a:pt x="184" y="92"/>
                  </a:cubicBezTo>
                  <a:cubicBezTo>
                    <a:pt x="161" y="138"/>
                    <a:pt x="115" y="183"/>
                    <a:pt x="92" y="252"/>
                  </a:cubicBezTo>
                  <a:cubicBezTo>
                    <a:pt x="69" y="366"/>
                    <a:pt x="47" y="503"/>
                    <a:pt x="24" y="617"/>
                  </a:cubicBezTo>
                  <a:cubicBezTo>
                    <a:pt x="1" y="663"/>
                    <a:pt x="1" y="708"/>
                    <a:pt x="1" y="754"/>
                  </a:cubicBezTo>
                  <a:cubicBezTo>
                    <a:pt x="1" y="800"/>
                    <a:pt x="24" y="845"/>
                    <a:pt x="47" y="891"/>
                  </a:cubicBezTo>
                  <a:cubicBezTo>
                    <a:pt x="69" y="937"/>
                    <a:pt x="115" y="960"/>
                    <a:pt x="138" y="1005"/>
                  </a:cubicBezTo>
                  <a:cubicBezTo>
                    <a:pt x="184" y="1028"/>
                    <a:pt x="229" y="1051"/>
                    <a:pt x="275" y="1051"/>
                  </a:cubicBezTo>
                  <a:lnTo>
                    <a:pt x="366" y="1074"/>
                  </a:lnTo>
                  <a:cubicBezTo>
                    <a:pt x="412" y="1074"/>
                    <a:pt x="480" y="1051"/>
                    <a:pt x="549" y="1028"/>
                  </a:cubicBezTo>
                  <a:cubicBezTo>
                    <a:pt x="572" y="1005"/>
                    <a:pt x="594" y="982"/>
                    <a:pt x="617" y="960"/>
                  </a:cubicBezTo>
                  <a:cubicBezTo>
                    <a:pt x="663" y="914"/>
                    <a:pt x="686" y="868"/>
                    <a:pt x="709" y="800"/>
                  </a:cubicBezTo>
                  <a:cubicBezTo>
                    <a:pt x="731" y="686"/>
                    <a:pt x="754" y="572"/>
                    <a:pt x="800" y="435"/>
                  </a:cubicBezTo>
                  <a:cubicBezTo>
                    <a:pt x="800" y="389"/>
                    <a:pt x="800" y="343"/>
                    <a:pt x="800" y="298"/>
                  </a:cubicBezTo>
                  <a:cubicBezTo>
                    <a:pt x="800" y="252"/>
                    <a:pt x="777" y="206"/>
                    <a:pt x="754" y="161"/>
                  </a:cubicBezTo>
                  <a:cubicBezTo>
                    <a:pt x="731" y="138"/>
                    <a:pt x="709" y="92"/>
                    <a:pt x="663" y="69"/>
                  </a:cubicBezTo>
                  <a:cubicBezTo>
                    <a:pt x="617" y="47"/>
                    <a:pt x="594" y="24"/>
                    <a:pt x="54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1" name="Google Shape;1741;p47"/>
            <p:cNvSpPr/>
            <p:nvPr/>
          </p:nvSpPr>
          <p:spPr>
            <a:xfrm>
              <a:off x="5257866" y="2110934"/>
              <a:ext cx="76483" cy="75298"/>
            </a:xfrm>
            <a:custGeom>
              <a:avLst/>
              <a:gdLst/>
              <a:ahLst/>
              <a:cxnLst/>
              <a:rect l="l" t="t" r="r" b="b"/>
              <a:pathLst>
                <a:path w="1097" h="1080" extrusionOk="0">
                  <a:moveTo>
                    <a:pt x="802" y="0"/>
                  </a:moveTo>
                  <a:cubicBezTo>
                    <a:pt x="786" y="0"/>
                    <a:pt x="770" y="2"/>
                    <a:pt x="754" y="6"/>
                  </a:cubicBezTo>
                  <a:cubicBezTo>
                    <a:pt x="640" y="6"/>
                    <a:pt x="571" y="29"/>
                    <a:pt x="503" y="98"/>
                  </a:cubicBezTo>
                  <a:lnTo>
                    <a:pt x="115" y="463"/>
                  </a:lnTo>
                  <a:cubicBezTo>
                    <a:pt x="69" y="509"/>
                    <a:pt x="46" y="531"/>
                    <a:pt x="24" y="577"/>
                  </a:cubicBezTo>
                  <a:cubicBezTo>
                    <a:pt x="1" y="623"/>
                    <a:pt x="1" y="668"/>
                    <a:pt x="1" y="714"/>
                  </a:cubicBezTo>
                  <a:cubicBezTo>
                    <a:pt x="1" y="760"/>
                    <a:pt x="1" y="805"/>
                    <a:pt x="24" y="851"/>
                  </a:cubicBezTo>
                  <a:cubicBezTo>
                    <a:pt x="46" y="897"/>
                    <a:pt x="69" y="942"/>
                    <a:pt x="115" y="965"/>
                  </a:cubicBezTo>
                  <a:cubicBezTo>
                    <a:pt x="183" y="1034"/>
                    <a:pt x="252" y="1079"/>
                    <a:pt x="366" y="1079"/>
                  </a:cubicBezTo>
                  <a:cubicBezTo>
                    <a:pt x="457" y="1079"/>
                    <a:pt x="549" y="1034"/>
                    <a:pt x="617" y="965"/>
                  </a:cubicBezTo>
                  <a:cubicBezTo>
                    <a:pt x="731" y="851"/>
                    <a:pt x="868" y="714"/>
                    <a:pt x="1005" y="600"/>
                  </a:cubicBezTo>
                  <a:cubicBezTo>
                    <a:pt x="1028" y="577"/>
                    <a:pt x="1051" y="531"/>
                    <a:pt x="1074" y="486"/>
                  </a:cubicBezTo>
                  <a:cubicBezTo>
                    <a:pt x="1096" y="440"/>
                    <a:pt x="1096" y="394"/>
                    <a:pt x="1096" y="349"/>
                  </a:cubicBezTo>
                  <a:cubicBezTo>
                    <a:pt x="1096" y="303"/>
                    <a:pt x="1096" y="257"/>
                    <a:pt x="1074" y="212"/>
                  </a:cubicBezTo>
                  <a:cubicBezTo>
                    <a:pt x="1051" y="166"/>
                    <a:pt x="1028" y="121"/>
                    <a:pt x="1005" y="98"/>
                  </a:cubicBezTo>
                  <a:cubicBezTo>
                    <a:pt x="949" y="41"/>
                    <a:pt x="877" y="0"/>
                    <a:pt x="802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2" name="Google Shape;1742;p47"/>
            <p:cNvSpPr/>
            <p:nvPr/>
          </p:nvSpPr>
          <p:spPr>
            <a:xfrm>
              <a:off x="5226072" y="1936845"/>
              <a:ext cx="87568" cy="57449"/>
            </a:xfrm>
            <a:custGeom>
              <a:avLst/>
              <a:gdLst/>
              <a:ahLst/>
              <a:cxnLst/>
              <a:rect l="l" t="t" r="r" b="b"/>
              <a:pathLst>
                <a:path w="1256" h="824" extrusionOk="0">
                  <a:moveTo>
                    <a:pt x="336" y="0"/>
                  </a:moveTo>
                  <a:cubicBezTo>
                    <a:pt x="279" y="0"/>
                    <a:pt x="223" y="12"/>
                    <a:pt x="183" y="38"/>
                  </a:cubicBezTo>
                  <a:cubicBezTo>
                    <a:pt x="92" y="84"/>
                    <a:pt x="23" y="175"/>
                    <a:pt x="23" y="244"/>
                  </a:cubicBezTo>
                  <a:cubicBezTo>
                    <a:pt x="0" y="335"/>
                    <a:pt x="0" y="449"/>
                    <a:pt x="46" y="518"/>
                  </a:cubicBezTo>
                  <a:cubicBezTo>
                    <a:pt x="92" y="609"/>
                    <a:pt x="183" y="677"/>
                    <a:pt x="274" y="700"/>
                  </a:cubicBezTo>
                  <a:cubicBezTo>
                    <a:pt x="434" y="723"/>
                    <a:pt x="616" y="769"/>
                    <a:pt x="799" y="814"/>
                  </a:cubicBezTo>
                  <a:cubicBezTo>
                    <a:pt x="824" y="820"/>
                    <a:pt x="850" y="823"/>
                    <a:pt x="876" y="823"/>
                  </a:cubicBezTo>
                  <a:cubicBezTo>
                    <a:pt x="948" y="823"/>
                    <a:pt x="1023" y="802"/>
                    <a:pt x="1073" y="769"/>
                  </a:cubicBezTo>
                  <a:cubicBezTo>
                    <a:pt x="1141" y="723"/>
                    <a:pt x="1210" y="655"/>
                    <a:pt x="1233" y="563"/>
                  </a:cubicBezTo>
                  <a:cubicBezTo>
                    <a:pt x="1256" y="472"/>
                    <a:pt x="1256" y="358"/>
                    <a:pt x="1210" y="289"/>
                  </a:cubicBezTo>
                  <a:cubicBezTo>
                    <a:pt x="1164" y="221"/>
                    <a:pt x="1073" y="152"/>
                    <a:pt x="982" y="130"/>
                  </a:cubicBezTo>
                  <a:cubicBezTo>
                    <a:pt x="822" y="84"/>
                    <a:pt x="639" y="38"/>
                    <a:pt x="457" y="15"/>
                  </a:cubicBezTo>
                  <a:cubicBezTo>
                    <a:pt x="419" y="6"/>
                    <a:pt x="377" y="0"/>
                    <a:pt x="33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3" name="Google Shape;1743;p47"/>
            <p:cNvSpPr/>
            <p:nvPr/>
          </p:nvSpPr>
          <p:spPr>
            <a:xfrm>
              <a:off x="5636667" y="1858341"/>
              <a:ext cx="79620" cy="73276"/>
            </a:xfrm>
            <a:custGeom>
              <a:avLst/>
              <a:gdLst/>
              <a:ahLst/>
              <a:cxnLst/>
              <a:rect l="l" t="t" r="r" b="b"/>
              <a:pathLst>
                <a:path w="1142" h="1051" extrusionOk="0">
                  <a:moveTo>
                    <a:pt x="776" y="0"/>
                  </a:moveTo>
                  <a:cubicBezTo>
                    <a:pt x="731" y="0"/>
                    <a:pt x="662" y="23"/>
                    <a:pt x="594" y="69"/>
                  </a:cubicBezTo>
                  <a:cubicBezTo>
                    <a:pt x="457" y="160"/>
                    <a:pt x="320" y="274"/>
                    <a:pt x="183" y="388"/>
                  </a:cubicBezTo>
                  <a:cubicBezTo>
                    <a:pt x="137" y="411"/>
                    <a:pt x="91" y="434"/>
                    <a:pt x="69" y="480"/>
                  </a:cubicBezTo>
                  <a:cubicBezTo>
                    <a:pt x="46" y="502"/>
                    <a:pt x="23" y="548"/>
                    <a:pt x="23" y="594"/>
                  </a:cubicBezTo>
                  <a:cubicBezTo>
                    <a:pt x="0" y="639"/>
                    <a:pt x="0" y="685"/>
                    <a:pt x="0" y="731"/>
                  </a:cubicBezTo>
                  <a:cubicBezTo>
                    <a:pt x="0" y="776"/>
                    <a:pt x="23" y="822"/>
                    <a:pt x="46" y="868"/>
                  </a:cubicBezTo>
                  <a:cubicBezTo>
                    <a:pt x="91" y="959"/>
                    <a:pt x="160" y="1005"/>
                    <a:pt x="251" y="1027"/>
                  </a:cubicBezTo>
                  <a:cubicBezTo>
                    <a:pt x="297" y="1050"/>
                    <a:pt x="320" y="1050"/>
                    <a:pt x="343" y="1050"/>
                  </a:cubicBezTo>
                  <a:cubicBezTo>
                    <a:pt x="411" y="1050"/>
                    <a:pt x="479" y="1027"/>
                    <a:pt x="525" y="1005"/>
                  </a:cubicBezTo>
                  <a:lnTo>
                    <a:pt x="959" y="662"/>
                  </a:lnTo>
                  <a:cubicBezTo>
                    <a:pt x="1004" y="639"/>
                    <a:pt x="1050" y="616"/>
                    <a:pt x="1073" y="571"/>
                  </a:cubicBezTo>
                  <a:cubicBezTo>
                    <a:pt x="1096" y="548"/>
                    <a:pt x="1119" y="502"/>
                    <a:pt x="1119" y="457"/>
                  </a:cubicBezTo>
                  <a:cubicBezTo>
                    <a:pt x="1141" y="411"/>
                    <a:pt x="1141" y="365"/>
                    <a:pt x="1141" y="320"/>
                  </a:cubicBezTo>
                  <a:cubicBezTo>
                    <a:pt x="1141" y="274"/>
                    <a:pt x="1119" y="228"/>
                    <a:pt x="1096" y="183"/>
                  </a:cubicBezTo>
                  <a:cubicBezTo>
                    <a:pt x="1050" y="114"/>
                    <a:pt x="959" y="46"/>
                    <a:pt x="868" y="23"/>
                  </a:cubicBezTo>
                  <a:cubicBezTo>
                    <a:pt x="845" y="23"/>
                    <a:pt x="822" y="23"/>
                    <a:pt x="77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4" name="Google Shape;1744;p47"/>
            <p:cNvSpPr/>
            <p:nvPr/>
          </p:nvSpPr>
          <p:spPr>
            <a:xfrm>
              <a:off x="5568199" y="2475776"/>
              <a:ext cx="90775" cy="90775"/>
            </a:xfrm>
            <a:custGeom>
              <a:avLst/>
              <a:gdLst/>
              <a:ahLst/>
              <a:cxnLst/>
              <a:rect l="l" t="t" r="r" b="b"/>
              <a:pathLst>
                <a:path w="1302" h="1302" extrusionOk="0">
                  <a:moveTo>
                    <a:pt x="685" y="0"/>
                  </a:moveTo>
                  <a:cubicBezTo>
                    <a:pt x="640" y="0"/>
                    <a:pt x="571" y="0"/>
                    <a:pt x="503" y="23"/>
                  </a:cubicBezTo>
                  <a:cubicBezTo>
                    <a:pt x="389" y="46"/>
                    <a:pt x="297" y="115"/>
                    <a:pt x="206" y="183"/>
                  </a:cubicBezTo>
                  <a:cubicBezTo>
                    <a:pt x="115" y="251"/>
                    <a:pt x="46" y="366"/>
                    <a:pt x="23" y="480"/>
                  </a:cubicBezTo>
                  <a:cubicBezTo>
                    <a:pt x="1" y="594"/>
                    <a:pt x="1" y="731"/>
                    <a:pt x="46" y="845"/>
                  </a:cubicBezTo>
                  <a:cubicBezTo>
                    <a:pt x="69" y="936"/>
                    <a:pt x="138" y="1050"/>
                    <a:pt x="229" y="1142"/>
                  </a:cubicBezTo>
                  <a:cubicBezTo>
                    <a:pt x="252" y="1164"/>
                    <a:pt x="297" y="1210"/>
                    <a:pt x="366" y="1233"/>
                  </a:cubicBezTo>
                  <a:cubicBezTo>
                    <a:pt x="389" y="1256"/>
                    <a:pt x="434" y="1256"/>
                    <a:pt x="480" y="1279"/>
                  </a:cubicBezTo>
                  <a:cubicBezTo>
                    <a:pt x="526" y="1279"/>
                    <a:pt x="571" y="1301"/>
                    <a:pt x="617" y="1301"/>
                  </a:cubicBezTo>
                  <a:cubicBezTo>
                    <a:pt x="731" y="1301"/>
                    <a:pt x="845" y="1279"/>
                    <a:pt x="959" y="1210"/>
                  </a:cubicBezTo>
                  <a:cubicBezTo>
                    <a:pt x="1073" y="1164"/>
                    <a:pt x="1165" y="1073"/>
                    <a:pt x="1210" y="982"/>
                  </a:cubicBezTo>
                  <a:cubicBezTo>
                    <a:pt x="1210" y="959"/>
                    <a:pt x="1233" y="959"/>
                    <a:pt x="1233" y="936"/>
                  </a:cubicBezTo>
                  <a:cubicBezTo>
                    <a:pt x="1279" y="845"/>
                    <a:pt x="1302" y="731"/>
                    <a:pt x="1302" y="640"/>
                  </a:cubicBezTo>
                  <a:cubicBezTo>
                    <a:pt x="1302" y="525"/>
                    <a:pt x="1256" y="388"/>
                    <a:pt x="1188" y="297"/>
                  </a:cubicBezTo>
                  <a:cubicBezTo>
                    <a:pt x="1119" y="206"/>
                    <a:pt x="1051" y="115"/>
                    <a:pt x="936" y="69"/>
                  </a:cubicBezTo>
                  <a:cubicBezTo>
                    <a:pt x="845" y="23"/>
                    <a:pt x="800" y="23"/>
                    <a:pt x="685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5" name="Google Shape;1745;p47"/>
            <p:cNvSpPr/>
            <p:nvPr/>
          </p:nvSpPr>
          <p:spPr>
            <a:xfrm>
              <a:off x="5573010" y="2580982"/>
              <a:ext cx="162378" cy="157358"/>
            </a:xfrm>
            <a:custGeom>
              <a:avLst/>
              <a:gdLst/>
              <a:ahLst/>
              <a:cxnLst/>
              <a:rect l="l" t="t" r="r" b="b"/>
              <a:pathLst>
                <a:path w="2329" h="2257" extrusionOk="0">
                  <a:moveTo>
                    <a:pt x="1158" y="0"/>
                  </a:moveTo>
                  <a:cubicBezTo>
                    <a:pt x="844" y="0"/>
                    <a:pt x="533" y="126"/>
                    <a:pt x="320" y="386"/>
                  </a:cubicBezTo>
                  <a:cubicBezTo>
                    <a:pt x="114" y="614"/>
                    <a:pt x="0" y="888"/>
                    <a:pt x="23" y="1185"/>
                  </a:cubicBezTo>
                  <a:cubicBezTo>
                    <a:pt x="46" y="1482"/>
                    <a:pt x="160" y="1778"/>
                    <a:pt x="388" y="1984"/>
                  </a:cubicBezTo>
                  <a:cubicBezTo>
                    <a:pt x="602" y="2162"/>
                    <a:pt x="859" y="2257"/>
                    <a:pt x="1124" y="2257"/>
                  </a:cubicBezTo>
                  <a:cubicBezTo>
                    <a:pt x="1198" y="2257"/>
                    <a:pt x="1272" y="2250"/>
                    <a:pt x="1347" y="2235"/>
                  </a:cubicBezTo>
                  <a:cubicBezTo>
                    <a:pt x="1392" y="2235"/>
                    <a:pt x="1461" y="2212"/>
                    <a:pt x="1507" y="2189"/>
                  </a:cubicBezTo>
                  <a:cubicBezTo>
                    <a:pt x="1689" y="2143"/>
                    <a:pt x="1872" y="2052"/>
                    <a:pt x="2009" y="1915"/>
                  </a:cubicBezTo>
                  <a:cubicBezTo>
                    <a:pt x="2214" y="1710"/>
                    <a:pt x="2328" y="1413"/>
                    <a:pt x="2328" y="1139"/>
                  </a:cubicBezTo>
                  <a:cubicBezTo>
                    <a:pt x="2328" y="820"/>
                    <a:pt x="2191" y="523"/>
                    <a:pt x="1963" y="317"/>
                  </a:cubicBezTo>
                  <a:cubicBezTo>
                    <a:pt x="1743" y="109"/>
                    <a:pt x="1449" y="0"/>
                    <a:pt x="1158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6" name="Google Shape;1746;p47"/>
            <p:cNvSpPr/>
            <p:nvPr/>
          </p:nvSpPr>
          <p:spPr>
            <a:xfrm>
              <a:off x="5318385" y="2516561"/>
              <a:ext cx="243532" cy="199748"/>
            </a:xfrm>
            <a:custGeom>
              <a:avLst/>
              <a:gdLst/>
              <a:ahLst/>
              <a:cxnLst/>
              <a:rect l="l" t="t" r="r" b="b"/>
              <a:pathLst>
                <a:path w="3493" h="2865" extrusionOk="0">
                  <a:moveTo>
                    <a:pt x="1476" y="0"/>
                  </a:moveTo>
                  <a:cubicBezTo>
                    <a:pt x="1058" y="0"/>
                    <a:pt x="654" y="142"/>
                    <a:pt x="365" y="488"/>
                  </a:cubicBezTo>
                  <a:cubicBezTo>
                    <a:pt x="91" y="831"/>
                    <a:pt x="0" y="1287"/>
                    <a:pt x="160" y="1698"/>
                  </a:cubicBezTo>
                  <a:cubicBezTo>
                    <a:pt x="320" y="2109"/>
                    <a:pt x="639" y="2428"/>
                    <a:pt x="1027" y="2611"/>
                  </a:cubicBezTo>
                  <a:cubicBezTo>
                    <a:pt x="1119" y="2657"/>
                    <a:pt x="1210" y="2679"/>
                    <a:pt x="1301" y="2702"/>
                  </a:cubicBezTo>
                  <a:cubicBezTo>
                    <a:pt x="1507" y="2794"/>
                    <a:pt x="1712" y="2839"/>
                    <a:pt x="1940" y="2862"/>
                  </a:cubicBezTo>
                  <a:cubicBezTo>
                    <a:pt x="1972" y="2864"/>
                    <a:pt x="2005" y="2865"/>
                    <a:pt x="2037" y="2865"/>
                  </a:cubicBezTo>
                  <a:cubicBezTo>
                    <a:pt x="2395" y="2865"/>
                    <a:pt x="2764" y="2748"/>
                    <a:pt x="3036" y="2497"/>
                  </a:cubicBezTo>
                  <a:cubicBezTo>
                    <a:pt x="3378" y="2223"/>
                    <a:pt x="3492" y="1789"/>
                    <a:pt x="3424" y="1378"/>
                  </a:cubicBezTo>
                  <a:cubicBezTo>
                    <a:pt x="3355" y="945"/>
                    <a:pt x="3036" y="579"/>
                    <a:pt x="2648" y="351"/>
                  </a:cubicBezTo>
                  <a:cubicBezTo>
                    <a:pt x="2309" y="137"/>
                    <a:pt x="1886" y="0"/>
                    <a:pt x="147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7" name="Google Shape;1747;p47"/>
            <p:cNvSpPr/>
            <p:nvPr/>
          </p:nvSpPr>
          <p:spPr>
            <a:xfrm>
              <a:off x="5703460" y="2376704"/>
              <a:ext cx="216550" cy="228403"/>
            </a:xfrm>
            <a:custGeom>
              <a:avLst/>
              <a:gdLst/>
              <a:ahLst/>
              <a:cxnLst/>
              <a:rect l="l" t="t" r="r" b="b"/>
              <a:pathLst>
                <a:path w="3106" h="3276" extrusionOk="0">
                  <a:moveTo>
                    <a:pt x="1758" y="1"/>
                  </a:moveTo>
                  <a:cubicBezTo>
                    <a:pt x="1547" y="1"/>
                    <a:pt x="1336" y="52"/>
                    <a:pt x="1142" y="143"/>
                  </a:cubicBezTo>
                  <a:cubicBezTo>
                    <a:pt x="412" y="486"/>
                    <a:pt x="1" y="1444"/>
                    <a:pt x="138" y="2243"/>
                  </a:cubicBezTo>
                  <a:cubicBezTo>
                    <a:pt x="206" y="2631"/>
                    <a:pt x="457" y="2974"/>
                    <a:pt x="823" y="3156"/>
                  </a:cubicBezTo>
                  <a:cubicBezTo>
                    <a:pt x="1017" y="3236"/>
                    <a:pt x="1216" y="3276"/>
                    <a:pt x="1416" y="3276"/>
                  </a:cubicBezTo>
                  <a:cubicBezTo>
                    <a:pt x="1616" y="3276"/>
                    <a:pt x="1815" y="3236"/>
                    <a:pt x="2009" y="3156"/>
                  </a:cubicBezTo>
                  <a:cubicBezTo>
                    <a:pt x="2420" y="2974"/>
                    <a:pt x="2717" y="2585"/>
                    <a:pt x="2877" y="2175"/>
                  </a:cubicBezTo>
                  <a:cubicBezTo>
                    <a:pt x="3037" y="1878"/>
                    <a:pt x="3105" y="1513"/>
                    <a:pt x="3059" y="1125"/>
                  </a:cubicBezTo>
                  <a:cubicBezTo>
                    <a:pt x="2991" y="737"/>
                    <a:pt x="2740" y="349"/>
                    <a:pt x="2375" y="166"/>
                  </a:cubicBezTo>
                  <a:cubicBezTo>
                    <a:pt x="2181" y="52"/>
                    <a:pt x="1969" y="1"/>
                    <a:pt x="1758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8" name="Google Shape;1748;p47"/>
            <p:cNvSpPr/>
            <p:nvPr/>
          </p:nvSpPr>
          <p:spPr>
            <a:xfrm>
              <a:off x="5216520" y="2273659"/>
              <a:ext cx="57310" cy="133723"/>
            </a:xfrm>
            <a:custGeom>
              <a:avLst/>
              <a:gdLst/>
              <a:ahLst/>
              <a:cxnLst/>
              <a:rect l="l" t="t" r="r" b="b"/>
              <a:pathLst>
                <a:path w="822" h="1918" extrusionOk="0">
                  <a:moveTo>
                    <a:pt x="365" y="1"/>
                  </a:moveTo>
                  <a:cubicBezTo>
                    <a:pt x="183" y="23"/>
                    <a:pt x="0" y="160"/>
                    <a:pt x="0" y="366"/>
                  </a:cubicBezTo>
                  <a:lnTo>
                    <a:pt x="114" y="1576"/>
                  </a:lnTo>
                  <a:cubicBezTo>
                    <a:pt x="114" y="1667"/>
                    <a:pt x="137" y="1758"/>
                    <a:pt x="206" y="1827"/>
                  </a:cubicBezTo>
                  <a:cubicBezTo>
                    <a:pt x="274" y="1872"/>
                    <a:pt x="365" y="1918"/>
                    <a:pt x="457" y="1918"/>
                  </a:cubicBezTo>
                  <a:cubicBezTo>
                    <a:pt x="639" y="1918"/>
                    <a:pt x="822" y="1758"/>
                    <a:pt x="822" y="1576"/>
                  </a:cubicBezTo>
                  <a:cubicBezTo>
                    <a:pt x="776" y="1165"/>
                    <a:pt x="753" y="777"/>
                    <a:pt x="708" y="366"/>
                  </a:cubicBezTo>
                  <a:cubicBezTo>
                    <a:pt x="708" y="275"/>
                    <a:pt x="685" y="183"/>
                    <a:pt x="617" y="115"/>
                  </a:cubicBezTo>
                  <a:cubicBezTo>
                    <a:pt x="548" y="46"/>
                    <a:pt x="457" y="1"/>
                    <a:pt x="365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49" name="Google Shape;1749;p47"/>
            <p:cNvSpPr/>
            <p:nvPr/>
          </p:nvSpPr>
          <p:spPr>
            <a:xfrm>
              <a:off x="5033499" y="2273032"/>
              <a:ext cx="119430" cy="88823"/>
            </a:xfrm>
            <a:custGeom>
              <a:avLst/>
              <a:gdLst/>
              <a:ahLst/>
              <a:cxnLst/>
              <a:rect l="l" t="t" r="r" b="b"/>
              <a:pathLst>
                <a:path w="1713" h="1274" extrusionOk="0">
                  <a:moveTo>
                    <a:pt x="383" y="1"/>
                  </a:moveTo>
                  <a:cubicBezTo>
                    <a:pt x="360" y="1"/>
                    <a:pt x="338" y="3"/>
                    <a:pt x="320" y="10"/>
                  </a:cubicBezTo>
                  <a:cubicBezTo>
                    <a:pt x="229" y="32"/>
                    <a:pt x="137" y="101"/>
                    <a:pt x="92" y="192"/>
                  </a:cubicBezTo>
                  <a:cubicBezTo>
                    <a:pt x="0" y="352"/>
                    <a:pt x="46" y="557"/>
                    <a:pt x="229" y="672"/>
                  </a:cubicBezTo>
                  <a:cubicBezTo>
                    <a:pt x="525" y="854"/>
                    <a:pt x="845" y="1037"/>
                    <a:pt x="1142" y="1219"/>
                  </a:cubicBezTo>
                  <a:cubicBezTo>
                    <a:pt x="1192" y="1253"/>
                    <a:pt x="1266" y="1274"/>
                    <a:pt x="1339" y="1274"/>
                  </a:cubicBezTo>
                  <a:cubicBezTo>
                    <a:pt x="1365" y="1274"/>
                    <a:pt x="1391" y="1271"/>
                    <a:pt x="1416" y="1265"/>
                  </a:cubicBezTo>
                  <a:cubicBezTo>
                    <a:pt x="1507" y="1242"/>
                    <a:pt x="1598" y="1174"/>
                    <a:pt x="1621" y="1105"/>
                  </a:cubicBezTo>
                  <a:cubicBezTo>
                    <a:pt x="1712" y="923"/>
                    <a:pt x="1667" y="717"/>
                    <a:pt x="1507" y="603"/>
                  </a:cubicBezTo>
                  <a:cubicBezTo>
                    <a:pt x="1187" y="420"/>
                    <a:pt x="891" y="238"/>
                    <a:pt x="571" y="55"/>
                  </a:cubicBezTo>
                  <a:cubicBezTo>
                    <a:pt x="521" y="22"/>
                    <a:pt x="446" y="1"/>
                    <a:pt x="383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0" name="Google Shape;1750;p47"/>
            <p:cNvSpPr/>
            <p:nvPr/>
          </p:nvSpPr>
          <p:spPr>
            <a:xfrm>
              <a:off x="5081259" y="2094829"/>
              <a:ext cx="62121" cy="117478"/>
            </a:xfrm>
            <a:custGeom>
              <a:avLst/>
              <a:gdLst/>
              <a:ahLst/>
              <a:cxnLst/>
              <a:rect l="l" t="t" r="r" b="b"/>
              <a:pathLst>
                <a:path w="891" h="1685" extrusionOk="0">
                  <a:moveTo>
                    <a:pt x="337" y="0"/>
                  </a:moveTo>
                  <a:cubicBezTo>
                    <a:pt x="314" y="0"/>
                    <a:pt x="292" y="3"/>
                    <a:pt x="274" y="9"/>
                  </a:cubicBezTo>
                  <a:cubicBezTo>
                    <a:pt x="183" y="55"/>
                    <a:pt x="91" y="100"/>
                    <a:pt x="46" y="192"/>
                  </a:cubicBezTo>
                  <a:cubicBezTo>
                    <a:pt x="0" y="283"/>
                    <a:pt x="0" y="352"/>
                    <a:pt x="23" y="443"/>
                  </a:cubicBezTo>
                  <a:cubicBezTo>
                    <a:pt x="69" y="785"/>
                    <a:pt x="137" y="1105"/>
                    <a:pt x="183" y="1424"/>
                  </a:cubicBezTo>
                  <a:cubicBezTo>
                    <a:pt x="206" y="1516"/>
                    <a:pt x="274" y="1607"/>
                    <a:pt x="342" y="1653"/>
                  </a:cubicBezTo>
                  <a:cubicBezTo>
                    <a:pt x="407" y="1669"/>
                    <a:pt x="483" y="1685"/>
                    <a:pt x="546" y="1685"/>
                  </a:cubicBezTo>
                  <a:cubicBezTo>
                    <a:pt x="572" y="1685"/>
                    <a:pt x="596" y="1682"/>
                    <a:pt x="616" y="1675"/>
                  </a:cubicBezTo>
                  <a:cubicBezTo>
                    <a:pt x="708" y="1653"/>
                    <a:pt x="799" y="1607"/>
                    <a:pt x="845" y="1516"/>
                  </a:cubicBezTo>
                  <a:cubicBezTo>
                    <a:pt x="890" y="1424"/>
                    <a:pt x="890" y="1333"/>
                    <a:pt x="867" y="1242"/>
                  </a:cubicBezTo>
                  <a:lnTo>
                    <a:pt x="708" y="260"/>
                  </a:lnTo>
                  <a:cubicBezTo>
                    <a:pt x="685" y="192"/>
                    <a:pt x="616" y="100"/>
                    <a:pt x="525" y="55"/>
                  </a:cubicBezTo>
                  <a:cubicBezTo>
                    <a:pt x="475" y="21"/>
                    <a:pt x="400" y="0"/>
                    <a:pt x="337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1" name="Google Shape;1751;p47"/>
            <p:cNvSpPr/>
            <p:nvPr/>
          </p:nvSpPr>
          <p:spPr>
            <a:xfrm>
              <a:off x="5810136" y="2144120"/>
              <a:ext cx="117827" cy="85686"/>
            </a:xfrm>
            <a:custGeom>
              <a:avLst/>
              <a:gdLst/>
              <a:ahLst/>
              <a:cxnLst/>
              <a:rect l="l" t="t" r="r" b="b"/>
              <a:pathLst>
                <a:path w="1690" h="1229" extrusionOk="0">
                  <a:moveTo>
                    <a:pt x="351" y="1"/>
                  </a:moveTo>
                  <a:cubicBezTo>
                    <a:pt x="325" y="1"/>
                    <a:pt x="298" y="4"/>
                    <a:pt x="274" y="10"/>
                  </a:cubicBezTo>
                  <a:cubicBezTo>
                    <a:pt x="206" y="33"/>
                    <a:pt x="114" y="101"/>
                    <a:pt x="69" y="192"/>
                  </a:cubicBezTo>
                  <a:cubicBezTo>
                    <a:pt x="23" y="261"/>
                    <a:pt x="0" y="352"/>
                    <a:pt x="23" y="443"/>
                  </a:cubicBezTo>
                  <a:cubicBezTo>
                    <a:pt x="69" y="535"/>
                    <a:pt x="114" y="626"/>
                    <a:pt x="206" y="672"/>
                  </a:cubicBezTo>
                  <a:cubicBezTo>
                    <a:pt x="525" y="831"/>
                    <a:pt x="822" y="1014"/>
                    <a:pt x="1141" y="1174"/>
                  </a:cubicBezTo>
                  <a:cubicBezTo>
                    <a:pt x="1208" y="1207"/>
                    <a:pt x="1275" y="1228"/>
                    <a:pt x="1342" y="1228"/>
                  </a:cubicBezTo>
                  <a:cubicBezTo>
                    <a:pt x="1366" y="1228"/>
                    <a:pt x="1391" y="1226"/>
                    <a:pt x="1415" y="1219"/>
                  </a:cubicBezTo>
                  <a:cubicBezTo>
                    <a:pt x="1507" y="1197"/>
                    <a:pt x="1598" y="1128"/>
                    <a:pt x="1621" y="1060"/>
                  </a:cubicBezTo>
                  <a:cubicBezTo>
                    <a:pt x="1666" y="968"/>
                    <a:pt x="1689" y="877"/>
                    <a:pt x="1666" y="786"/>
                  </a:cubicBezTo>
                  <a:cubicBezTo>
                    <a:pt x="1644" y="695"/>
                    <a:pt x="1575" y="626"/>
                    <a:pt x="1507" y="558"/>
                  </a:cubicBezTo>
                  <a:cubicBezTo>
                    <a:pt x="1187" y="398"/>
                    <a:pt x="867" y="215"/>
                    <a:pt x="548" y="55"/>
                  </a:cubicBezTo>
                  <a:cubicBezTo>
                    <a:pt x="498" y="22"/>
                    <a:pt x="423" y="1"/>
                    <a:pt x="351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2" name="Google Shape;1752;p47"/>
            <p:cNvSpPr/>
            <p:nvPr/>
          </p:nvSpPr>
          <p:spPr>
            <a:xfrm>
              <a:off x="5865774" y="1961735"/>
              <a:ext cx="58983" cy="125845"/>
            </a:xfrm>
            <a:custGeom>
              <a:avLst/>
              <a:gdLst/>
              <a:ahLst/>
              <a:cxnLst/>
              <a:rect l="l" t="t" r="r" b="b"/>
              <a:pathLst>
                <a:path w="846" h="1805" extrusionOk="0">
                  <a:moveTo>
                    <a:pt x="389" y="1"/>
                  </a:moveTo>
                  <a:cubicBezTo>
                    <a:pt x="275" y="1"/>
                    <a:pt x="184" y="24"/>
                    <a:pt x="115" y="92"/>
                  </a:cubicBezTo>
                  <a:cubicBezTo>
                    <a:pt x="69" y="161"/>
                    <a:pt x="1" y="252"/>
                    <a:pt x="24" y="343"/>
                  </a:cubicBezTo>
                  <a:lnTo>
                    <a:pt x="138" y="1462"/>
                  </a:lnTo>
                  <a:cubicBezTo>
                    <a:pt x="138" y="1553"/>
                    <a:pt x="161" y="1644"/>
                    <a:pt x="229" y="1713"/>
                  </a:cubicBezTo>
                  <a:cubicBezTo>
                    <a:pt x="298" y="1758"/>
                    <a:pt x="389" y="1804"/>
                    <a:pt x="480" y="1804"/>
                  </a:cubicBezTo>
                  <a:cubicBezTo>
                    <a:pt x="572" y="1804"/>
                    <a:pt x="663" y="1781"/>
                    <a:pt x="731" y="1713"/>
                  </a:cubicBezTo>
                  <a:cubicBezTo>
                    <a:pt x="800" y="1644"/>
                    <a:pt x="846" y="1553"/>
                    <a:pt x="846" y="1462"/>
                  </a:cubicBezTo>
                  <a:cubicBezTo>
                    <a:pt x="800" y="1096"/>
                    <a:pt x="777" y="731"/>
                    <a:pt x="731" y="343"/>
                  </a:cubicBezTo>
                  <a:cubicBezTo>
                    <a:pt x="731" y="252"/>
                    <a:pt x="709" y="161"/>
                    <a:pt x="617" y="92"/>
                  </a:cubicBezTo>
                  <a:cubicBezTo>
                    <a:pt x="572" y="46"/>
                    <a:pt x="457" y="1"/>
                    <a:pt x="389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3" name="Google Shape;1753;p47"/>
            <p:cNvSpPr/>
            <p:nvPr/>
          </p:nvSpPr>
          <p:spPr>
            <a:xfrm>
              <a:off x="5221261" y="2282025"/>
              <a:ext cx="767129" cy="558248"/>
            </a:xfrm>
            <a:custGeom>
              <a:avLst/>
              <a:gdLst/>
              <a:ahLst/>
              <a:cxnLst/>
              <a:rect l="l" t="t" r="r" b="b"/>
              <a:pathLst>
                <a:path w="11003" h="8007" extrusionOk="0">
                  <a:moveTo>
                    <a:pt x="8965" y="425"/>
                  </a:moveTo>
                  <a:cubicBezTo>
                    <a:pt x="9175" y="425"/>
                    <a:pt x="9380" y="473"/>
                    <a:pt x="9565" y="588"/>
                  </a:cubicBezTo>
                  <a:cubicBezTo>
                    <a:pt x="9793" y="748"/>
                    <a:pt x="9998" y="1045"/>
                    <a:pt x="10135" y="1456"/>
                  </a:cubicBezTo>
                  <a:cubicBezTo>
                    <a:pt x="10569" y="2688"/>
                    <a:pt x="10363" y="4149"/>
                    <a:pt x="9610" y="5267"/>
                  </a:cubicBezTo>
                  <a:cubicBezTo>
                    <a:pt x="8903" y="6363"/>
                    <a:pt x="7693" y="7162"/>
                    <a:pt x="6346" y="7459"/>
                  </a:cubicBezTo>
                  <a:cubicBezTo>
                    <a:pt x="6323" y="7459"/>
                    <a:pt x="6301" y="7459"/>
                    <a:pt x="6255" y="7481"/>
                  </a:cubicBezTo>
                  <a:cubicBezTo>
                    <a:pt x="5878" y="7550"/>
                    <a:pt x="5490" y="7584"/>
                    <a:pt x="5096" y="7584"/>
                  </a:cubicBezTo>
                  <a:cubicBezTo>
                    <a:pt x="4703" y="7584"/>
                    <a:pt x="4303" y="7550"/>
                    <a:pt x="3904" y="7481"/>
                  </a:cubicBezTo>
                  <a:cubicBezTo>
                    <a:pt x="2648" y="7230"/>
                    <a:pt x="1599" y="6546"/>
                    <a:pt x="1005" y="5541"/>
                  </a:cubicBezTo>
                  <a:cubicBezTo>
                    <a:pt x="982" y="5473"/>
                    <a:pt x="937" y="5404"/>
                    <a:pt x="891" y="5336"/>
                  </a:cubicBezTo>
                  <a:cubicBezTo>
                    <a:pt x="503" y="4560"/>
                    <a:pt x="434" y="3807"/>
                    <a:pt x="754" y="3259"/>
                  </a:cubicBezTo>
                  <a:cubicBezTo>
                    <a:pt x="1005" y="2825"/>
                    <a:pt x="1507" y="2528"/>
                    <a:pt x="2169" y="2414"/>
                  </a:cubicBezTo>
                  <a:cubicBezTo>
                    <a:pt x="2420" y="2369"/>
                    <a:pt x="2694" y="2346"/>
                    <a:pt x="2968" y="2346"/>
                  </a:cubicBezTo>
                  <a:cubicBezTo>
                    <a:pt x="3196" y="2346"/>
                    <a:pt x="3447" y="2346"/>
                    <a:pt x="3676" y="2369"/>
                  </a:cubicBezTo>
                  <a:cubicBezTo>
                    <a:pt x="3790" y="2369"/>
                    <a:pt x="3881" y="2369"/>
                    <a:pt x="3995" y="2391"/>
                  </a:cubicBezTo>
                  <a:cubicBezTo>
                    <a:pt x="4109" y="2395"/>
                    <a:pt x="4225" y="2398"/>
                    <a:pt x="4341" y="2398"/>
                  </a:cubicBezTo>
                  <a:cubicBezTo>
                    <a:pt x="4877" y="2398"/>
                    <a:pt x="5433" y="2343"/>
                    <a:pt x="5958" y="2117"/>
                  </a:cubicBezTo>
                  <a:cubicBezTo>
                    <a:pt x="6415" y="1935"/>
                    <a:pt x="6780" y="1615"/>
                    <a:pt x="7145" y="1319"/>
                  </a:cubicBezTo>
                  <a:cubicBezTo>
                    <a:pt x="7350" y="1159"/>
                    <a:pt x="7556" y="999"/>
                    <a:pt x="7761" y="839"/>
                  </a:cubicBezTo>
                  <a:cubicBezTo>
                    <a:pt x="8110" y="612"/>
                    <a:pt x="8549" y="425"/>
                    <a:pt x="8965" y="425"/>
                  </a:cubicBezTo>
                  <a:close/>
                  <a:moveTo>
                    <a:pt x="8957" y="0"/>
                  </a:moveTo>
                  <a:cubicBezTo>
                    <a:pt x="8445" y="0"/>
                    <a:pt x="7917" y="221"/>
                    <a:pt x="7510" y="497"/>
                  </a:cubicBezTo>
                  <a:cubicBezTo>
                    <a:pt x="7305" y="657"/>
                    <a:pt x="7077" y="816"/>
                    <a:pt x="6894" y="999"/>
                  </a:cubicBezTo>
                  <a:cubicBezTo>
                    <a:pt x="6529" y="1296"/>
                    <a:pt x="6186" y="1570"/>
                    <a:pt x="5776" y="1729"/>
                  </a:cubicBezTo>
                  <a:cubicBezTo>
                    <a:pt x="5355" y="1922"/>
                    <a:pt x="4893" y="1967"/>
                    <a:pt x="4433" y="1967"/>
                  </a:cubicBezTo>
                  <a:cubicBezTo>
                    <a:pt x="4294" y="1967"/>
                    <a:pt x="4155" y="1963"/>
                    <a:pt x="4018" y="1958"/>
                  </a:cubicBezTo>
                  <a:cubicBezTo>
                    <a:pt x="3904" y="1958"/>
                    <a:pt x="3813" y="1958"/>
                    <a:pt x="3698" y="1935"/>
                  </a:cubicBezTo>
                  <a:cubicBezTo>
                    <a:pt x="3464" y="1925"/>
                    <a:pt x="3224" y="1914"/>
                    <a:pt x="2982" y="1914"/>
                  </a:cubicBezTo>
                  <a:cubicBezTo>
                    <a:pt x="2683" y="1914"/>
                    <a:pt x="2381" y="1930"/>
                    <a:pt x="2078" y="1981"/>
                  </a:cubicBezTo>
                  <a:cubicBezTo>
                    <a:pt x="1325" y="2117"/>
                    <a:pt x="708" y="2506"/>
                    <a:pt x="389" y="3053"/>
                  </a:cubicBezTo>
                  <a:cubicBezTo>
                    <a:pt x="1" y="3715"/>
                    <a:pt x="46" y="4628"/>
                    <a:pt x="526" y="5518"/>
                  </a:cubicBezTo>
                  <a:cubicBezTo>
                    <a:pt x="571" y="5610"/>
                    <a:pt x="617" y="5678"/>
                    <a:pt x="663" y="5770"/>
                  </a:cubicBezTo>
                  <a:cubicBezTo>
                    <a:pt x="1302" y="6865"/>
                    <a:pt x="2466" y="7641"/>
                    <a:pt x="3813" y="7892"/>
                  </a:cubicBezTo>
                  <a:cubicBezTo>
                    <a:pt x="4246" y="7961"/>
                    <a:pt x="4680" y="8006"/>
                    <a:pt x="5091" y="8006"/>
                  </a:cubicBezTo>
                  <a:cubicBezTo>
                    <a:pt x="5524" y="8006"/>
                    <a:pt x="5935" y="7961"/>
                    <a:pt x="6346" y="7892"/>
                  </a:cubicBezTo>
                  <a:cubicBezTo>
                    <a:pt x="6369" y="7892"/>
                    <a:pt x="6415" y="7869"/>
                    <a:pt x="6437" y="7869"/>
                  </a:cubicBezTo>
                  <a:cubicBezTo>
                    <a:pt x="7898" y="7550"/>
                    <a:pt x="9177" y="6683"/>
                    <a:pt x="9975" y="5518"/>
                  </a:cubicBezTo>
                  <a:cubicBezTo>
                    <a:pt x="10774" y="4263"/>
                    <a:pt x="11003" y="2665"/>
                    <a:pt x="10546" y="1319"/>
                  </a:cubicBezTo>
                  <a:cubicBezTo>
                    <a:pt x="10363" y="816"/>
                    <a:pt x="10112" y="451"/>
                    <a:pt x="9793" y="246"/>
                  </a:cubicBezTo>
                  <a:cubicBezTo>
                    <a:pt x="9536" y="72"/>
                    <a:pt x="9249" y="0"/>
                    <a:pt x="895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4" name="Google Shape;1754;p47"/>
            <p:cNvSpPr/>
            <p:nvPr/>
          </p:nvSpPr>
          <p:spPr>
            <a:xfrm>
              <a:off x="5013075" y="2471200"/>
              <a:ext cx="127500" cy="127500"/>
            </a:xfrm>
            <a:prstGeom prst="ellipse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5" name="Google Shape;1755;p47"/>
            <p:cNvSpPr/>
            <p:nvPr/>
          </p:nvSpPr>
          <p:spPr>
            <a:xfrm>
              <a:off x="5411421" y="1903350"/>
              <a:ext cx="86100" cy="86100"/>
            </a:xfrm>
            <a:prstGeom prst="ellipse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6" name="Google Shape;1756;p47"/>
            <p:cNvSpPr/>
            <p:nvPr/>
          </p:nvSpPr>
          <p:spPr>
            <a:xfrm>
              <a:off x="5540403" y="2034625"/>
              <a:ext cx="54300" cy="54300"/>
            </a:xfrm>
            <a:prstGeom prst="ellipse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7" name="Google Shape;1757;p47"/>
            <p:cNvSpPr/>
            <p:nvPr/>
          </p:nvSpPr>
          <p:spPr>
            <a:xfrm>
              <a:off x="5422508" y="2022388"/>
              <a:ext cx="86100" cy="86100"/>
            </a:xfrm>
            <a:prstGeom prst="ellipse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58" name="Google Shape;1758;p47"/>
            <p:cNvSpPr/>
            <p:nvPr/>
          </p:nvSpPr>
          <p:spPr>
            <a:xfrm>
              <a:off x="5972646" y="2110500"/>
              <a:ext cx="86100" cy="86100"/>
            </a:xfrm>
            <a:prstGeom prst="ellipse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F30DF7B6-AA21-F1D0-5E7D-B725E3D3761E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4CAEC7F-1550-7CB9-7BC6-607214A5FC00}"/>
              </a:ext>
            </a:extLst>
          </p:cNvPr>
          <p:cNvSpPr txBox="1"/>
          <p:nvPr/>
        </p:nvSpPr>
        <p:spPr>
          <a:xfrm>
            <a:off x="704061" y="3141532"/>
            <a:ext cx="1771477" cy="12955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1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1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05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38DC50B-862D-277D-BEF8-84164E1E1807}"/>
              </a:ext>
            </a:extLst>
          </p:cNvPr>
          <p:cNvSpPr txBox="1"/>
          <p:nvPr/>
        </p:nvSpPr>
        <p:spPr>
          <a:xfrm>
            <a:off x="2699813" y="3141532"/>
            <a:ext cx="1771477" cy="12955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1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1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05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BA3D2A20-84AF-8450-1139-2C600A4E5230}"/>
              </a:ext>
            </a:extLst>
          </p:cNvPr>
          <p:cNvSpPr txBox="1"/>
          <p:nvPr/>
        </p:nvSpPr>
        <p:spPr>
          <a:xfrm>
            <a:off x="4636412" y="3141532"/>
            <a:ext cx="1771477" cy="12955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1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1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05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7150564-8E37-BD7A-E4B9-95CE8A235BF5}"/>
              </a:ext>
            </a:extLst>
          </p:cNvPr>
          <p:cNvSpPr txBox="1"/>
          <p:nvPr/>
        </p:nvSpPr>
        <p:spPr>
          <a:xfrm>
            <a:off x="6632164" y="3141532"/>
            <a:ext cx="1771477" cy="12955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1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1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en-US" sz="105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76" name="Google Shape;1776;p48"/>
          <p:cNvGrpSpPr/>
          <p:nvPr/>
        </p:nvGrpSpPr>
        <p:grpSpPr>
          <a:xfrm>
            <a:off x="2624850" y="1864825"/>
            <a:ext cx="3894225" cy="2253463"/>
            <a:chOff x="2624850" y="1864825"/>
            <a:chExt cx="3894225" cy="2253463"/>
          </a:xfrm>
        </p:grpSpPr>
        <p:sp>
          <p:nvSpPr>
            <p:cNvPr id="1777" name="Google Shape;1777;p48"/>
            <p:cNvSpPr/>
            <p:nvPr/>
          </p:nvSpPr>
          <p:spPr>
            <a:xfrm>
              <a:off x="2624850" y="1864825"/>
              <a:ext cx="667800" cy="66780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8" name="Google Shape;1778;p48"/>
            <p:cNvSpPr/>
            <p:nvPr/>
          </p:nvSpPr>
          <p:spPr>
            <a:xfrm>
              <a:off x="5851275" y="1864850"/>
              <a:ext cx="667800" cy="6678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79" name="Google Shape;1779;p48"/>
            <p:cNvSpPr/>
            <p:nvPr/>
          </p:nvSpPr>
          <p:spPr>
            <a:xfrm>
              <a:off x="2624850" y="3335950"/>
              <a:ext cx="667800" cy="6678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0" name="Google Shape;1780;p48"/>
            <p:cNvSpPr/>
            <p:nvPr/>
          </p:nvSpPr>
          <p:spPr>
            <a:xfrm>
              <a:off x="5851275" y="3335888"/>
              <a:ext cx="667800" cy="667800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cxnSp>
          <p:nvCxnSpPr>
            <p:cNvPr id="1781" name="Google Shape;1781;p48"/>
            <p:cNvCxnSpPr>
              <a:stCxn id="1777" idx="6"/>
            </p:cNvCxnSpPr>
            <p:nvPr/>
          </p:nvCxnSpPr>
          <p:spPr>
            <a:xfrm>
              <a:off x="3292650" y="2198725"/>
              <a:ext cx="547500" cy="3990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1782" name="Google Shape;1782;p48"/>
            <p:cNvCxnSpPr/>
            <p:nvPr/>
          </p:nvCxnSpPr>
          <p:spPr>
            <a:xfrm rot="10800000" flipH="1">
              <a:off x="3292650" y="3006250"/>
              <a:ext cx="851700" cy="6636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1783" name="Google Shape;1783;p48"/>
            <p:cNvCxnSpPr>
              <a:stCxn id="1778" idx="2"/>
            </p:cNvCxnSpPr>
            <p:nvPr/>
          </p:nvCxnSpPr>
          <p:spPr>
            <a:xfrm rot="10800000">
              <a:off x="5256375" y="1946150"/>
              <a:ext cx="594900" cy="2526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lt2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1784" name="Google Shape;1784;p48"/>
            <p:cNvCxnSpPr>
              <a:stCxn id="1780" idx="2"/>
            </p:cNvCxnSpPr>
            <p:nvPr/>
          </p:nvCxnSpPr>
          <p:spPr>
            <a:xfrm flipH="1">
              <a:off x="5204475" y="3669788"/>
              <a:ext cx="646800" cy="4485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accent3"/>
              </a:solidFill>
              <a:prstDash val="solid"/>
              <a:round/>
              <a:headEnd type="none" w="med" len="med"/>
              <a:tailEnd type="oval" w="med" len="med"/>
            </a:ln>
          </p:spPr>
        </p:cxnSp>
      </p:grpSp>
      <p:grpSp>
        <p:nvGrpSpPr>
          <p:cNvPr id="1785" name="Google Shape;1785;p48"/>
          <p:cNvGrpSpPr/>
          <p:nvPr/>
        </p:nvGrpSpPr>
        <p:grpSpPr>
          <a:xfrm>
            <a:off x="3678997" y="1481132"/>
            <a:ext cx="1785936" cy="3062177"/>
            <a:chOff x="3678997" y="1481132"/>
            <a:chExt cx="1785936" cy="3062177"/>
          </a:xfrm>
        </p:grpSpPr>
        <p:sp>
          <p:nvSpPr>
            <p:cNvPr id="1786" name="Google Shape;1786;p48"/>
            <p:cNvSpPr/>
            <p:nvPr/>
          </p:nvSpPr>
          <p:spPr>
            <a:xfrm>
              <a:off x="4969112" y="1865961"/>
              <a:ext cx="154723" cy="239338"/>
            </a:xfrm>
            <a:custGeom>
              <a:avLst/>
              <a:gdLst/>
              <a:ahLst/>
              <a:cxnLst/>
              <a:rect l="l" t="t" r="r" b="b"/>
              <a:pathLst>
                <a:path w="2933" h="4537" extrusionOk="0">
                  <a:moveTo>
                    <a:pt x="1028" y="0"/>
                  </a:moveTo>
                  <a:cubicBezTo>
                    <a:pt x="0" y="0"/>
                    <a:pt x="151" y="1028"/>
                    <a:pt x="151" y="2256"/>
                  </a:cubicBezTo>
                  <a:cubicBezTo>
                    <a:pt x="151" y="3509"/>
                    <a:pt x="0" y="4537"/>
                    <a:pt x="1028" y="4537"/>
                  </a:cubicBezTo>
                  <a:cubicBezTo>
                    <a:pt x="2081" y="4537"/>
                    <a:pt x="2908" y="3509"/>
                    <a:pt x="2908" y="2256"/>
                  </a:cubicBezTo>
                  <a:cubicBezTo>
                    <a:pt x="2933" y="1028"/>
                    <a:pt x="2081" y="0"/>
                    <a:pt x="1028" y="0"/>
                  </a:cubicBezTo>
                  <a:close/>
                </a:path>
              </a:pathLst>
            </a:custGeom>
            <a:solidFill>
              <a:schemeClr val="l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7" name="Google Shape;1787;p48"/>
            <p:cNvSpPr/>
            <p:nvPr/>
          </p:nvSpPr>
          <p:spPr>
            <a:xfrm>
              <a:off x="4288236" y="1865961"/>
              <a:ext cx="154723" cy="239338"/>
            </a:xfrm>
            <a:custGeom>
              <a:avLst/>
              <a:gdLst/>
              <a:ahLst/>
              <a:cxnLst/>
              <a:rect l="l" t="t" r="r" b="b"/>
              <a:pathLst>
                <a:path w="2933" h="4537" extrusionOk="0">
                  <a:moveTo>
                    <a:pt x="1880" y="0"/>
                  </a:moveTo>
                  <a:cubicBezTo>
                    <a:pt x="852" y="0"/>
                    <a:pt x="0" y="1028"/>
                    <a:pt x="0" y="2256"/>
                  </a:cubicBezTo>
                  <a:cubicBezTo>
                    <a:pt x="0" y="3509"/>
                    <a:pt x="852" y="4537"/>
                    <a:pt x="1880" y="4537"/>
                  </a:cubicBezTo>
                  <a:cubicBezTo>
                    <a:pt x="2932" y="4537"/>
                    <a:pt x="2757" y="3509"/>
                    <a:pt x="2757" y="2256"/>
                  </a:cubicBezTo>
                  <a:cubicBezTo>
                    <a:pt x="2757" y="1028"/>
                    <a:pt x="2932" y="0"/>
                    <a:pt x="1880" y="0"/>
                  </a:cubicBezTo>
                  <a:close/>
                </a:path>
              </a:pathLst>
            </a:custGeom>
            <a:solidFill>
              <a:schemeClr val="l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8" name="Google Shape;1788;p48"/>
            <p:cNvSpPr/>
            <p:nvPr/>
          </p:nvSpPr>
          <p:spPr>
            <a:xfrm>
              <a:off x="3746151" y="1697786"/>
              <a:ext cx="539447" cy="905549"/>
            </a:xfrm>
            <a:custGeom>
              <a:avLst/>
              <a:gdLst/>
              <a:ahLst/>
              <a:cxnLst/>
              <a:rect l="l" t="t" r="r" b="b"/>
              <a:pathLst>
                <a:path w="10226" h="17166" extrusionOk="0">
                  <a:moveTo>
                    <a:pt x="865" y="0"/>
                  </a:moveTo>
                  <a:cubicBezTo>
                    <a:pt x="836" y="0"/>
                    <a:pt x="807" y="2"/>
                    <a:pt x="777" y="6"/>
                  </a:cubicBezTo>
                  <a:cubicBezTo>
                    <a:pt x="326" y="31"/>
                    <a:pt x="0" y="432"/>
                    <a:pt x="25" y="858"/>
                  </a:cubicBezTo>
                  <a:lnTo>
                    <a:pt x="702" y="9304"/>
                  </a:lnTo>
                  <a:lnTo>
                    <a:pt x="727" y="9680"/>
                  </a:lnTo>
                  <a:lnTo>
                    <a:pt x="1053" y="10031"/>
                  </a:lnTo>
                  <a:lnTo>
                    <a:pt x="7444" y="16697"/>
                  </a:lnTo>
                  <a:cubicBezTo>
                    <a:pt x="7444" y="16722"/>
                    <a:pt x="7469" y="16747"/>
                    <a:pt x="7494" y="16773"/>
                  </a:cubicBezTo>
                  <a:cubicBezTo>
                    <a:pt x="7791" y="17034"/>
                    <a:pt x="8160" y="17165"/>
                    <a:pt x="8528" y="17165"/>
                  </a:cubicBezTo>
                  <a:cubicBezTo>
                    <a:pt x="8938" y="17165"/>
                    <a:pt x="9346" y="17002"/>
                    <a:pt x="9649" y="16672"/>
                  </a:cubicBezTo>
                  <a:cubicBezTo>
                    <a:pt x="10226" y="16071"/>
                    <a:pt x="10176" y="15093"/>
                    <a:pt x="9574" y="14542"/>
                  </a:cubicBezTo>
                  <a:lnTo>
                    <a:pt x="3058" y="8527"/>
                  </a:lnTo>
                  <a:lnTo>
                    <a:pt x="1629" y="657"/>
                  </a:lnTo>
                  <a:cubicBezTo>
                    <a:pt x="1560" y="286"/>
                    <a:pt x="1232" y="0"/>
                    <a:pt x="865" y="0"/>
                  </a:cubicBezTo>
                  <a:close/>
                </a:path>
              </a:pathLst>
            </a:custGeom>
            <a:solidFill>
              <a:schemeClr val="l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89" name="Google Shape;1789;p48"/>
            <p:cNvSpPr/>
            <p:nvPr/>
          </p:nvSpPr>
          <p:spPr>
            <a:xfrm>
              <a:off x="4810433" y="2618264"/>
              <a:ext cx="322687" cy="444282"/>
            </a:xfrm>
            <a:custGeom>
              <a:avLst/>
              <a:gdLst/>
              <a:ahLst/>
              <a:cxnLst/>
              <a:rect l="l" t="t" r="r" b="b"/>
              <a:pathLst>
                <a:path w="6117" h="8422" extrusionOk="0">
                  <a:moveTo>
                    <a:pt x="3058" y="0"/>
                  </a:moveTo>
                  <a:cubicBezTo>
                    <a:pt x="1605" y="0"/>
                    <a:pt x="427" y="1905"/>
                    <a:pt x="427" y="4211"/>
                  </a:cubicBezTo>
                  <a:cubicBezTo>
                    <a:pt x="427" y="6542"/>
                    <a:pt x="1" y="8421"/>
                    <a:pt x="3058" y="8421"/>
                  </a:cubicBezTo>
                  <a:cubicBezTo>
                    <a:pt x="6116" y="8421"/>
                    <a:pt x="5690" y="6542"/>
                    <a:pt x="5690" y="4211"/>
                  </a:cubicBezTo>
                  <a:cubicBezTo>
                    <a:pt x="5690" y="1905"/>
                    <a:pt x="4512" y="0"/>
                    <a:pt x="3058" y="0"/>
                  </a:cubicBezTo>
                  <a:close/>
                </a:path>
              </a:pathLst>
            </a:custGeom>
            <a:solidFill>
              <a:schemeClr val="accen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0" name="Google Shape;1790;p48"/>
            <p:cNvSpPr/>
            <p:nvPr/>
          </p:nvSpPr>
          <p:spPr>
            <a:xfrm>
              <a:off x="4277632" y="2618264"/>
              <a:ext cx="322634" cy="444282"/>
            </a:xfrm>
            <a:custGeom>
              <a:avLst/>
              <a:gdLst/>
              <a:ahLst/>
              <a:cxnLst/>
              <a:rect l="l" t="t" r="r" b="b"/>
              <a:pathLst>
                <a:path w="6116" h="8422" extrusionOk="0">
                  <a:moveTo>
                    <a:pt x="3058" y="0"/>
                  </a:moveTo>
                  <a:cubicBezTo>
                    <a:pt x="1605" y="0"/>
                    <a:pt x="427" y="1905"/>
                    <a:pt x="427" y="4211"/>
                  </a:cubicBezTo>
                  <a:cubicBezTo>
                    <a:pt x="427" y="6542"/>
                    <a:pt x="1" y="8421"/>
                    <a:pt x="3058" y="8421"/>
                  </a:cubicBezTo>
                  <a:cubicBezTo>
                    <a:pt x="6116" y="8421"/>
                    <a:pt x="5690" y="6542"/>
                    <a:pt x="5690" y="4211"/>
                  </a:cubicBezTo>
                  <a:cubicBezTo>
                    <a:pt x="5690" y="1905"/>
                    <a:pt x="4512" y="0"/>
                    <a:pt x="3058" y="0"/>
                  </a:cubicBezTo>
                  <a:close/>
                </a:path>
              </a:pathLst>
            </a:custGeom>
            <a:solidFill>
              <a:schemeClr val="accen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1" name="Google Shape;1791;p48"/>
            <p:cNvSpPr/>
            <p:nvPr/>
          </p:nvSpPr>
          <p:spPr>
            <a:xfrm>
              <a:off x="3750107" y="2064152"/>
              <a:ext cx="214228" cy="209164"/>
            </a:xfrm>
            <a:custGeom>
              <a:avLst/>
              <a:gdLst/>
              <a:ahLst/>
              <a:cxnLst/>
              <a:rect l="l" t="t" r="r" b="b"/>
              <a:pathLst>
                <a:path w="4061" h="3965" extrusionOk="0">
                  <a:moveTo>
                    <a:pt x="2038" y="1"/>
                  </a:moveTo>
                  <a:cubicBezTo>
                    <a:pt x="977" y="1"/>
                    <a:pt x="99" y="836"/>
                    <a:pt x="51" y="1908"/>
                  </a:cubicBezTo>
                  <a:cubicBezTo>
                    <a:pt x="0" y="2985"/>
                    <a:pt x="853" y="3913"/>
                    <a:pt x="1955" y="3963"/>
                  </a:cubicBezTo>
                  <a:cubicBezTo>
                    <a:pt x="1986" y="3964"/>
                    <a:pt x="2017" y="3965"/>
                    <a:pt x="2048" y="3965"/>
                  </a:cubicBezTo>
                  <a:cubicBezTo>
                    <a:pt x="3109" y="3965"/>
                    <a:pt x="3987" y="3130"/>
                    <a:pt x="4036" y="2058"/>
                  </a:cubicBezTo>
                  <a:cubicBezTo>
                    <a:pt x="4061" y="955"/>
                    <a:pt x="3208" y="28"/>
                    <a:pt x="2131" y="3"/>
                  </a:cubicBezTo>
                  <a:cubicBezTo>
                    <a:pt x="2100" y="1"/>
                    <a:pt x="2069" y="1"/>
                    <a:pt x="2038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2" name="Google Shape;1792;p48"/>
            <p:cNvSpPr/>
            <p:nvPr/>
          </p:nvSpPr>
          <p:spPr>
            <a:xfrm>
              <a:off x="4078017" y="2383938"/>
              <a:ext cx="388733" cy="341520"/>
            </a:xfrm>
            <a:custGeom>
              <a:avLst/>
              <a:gdLst/>
              <a:ahLst/>
              <a:cxnLst/>
              <a:rect l="l" t="t" r="r" b="b"/>
              <a:pathLst>
                <a:path w="7369" h="6474" extrusionOk="0">
                  <a:moveTo>
                    <a:pt x="3676" y="1"/>
                  </a:moveTo>
                  <a:cubicBezTo>
                    <a:pt x="3215" y="1"/>
                    <a:pt x="2748" y="99"/>
                    <a:pt x="2306" y="307"/>
                  </a:cubicBezTo>
                  <a:cubicBezTo>
                    <a:pt x="677" y="1084"/>
                    <a:pt x="0" y="3014"/>
                    <a:pt x="752" y="4618"/>
                  </a:cubicBezTo>
                  <a:cubicBezTo>
                    <a:pt x="1299" y="5784"/>
                    <a:pt x="2469" y="6474"/>
                    <a:pt x="3693" y="6474"/>
                  </a:cubicBezTo>
                  <a:cubicBezTo>
                    <a:pt x="4152" y="6474"/>
                    <a:pt x="4618" y="6377"/>
                    <a:pt x="5063" y="6172"/>
                  </a:cubicBezTo>
                  <a:cubicBezTo>
                    <a:pt x="6667" y="5395"/>
                    <a:pt x="7368" y="3465"/>
                    <a:pt x="6592" y="1861"/>
                  </a:cubicBezTo>
                  <a:cubicBezTo>
                    <a:pt x="6047" y="681"/>
                    <a:pt x="4885" y="1"/>
                    <a:pt x="3676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3" name="Google Shape;1793;p48"/>
            <p:cNvSpPr/>
            <p:nvPr/>
          </p:nvSpPr>
          <p:spPr>
            <a:xfrm>
              <a:off x="3678997" y="1481132"/>
              <a:ext cx="227152" cy="305912"/>
            </a:xfrm>
            <a:custGeom>
              <a:avLst/>
              <a:gdLst/>
              <a:ahLst/>
              <a:cxnLst/>
              <a:rect l="l" t="t" r="r" b="b"/>
              <a:pathLst>
                <a:path w="4306" h="5799" extrusionOk="0">
                  <a:moveTo>
                    <a:pt x="1614" y="1"/>
                  </a:moveTo>
                  <a:cubicBezTo>
                    <a:pt x="1601" y="1"/>
                    <a:pt x="1588" y="1"/>
                    <a:pt x="1574" y="2"/>
                  </a:cubicBezTo>
                  <a:cubicBezTo>
                    <a:pt x="747" y="52"/>
                    <a:pt x="145" y="754"/>
                    <a:pt x="95" y="3436"/>
                  </a:cubicBezTo>
                  <a:cubicBezTo>
                    <a:pt x="95" y="3436"/>
                    <a:pt x="1" y="5798"/>
                    <a:pt x="2151" y="5798"/>
                  </a:cubicBezTo>
                  <a:cubicBezTo>
                    <a:pt x="2216" y="5798"/>
                    <a:pt x="2282" y="5796"/>
                    <a:pt x="2351" y="5792"/>
                  </a:cubicBezTo>
                  <a:cubicBezTo>
                    <a:pt x="4080" y="5691"/>
                    <a:pt x="4306" y="3361"/>
                    <a:pt x="3930" y="2584"/>
                  </a:cubicBezTo>
                  <a:cubicBezTo>
                    <a:pt x="3840" y="2410"/>
                    <a:pt x="3745" y="2343"/>
                    <a:pt x="3650" y="2343"/>
                  </a:cubicBezTo>
                  <a:cubicBezTo>
                    <a:pt x="3320" y="2343"/>
                    <a:pt x="3003" y="3160"/>
                    <a:pt x="3003" y="3160"/>
                  </a:cubicBezTo>
                  <a:cubicBezTo>
                    <a:pt x="3003" y="3160"/>
                    <a:pt x="2758" y="1"/>
                    <a:pt x="1614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4" name="Google Shape;1794;p48"/>
            <p:cNvSpPr/>
            <p:nvPr/>
          </p:nvSpPr>
          <p:spPr>
            <a:xfrm>
              <a:off x="5081475" y="2472246"/>
              <a:ext cx="346478" cy="1003300"/>
            </a:xfrm>
            <a:custGeom>
              <a:avLst/>
              <a:gdLst/>
              <a:ahLst/>
              <a:cxnLst/>
              <a:rect l="l" t="t" r="r" b="b"/>
              <a:pathLst>
                <a:path w="6568" h="19019" extrusionOk="0">
                  <a:moveTo>
                    <a:pt x="1717" y="0"/>
                  </a:moveTo>
                  <a:cubicBezTo>
                    <a:pt x="1510" y="0"/>
                    <a:pt x="1302" y="44"/>
                    <a:pt x="1103" y="137"/>
                  </a:cubicBezTo>
                  <a:cubicBezTo>
                    <a:pt x="327" y="488"/>
                    <a:pt x="1" y="1390"/>
                    <a:pt x="352" y="2167"/>
                  </a:cubicBezTo>
                  <a:lnTo>
                    <a:pt x="3986" y="10212"/>
                  </a:lnTo>
                  <a:lnTo>
                    <a:pt x="2231" y="18031"/>
                  </a:lnTo>
                  <a:cubicBezTo>
                    <a:pt x="2156" y="18432"/>
                    <a:pt x="2382" y="18833"/>
                    <a:pt x="2758" y="18984"/>
                  </a:cubicBezTo>
                  <a:cubicBezTo>
                    <a:pt x="2837" y="19007"/>
                    <a:pt x="2917" y="19018"/>
                    <a:pt x="2996" y="19018"/>
                  </a:cubicBezTo>
                  <a:cubicBezTo>
                    <a:pt x="3341" y="19018"/>
                    <a:pt x="3663" y="18804"/>
                    <a:pt x="3785" y="18458"/>
                  </a:cubicBezTo>
                  <a:lnTo>
                    <a:pt x="6467" y="10412"/>
                  </a:lnTo>
                  <a:lnTo>
                    <a:pt x="6567" y="10061"/>
                  </a:lnTo>
                  <a:lnTo>
                    <a:pt x="6417" y="9610"/>
                  </a:lnTo>
                  <a:lnTo>
                    <a:pt x="3159" y="989"/>
                  </a:lnTo>
                  <a:cubicBezTo>
                    <a:pt x="3134" y="964"/>
                    <a:pt x="3134" y="939"/>
                    <a:pt x="3108" y="914"/>
                  </a:cubicBezTo>
                  <a:cubicBezTo>
                    <a:pt x="2850" y="341"/>
                    <a:pt x="2293" y="0"/>
                    <a:pt x="1717" y="0"/>
                  </a:cubicBezTo>
                  <a:close/>
                </a:path>
              </a:pathLst>
            </a:custGeom>
            <a:solidFill>
              <a:schemeClr val="l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5" name="Google Shape;1795;p48"/>
            <p:cNvSpPr/>
            <p:nvPr/>
          </p:nvSpPr>
          <p:spPr>
            <a:xfrm>
              <a:off x="4944002" y="2384676"/>
              <a:ext cx="388733" cy="340992"/>
            </a:xfrm>
            <a:custGeom>
              <a:avLst/>
              <a:gdLst/>
              <a:ahLst/>
              <a:cxnLst/>
              <a:rect l="l" t="t" r="r" b="b"/>
              <a:pathLst>
                <a:path w="7369" h="6464" extrusionOk="0">
                  <a:moveTo>
                    <a:pt x="3701" y="0"/>
                  </a:moveTo>
                  <a:cubicBezTo>
                    <a:pt x="3234" y="0"/>
                    <a:pt x="2758" y="102"/>
                    <a:pt x="2306" y="318"/>
                  </a:cubicBezTo>
                  <a:cubicBezTo>
                    <a:pt x="702" y="1070"/>
                    <a:pt x="0" y="3000"/>
                    <a:pt x="777" y="4604"/>
                  </a:cubicBezTo>
                  <a:cubicBezTo>
                    <a:pt x="1322" y="5783"/>
                    <a:pt x="2484" y="6464"/>
                    <a:pt x="3693" y="6464"/>
                  </a:cubicBezTo>
                  <a:cubicBezTo>
                    <a:pt x="4153" y="6464"/>
                    <a:pt x="4620" y="6365"/>
                    <a:pt x="5063" y="6158"/>
                  </a:cubicBezTo>
                  <a:cubicBezTo>
                    <a:pt x="6692" y="5406"/>
                    <a:pt x="7369" y="3476"/>
                    <a:pt x="6617" y="1847"/>
                  </a:cubicBezTo>
                  <a:cubicBezTo>
                    <a:pt x="6074" y="688"/>
                    <a:pt x="4916" y="0"/>
                    <a:pt x="3701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6" name="Google Shape;1796;p48"/>
            <p:cNvSpPr/>
            <p:nvPr/>
          </p:nvSpPr>
          <p:spPr>
            <a:xfrm>
              <a:off x="5225595" y="2906768"/>
              <a:ext cx="239338" cy="209691"/>
            </a:xfrm>
            <a:custGeom>
              <a:avLst/>
              <a:gdLst/>
              <a:ahLst/>
              <a:cxnLst/>
              <a:rect l="l" t="t" r="r" b="b"/>
              <a:pathLst>
                <a:path w="4537" h="3975" extrusionOk="0">
                  <a:moveTo>
                    <a:pt x="2276" y="0"/>
                  </a:moveTo>
                  <a:cubicBezTo>
                    <a:pt x="1531" y="0"/>
                    <a:pt x="821" y="424"/>
                    <a:pt x="477" y="1148"/>
                  </a:cubicBezTo>
                  <a:cubicBezTo>
                    <a:pt x="1" y="2125"/>
                    <a:pt x="427" y="3328"/>
                    <a:pt x="1429" y="3779"/>
                  </a:cubicBezTo>
                  <a:cubicBezTo>
                    <a:pt x="1709" y="3912"/>
                    <a:pt x="2002" y="3975"/>
                    <a:pt x="2290" y="3975"/>
                  </a:cubicBezTo>
                  <a:cubicBezTo>
                    <a:pt x="3034" y="3975"/>
                    <a:pt x="3742" y="3557"/>
                    <a:pt x="4086" y="2852"/>
                  </a:cubicBezTo>
                  <a:cubicBezTo>
                    <a:pt x="4537" y="1850"/>
                    <a:pt x="4111" y="672"/>
                    <a:pt x="3133" y="195"/>
                  </a:cubicBezTo>
                  <a:cubicBezTo>
                    <a:pt x="2855" y="63"/>
                    <a:pt x="2563" y="0"/>
                    <a:pt x="2276" y="0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7" name="Google Shape;1797;p48"/>
            <p:cNvSpPr/>
            <p:nvPr/>
          </p:nvSpPr>
          <p:spPr>
            <a:xfrm>
              <a:off x="5105583" y="3386341"/>
              <a:ext cx="261547" cy="306756"/>
            </a:xfrm>
            <a:custGeom>
              <a:avLst/>
              <a:gdLst/>
              <a:ahLst/>
              <a:cxnLst/>
              <a:rect l="l" t="t" r="r" b="b"/>
              <a:pathLst>
                <a:path w="4958" h="5815" extrusionOk="0">
                  <a:moveTo>
                    <a:pt x="2159" y="1"/>
                  </a:moveTo>
                  <a:cubicBezTo>
                    <a:pt x="847" y="1"/>
                    <a:pt x="1" y="1662"/>
                    <a:pt x="45" y="2433"/>
                  </a:cubicBezTo>
                  <a:cubicBezTo>
                    <a:pt x="60" y="2691"/>
                    <a:pt x="157" y="2782"/>
                    <a:pt x="287" y="2782"/>
                  </a:cubicBezTo>
                  <a:cubicBezTo>
                    <a:pt x="598" y="2782"/>
                    <a:pt x="1097" y="2257"/>
                    <a:pt x="1098" y="2257"/>
                  </a:cubicBezTo>
                  <a:lnTo>
                    <a:pt x="1098" y="2257"/>
                  </a:lnTo>
                  <a:cubicBezTo>
                    <a:pt x="1097" y="2258"/>
                    <a:pt x="70" y="5340"/>
                    <a:pt x="1198" y="5741"/>
                  </a:cubicBezTo>
                  <a:cubicBezTo>
                    <a:pt x="1329" y="5788"/>
                    <a:pt x="1462" y="5814"/>
                    <a:pt x="1598" y="5814"/>
                  </a:cubicBezTo>
                  <a:cubicBezTo>
                    <a:pt x="2263" y="5814"/>
                    <a:pt x="2989" y="5175"/>
                    <a:pt x="3905" y="3135"/>
                  </a:cubicBezTo>
                  <a:cubicBezTo>
                    <a:pt x="3905" y="3135"/>
                    <a:pt x="4957" y="879"/>
                    <a:pt x="2727" y="102"/>
                  </a:cubicBezTo>
                  <a:cubicBezTo>
                    <a:pt x="2529" y="32"/>
                    <a:pt x="2340" y="1"/>
                    <a:pt x="2159" y="1"/>
                  </a:cubicBezTo>
                  <a:close/>
                </a:path>
              </a:pathLst>
            </a:custGeom>
            <a:solidFill>
              <a:schemeClr val="accen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8" name="Google Shape;1798;p48"/>
            <p:cNvSpPr/>
            <p:nvPr/>
          </p:nvSpPr>
          <p:spPr>
            <a:xfrm>
              <a:off x="5129058" y="3527876"/>
              <a:ext cx="4062" cy="4009"/>
            </a:xfrm>
            <a:custGeom>
              <a:avLst/>
              <a:gdLst/>
              <a:ahLst/>
              <a:cxnLst/>
              <a:rect l="l" t="t" r="r" b="b"/>
              <a:pathLst>
                <a:path w="77" h="76" extrusionOk="0">
                  <a:moveTo>
                    <a:pt x="76" y="0"/>
                  </a:moveTo>
                  <a:lnTo>
                    <a:pt x="76" y="0"/>
                  </a:lnTo>
                  <a:cubicBezTo>
                    <a:pt x="76" y="0"/>
                    <a:pt x="59" y="18"/>
                    <a:pt x="25" y="52"/>
                  </a:cubicBezTo>
                  <a:lnTo>
                    <a:pt x="25" y="52"/>
                  </a:lnTo>
                  <a:cubicBezTo>
                    <a:pt x="33" y="51"/>
                    <a:pt x="42" y="51"/>
                    <a:pt x="51" y="51"/>
                  </a:cubicBezTo>
                  <a:cubicBezTo>
                    <a:pt x="76" y="1"/>
                    <a:pt x="76" y="0"/>
                    <a:pt x="76" y="0"/>
                  </a:cubicBezTo>
                  <a:close/>
                  <a:moveTo>
                    <a:pt x="25" y="52"/>
                  </a:moveTo>
                  <a:cubicBezTo>
                    <a:pt x="11" y="54"/>
                    <a:pt x="1" y="60"/>
                    <a:pt x="1" y="76"/>
                  </a:cubicBezTo>
                  <a:cubicBezTo>
                    <a:pt x="10" y="67"/>
                    <a:pt x="18" y="59"/>
                    <a:pt x="25" y="52"/>
                  </a:cubicBezTo>
                  <a:close/>
                </a:path>
              </a:pathLst>
            </a:custGeom>
            <a:solidFill>
              <a:srgbClr val="3A87C4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799" name="Google Shape;1799;p48"/>
            <p:cNvSpPr/>
            <p:nvPr/>
          </p:nvSpPr>
          <p:spPr>
            <a:xfrm>
              <a:off x="4338456" y="4203477"/>
              <a:ext cx="731202" cy="339832"/>
            </a:xfrm>
            <a:custGeom>
              <a:avLst/>
              <a:gdLst/>
              <a:ahLst/>
              <a:cxnLst/>
              <a:rect l="l" t="t" r="r" b="b"/>
              <a:pathLst>
                <a:path w="13861" h="6442" extrusionOk="0">
                  <a:moveTo>
                    <a:pt x="3208" y="1"/>
                  </a:moveTo>
                  <a:cubicBezTo>
                    <a:pt x="3208" y="1"/>
                    <a:pt x="0" y="1028"/>
                    <a:pt x="0" y="4988"/>
                  </a:cubicBezTo>
                  <a:cubicBezTo>
                    <a:pt x="0" y="4988"/>
                    <a:pt x="702" y="6442"/>
                    <a:pt x="6943" y="6442"/>
                  </a:cubicBezTo>
                  <a:cubicBezTo>
                    <a:pt x="13158" y="6442"/>
                    <a:pt x="13860" y="4988"/>
                    <a:pt x="13860" y="4988"/>
                  </a:cubicBezTo>
                  <a:cubicBezTo>
                    <a:pt x="13860" y="1053"/>
                    <a:pt x="10652" y="1"/>
                    <a:pt x="10652" y="1"/>
                  </a:cubicBez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0" name="Google Shape;1800;p48"/>
            <p:cNvSpPr/>
            <p:nvPr/>
          </p:nvSpPr>
          <p:spPr>
            <a:xfrm>
              <a:off x="4294830" y="3033374"/>
              <a:ext cx="819774" cy="1212516"/>
            </a:xfrm>
            <a:custGeom>
              <a:avLst/>
              <a:gdLst/>
              <a:ahLst/>
              <a:cxnLst/>
              <a:rect l="l" t="t" r="r" b="b"/>
              <a:pathLst>
                <a:path w="15540" h="22985" extrusionOk="0">
                  <a:moveTo>
                    <a:pt x="7742" y="1"/>
                  </a:moveTo>
                  <a:cubicBezTo>
                    <a:pt x="7307" y="1"/>
                    <a:pt x="1964" y="116"/>
                    <a:pt x="1003" y="5765"/>
                  </a:cubicBezTo>
                  <a:cubicBezTo>
                    <a:pt x="0" y="11530"/>
                    <a:pt x="4035" y="22182"/>
                    <a:pt x="4035" y="22182"/>
                  </a:cubicBezTo>
                  <a:cubicBezTo>
                    <a:pt x="4035" y="22182"/>
                    <a:pt x="4712" y="22984"/>
                    <a:pt x="7770" y="22984"/>
                  </a:cubicBezTo>
                  <a:cubicBezTo>
                    <a:pt x="7815" y="22984"/>
                    <a:pt x="7860" y="22984"/>
                    <a:pt x="7904" y="22984"/>
                  </a:cubicBezTo>
                  <a:cubicBezTo>
                    <a:pt x="10822" y="22984"/>
                    <a:pt x="11479" y="22182"/>
                    <a:pt x="11479" y="22182"/>
                  </a:cubicBezTo>
                  <a:cubicBezTo>
                    <a:pt x="11479" y="22182"/>
                    <a:pt x="15539" y="11530"/>
                    <a:pt x="14537" y="5765"/>
                  </a:cubicBezTo>
                  <a:cubicBezTo>
                    <a:pt x="13567" y="95"/>
                    <a:pt x="8146" y="1"/>
                    <a:pt x="7788" y="1"/>
                  </a:cubicBezTo>
                  <a:cubicBezTo>
                    <a:pt x="7776" y="1"/>
                    <a:pt x="7770" y="1"/>
                    <a:pt x="7770" y="1"/>
                  </a:cubicBezTo>
                  <a:cubicBezTo>
                    <a:pt x="7770" y="1"/>
                    <a:pt x="7760" y="1"/>
                    <a:pt x="7742" y="1"/>
                  </a:cubicBezTo>
                  <a:close/>
                </a:path>
              </a:pathLst>
            </a:custGeom>
            <a:solidFill>
              <a:schemeClr val="l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1" name="Google Shape;1801;p48"/>
            <p:cNvSpPr/>
            <p:nvPr/>
          </p:nvSpPr>
          <p:spPr>
            <a:xfrm>
              <a:off x="4494445" y="2915736"/>
              <a:ext cx="421809" cy="296205"/>
            </a:xfrm>
            <a:custGeom>
              <a:avLst/>
              <a:gdLst/>
              <a:ahLst/>
              <a:cxnLst/>
              <a:rect l="l" t="t" r="r" b="b"/>
              <a:pathLst>
                <a:path w="7996" h="5615" extrusionOk="0">
                  <a:moveTo>
                    <a:pt x="3986" y="0"/>
                  </a:moveTo>
                  <a:cubicBezTo>
                    <a:pt x="1780" y="0"/>
                    <a:pt x="1" y="1253"/>
                    <a:pt x="1" y="2807"/>
                  </a:cubicBezTo>
                  <a:cubicBezTo>
                    <a:pt x="1" y="4361"/>
                    <a:pt x="1780" y="5614"/>
                    <a:pt x="3986" y="5614"/>
                  </a:cubicBezTo>
                  <a:cubicBezTo>
                    <a:pt x="6191" y="5614"/>
                    <a:pt x="7996" y="4361"/>
                    <a:pt x="7996" y="2807"/>
                  </a:cubicBezTo>
                  <a:cubicBezTo>
                    <a:pt x="7996" y="1253"/>
                    <a:pt x="6191" y="0"/>
                    <a:pt x="3986" y="0"/>
                  </a:cubicBezTo>
                  <a:close/>
                </a:path>
              </a:pathLst>
            </a:custGeom>
            <a:solidFill>
              <a:schemeClr val="accen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2" name="Google Shape;1802;p48"/>
            <p:cNvSpPr/>
            <p:nvPr/>
          </p:nvSpPr>
          <p:spPr>
            <a:xfrm>
              <a:off x="4752299" y="3149746"/>
              <a:ext cx="337194" cy="766863"/>
            </a:xfrm>
            <a:custGeom>
              <a:avLst/>
              <a:gdLst/>
              <a:ahLst/>
              <a:cxnLst/>
              <a:rect l="l" t="t" r="r" b="b"/>
              <a:pathLst>
                <a:path w="6392" h="14537" extrusionOk="0">
                  <a:moveTo>
                    <a:pt x="4236" y="0"/>
                  </a:moveTo>
                  <a:lnTo>
                    <a:pt x="4236" y="0"/>
                  </a:lnTo>
                  <a:cubicBezTo>
                    <a:pt x="4186" y="76"/>
                    <a:pt x="0" y="7645"/>
                    <a:pt x="4561" y="14537"/>
                  </a:cubicBezTo>
                  <a:cubicBezTo>
                    <a:pt x="5514" y="11053"/>
                    <a:pt x="6391" y="6617"/>
                    <a:pt x="5865" y="3559"/>
                  </a:cubicBezTo>
                  <a:cubicBezTo>
                    <a:pt x="5589" y="1980"/>
                    <a:pt x="4988" y="828"/>
                    <a:pt x="4236" y="0"/>
                  </a:cubicBez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3" name="Google Shape;1803;p48"/>
            <p:cNvSpPr/>
            <p:nvPr/>
          </p:nvSpPr>
          <p:spPr>
            <a:xfrm>
              <a:off x="4319940" y="3149746"/>
              <a:ext cx="337194" cy="765544"/>
            </a:xfrm>
            <a:custGeom>
              <a:avLst/>
              <a:gdLst/>
              <a:ahLst/>
              <a:cxnLst/>
              <a:rect l="l" t="t" r="r" b="b"/>
              <a:pathLst>
                <a:path w="6392" h="14512" extrusionOk="0">
                  <a:moveTo>
                    <a:pt x="2181" y="0"/>
                  </a:moveTo>
                  <a:lnTo>
                    <a:pt x="2181" y="0"/>
                  </a:lnTo>
                  <a:cubicBezTo>
                    <a:pt x="1429" y="828"/>
                    <a:pt x="803" y="1980"/>
                    <a:pt x="527" y="3559"/>
                  </a:cubicBezTo>
                  <a:cubicBezTo>
                    <a:pt x="1" y="6617"/>
                    <a:pt x="878" y="11028"/>
                    <a:pt x="1830" y="14512"/>
                  </a:cubicBezTo>
                  <a:cubicBezTo>
                    <a:pt x="6392" y="7645"/>
                    <a:pt x="2231" y="76"/>
                    <a:pt x="2181" y="0"/>
                  </a:cubicBezTo>
                  <a:close/>
                </a:path>
              </a:pathLst>
            </a:custGeom>
            <a:solidFill>
              <a:schemeClr val="accent3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4" name="Google Shape;1804;p48"/>
            <p:cNvSpPr/>
            <p:nvPr/>
          </p:nvSpPr>
          <p:spPr>
            <a:xfrm>
              <a:off x="4448181" y="4287248"/>
              <a:ext cx="513018" cy="72271"/>
            </a:xfrm>
            <a:custGeom>
              <a:avLst/>
              <a:gdLst/>
              <a:ahLst/>
              <a:cxnLst/>
              <a:rect l="l" t="t" r="r" b="b"/>
              <a:pathLst>
                <a:path w="9725" h="1370" extrusionOk="0">
                  <a:moveTo>
                    <a:pt x="106" y="0"/>
                  </a:moveTo>
                  <a:cubicBezTo>
                    <a:pt x="72" y="0"/>
                    <a:pt x="40" y="12"/>
                    <a:pt x="26" y="42"/>
                  </a:cubicBezTo>
                  <a:cubicBezTo>
                    <a:pt x="1" y="92"/>
                    <a:pt x="1" y="142"/>
                    <a:pt x="51" y="167"/>
                  </a:cubicBezTo>
                  <a:cubicBezTo>
                    <a:pt x="201" y="292"/>
                    <a:pt x="377" y="392"/>
                    <a:pt x="552" y="493"/>
                  </a:cubicBezTo>
                  <a:cubicBezTo>
                    <a:pt x="577" y="518"/>
                    <a:pt x="577" y="518"/>
                    <a:pt x="602" y="518"/>
                  </a:cubicBezTo>
                  <a:cubicBezTo>
                    <a:pt x="627" y="518"/>
                    <a:pt x="677" y="493"/>
                    <a:pt x="677" y="468"/>
                  </a:cubicBezTo>
                  <a:cubicBezTo>
                    <a:pt x="727" y="418"/>
                    <a:pt x="702" y="342"/>
                    <a:pt x="652" y="317"/>
                  </a:cubicBezTo>
                  <a:cubicBezTo>
                    <a:pt x="477" y="217"/>
                    <a:pt x="326" y="117"/>
                    <a:pt x="176" y="17"/>
                  </a:cubicBezTo>
                  <a:cubicBezTo>
                    <a:pt x="155" y="6"/>
                    <a:pt x="130" y="0"/>
                    <a:pt x="106" y="0"/>
                  </a:cubicBezTo>
                  <a:close/>
                  <a:moveTo>
                    <a:pt x="9599" y="0"/>
                  </a:moveTo>
                  <a:cubicBezTo>
                    <a:pt x="9579" y="0"/>
                    <a:pt x="9560" y="6"/>
                    <a:pt x="9550" y="17"/>
                  </a:cubicBezTo>
                  <a:cubicBezTo>
                    <a:pt x="9399" y="142"/>
                    <a:pt x="9224" y="242"/>
                    <a:pt x="9048" y="342"/>
                  </a:cubicBezTo>
                  <a:cubicBezTo>
                    <a:pt x="8998" y="367"/>
                    <a:pt x="8998" y="418"/>
                    <a:pt x="9023" y="468"/>
                  </a:cubicBezTo>
                  <a:cubicBezTo>
                    <a:pt x="9023" y="493"/>
                    <a:pt x="9073" y="518"/>
                    <a:pt x="9098" y="518"/>
                  </a:cubicBezTo>
                  <a:lnTo>
                    <a:pt x="9149" y="518"/>
                  </a:lnTo>
                  <a:cubicBezTo>
                    <a:pt x="9349" y="418"/>
                    <a:pt x="9499" y="292"/>
                    <a:pt x="9650" y="192"/>
                  </a:cubicBezTo>
                  <a:cubicBezTo>
                    <a:pt x="9700" y="142"/>
                    <a:pt x="9725" y="92"/>
                    <a:pt x="9675" y="42"/>
                  </a:cubicBezTo>
                  <a:cubicBezTo>
                    <a:pt x="9660" y="12"/>
                    <a:pt x="9628" y="0"/>
                    <a:pt x="9599" y="0"/>
                  </a:cubicBezTo>
                  <a:close/>
                  <a:moveTo>
                    <a:pt x="1114" y="558"/>
                  </a:moveTo>
                  <a:cubicBezTo>
                    <a:pt x="1078" y="558"/>
                    <a:pt x="1047" y="581"/>
                    <a:pt x="1028" y="618"/>
                  </a:cubicBezTo>
                  <a:cubicBezTo>
                    <a:pt x="1003" y="668"/>
                    <a:pt x="1028" y="743"/>
                    <a:pt x="1078" y="768"/>
                  </a:cubicBezTo>
                  <a:cubicBezTo>
                    <a:pt x="1254" y="819"/>
                    <a:pt x="1454" y="894"/>
                    <a:pt x="1655" y="969"/>
                  </a:cubicBezTo>
                  <a:lnTo>
                    <a:pt x="1680" y="969"/>
                  </a:lnTo>
                  <a:cubicBezTo>
                    <a:pt x="1730" y="969"/>
                    <a:pt x="1755" y="944"/>
                    <a:pt x="1780" y="894"/>
                  </a:cubicBezTo>
                  <a:cubicBezTo>
                    <a:pt x="1780" y="844"/>
                    <a:pt x="1755" y="793"/>
                    <a:pt x="1705" y="768"/>
                  </a:cubicBezTo>
                  <a:cubicBezTo>
                    <a:pt x="1529" y="718"/>
                    <a:pt x="1329" y="643"/>
                    <a:pt x="1153" y="568"/>
                  </a:cubicBezTo>
                  <a:cubicBezTo>
                    <a:pt x="1140" y="561"/>
                    <a:pt x="1127" y="558"/>
                    <a:pt x="1114" y="558"/>
                  </a:cubicBezTo>
                  <a:close/>
                  <a:moveTo>
                    <a:pt x="8547" y="568"/>
                  </a:moveTo>
                  <a:cubicBezTo>
                    <a:pt x="8372" y="643"/>
                    <a:pt x="8196" y="718"/>
                    <a:pt x="7996" y="768"/>
                  </a:cubicBezTo>
                  <a:cubicBezTo>
                    <a:pt x="7946" y="793"/>
                    <a:pt x="7920" y="844"/>
                    <a:pt x="7920" y="894"/>
                  </a:cubicBezTo>
                  <a:cubicBezTo>
                    <a:pt x="7946" y="944"/>
                    <a:pt x="7996" y="969"/>
                    <a:pt x="8021" y="969"/>
                  </a:cubicBezTo>
                  <a:lnTo>
                    <a:pt x="8046" y="969"/>
                  </a:lnTo>
                  <a:cubicBezTo>
                    <a:pt x="8246" y="894"/>
                    <a:pt x="8447" y="844"/>
                    <a:pt x="8622" y="768"/>
                  </a:cubicBezTo>
                  <a:cubicBezTo>
                    <a:pt x="8672" y="743"/>
                    <a:pt x="8697" y="693"/>
                    <a:pt x="8672" y="643"/>
                  </a:cubicBezTo>
                  <a:cubicBezTo>
                    <a:pt x="8647" y="593"/>
                    <a:pt x="8597" y="568"/>
                    <a:pt x="8547" y="568"/>
                  </a:cubicBezTo>
                  <a:close/>
                  <a:moveTo>
                    <a:pt x="2229" y="912"/>
                  </a:moveTo>
                  <a:cubicBezTo>
                    <a:pt x="2189" y="912"/>
                    <a:pt x="2151" y="953"/>
                    <a:pt x="2131" y="994"/>
                  </a:cubicBezTo>
                  <a:cubicBezTo>
                    <a:pt x="2131" y="1044"/>
                    <a:pt x="2156" y="1094"/>
                    <a:pt x="2231" y="1119"/>
                  </a:cubicBezTo>
                  <a:cubicBezTo>
                    <a:pt x="2407" y="1144"/>
                    <a:pt x="2607" y="1194"/>
                    <a:pt x="2808" y="1220"/>
                  </a:cubicBezTo>
                  <a:cubicBezTo>
                    <a:pt x="2858" y="1220"/>
                    <a:pt x="2908" y="1194"/>
                    <a:pt x="2908" y="1144"/>
                  </a:cubicBezTo>
                  <a:cubicBezTo>
                    <a:pt x="2933" y="1094"/>
                    <a:pt x="2883" y="1044"/>
                    <a:pt x="2833" y="1019"/>
                  </a:cubicBezTo>
                  <a:cubicBezTo>
                    <a:pt x="2632" y="994"/>
                    <a:pt x="2457" y="944"/>
                    <a:pt x="2256" y="919"/>
                  </a:cubicBezTo>
                  <a:cubicBezTo>
                    <a:pt x="2247" y="914"/>
                    <a:pt x="2238" y="912"/>
                    <a:pt x="2229" y="912"/>
                  </a:cubicBezTo>
                  <a:close/>
                  <a:moveTo>
                    <a:pt x="7472" y="912"/>
                  </a:moveTo>
                  <a:cubicBezTo>
                    <a:pt x="7463" y="912"/>
                    <a:pt x="7453" y="914"/>
                    <a:pt x="7444" y="919"/>
                  </a:cubicBezTo>
                  <a:cubicBezTo>
                    <a:pt x="7269" y="969"/>
                    <a:pt x="7068" y="994"/>
                    <a:pt x="6868" y="1019"/>
                  </a:cubicBezTo>
                  <a:cubicBezTo>
                    <a:pt x="6818" y="1044"/>
                    <a:pt x="6793" y="1094"/>
                    <a:pt x="6793" y="1144"/>
                  </a:cubicBezTo>
                  <a:cubicBezTo>
                    <a:pt x="6793" y="1194"/>
                    <a:pt x="6843" y="1220"/>
                    <a:pt x="6893" y="1220"/>
                  </a:cubicBezTo>
                  <a:lnTo>
                    <a:pt x="6918" y="1220"/>
                  </a:lnTo>
                  <a:cubicBezTo>
                    <a:pt x="7093" y="1194"/>
                    <a:pt x="7294" y="1169"/>
                    <a:pt x="7494" y="1119"/>
                  </a:cubicBezTo>
                  <a:cubicBezTo>
                    <a:pt x="7545" y="1094"/>
                    <a:pt x="7570" y="1044"/>
                    <a:pt x="7570" y="994"/>
                  </a:cubicBezTo>
                  <a:cubicBezTo>
                    <a:pt x="7549" y="953"/>
                    <a:pt x="7512" y="912"/>
                    <a:pt x="7472" y="912"/>
                  </a:cubicBezTo>
                  <a:close/>
                  <a:moveTo>
                    <a:pt x="3409" y="1094"/>
                  </a:moveTo>
                  <a:cubicBezTo>
                    <a:pt x="3334" y="1094"/>
                    <a:pt x="3309" y="1144"/>
                    <a:pt x="3284" y="1194"/>
                  </a:cubicBezTo>
                  <a:cubicBezTo>
                    <a:pt x="3284" y="1245"/>
                    <a:pt x="3334" y="1295"/>
                    <a:pt x="3384" y="1295"/>
                  </a:cubicBezTo>
                  <a:cubicBezTo>
                    <a:pt x="3560" y="1320"/>
                    <a:pt x="3760" y="1345"/>
                    <a:pt x="3961" y="1345"/>
                  </a:cubicBezTo>
                  <a:lnTo>
                    <a:pt x="3986" y="1345"/>
                  </a:lnTo>
                  <a:cubicBezTo>
                    <a:pt x="4036" y="1345"/>
                    <a:pt x="4086" y="1320"/>
                    <a:pt x="4086" y="1270"/>
                  </a:cubicBezTo>
                  <a:cubicBezTo>
                    <a:pt x="4086" y="1194"/>
                    <a:pt x="4036" y="1144"/>
                    <a:pt x="3986" y="1144"/>
                  </a:cubicBezTo>
                  <a:cubicBezTo>
                    <a:pt x="3785" y="1144"/>
                    <a:pt x="3585" y="1119"/>
                    <a:pt x="3409" y="1094"/>
                  </a:cubicBezTo>
                  <a:close/>
                  <a:moveTo>
                    <a:pt x="6291" y="1094"/>
                  </a:moveTo>
                  <a:cubicBezTo>
                    <a:pt x="6116" y="1119"/>
                    <a:pt x="5915" y="1144"/>
                    <a:pt x="5715" y="1144"/>
                  </a:cubicBezTo>
                  <a:cubicBezTo>
                    <a:pt x="5665" y="1144"/>
                    <a:pt x="5615" y="1194"/>
                    <a:pt x="5640" y="1270"/>
                  </a:cubicBezTo>
                  <a:cubicBezTo>
                    <a:pt x="5640" y="1320"/>
                    <a:pt x="5665" y="1345"/>
                    <a:pt x="5740" y="1345"/>
                  </a:cubicBezTo>
                  <a:cubicBezTo>
                    <a:pt x="5940" y="1345"/>
                    <a:pt x="6141" y="1320"/>
                    <a:pt x="6316" y="1295"/>
                  </a:cubicBezTo>
                  <a:cubicBezTo>
                    <a:pt x="6367" y="1295"/>
                    <a:pt x="6417" y="1245"/>
                    <a:pt x="6417" y="1194"/>
                  </a:cubicBezTo>
                  <a:cubicBezTo>
                    <a:pt x="6417" y="1144"/>
                    <a:pt x="6367" y="1094"/>
                    <a:pt x="6291" y="1094"/>
                  </a:cubicBezTo>
                  <a:close/>
                  <a:moveTo>
                    <a:pt x="4562" y="1169"/>
                  </a:moveTo>
                  <a:cubicBezTo>
                    <a:pt x="4512" y="1169"/>
                    <a:pt x="4462" y="1220"/>
                    <a:pt x="4462" y="1270"/>
                  </a:cubicBezTo>
                  <a:cubicBezTo>
                    <a:pt x="4462" y="1320"/>
                    <a:pt x="4512" y="1370"/>
                    <a:pt x="4562" y="1370"/>
                  </a:cubicBezTo>
                  <a:lnTo>
                    <a:pt x="5138" y="1370"/>
                  </a:lnTo>
                  <a:cubicBezTo>
                    <a:pt x="5214" y="1370"/>
                    <a:pt x="5239" y="1320"/>
                    <a:pt x="5239" y="1270"/>
                  </a:cubicBezTo>
                  <a:cubicBezTo>
                    <a:pt x="5239" y="1220"/>
                    <a:pt x="5189" y="1169"/>
                    <a:pt x="5138" y="1169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5" name="Google Shape;1805;p48"/>
            <p:cNvSpPr/>
            <p:nvPr/>
          </p:nvSpPr>
          <p:spPr>
            <a:xfrm>
              <a:off x="4417796" y="4255016"/>
              <a:ext cx="19888" cy="22578"/>
            </a:xfrm>
            <a:custGeom>
              <a:avLst/>
              <a:gdLst/>
              <a:ahLst/>
              <a:cxnLst/>
              <a:rect l="l" t="t" r="r" b="b"/>
              <a:pathLst>
                <a:path w="377" h="428" extrusionOk="0">
                  <a:moveTo>
                    <a:pt x="151" y="1"/>
                  </a:moveTo>
                  <a:cubicBezTo>
                    <a:pt x="100" y="51"/>
                    <a:pt x="50" y="101"/>
                    <a:pt x="0" y="151"/>
                  </a:cubicBezTo>
                  <a:cubicBezTo>
                    <a:pt x="25" y="176"/>
                    <a:pt x="75" y="277"/>
                    <a:pt x="176" y="377"/>
                  </a:cubicBezTo>
                  <a:cubicBezTo>
                    <a:pt x="201" y="402"/>
                    <a:pt x="226" y="427"/>
                    <a:pt x="251" y="427"/>
                  </a:cubicBezTo>
                  <a:cubicBezTo>
                    <a:pt x="276" y="427"/>
                    <a:pt x="301" y="402"/>
                    <a:pt x="326" y="402"/>
                  </a:cubicBezTo>
                  <a:cubicBezTo>
                    <a:pt x="351" y="352"/>
                    <a:pt x="376" y="302"/>
                    <a:pt x="326" y="252"/>
                  </a:cubicBezTo>
                  <a:cubicBezTo>
                    <a:pt x="201" y="101"/>
                    <a:pt x="151" y="26"/>
                    <a:pt x="151" y="26"/>
                  </a:cubicBezTo>
                  <a:cubicBezTo>
                    <a:pt x="151" y="26"/>
                    <a:pt x="151" y="1"/>
                    <a:pt x="151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6" name="Google Shape;1806;p48"/>
            <p:cNvSpPr/>
            <p:nvPr/>
          </p:nvSpPr>
          <p:spPr>
            <a:xfrm>
              <a:off x="4971750" y="4255016"/>
              <a:ext cx="19888" cy="22578"/>
            </a:xfrm>
            <a:custGeom>
              <a:avLst/>
              <a:gdLst/>
              <a:ahLst/>
              <a:cxnLst/>
              <a:rect l="l" t="t" r="r" b="b"/>
              <a:pathLst>
                <a:path w="377" h="428" extrusionOk="0">
                  <a:moveTo>
                    <a:pt x="226" y="1"/>
                  </a:moveTo>
                  <a:cubicBezTo>
                    <a:pt x="226" y="26"/>
                    <a:pt x="201" y="26"/>
                    <a:pt x="201" y="26"/>
                  </a:cubicBezTo>
                  <a:cubicBezTo>
                    <a:pt x="201" y="26"/>
                    <a:pt x="151" y="126"/>
                    <a:pt x="26" y="252"/>
                  </a:cubicBezTo>
                  <a:cubicBezTo>
                    <a:pt x="0" y="302"/>
                    <a:pt x="0" y="352"/>
                    <a:pt x="51" y="402"/>
                  </a:cubicBezTo>
                  <a:cubicBezTo>
                    <a:pt x="76" y="402"/>
                    <a:pt x="76" y="427"/>
                    <a:pt x="101" y="427"/>
                  </a:cubicBezTo>
                  <a:cubicBezTo>
                    <a:pt x="151" y="427"/>
                    <a:pt x="176" y="402"/>
                    <a:pt x="176" y="377"/>
                  </a:cubicBezTo>
                  <a:cubicBezTo>
                    <a:pt x="276" y="277"/>
                    <a:pt x="351" y="201"/>
                    <a:pt x="376" y="151"/>
                  </a:cubicBezTo>
                  <a:cubicBezTo>
                    <a:pt x="326" y="101"/>
                    <a:pt x="276" y="51"/>
                    <a:pt x="22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7" name="Google Shape;1807;p48"/>
            <p:cNvSpPr/>
            <p:nvPr/>
          </p:nvSpPr>
          <p:spPr>
            <a:xfrm>
              <a:off x="4218128" y="2311509"/>
              <a:ext cx="974444" cy="784060"/>
            </a:xfrm>
            <a:custGeom>
              <a:avLst/>
              <a:gdLst/>
              <a:ahLst/>
              <a:cxnLst/>
              <a:rect l="l" t="t" r="r" b="b"/>
              <a:pathLst>
                <a:path w="18472" h="14863" extrusionOk="0">
                  <a:moveTo>
                    <a:pt x="9249" y="1"/>
                  </a:moveTo>
                  <a:cubicBezTo>
                    <a:pt x="9249" y="1"/>
                    <a:pt x="3710" y="201"/>
                    <a:pt x="1855" y="2357"/>
                  </a:cubicBezTo>
                  <a:cubicBezTo>
                    <a:pt x="1" y="4512"/>
                    <a:pt x="2557" y="11780"/>
                    <a:pt x="5038" y="13334"/>
                  </a:cubicBezTo>
                  <a:cubicBezTo>
                    <a:pt x="7494" y="14863"/>
                    <a:pt x="9224" y="14863"/>
                    <a:pt x="9224" y="14863"/>
                  </a:cubicBezTo>
                  <a:cubicBezTo>
                    <a:pt x="9224" y="14863"/>
                    <a:pt x="10978" y="14863"/>
                    <a:pt x="13434" y="13334"/>
                  </a:cubicBezTo>
                  <a:cubicBezTo>
                    <a:pt x="15890" y="11805"/>
                    <a:pt x="18472" y="4512"/>
                    <a:pt x="16617" y="2357"/>
                  </a:cubicBezTo>
                  <a:cubicBezTo>
                    <a:pt x="14788" y="201"/>
                    <a:pt x="9249" y="1"/>
                    <a:pt x="9249" y="1"/>
                  </a:cubicBezTo>
                  <a:close/>
                </a:path>
              </a:pathLst>
            </a:custGeom>
            <a:solidFill>
              <a:schemeClr val="l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8" name="Google Shape;1808;p48"/>
            <p:cNvSpPr/>
            <p:nvPr/>
          </p:nvSpPr>
          <p:spPr>
            <a:xfrm>
              <a:off x="4620049" y="2176673"/>
              <a:ext cx="170602" cy="255217"/>
            </a:xfrm>
            <a:custGeom>
              <a:avLst/>
              <a:gdLst/>
              <a:ahLst/>
              <a:cxnLst/>
              <a:rect l="l" t="t" r="r" b="b"/>
              <a:pathLst>
                <a:path w="3234" h="4838" extrusionOk="0">
                  <a:moveTo>
                    <a:pt x="1630" y="0"/>
                  </a:moveTo>
                  <a:cubicBezTo>
                    <a:pt x="728" y="0"/>
                    <a:pt x="1" y="351"/>
                    <a:pt x="1" y="802"/>
                  </a:cubicBezTo>
                  <a:lnTo>
                    <a:pt x="1" y="4010"/>
                  </a:lnTo>
                  <a:cubicBezTo>
                    <a:pt x="1" y="4461"/>
                    <a:pt x="728" y="4812"/>
                    <a:pt x="1630" y="4837"/>
                  </a:cubicBezTo>
                  <a:cubicBezTo>
                    <a:pt x="2507" y="4837"/>
                    <a:pt x="3234" y="4461"/>
                    <a:pt x="3234" y="4010"/>
                  </a:cubicBezTo>
                  <a:lnTo>
                    <a:pt x="3234" y="827"/>
                  </a:lnTo>
                  <a:cubicBezTo>
                    <a:pt x="3234" y="351"/>
                    <a:pt x="2507" y="0"/>
                    <a:pt x="1630" y="0"/>
                  </a:cubicBezTo>
                  <a:close/>
                </a:path>
              </a:pathLst>
            </a:custGeom>
            <a:solidFill>
              <a:schemeClr val="dk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09" name="Google Shape;1809;p48"/>
            <p:cNvSpPr/>
            <p:nvPr/>
          </p:nvSpPr>
          <p:spPr>
            <a:xfrm>
              <a:off x="4486532" y="2606342"/>
              <a:ext cx="437687" cy="185161"/>
            </a:xfrm>
            <a:custGeom>
              <a:avLst/>
              <a:gdLst/>
              <a:ahLst/>
              <a:cxnLst/>
              <a:rect l="l" t="t" r="r" b="b"/>
              <a:pathLst>
                <a:path w="8297" h="3510" extrusionOk="0">
                  <a:moveTo>
                    <a:pt x="0" y="1"/>
                  </a:moveTo>
                  <a:lnTo>
                    <a:pt x="0" y="2983"/>
                  </a:lnTo>
                  <a:cubicBezTo>
                    <a:pt x="1504" y="3309"/>
                    <a:pt x="2757" y="3509"/>
                    <a:pt x="4637" y="3509"/>
                  </a:cubicBezTo>
                  <a:cubicBezTo>
                    <a:pt x="6341" y="3509"/>
                    <a:pt x="7043" y="3359"/>
                    <a:pt x="8271" y="2933"/>
                  </a:cubicBezTo>
                  <a:lnTo>
                    <a:pt x="8296" y="76"/>
                  </a:lnTo>
                  <a:lnTo>
                    <a:pt x="8296" y="76"/>
                  </a:lnTo>
                  <a:cubicBezTo>
                    <a:pt x="7380" y="302"/>
                    <a:pt x="6090" y="415"/>
                    <a:pt x="4690" y="415"/>
                  </a:cubicBezTo>
                  <a:cubicBezTo>
                    <a:pt x="3143" y="415"/>
                    <a:pt x="1461" y="277"/>
                    <a:pt x="0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0" name="Google Shape;1810;p48"/>
            <p:cNvSpPr/>
            <p:nvPr/>
          </p:nvSpPr>
          <p:spPr>
            <a:xfrm>
              <a:off x="4790598" y="2382936"/>
              <a:ext cx="324006" cy="88624"/>
            </a:xfrm>
            <a:custGeom>
              <a:avLst/>
              <a:gdLst/>
              <a:ahLst/>
              <a:cxnLst/>
              <a:rect l="l" t="t" r="r" b="b"/>
              <a:pathLst>
                <a:path w="6142" h="1680" extrusionOk="0">
                  <a:moveTo>
                    <a:pt x="15" y="0"/>
                  </a:moveTo>
                  <a:cubicBezTo>
                    <a:pt x="7" y="0"/>
                    <a:pt x="2" y="0"/>
                    <a:pt x="1" y="0"/>
                  </a:cubicBezTo>
                  <a:lnTo>
                    <a:pt x="1" y="201"/>
                  </a:lnTo>
                  <a:cubicBezTo>
                    <a:pt x="2" y="201"/>
                    <a:pt x="8" y="201"/>
                    <a:pt x="16" y="201"/>
                  </a:cubicBezTo>
                  <a:cubicBezTo>
                    <a:pt x="272" y="201"/>
                    <a:pt x="3570" y="224"/>
                    <a:pt x="6141" y="1679"/>
                  </a:cubicBezTo>
                  <a:cubicBezTo>
                    <a:pt x="6116" y="1554"/>
                    <a:pt x="6066" y="1454"/>
                    <a:pt x="6016" y="1378"/>
                  </a:cubicBezTo>
                  <a:cubicBezTo>
                    <a:pt x="3427" y="23"/>
                    <a:pt x="253" y="0"/>
                    <a:pt x="15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1" name="Google Shape;1811;p48"/>
            <p:cNvSpPr/>
            <p:nvPr/>
          </p:nvSpPr>
          <p:spPr>
            <a:xfrm>
              <a:off x="4296148" y="2382936"/>
              <a:ext cx="323953" cy="87305"/>
            </a:xfrm>
            <a:custGeom>
              <a:avLst/>
              <a:gdLst/>
              <a:ahLst/>
              <a:cxnLst/>
              <a:rect l="l" t="t" r="r" b="b"/>
              <a:pathLst>
                <a:path w="6141" h="1655" extrusionOk="0">
                  <a:moveTo>
                    <a:pt x="6126" y="0"/>
                  </a:moveTo>
                  <a:cubicBezTo>
                    <a:pt x="5886" y="0"/>
                    <a:pt x="2738" y="23"/>
                    <a:pt x="126" y="1353"/>
                  </a:cubicBezTo>
                  <a:cubicBezTo>
                    <a:pt x="76" y="1454"/>
                    <a:pt x="25" y="1554"/>
                    <a:pt x="0" y="1654"/>
                  </a:cubicBezTo>
                  <a:cubicBezTo>
                    <a:pt x="2594" y="224"/>
                    <a:pt x="5891" y="201"/>
                    <a:pt x="6127" y="201"/>
                  </a:cubicBezTo>
                  <a:cubicBezTo>
                    <a:pt x="6135" y="201"/>
                    <a:pt x="6140" y="201"/>
                    <a:pt x="6141" y="201"/>
                  </a:cubicBezTo>
                  <a:lnTo>
                    <a:pt x="6141" y="0"/>
                  </a:lnTo>
                  <a:cubicBezTo>
                    <a:pt x="6140" y="0"/>
                    <a:pt x="6135" y="0"/>
                    <a:pt x="612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2" name="Google Shape;1812;p48"/>
            <p:cNvSpPr/>
            <p:nvPr/>
          </p:nvSpPr>
          <p:spPr>
            <a:xfrm>
              <a:off x="4534115" y="2671122"/>
              <a:ext cx="52964" cy="58239"/>
            </a:xfrm>
            <a:custGeom>
              <a:avLst/>
              <a:gdLst/>
              <a:ahLst/>
              <a:cxnLst/>
              <a:rect l="l" t="t" r="r" b="b"/>
              <a:pathLst>
                <a:path w="1004" h="1104" extrusionOk="0">
                  <a:moveTo>
                    <a:pt x="176" y="1"/>
                  </a:moveTo>
                  <a:cubicBezTo>
                    <a:pt x="126" y="1"/>
                    <a:pt x="126" y="1"/>
                    <a:pt x="101" y="51"/>
                  </a:cubicBezTo>
                  <a:lnTo>
                    <a:pt x="1" y="953"/>
                  </a:lnTo>
                  <a:cubicBezTo>
                    <a:pt x="1" y="978"/>
                    <a:pt x="26" y="1003"/>
                    <a:pt x="51" y="1003"/>
                  </a:cubicBezTo>
                  <a:lnTo>
                    <a:pt x="276" y="1028"/>
                  </a:lnTo>
                  <a:cubicBezTo>
                    <a:pt x="301" y="1028"/>
                    <a:pt x="327" y="1028"/>
                    <a:pt x="327" y="978"/>
                  </a:cubicBezTo>
                  <a:lnTo>
                    <a:pt x="377" y="677"/>
                  </a:lnTo>
                  <a:lnTo>
                    <a:pt x="602" y="702"/>
                  </a:lnTo>
                  <a:lnTo>
                    <a:pt x="577" y="1003"/>
                  </a:lnTo>
                  <a:cubicBezTo>
                    <a:pt x="552" y="1053"/>
                    <a:pt x="577" y="1078"/>
                    <a:pt x="602" y="1078"/>
                  </a:cubicBezTo>
                  <a:lnTo>
                    <a:pt x="828" y="1103"/>
                  </a:lnTo>
                  <a:cubicBezTo>
                    <a:pt x="878" y="1103"/>
                    <a:pt x="878" y="1078"/>
                    <a:pt x="878" y="1053"/>
                  </a:cubicBezTo>
                  <a:lnTo>
                    <a:pt x="978" y="126"/>
                  </a:lnTo>
                  <a:cubicBezTo>
                    <a:pt x="1003" y="101"/>
                    <a:pt x="978" y="76"/>
                    <a:pt x="953" y="76"/>
                  </a:cubicBezTo>
                  <a:lnTo>
                    <a:pt x="728" y="51"/>
                  </a:lnTo>
                  <a:cubicBezTo>
                    <a:pt x="677" y="51"/>
                    <a:pt x="677" y="76"/>
                    <a:pt x="677" y="101"/>
                  </a:cubicBezTo>
                  <a:lnTo>
                    <a:pt x="627" y="402"/>
                  </a:lnTo>
                  <a:lnTo>
                    <a:pt x="402" y="377"/>
                  </a:lnTo>
                  <a:lnTo>
                    <a:pt x="427" y="76"/>
                  </a:lnTo>
                  <a:cubicBezTo>
                    <a:pt x="427" y="51"/>
                    <a:pt x="427" y="26"/>
                    <a:pt x="377" y="26"/>
                  </a:cubicBezTo>
                  <a:lnTo>
                    <a:pt x="176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3" name="Google Shape;1813;p48"/>
            <p:cNvSpPr/>
            <p:nvPr/>
          </p:nvSpPr>
          <p:spPr>
            <a:xfrm>
              <a:off x="4590982" y="2676398"/>
              <a:ext cx="43679" cy="56920"/>
            </a:xfrm>
            <a:custGeom>
              <a:avLst/>
              <a:gdLst/>
              <a:ahLst/>
              <a:cxnLst/>
              <a:rect l="l" t="t" r="r" b="b"/>
              <a:pathLst>
                <a:path w="828" h="1079" extrusionOk="0">
                  <a:moveTo>
                    <a:pt x="126" y="1"/>
                  </a:moveTo>
                  <a:cubicBezTo>
                    <a:pt x="101" y="1"/>
                    <a:pt x="76" y="26"/>
                    <a:pt x="76" y="51"/>
                  </a:cubicBezTo>
                  <a:lnTo>
                    <a:pt x="0" y="978"/>
                  </a:lnTo>
                  <a:cubicBezTo>
                    <a:pt x="0" y="1003"/>
                    <a:pt x="0" y="1029"/>
                    <a:pt x="51" y="1029"/>
                  </a:cubicBezTo>
                  <a:lnTo>
                    <a:pt x="702" y="1079"/>
                  </a:lnTo>
                  <a:cubicBezTo>
                    <a:pt x="727" y="1079"/>
                    <a:pt x="752" y="1054"/>
                    <a:pt x="752" y="1029"/>
                  </a:cubicBezTo>
                  <a:lnTo>
                    <a:pt x="777" y="853"/>
                  </a:lnTo>
                  <a:cubicBezTo>
                    <a:pt x="777" y="828"/>
                    <a:pt x="752" y="803"/>
                    <a:pt x="727" y="803"/>
                  </a:cubicBezTo>
                  <a:lnTo>
                    <a:pt x="326" y="778"/>
                  </a:lnTo>
                  <a:lnTo>
                    <a:pt x="351" y="653"/>
                  </a:lnTo>
                  <a:lnTo>
                    <a:pt x="627" y="678"/>
                  </a:lnTo>
                  <a:cubicBezTo>
                    <a:pt x="652" y="678"/>
                    <a:pt x="677" y="678"/>
                    <a:pt x="677" y="628"/>
                  </a:cubicBezTo>
                  <a:lnTo>
                    <a:pt x="677" y="477"/>
                  </a:lnTo>
                  <a:cubicBezTo>
                    <a:pt x="677" y="452"/>
                    <a:pt x="677" y="427"/>
                    <a:pt x="627" y="427"/>
                  </a:cubicBezTo>
                  <a:lnTo>
                    <a:pt x="351" y="402"/>
                  </a:lnTo>
                  <a:lnTo>
                    <a:pt x="376" y="302"/>
                  </a:lnTo>
                  <a:lnTo>
                    <a:pt x="752" y="327"/>
                  </a:lnTo>
                  <a:cubicBezTo>
                    <a:pt x="802" y="327"/>
                    <a:pt x="802" y="327"/>
                    <a:pt x="802" y="277"/>
                  </a:cubicBezTo>
                  <a:lnTo>
                    <a:pt x="827" y="126"/>
                  </a:lnTo>
                  <a:cubicBezTo>
                    <a:pt x="827" y="76"/>
                    <a:pt x="827" y="51"/>
                    <a:pt x="777" y="51"/>
                  </a:cubicBezTo>
                  <a:lnTo>
                    <a:pt x="126" y="1"/>
                  </a:ln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4" name="Google Shape;1814;p48"/>
            <p:cNvSpPr/>
            <p:nvPr/>
          </p:nvSpPr>
          <p:spPr>
            <a:xfrm>
              <a:off x="4638565" y="2680407"/>
              <a:ext cx="44998" cy="55548"/>
            </a:xfrm>
            <a:custGeom>
              <a:avLst/>
              <a:gdLst/>
              <a:ahLst/>
              <a:cxnLst/>
              <a:rect l="l" t="t" r="r" b="b"/>
              <a:pathLst>
                <a:path w="853" h="1053" extrusionOk="0">
                  <a:moveTo>
                    <a:pt x="101" y="0"/>
                  </a:moveTo>
                  <a:cubicBezTo>
                    <a:pt x="76" y="0"/>
                    <a:pt x="51" y="0"/>
                    <a:pt x="51" y="50"/>
                  </a:cubicBezTo>
                  <a:lnTo>
                    <a:pt x="1" y="953"/>
                  </a:lnTo>
                  <a:cubicBezTo>
                    <a:pt x="1" y="1003"/>
                    <a:pt x="26" y="1028"/>
                    <a:pt x="51" y="1028"/>
                  </a:cubicBezTo>
                  <a:lnTo>
                    <a:pt x="778" y="1053"/>
                  </a:lnTo>
                  <a:cubicBezTo>
                    <a:pt x="803" y="1053"/>
                    <a:pt x="828" y="1053"/>
                    <a:pt x="828" y="1003"/>
                  </a:cubicBezTo>
                  <a:lnTo>
                    <a:pt x="853" y="552"/>
                  </a:lnTo>
                  <a:cubicBezTo>
                    <a:pt x="853" y="526"/>
                    <a:pt x="853" y="501"/>
                    <a:pt x="803" y="501"/>
                  </a:cubicBezTo>
                  <a:lnTo>
                    <a:pt x="602" y="501"/>
                  </a:lnTo>
                  <a:cubicBezTo>
                    <a:pt x="577" y="501"/>
                    <a:pt x="552" y="501"/>
                    <a:pt x="552" y="552"/>
                  </a:cubicBezTo>
                  <a:lnTo>
                    <a:pt x="527" y="777"/>
                  </a:lnTo>
                  <a:lnTo>
                    <a:pt x="352" y="777"/>
                  </a:lnTo>
                  <a:lnTo>
                    <a:pt x="377" y="75"/>
                  </a:lnTo>
                  <a:cubicBezTo>
                    <a:pt x="377" y="25"/>
                    <a:pt x="377" y="0"/>
                    <a:pt x="326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5" name="Google Shape;1815;p48"/>
            <p:cNvSpPr/>
            <p:nvPr/>
          </p:nvSpPr>
          <p:spPr>
            <a:xfrm>
              <a:off x="4690157" y="2683045"/>
              <a:ext cx="44998" cy="54230"/>
            </a:xfrm>
            <a:custGeom>
              <a:avLst/>
              <a:gdLst/>
              <a:ahLst/>
              <a:cxnLst/>
              <a:rect l="l" t="t" r="r" b="b"/>
              <a:pathLst>
                <a:path w="853" h="1028" extrusionOk="0">
                  <a:moveTo>
                    <a:pt x="75" y="0"/>
                  </a:moveTo>
                  <a:cubicBezTo>
                    <a:pt x="50" y="0"/>
                    <a:pt x="25" y="0"/>
                    <a:pt x="25" y="50"/>
                  </a:cubicBezTo>
                  <a:lnTo>
                    <a:pt x="0" y="953"/>
                  </a:lnTo>
                  <a:cubicBezTo>
                    <a:pt x="0" y="1003"/>
                    <a:pt x="25" y="1003"/>
                    <a:pt x="50" y="1003"/>
                  </a:cubicBezTo>
                  <a:lnTo>
                    <a:pt x="777" y="1028"/>
                  </a:lnTo>
                  <a:cubicBezTo>
                    <a:pt x="827" y="1028"/>
                    <a:pt x="827" y="1003"/>
                    <a:pt x="827" y="978"/>
                  </a:cubicBezTo>
                  <a:lnTo>
                    <a:pt x="852" y="527"/>
                  </a:lnTo>
                  <a:cubicBezTo>
                    <a:pt x="852" y="502"/>
                    <a:pt x="827" y="476"/>
                    <a:pt x="802" y="476"/>
                  </a:cubicBezTo>
                  <a:lnTo>
                    <a:pt x="577" y="476"/>
                  </a:lnTo>
                  <a:cubicBezTo>
                    <a:pt x="551" y="476"/>
                    <a:pt x="526" y="502"/>
                    <a:pt x="526" y="527"/>
                  </a:cubicBezTo>
                  <a:lnTo>
                    <a:pt x="526" y="752"/>
                  </a:lnTo>
                  <a:lnTo>
                    <a:pt x="326" y="752"/>
                  </a:lnTo>
                  <a:lnTo>
                    <a:pt x="351" y="50"/>
                  </a:lnTo>
                  <a:cubicBezTo>
                    <a:pt x="351" y="25"/>
                    <a:pt x="326" y="0"/>
                    <a:pt x="30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6" name="Google Shape;1816;p48"/>
            <p:cNvSpPr/>
            <p:nvPr/>
          </p:nvSpPr>
          <p:spPr>
            <a:xfrm>
              <a:off x="4741696" y="2681726"/>
              <a:ext cx="47636" cy="55759"/>
            </a:xfrm>
            <a:custGeom>
              <a:avLst/>
              <a:gdLst/>
              <a:ahLst/>
              <a:cxnLst/>
              <a:rect l="l" t="t" r="r" b="b"/>
              <a:pathLst>
                <a:path w="903" h="1057" extrusionOk="0">
                  <a:moveTo>
                    <a:pt x="427" y="276"/>
                  </a:moveTo>
                  <a:cubicBezTo>
                    <a:pt x="552" y="276"/>
                    <a:pt x="552" y="301"/>
                    <a:pt x="552" y="351"/>
                  </a:cubicBezTo>
                  <a:lnTo>
                    <a:pt x="577" y="727"/>
                  </a:lnTo>
                  <a:cubicBezTo>
                    <a:pt x="577" y="752"/>
                    <a:pt x="552" y="777"/>
                    <a:pt x="452" y="802"/>
                  </a:cubicBezTo>
                  <a:cubicBezTo>
                    <a:pt x="351" y="802"/>
                    <a:pt x="326" y="777"/>
                    <a:pt x="326" y="727"/>
                  </a:cubicBezTo>
                  <a:lnTo>
                    <a:pt x="326" y="351"/>
                  </a:lnTo>
                  <a:cubicBezTo>
                    <a:pt x="326" y="301"/>
                    <a:pt x="326" y="276"/>
                    <a:pt x="427" y="276"/>
                  </a:cubicBezTo>
                  <a:close/>
                  <a:moveTo>
                    <a:pt x="427" y="0"/>
                  </a:moveTo>
                  <a:cubicBezTo>
                    <a:pt x="76" y="0"/>
                    <a:pt x="1" y="126"/>
                    <a:pt x="1" y="301"/>
                  </a:cubicBezTo>
                  <a:lnTo>
                    <a:pt x="1" y="777"/>
                  </a:lnTo>
                  <a:cubicBezTo>
                    <a:pt x="1" y="938"/>
                    <a:pt x="84" y="1056"/>
                    <a:pt x="367" y="1056"/>
                  </a:cubicBezTo>
                  <a:cubicBezTo>
                    <a:pt x="393" y="1056"/>
                    <a:pt x="422" y="1055"/>
                    <a:pt x="452" y="1053"/>
                  </a:cubicBezTo>
                  <a:cubicBezTo>
                    <a:pt x="803" y="1053"/>
                    <a:pt x="903" y="928"/>
                    <a:pt x="878" y="752"/>
                  </a:cubicBezTo>
                  <a:lnTo>
                    <a:pt x="878" y="276"/>
                  </a:lnTo>
                  <a:cubicBezTo>
                    <a:pt x="878" y="100"/>
                    <a:pt x="777" y="0"/>
                    <a:pt x="42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7" name="Google Shape;1817;p48"/>
            <p:cNvSpPr/>
            <p:nvPr/>
          </p:nvSpPr>
          <p:spPr>
            <a:xfrm>
              <a:off x="4797244" y="2713430"/>
              <a:ext cx="22525" cy="21787"/>
            </a:xfrm>
            <a:custGeom>
              <a:avLst/>
              <a:gdLst/>
              <a:ahLst/>
              <a:cxnLst/>
              <a:rect l="l" t="t" r="r" b="b"/>
              <a:pathLst>
                <a:path w="427" h="413" extrusionOk="0">
                  <a:moveTo>
                    <a:pt x="351" y="1"/>
                  </a:moveTo>
                  <a:lnTo>
                    <a:pt x="50" y="26"/>
                  </a:lnTo>
                  <a:cubicBezTo>
                    <a:pt x="25" y="26"/>
                    <a:pt x="0" y="51"/>
                    <a:pt x="0" y="76"/>
                  </a:cubicBezTo>
                  <a:lnTo>
                    <a:pt x="25" y="377"/>
                  </a:lnTo>
                  <a:cubicBezTo>
                    <a:pt x="25" y="394"/>
                    <a:pt x="38" y="412"/>
                    <a:pt x="54" y="412"/>
                  </a:cubicBezTo>
                  <a:cubicBezTo>
                    <a:pt x="61" y="412"/>
                    <a:pt x="68" y="409"/>
                    <a:pt x="75" y="402"/>
                  </a:cubicBezTo>
                  <a:lnTo>
                    <a:pt x="376" y="402"/>
                  </a:lnTo>
                  <a:cubicBezTo>
                    <a:pt x="401" y="402"/>
                    <a:pt x="426" y="377"/>
                    <a:pt x="426" y="352"/>
                  </a:cubicBezTo>
                  <a:lnTo>
                    <a:pt x="401" y="51"/>
                  </a:lnTo>
                  <a:cubicBezTo>
                    <a:pt x="401" y="26"/>
                    <a:pt x="376" y="1"/>
                    <a:pt x="351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8" name="Google Shape;1818;p48"/>
            <p:cNvSpPr/>
            <p:nvPr/>
          </p:nvSpPr>
          <p:spPr>
            <a:xfrm>
              <a:off x="4826311" y="2710792"/>
              <a:ext cx="22525" cy="22525"/>
            </a:xfrm>
            <a:custGeom>
              <a:avLst/>
              <a:gdLst/>
              <a:ahLst/>
              <a:cxnLst/>
              <a:rect l="l" t="t" r="r" b="b"/>
              <a:pathLst>
                <a:path w="427" h="427" extrusionOk="0">
                  <a:moveTo>
                    <a:pt x="351" y="1"/>
                  </a:moveTo>
                  <a:lnTo>
                    <a:pt x="51" y="26"/>
                  </a:lnTo>
                  <a:cubicBezTo>
                    <a:pt x="26" y="26"/>
                    <a:pt x="1" y="51"/>
                    <a:pt x="1" y="101"/>
                  </a:cubicBezTo>
                  <a:lnTo>
                    <a:pt x="51" y="377"/>
                  </a:lnTo>
                  <a:cubicBezTo>
                    <a:pt x="51" y="402"/>
                    <a:pt x="51" y="427"/>
                    <a:pt x="101" y="427"/>
                  </a:cubicBezTo>
                  <a:lnTo>
                    <a:pt x="377" y="402"/>
                  </a:lnTo>
                  <a:cubicBezTo>
                    <a:pt x="427" y="377"/>
                    <a:pt x="427" y="377"/>
                    <a:pt x="427" y="326"/>
                  </a:cubicBezTo>
                  <a:lnTo>
                    <a:pt x="402" y="51"/>
                  </a:lnTo>
                  <a:cubicBezTo>
                    <a:pt x="402" y="1"/>
                    <a:pt x="377" y="1"/>
                    <a:pt x="351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19" name="Google Shape;1819;p48"/>
            <p:cNvSpPr/>
            <p:nvPr/>
          </p:nvSpPr>
          <p:spPr>
            <a:xfrm>
              <a:off x="4855378" y="2706836"/>
              <a:ext cx="23897" cy="22525"/>
            </a:xfrm>
            <a:custGeom>
              <a:avLst/>
              <a:gdLst/>
              <a:ahLst/>
              <a:cxnLst/>
              <a:rect l="l" t="t" r="r" b="b"/>
              <a:pathLst>
                <a:path w="453" h="427" extrusionOk="0">
                  <a:moveTo>
                    <a:pt x="327" y="0"/>
                  </a:moveTo>
                  <a:lnTo>
                    <a:pt x="51" y="51"/>
                  </a:lnTo>
                  <a:cubicBezTo>
                    <a:pt x="26" y="51"/>
                    <a:pt x="1" y="76"/>
                    <a:pt x="1" y="101"/>
                  </a:cubicBezTo>
                  <a:lnTo>
                    <a:pt x="51" y="376"/>
                  </a:lnTo>
                  <a:cubicBezTo>
                    <a:pt x="51" y="426"/>
                    <a:pt x="76" y="426"/>
                    <a:pt x="101" y="426"/>
                  </a:cubicBezTo>
                  <a:lnTo>
                    <a:pt x="402" y="376"/>
                  </a:lnTo>
                  <a:cubicBezTo>
                    <a:pt x="427" y="376"/>
                    <a:pt x="452" y="351"/>
                    <a:pt x="452" y="326"/>
                  </a:cubicBezTo>
                  <a:lnTo>
                    <a:pt x="402" y="51"/>
                  </a:lnTo>
                  <a:cubicBezTo>
                    <a:pt x="402" y="0"/>
                    <a:pt x="377" y="0"/>
                    <a:pt x="32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0" name="Google Shape;1820;p48"/>
            <p:cNvSpPr/>
            <p:nvPr/>
          </p:nvSpPr>
          <p:spPr>
            <a:xfrm>
              <a:off x="4360929" y="1675577"/>
              <a:ext cx="688895" cy="620106"/>
            </a:xfrm>
            <a:custGeom>
              <a:avLst/>
              <a:gdLst/>
              <a:ahLst/>
              <a:cxnLst/>
              <a:rect l="l" t="t" r="r" b="b"/>
              <a:pathLst>
                <a:path w="13059" h="11755" extrusionOk="0">
                  <a:moveTo>
                    <a:pt x="6491" y="0"/>
                  </a:moveTo>
                  <a:cubicBezTo>
                    <a:pt x="2905" y="0"/>
                    <a:pt x="0" y="2647"/>
                    <a:pt x="0" y="5865"/>
                  </a:cubicBezTo>
                  <a:cubicBezTo>
                    <a:pt x="0" y="9123"/>
                    <a:pt x="2933" y="11755"/>
                    <a:pt x="6542" y="11755"/>
                  </a:cubicBezTo>
                  <a:cubicBezTo>
                    <a:pt x="10126" y="11755"/>
                    <a:pt x="13058" y="9123"/>
                    <a:pt x="13058" y="5865"/>
                  </a:cubicBezTo>
                  <a:cubicBezTo>
                    <a:pt x="13058" y="2632"/>
                    <a:pt x="10151" y="0"/>
                    <a:pt x="6542" y="0"/>
                  </a:cubicBezTo>
                  <a:cubicBezTo>
                    <a:pt x="6525" y="0"/>
                    <a:pt x="6508" y="0"/>
                    <a:pt x="6491" y="0"/>
                  </a:cubicBezTo>
                  <a:close/>
                </a:path>
              </a:pathLst>
            </a:custGeom>
            <a:solidFill>
              <a:schemeClr val="lt1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1" name="Google Shape;1821;p48"/>
            <p:cNvSpPr/>
            <p:nvPr/>
          </p:nvSpPr>
          <p:spPr>
            <a:xfrm>
              <a:off x="4434940" y="1675577"/>
              <a:ext cx="540819" cy="165326"/>
            </a:xfrm>
            <a:custGeom>
              <a:avLst/>
              <a:gdLst/>
              <a:ahLst/>
              <a:cxnLst/>
              <a:rect l="l" t="t" r="r" b="b"/>
              <a:pathLst>
                <a:path w="10252" h="3134" extrusionOk="0">
                  <a:moveTo>
                    <a:pt x="5139" y="0"/>
                  </a:moveTo>
                  <a:cubicBezTo>
                    <a:pt x="3059" y="0"/>
                    <a:pt x="1204" y="853"/>
                    <a:pt x="1" y="2231"/>
                  </a:cubicBezTo>
                  <a:cubicBezTo>
                    <a:pt x="291" y="1941"/>
                    <a:pt x="778" y="1785"/>
                    <a:pt x="1289" y="1785"/>
                  </a:cubicBezTo>
                  <a:cubicBezTo>
                    <a:pt x="1839" y="1785"/>
                    <a:pt x="2418" y="1966"/>
                    <a:pt x="2808" y="2356"/>
                  </a:cubicBezTo>
                  <a:cubicBezTo>
                    <a:pt x="3586" y="3111"/>
                    <a:pt x="4964" y="3133"/>
                    <a:pt x="5124" y="3133"/>
                  </a:cubicBezTo>
                  <a:cubicBezTo>
                    <a:pt x="5134" y="3133"/>
                    <a:pt x="5139" y="3133"/>
                    <a:pt x="5139" y="3133"/>
                  </a:cubicBezTo>
                  <a:cubicBezTo>
                    <a:pt x="5139" y="3133"/>
                    <a:pt x="5144" y="3133"/>
                    <a:pt x="5154" y="3133"/>
                  </a:cubicBezTo>
                  <a:cubicBezTo>
                    <a:pt x="5313" y="3133"/>
                    <a:pt x="6690" y="3111"/>
                    <a:pt x="7445" y="2356"/>
                  </a:cubicBezTo>
                  <a:cubicBezTo>
                    <a:pt x="7831" y="1970"/>
                    <a:pt x="8403" y="1795"/>
                    <a:pt x="8950" y="1795"/>
                  </a:cubicBezTo>
                  <a:cubicBezTo>
                    <a:pt x="9466" y="1795"/>
                    <a:pt x="9959" y="1951"/>
                    <a:pt x="10252" y="2231"/>
                  </a:cubicBezTo>
                  <a:cubicBezTo>
                    <a:pt x="9074" y="878"/>
                    <a:pt x="7219" y="0"/>
                    <a:pt x="5139" y="0"/>
                  </a:cubicBezTo>
                  <a:close/>
                </a:path>
              </a:pathLst>
            </a:custGeom>
            <a:solidFill>
              <a:schemeClr val="lt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2" name="Google Shape;1822;p48"/>
            <p:cNvSpPr/>
            <p:nvPr/>
          </p:nvSpPr>
          <p:spPr>
            <a:xfrm>
              <a:off x="4774772" y="1900356"/>
              <a:ext cx="157361" cy="157361"/>
            </a:xfrm>
            <a:custGeom>
              <a:avLst/>
              <a:gdLst/>
              <a:ahLst/>
              <a:cxnLst/>
              <a:rect l="l" t="t" r="r" b="b"/>
              <a:pathLst>
                <a:path w="2983" h="2983" extrusionOk="0">
                  <a:moveTo>
                    <a:pt x="1504" y="0"/>
                  </a:moveTo>
                  <a:cubicBezTo>
                    <a:pt x="677" y="0"/>
                    <a:pt x="0" y="677"/>
                    <a:pt x="0" y="1504"/>
                  </a:cubicBezTo>
                  <a:cubicBezTo>
                    <a:pt x="0" y="2306"/>
                    <a:pt x="677" y="2983"/>
                    <a:pt x="1504" y="2983"/>
                  </a:cubicBezTo>
                  <a:cubicBezTo>
                    <a:pt x="2306" y="2983"/>
                    <a:pt x="2983" y="2306"/>
                    <a:pt x="2983" y="1504"/>
                  </a:cubicBezTo>
                  <a:cubicBezTo>
                    <a:pt x="2983" y="677"/>
                    <a:pt x="2306" y="0"/>
                    <a:pt x="1504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3" name="Google Shape;1823;p48"/>
            <p:cNvSpPr/>
            <p:nvPr/>
          </p:nvSpPr>
          <p:spPr>
            <a:xfrm>
              <a:off x="4811751" y="1937335"/>
              <a:ext cx="83349" cy="83349"/>
            </a:xfrm>
            <a:custGeom>
              <a:avLst/>
              <a:gdLst/>
              <a:ahLst/>
              <a:cxnLst/>
              <a:rect l="l" t="t" r="r" b="b"/>
              <a:pathLst>
                <a:path w="1580" h="1580" extrusionOk="0">
                  <a:moveTo>
                    <a:pt x="803" y="1"/>
                  </a:moveTo>
                  <a:cubicBezTo>
                    <a:pt x="352" y="1"/>
                    <a:pt x="1" y="352"/>
                    <a:pt x="1" y="803"/>
                  </a:cubicBezTo>
                  <a:cubicBezTo>
                    <a:pt x="1" y="1229"/>
                    <a:pt x="352" y="1580"/>
                    <a:pt x="803" y="1580"/>
                  </a:cubicBezTo>
                  <a:cubicBezTo>
                    <a:pt x="1229" y="1580"/>
                    <a:pt x="1580" y="1229"/>
                    <a:pt x="1580" y="803"/>
                  </a:cubicBezTo>
                  <a:cubicBezTo>
                    <a:pt x="1580" y="352"/>
                    <a:pt x="1229" y="1"/>
                    <a:pt x="803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4" name="Google Shape;1824;p48"/>
            <p:cNvSpPr/>
            <p:nvPr/>
          </p:nvSpPr>
          <p:spPr>
            <a:xfrm>
              <a:off x="4851421" y="1934698"/>
              <a:ext cx="46317" cy="46317"/>
            </a:xfrm>
            <a:custGeom>
              <a:avLst/>
              <a:gdLst/>
              <a:ahLst/>
              <a:cxnLst/>
              <a:rect l="l" t="t" r="r" b="b"/>
              <a:pathLst>
                <a:path w="878" h="878" extrusionOk="0">
                  <a:moveTo>
                    <a:pt x="452" y="1"/>
                  </a:moveTo>
                  <a:cubicBezTo>
                    <a:pt x="201" y="1"/>
                    <a:pt x="1" y="201"/>
                    <a:pt x="1" y="452"/>
                  </a:cubicBezTo>
                  <a:cubicBezTo>
                    <a:pt x="1" y="677"/>
                    <a:pt x="201" y="878"/>
                    <a:pt x="427" y="878"/>
                  </a:cubicBezTo>
                  <a:cubicBezTo>
                    <a:pt x="677" y="878"/>
                    <a:pt x="878" y="703"/>
                    <a:pt x="878" y="452"/>
                  </a:cubicBezTo>
                  <a:cubicBezTo>
                    <a:pt x="878" y="201"/>
                    <a:pt x="677" y="1"/>
                    <a:pt x="45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5" name="Google Shape;1825;p48"/>
            <p:cNvSpPr/>
            <p:nvPr/>
          </p:nvSpPr>
          <p:spPr>
            <a:xfrm>
              <a:off x="4479938" y="1900356"/>
              <a:ext cx="156042" cy="157361"/>
            </a:xfrm>
            <a:custGeom>
              <a:avLst/>
              <a:gdLst/>
              <a:ahLst/>
              <a:cxnLst/>
              <a:rect l="l" t="t" r="r" b="b"/>
              <a:pathLst>
                <a:path w="2958" h="2983" extrusionOk="0">
                  <a:moveTo>
                    <a:pt x="1479" y="0"/>
                  </a:moveTo>
                  <a:cubicBezTo>
                    <a:pt x="652" y="0"/>
                    <a:pt x="0" y="677"/>
                    <a:pt x="0" y="1479"/>
                  </a:cubicBezTo>
                  <a:cubicBezTo>
                    <a:pt x="0" y="2306"/>
                    <a:pt x="652" y="2983"/>
                    <a:pt x="1479" y="2983"/>
                  </a:cubicBezTo>
                  <a:cubicBezTo>
                    <a:pt x="2281" y="2983"/>
                    <a:pt x="2958" y="2306"/>
                    <a:pt x="2958" y="1504"/>
                  </a:cubicBezTo>
                  <a:cubicBezTo>
                    <a:pt x="2958" y="677"/>
                    <a:pt x="2306" y="0"/>
                    <a:pt x="1479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6" name="Google Shape;1826;p48"/>
            <p:cNvSpPr/>
            <p:nvPr/>
          </p:nvSpPr>
          <p:spPr>
            <a:xfrm>
              <a:off x="4516918" y="1937335"/>
              <a:ext cx="82030" cy="83349"/>
            </a:xfrm>
            <a:custGeom>
              <a:avLst/>
              <a:gdLst/>
              <a:ahLst/>
              <a:cxnLst/>
              <a:rect l="l" t="t" r="r" b="b"/>
              <a:pathLst>
                <a:path w="1555" h="1580" extrusionOk="0">
                  <a:moveTo>
                    <a:pt x="778" y="1"/>
                  </a:moveTo>
                  <a:cubicBezTo>
                    <a:pt x="352" y="1"/>
                    <a:pt x="1" y="352"/>
                    <a:pt x="1" y="778"/>
                  </a:cubicBezTo>
                  <a:cubicBezTo>
                    <a:pt x="1" y="1229"/>
                    <a:pt x="352" y="1580"/>
                    <a:pt x="778" y="1580"/>
                  </a:cubicBezTo>
                  <a:cubicBezTo>
                    <a:pt x="1204" y="1580"/>
                    <a:pt x="1555" y="1229"/>
                    <a:pt x="1555" y="778"/>
                  </a:cubicBezTo>
                  <a:cubicBezTo>
                    <a:pt x="1555" y="352"/>
                    <a:pt x="1204" y="1"/>
                    <a:pt x="778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7" name="Google Shape;1827;p48"/>
            <p:cNvSpPr/>
            <p:nvPr/>
          </p:nvSpPr>
          <p:spPr>
            <a:xfrm>
              <a:off x="4555269" y="1934698"/>
              <a:ext cx="46317" cy="46317"/>
            </a:xfrm>
            <a:custGeom>
              <a:avLst/>
              <a:gdLst/>
              <a:ahLst/>
              <a:cxnLst/>
              <a:rect l="l" t="t" r="r" b="b"/>
              <a:pathLst>
                <a:path w="878" h="878" extrusionOk="0">
                  <a:moveTo>
                    <a:pt x="452" y="1"/>
                  </a:moveTo>
                  <a:cubicBezTo>
                    <a:pt x="201" y="1"/>
                    <a:pt x="1" y="201"/>
                    <a:pt x="1" y="452"/>
                  </a:cubicBezTo>
                  <a:cubicBezTo>
                    <a:pt x="1" y="677"/>
                    <a:pt x="201" y="878"/>
                    <a:pt x="452" y="878"/>
                  </a:cubicBezTo>
                  <a:cubicBezTo>
                    <a:pt x="677" y="878"/>
                    <a:pt x="878" y="677"/>
                    <a:pt x="878" y="452"/>
                  </a:cubicBezTo>
                  <a:cubicBezTo>
                    <a:pt x="878" y="201"/>
                    <a:pt x="677" y="1"/>
                    <a:pt x="452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8" name="Google Shape;1828;p48"/>
            <p:cNvSpPr/>
            <p:nvPr/>
          </p:nvSpPr>
          <p:spPr>
            <a:xfrm>
              <a:off x="4604223" y="2178625"/>
              <a:ext cx="203625" cy="50959"/>
            </a:xfrm>
            <a:custGeom>
              <a:avLst/>
              <a:gdLst/>
              <a:ahLst/>
              <a:cxnLst/>
              <a:rect l="l" t="t" r="r" b="b"/>
              <a:pathLst>
                <a:path w="3860" h="966" extrusionOk="0">
                  <a:moveTo>
                    <a:pt x="100" y="1"/>
                  </a:moveTo>
                  <a:cubicBezTo>
                    <a:pt x="75" y="1"/>
                    <a:pt x="50" y="13"/>
                    <a:pt x="25" y="38"/>
                  </a:cubicBezTo>
                  <a:cubicBezTo>
                    <a:pt x="0" y="63"/>
                    <a:pt x="0" y="139"/>
                    <a:pt x="25" y="164"/>
                  </a:cubicBezTo>
                  <a:cubicBezTo>
                    <a:pt x="551" y="690"/>
                    <a:pt x="1228" y="966"/>
                    <a:pt x="1930" y="966"/>
                  </a:cubicBezTo>
                  <a:cubicBezTo>
                    <a:pt x="2607" y="966"/>
                    <a:pt x="3283" y="690"/>
                    <a:pt x="3810" y="164"/>
                  </a:cubicBezTo>
                  <a:cubicBezTo>
                    <a:pt x="3860" y="139"/>
                    <a:pt x="3860" y="63"/>
                    <a:pt x="3810" y="38"/>
                  </a:cubicBezTo>
                  <a:cubicBezTo>
                    <a:pt x="3784" y="13"/>
                    <a:pt x="3759" y="1"/>
                    <a:pt x="3734" y="1"/>
                  </a:cubicBezTo>
                  <a:cubicBezTo>
                    <a:pt x="3709" y="1"/>
                    <a:pt x="3684" y="13"/>
                    <a:pt x="3659" y="38"/>
                  </a:cubicBezTo>
                  <a:cubicBezTo>
                    <a:pt x="3183" y="515"/>
                    <a:pt x="2550" y="753"/>
                    <a:pt x="1917" y="753"/>
                  </a:cubicBezTo>
                  <a:cubicBezTo>
                    <a:pt x="1284" y="753"/>
                    <a:pt x="652" y="515"/>
                    <a:pt x="175" y="38"/>
                  </a:cubicBezTo>
                  <a:cubicBezTo>
                    <a:pt x="150" y="13"/>
                    <a:pt x="125" y="1"/>
                    <a:pt x="100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29" name="Google Shape;1829;p48"/>
            <p:cNvSpPr/>
            <p:nvPr/>
          </p:nvSpPr>
          <p:spPr>
            <a:xfrm>
              <a:off x="4847465" y="2051070"/>
              <a:ext cx="124338" cy="140163"/>
            </a:xfrm>
            <a:custGeom>
              <a:avLst/>
              <a:gdLst/>
              <a:ahLst/>
              <a:cxnLst/>
              <a:rect l="l" t="t" r="r" b="b"/>
              <a:pathLst>
                <a:path w="2357" h="2657" extrusionOk="0">
                  <a:moveTo>
                    <a:pt x="126" y="0"/>
                  </a:moveTo>
                  <a:cubicBezTo>
                    <a:pt x="51" y="0"/>
                    <a:pt x="1" y="50"/>
                    <a:pt x="1" y="126"/>
                  </a:cubicBezTo>
                  <a:cubicBezTo>
                    <a:pt x="1" y="1053"/>
                    <a:pt x="552" y="1905"/>
                    <a:pt x="1404" y="2306"/>
                  </a:cubicBezTo>
                  <a:lnTo>
                    <a:pt x="2181" y="2657"/>
                  </a:lnTo>
                  <a:cubicBezTo>
                    <a:pt x="2256" y="2607"/>
                    <a:pt x="2306" y="2532"/>
                    <a:pt x="2356" y="2481"/>
                  </a:cubicBezTo>
                  <a:lnTo>
                    <a:pt x="1504" y="2080"/>
                  </a:lnTo>
                  <a:cubicBezTo>
                    <a:pt x="727" y="1730"/>
                    <a:pt x="226" y="953"/>
                    <a:pt x="226" y="126"/>
                  </a:cubicBezTo>
                  <a:cubicBezTo>
                    <a:pt x="226" y="50"/>
                    <a:pt x="176" y="0"/>
                    <a:pt x="12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0" name="Google Shape;1830;p48"/>
            <p:cNvSpPr/>
            <p:nvPr/>
          </p:nvSpPr>
          <p:spPr>
            <a:xfrm>
              <a:off x="4438949" y="2051070"/>
              <a:ext cx="125656" cy="140163"/>
            </a:xfrm>
            <a:custGeom>
              <a:avLst/>
              <a:gdLst/>
              <a:ahLst/>
              <a:cxnLst/>
              <a:rect l="l" t="t" r="r" b="b"/>
              <a:pathLst>
                <a:path w="2382" h="2657" extrusionOk="0">
                  <a:moveTo>
                    <a:pt x="2256" y="0"/>
                  </a:moveTo>
                  <a:cubicBezTo>
                    <a:pt x="2181" y="0"/>
                    <a:pt x="2131" y="50"/>
                    <a:pt x="2131" y="126"/>
                  </a:cubicBezTo>
                  <a:cubicBezTo>
                    <a:pt x="2131" y="953"/>
                    <a:pt x="1629" y="1730"/>
                    <a:pt x="877" y="2080"/>
                  </a:cubicBezTo>
                  <a:lnTo>
                    <a:pt x="0" y="2481"/>
                  </a:lnTo>
                  <a:cubicBezTo>
                    <a:pt x="50" y="2532"/>
                    <a:pt x="100" y="2607"/>
                    <a:pt x="176" y="2657"/>
                  </a:cubicBezTo>
                  <a:lnTo>
                    <a:pt x="978" y="2306"/>
                  </a:lnTo>
                  <a:cubicBezTo>
                    <a:pt x="1830" y="1905"/>
                    <a:pt x="2381" y="1053"/>
                    <a:pt x="2381" y="126"/>
                  </a:cubicBezTo>
                  <a:cubicBezTo>
                    <a:pt x="2381" y="50"/>
                    <a:pt x="2306" y="0"/>
                    <a:pt x="2256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1" name="Google Shape;1831;p48"/>
            <p:cNvSpPr/>
            <p:nvPr/>
          </p:nvSpPr>
          <p:spPr>
            <a:xfrm>
              <a:off x="4846146" y="1839532"/>
              <a:ext cx="170602" cy="67470"/>
            </a:xfrm>
            <a:custGeom>
              <a:avLst/>
              <a:gdLst/>
              <a:ahLst/>
              <a:cxnLst/>
              <a:rect l="l" t="t" r="r" b="b"/>
              <a:pathLst>
                <a:path w="3234" h="1279" extrusionOk="0">
                  <a:moveTo>
                    <a:pt x="2682" y="0"/>
                  </a:moveTo>
                  <a:cubicBezTo>
                    <a:pt x="1705" y="0"/>
                    <a:pt x="752" y="376"/>
                    <a:pt x="51" y="1078"/>
                  </a:cubicBezTo>
                  <a:cubicBezTo>
                    <a:pt x="1" y="1128"/>
                    <a:pt x="1" y="1203"/>
                    <a:pt x="51" y="1253"/>
                  </a:cubicBezTo>
                  <a:cubicBezTo>
                    <a:pt x="76" y="1278"/>
                    <a:pt x="101" y="1278"/>
                    <a:pt x="151" y="1278"/>
                  </a:cubicBezTo>
                  <a:cubicBezTo>
                    <a:pt x="176" y="1278"/>
                    <a:pt x="201" y="1278"/>
                    <a:pt x="226" y="1253"/>
                  </a:cubicBezTo>
                  <a:cubicBezTo>
                    <a:pt x="878" y="602"/>
                    <a:pt x="1755" y="226"/>
                    <a:pt x="2682" y="226"/>
                  </a:cubicBezTo>
                  <a:lnTo>
                    <a:pt x="3234" y="226"/>
                  </a:lnTo>
                  <a:cubicBezTo>
                    <a:pt x="3183" y="151"/>
                    <a:pt x="3133" y="75"/>
                    <a:pt x="3108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32" name="Google Shape;1832;p48"/>
            <p:cNvSpPr/>
            <p:nvPr/>
          </p:nvSpPr>
          <p:spPr>
            <a:xfrm>
              <a:off x="4395323" y="1838213"/>
              <a:ext cx="169283" cy="68789"/>
            </a:xfrm>
            <a:custGeom>
              <a:avLst/>
              <a:gdLst/>
              <a:ahLst/>
              <a:cxnLst/>
              <a:rect l="l" t="t" r="r" b="b"/>
              <a:pathLst>
                <a:path w="3209" h="1304" extrusionOk="0">
                  <a:moveTo>
                    <a:pt x="125" y="0"/>
                  </a:moveTo>
                  <a:cubicBezTo>
                    <a:pt x="75" y="100"/>
                    <a:pt x="25" y="176"/>
                    <a:pt x="0" y="251"/>
                  </a:cubicBezTo>
                  <a:lnTo>
                    <a:pt x="551" y="251"/>
                  </a:lnTo>
                  <a:cubicBezTo>
                    <a:pt x="1479" y="251"/>
                    <a:pt x="2331" y="602"/>
                    <a:pt x="2983" y="1278"/>
                  </a:cubicBezTo>
                  <a:cubicBezTo>
                    <a:pt x="3008" y="1303"/>
                    <a:pt x="3058" y="1303"/>
                    <a:pt x="3083" y="1303"/>
                  </a:cubicBezTo>
                  <a:cubicBezTo>
                    <a:pt x="3108" y="1303"/>
                    <a:pt x="3133" y="1303"/>
                    <a:pt x="3158" y="1278"/>
                  </a:cubicBezTo>
                  <a:cubicBezTo>
                    <a:pt x="3208" y="1228"/>
                    <a:pt x="3208" y="1153"/>
                    <a:pt x="3158" y="1103"/>
                  </a:cubicBezTo>
                  <a:cubicBezTo>
                    <a:pt x="2456" y="401"/>
                    <a:pt x="1529" y="25"/>
                    <a:pt x="551" y="0"/>
                  </a:cubicBezTo>
                  <a:close/>
                </a:path>
              </a:pathLst>
            </a:custGeom>
            <a:solidFill>
              <a:srgbClr val="3A87C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33" name="Google Shape;1833;p48"/>
          <p:cNvGrpSpPr/>
          <p:nvPr/>
        </p:nvGrpSpPr>
        <p:grpSpPr>
          <a:xfrm>
            <a:off x="716550" y="1864825"/>
            <a:ext cx="1794375" cy="882300"/>
            <a:chOff x="716550" y="2872675"/>
            <a:chExt cx="1794375" cy="882300"/>
          </a:xfrm>
        </p:grpSpPr>
        <p:sp>
          <p:nvSpPr>
            <p:cNvPr id="1834" name="Google Shape;1834;p48"/>
            <p:cNvSpPr txBox="1"/>
            <p:nvPr/>
          </p:nvSpPr>
          <p:spPr>
            <a:xfrm flipH="1">
              <a:off x="719925" y="2872675"/>
              <a:ext cx="1791000" cy="387600"/>
            </a:xfrm>
            <a:prstGeom prst="rect">
              <a:avLst/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sz="1200" b="1" dirty="0">
                  <a:solidFill>
                    <a:schemeClr val="accent1"/>
                  </a:solidFill>
                  <a:latin typeface="Fira Sans Extra Condensed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  <a:endParaRPr sz="1200" b="1" dirty="0">
                <a:solidFill>
                  <a:schemeClr val="accent1"/>
                </a:solidFill>
                <a:latin typeface="Fira Sans Extra Condensed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835" name="Google Shape;1835;p48"/>
            <p:cNvSpPr txBox="1"/>
            <p:nvPr/>
          </p:nvSpPr>
          <p:spPr>
            <a:xfrm flipH="1">
              <a:off x="716550" y="3260275"/>
              <a:ext cx="17910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10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1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</p:grpSp>
      <p:grpSp>
        <p:nvGrpSpPr>
          <p:cNvPr id="1836" name="Google Shape;1836;p48"/>
          <p:cNvGrpSpPr/>
          <p:nvPr/>
        </p:nvGrpSpPr>
        <p:grpSpPr>
          <a:xfrm>
            <a:off x="719275" y="3335950"/>
            <a:ext cx="1792512" cy="882300"/>
            <a:chOff x="3676075" y="2872675"/>
            <a:chExt cx="1792512" cy="882300"/>
          </a:xfrm>
        </p:grpSpPr>
        <p:sp>
          <p:nvSpPr>
            <p:cNvPr id="1837" name="Google Shape;1837;p48"/>
            <p:cNvSpPr txBox="1"/>
            <p:nvPr/>
          </p:nvSpPr>
          <p:spPr>
            <a:xfrm flipH="1">
              <a:off x="3676075" y="2872675"/>
              <a:ext cx="1792500" cy="387600"/>
            </a:xfrm>
            <a:prstGeom prst="rect">
              <a:avLst/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sz="1200" b="1" dirty="0">
                  <a:solidFill>
                    <a:schemeClr val="accent2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  <a:endParaRPr lang="en-US" sz="1200" b="1" dirty="0">
                <a:solidFill>
                  <a:schemeClr val="accent2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838" name="Google Shape;1838;p48"/>
            <p:cNvSpPr txBox="1"/>
            <p:nvPr/>
          </p:nvSpPr>
          <p:spPr>
            <a:xfrm flipH="1">
              <a:off x="3676087" y="3260275"/>
              <a:ext cx="17925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10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1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</p:grpSp>
      <p:grpSp>
        <p:nvGrpSpPr>
          <p:cNvPr id="1839" name="Google Shape;1839;p48"/>
          <p:cNvGrpSpPr/>
          <p:nvPr/>
        </p:nvGrpSpPr>
        <p:grpSpPr>
          <a:xfrm>
            <a:off x="6632148" y="1864825"/>
            <a:ext cx="1794077" cy="882300"/>
            <a:chOff x="6632148" y="2872675"/>
            <a:chExt cx="1794077" cy="882300"/>
          </a:xfrm>
        </p:grpSpPr>
        <p:sp>
          <p:nvSpPr>
            <p:cNvPr id="1840" name="Google Shape;1840;p48"/>
            <p:cNvSpPr txBox="1"/>
            <p:nvPr/>
          </p:nvSpPr>
          <p:spPr>
            <a:xfrm flipH="1">
              <a:off x="6632148" y="2872675"/>
              <a:ext cx="1792500" cy="387600"/>
            </a:xfrm>
            <a:prstGeom prst="rect">
              <a:avLst/>
            </a:prstGeom>
            <a:noFill/>
            <a:ln w="19050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sz="1200" b="1" dirty="0">
                  <a:solidFill>
                    <a:schemeClr val="lt2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  <a:endParaRPr lang="en-US" sz="1200" b="1" dirty="0">
                <a:solidFill>
                  <a:schemeClr val="lt2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841" name="Google Shape;1841;p48"/>
            <p:cNvSpPr txBox="1"/>
            <p:nvPr/>
          </p:nvSpPr>
          <p:spPr>
            <a:xfrm flipH="1">
              <a:off x="6633725" y="3260275"/>
              <a:ext cx="17925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100" dirty="0">
                  <a:solidFill>
                    <a:srgbClr val="16191F"/>
                  </a:solidFill>
                  <a:latin typeface="Shabnam" panose="020B0603030804020204" pitchFamily="34" charset="-78"/>
                  <a:cs typeface="Shabnam" panose="020B0603030804020204" pitchFamily="34" charset="-78"/>
                </a:rPr>
                <a:t>فروشگاه مینارو ارائه دهنده انواع فایل های کاربردی</a:t>
              </a:r>
              <a:endParaRPr lang="fa-IR" sz="1100" dirty="0">
                <a:solidFill>
                  <a:srgbClr val="16191F"/>
                </a:solidFill>
                <a:latin typeface="Shabnam" panose="020B0603030804020204" pitchFamily="34" charset="-78"/>
                <a:cs typeface="Shabnam" panose="020B0603030804020204" pitchFamily="34" charset="-78"/>
                <a:sym typeface="Roboto"/>
              </a:endParaRPr>
            </a:p>
          </p:txBody>
        </p:sp>
      </p:grpSp>
      <p:grpSp>
        <p:nvGrpSpPr>
          <p:cNvPr id="1842" name="Google Shape;1842;p48"/>
          <p:cNvGrpSpPr/>
          <p:nvPr/>
        </p:nvGrpSpPr>
        <p:grpSpPr>
          <a:xfrm>
            <a:off x="2758191" y="2003849"/>
            <a:ext cx="400639" cy="389803"/>
            <a:chOff x="1411491" y="4074849"/>
            <a:chExt cx="400639" cy="389803"/>
          </a:xfrm>
        </p:grpSpPr>
        <p:sp>
          <p:nvSpPr>
            <p:cNvPr id="1843" name="Google Shape;1843;p48"/>
            <p:cNvSpPr/>
            <p:nvPr/>
          </p:nvSpPr>
          <p:spPr>
            <a:xfrm>
              <a:off x="1541700" y="4163488"/>
              <a:ext cx="205554" cy="164664"/>
            </a:xfrm>
            <a:custGeom>
              <a:avLst/>
              <a:gdLst/>
              <a:ahLst/>
              <a:cxnLst/>
              <a:rect l="l" t="t" r="r" b="b"/>
              <a:pathLst>
                <a:path w="7284" h="5835" extrusionOk="0">
                  <a:moveTo>
                    <a:pt x="2562" y="1"/>
                  </a:moveTo>
                  <a:lnTo>
                    <a:pt x="2593" y="31"/>
                  </a:lnTo>
                  <a:cubicBezTo>
                    <a:pt x="1667" y="31"/>
                    <a:pt x="772" y="371"/>
                    <a:pt x="93" y="988"/>
                  </a:cubicBezTo>
                  <a:cubicBezTo>
                    <a:pt x="0" y="1081"/>
                    <a:pt x="0" y="1204"/>
                    <a:pt x="93" y="1266"/>
                  </a:cubicBezTo>
                  <a:cubicBezTo>
                    <a:pt x="124" y="1312"/>
                    <a:pt x="170" y="1335"/>
                    <a:pt x="220" y="1335"/>
                  </a:cubicBezTo>
                  <a:cubicBezTo>
                    <a:pt x="270" y="1335"/>
                    <a:pt x="324" y="1312"/>
                    <a:pt x="371" y="1266"/>
                  </a:cubicBezTo>
                  <a:cubicBezTo>
                    <a:pt x="1049" y="682"/>
                    <a:pt x="1796" y="432"/>
                    <a:pt x="2516" y="432"/>
                  </a:cubicBezTo>
                  <a:cubicBezTo>
                    <a:pt x="4841" y="432"/>
                    <a:pt x="6879" y="3050"/>
                    <a:pt x="5370" y="5525"/>
                  </a:cubicBezTo>
                  <a:cubicBezTo>
                    <a:pt x="5309" y="5617"/>
                    <a:pt x="5339" y="5741"/>
                    <a:pt x="5432" y="5803"/>
                  </a:cubicBezTo>
                  <a:cubicBezTo>
                    <a:pt x="5465" y="5824"/>
                    <a:pt x="5501" y="5835"/>
                    <a:pt x="5538" y="5835"/>
                  </a:cubicBezTo>
                  <a:cubicBezTo>
                    <a:pt x="5604" y="5835"/>
                    <a:pt x="5670" y="5801"/>
                    <a:pt x="5710" y="5741"/>
                  </a:cubicBezTo>
                  <a:cubicBezTo>
                    <a:pt x="7284" y="3272"/>
                    <a:pt x="5525" y="1"/>
                    <a:pt x="256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4" name="Google Shape;1844;p48"/>
            <p:cNvSpPr/>
            <p:nvPr/>
          </p:nvSpPr>
          <p:spPr>
            <a:xfrm>
              <a:off x="1496407" y="4206129"/>
              <a:ext cx="194238" cy="168981"/>
            </a:xfrm>
            <a:custGeom>
              <a:avLst/>
              <a:gdLst/>
              <a:ahLst/>
              <a:cxnLst/>
              <a:rect l="l" t="t" r="r" b="b"/>
              <a:pathLst>
                <a:path w="6883" h="5988" extrusionOk="0">
                  <a:moveTo>
                    <a:pt x="1314" y="1"/>
                  </a:moveTo>
                  <a:cubicBezTo>
                    <a:pt x="1248" y="1"/>
                    <a:pt x="1182" y="35"/>
                    <a:pt x="1142" y="94"/>
                  </a:cubicBezTo>
                  <a:cubicBezTo>
                    <a:pt x="0" y="1668"/>
                    <a:pt x="278" y="3829"/>
                    <a:pt x="1760" y="5094"/>
                  </a:cubicBezTo>
                  <a:cubicBezTo>
                    <a:pt x="2446" y="5693"/>
                    <a:pt x="3299" y="5988"/>
                    <a:pt x="4155" y="5988"/>
                  </a:cubicBezTo>
                  <a:cubicBezTo>
                    <a:pt x="5105" y="5988"/>
                    <a:pt x="6059" y="5624"/>
                    <a:pt x="6790" y="4909"/>
                  </a:cubicBezTo>
                  <a:cubicBezTo>
                    <a:pt x="6883" y="4847"/>
                    <a:pt x="6883" y="4693"/>
                    <a:pt x="6790" y="4631"/>
                  </a:cubicBezTo>
                  <a:cubicBezTo>
                    <a:pt x="6744" y="4585"/>
                    <a:pt x="6690" y="4562"/>
                    <a:pt x="6640" y="4562"/>
                  </a:cubicBezTo>
                  <a:cubicBezTo>
                    <a:pt x="6589" y="4562"/>
                    <a:pt x="6543" y="4585"/>
                    <a:pt x="6512" y="4631"/>
                  </a:cubicBezTo>
                  <a:cubicBezTo>
                    <a:pt x="5866" y="5261"/>
                    <a:pt x="5026" y="5578"/>
                    <a:pt x="4181" y="5578"/>
                  </a:cubicBezTo>
                  <a:cubicBezTo>
                    <a:pt x="3412" y="5578"/>
                    <a:pt x="2639" y="5315"/>
                    <a:pt x="2006" y="4785"/>
                  </a:cubicBezTo>
                  <a:cubicBezTo>
                    <a:pt x="710" y="3674"/>
                    <a:pt x="463" y="1730"/>
                    <a:pt x="1482" y="341"/>
                  </a:cubicBezTo>
                  <a:cubicBezTo>
                    <a:pt x="1544" y="249"/>
                    <a:pt x="1513" y="94"/>
                    <a:pt x="1420" y="33"/>
                  </a:cubicBezTo>
                  <a:cubicBezTo>
                    <a:pt x="1387" y="11"/>
                    <a:pt x="1351" y="1"/>
                    <a:pt x="131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5" name="Google Shape;1845;p48"/>
            <p:cNvSpPr/>
            <p:nvPr/>
          </p:nvSpPr>
          <p:spPr>
            <a:xfrm>
              <a:off x="1411491" y="4074849"/>
              <a:ext cx="400639" cy="389803"/>
            </a:xfrm>
            <a:custGeom>
              <a:avLst/>
              <a:gdLst/>
              <a:ahLst/>
              <a:cxnLst/>
              <a:rect l="l" t="t" r="r" b="b"/>
              <a:pathLst>
                <a:path w="14197" h="13813" extrusionOk="0">
                  <a:moveTo>
                    <a:pt x="7099" y="395"/>
                  </a:moveTo>
                  <a:cubicBezTo>
                    <a:pt x="7376" y="395"/>
                    <a:pt x="7592" y="642"/>
                    <a:pt x="7592" y="920"/>
                  </a:cubicBezTo>
                  <a:cubicBezTo>
                    <a:pt x="7623" y="1305"/>
                    <a:pt x="7353" y="1498"/>
                    <a:pt x="7083" y="1498"/>
                  </a:cubicBezTo>
                  <a:cubicBezTo>
                    <a:pt x="6813" y="1498"/>
                    <a:pt x="6543" y="1305"/>
                    <a:pt x="6574" y="920"/>
                  </a:cubicBezTo>
                  <a:cubicBezTo>
                    <a:pt x="6574" y="642"/>
                    <a:pt x="6790" y="395"/>
                    <a:pt x="7099" y="395"/>
                  </a:cubicBezTo>
                  <a:close/>
                  <a:moveTo>
                    <a:pt x="7284" y="1815"/>
                  </a:moveTo>
                  <a:lnTo>
                    <a:pt x="7284" y="2092"/>
                  </a:lnTo>
                  <a:lnTo>
                    <a:pt x="6883" y="2092"/>
                  </a:lnTo>
                  <a:lnTo>
                    <a:pt x="6883" y="1815"/>
                  </a:lnTo>
                  <a:cubicBezTo>
                    <a:pt x="6944" y="1845"/>
                    <a:pt x="7006" y="1845"/>
                    <a:pt x="7099" y="1845"/>
                  </a:cubicBezTo>
                  <a:cubicBezTo>
                    <a:pt x="7160" y="1845"/>
                    <a:pt x="7222" y="1845"/>
                    <a:pt x="7284" y="1815"/>
                  </a:cubicBezTo>
                  <a:close/>
                  <a:moveTo>
                    <a:pt x="4024" y="1246"/>
                  </a:moveTo>
                  <a:cubicBezTo>
                    <a:pt x="4203" y="1246"/>
                    <a:pt x="4380" y="1335"/>
                    <a:pt x="4475" y="1506"/>
                  </a:cubicBezTo>
                  <a:cubicBezTo>
                    <a:pt x="4661" y="1845"/>
                    <a:pt x="4414" y="2247"/>
                    <a:pt x="4043" y="2277"/>
                  </a:cubicBezTo>
                  <a:cubicBezTo>
                    <a:pt x="3858" y="2277"/>
                    <a:pt x="3704" y="2185"/>
                    <a:pt x="3611" y="2031"/>
                  </a:cubicBezTo>
                  <a:lnTo>
                    <a:pt x="3580" y="2031"/>
                  </a:lnTo>
                  <a:cubicBezTo>
                    <a:pt x="3457" y="1815"/>
                    <a:pt x="3519" y="1506"/>
                    <a:pt x="3704" y="1352"/>
                  </a:cubicBezTo>
                  <a:cubicBezTo>
                    <a:pt x="3799" y="1280"/>
                    <a:pt x="3912" y="1246"/>
                    <a:pt x="4024" y="1246"/>
                  </a:cubicBezTo>
                  <a:close/>
                  <a:moveTo>
                    <a:pt x="10154" y="1228"/>
                  </a:moveTo>
                  <a:cubicBezTo>
                    <a:pt x="10679" y="1228"/>
                    <a:pt x="10864" y="1938"/>
                    <a:pt x="10401" y="2216"/>
                  </a:cubicBezTo>
                  <a:cubicBezTo>
                    <a:pt x="10319" y="2259"/>
                    <a:pt x="10235" y="2279"/>
                    <a:pt x="10154" y="2279"/>
                  </a:cubicBezTo>
                  <a:cubicBezTo>
                    <a:pt x="9777" y="2279"/>
                    <a:pt x="9462" y="1856"/>
                    <a:pt x="9691" y="1475"/>
                  </a:cubicBezTo>
                  <a:cubicBezTo>
                    <a:pt x="9784" y="1321"/>
                    <a:pt x="9969" y="1228"/>
                    <a:pt x="10154" y="1228"/>
                  </a:cubicBezTo>
                  <a:close/>
                  <a:moveTo>
                    <a:pt x="4661" y="2432"/>
                  </a:moveTo>
                  <a:lnTo>
                    <a:pt x="4784" y="2679"/>
                  </a:lnTo>
                  <a:cubicBezTo>
                    <a:pt x="4691" y="2740"/>
                    <a:pt x="4568" y="2802"/>
                    <a:pt x="4445" y="2864"/>
                  </a:cubicBezTo>
                  <a:lnTo>
                    <a:pt x="4321" y="2648"/>
                  </a:lnTo>
                  <a:cubicBezTo>
                    <a:pt x="4445" y="2586"/>
                    <a:pt x="4568" y="2524"/>
                    <a:pt x="4661" y="2432"/>
                  </a:cubicBezTo>
                  <a:close/>
                  <a:moveTo>
                    <a:pt x="9506" y="2432"/>
                  </a:moveTo>
                  <a:cubicBezTo>
                    <a:pt x="9598" y="2524"/>
                    <a:pt x="9722" y="2586"/>
                    <a:pt x="9845" y="2617"/>
                  </a:cubicBezTo>
                  <a:lnTo>
                    <a:pt x="9722" y="2864"/>
                  </a:lnTo>
                  <a:cubicBezTo>
                    <a:pt x="9598" y="2771"/>
                    <a:pt x="9475" y="2709"/>
                    <a:pt x="9382" y="2648"/>
                  </a:cubicBezTo>
                  <a:lnTo>
                    <a:pt x="9506" y="2432"/>
                  </a:lnTo>
                  <a:close/>
                  <a:moveTo>
                    <a:pt x="2007" y="3393"/>
                  </a:moveTo>
                  <a:cubicBezTo>
                    <a:pt x="2065" y="3393"/>
                    <a:pt x="2127" y="3411"/>
                    <a:pt x="2192" y="3450"/>
                  </a:cubicBezTo>
                  <a:cubicBezTo>
                    <a:pt x="2284" y="3512"/>
                    <a:pt x="2377" y="3635"/>
                    <a:pt x="2408" y="3759"/>
                  </a:cubicBezTo>
                  <a:cubicBezTo>
                    <a:pt x="2500" y="4098"/>
                    <a:pt x="2253" y="4407"/>
                    <a:pt x="1914" y="4407"/>
                  </a:cubicBezTo>
                  <a:cubicBezTo>
                    <a:pt x="1341" y="4407"/>
                    <a:pt x="1564" y="3393"/>
                    <a:pt x="2007" y="3393"/>
                  </a:cubicBezTo>
                  <a:close/>
                  <a:moveTo>
                    <a:pt x="12253" y="3358"/>
                  </a:moveTo>
                  <a:cubicBezTo>
                    <a:pt x="12777" y="3388"/>
                    <a:pt x="12962" y="4067"/>
                    <a:pt x="12530" y="4345"/>
                  </a:cubicBezTo>
                  <a:cubicBezTo>
                    <a:pt x="12435" y="4398"/>
                    <a:pt x="12341" y="4421"/>
                    <a:pt x="12254" y="4421"/>
                  </a:cubicBezTo>
                  <a:cubicBezTo>
                    <a:pt x="11778" y="4421"/>
                    <a:pt x="11484" y="3737"/>
                    <a:pt x="12006" y="3450"/>
                  </a:cubicBezTo>
                  <a:cubicBezTo>
                    <a:pt x="12067" y="3388"/>
                    <a:pt x="12160" y="3358"/>
                    <a:pt x="12253" y="3358"/>
                  </a:cubicBezTo>
                  <a:close/>
                  <a:moveTo>
                    <a:pt x="11358" y="4160"/>
                  </a:moveTo>
                  <a:cubicBezTo>
                    <a:pt x="11419" y="4283"/>
                    <a:pt x="11481" y="4407"/>
                    <a:pt x="11574" y="4499"/>
                  </a:cubicBezTo>
                  <a:lnTo>
                    <a:pt x="11327" y="4623"/>
                  </a:lnTo>
                  <a:cubicBezTo>
                    <a:pt x="11265" y="4530"/>
                    <a:pt x="11203" y="4407"/>
                    <a:pt x="11142" y="4283"/>
                  </a:cubicBezTo>
                  <a:lnTo>
                    <a:pt x="11358" y="4160"/>
                  </a:lnTo>
                  <a:close/>
                  <a:moveTo>
                    <a:pt x="2809" y="4160"/>
                  </a:moveTo>
                  <a:lnTo>
                    <a:pt x="3025" y="4314"/>
                  </a:lnTo>
                  <a:cubicBezTo>
                    <a:pt x="2963" y="4438"/>
                    <a:pt x="2871" y="4530"/>
                    <a:pt x="2840" y="4654"/>
                  </a:cubicBezTo>
                  <a:lnTo>
                    <a:pt x="2593" y="4530"/>
                  </a:lnTo>
                  <a:cubicBezTo>
                    <a:pt x="2593" y="4530"/>
                    <a:pt x="2685" y="4407"/>
                    <a:pt x="2716" y="4376"/>
                  </a:cubicBezTo>
                  <a:cubicBezTo>
                    <a:pt x="2747" y="4314"/>
                    <a:pt x="2778" y="4253"/>
                    <a:pt x="2809" y="4160"/>
                  </a:cubicBezTo>
                  <a:close/>
                  <a:moveTo>
                    <a:pt x="2253" y="6691"/>
                  </a:moveTo>
                  <a:lnTo>
                    <a:pt x="2253" y="6907"/>
                  </a:lnTo>
                  <a:lnTo>
                    <a:pt x="2253" y="7123"/>
                  </a:lnTo>
                  <a:lnTo>
                    <a:pt x="1976" y="7123"/>
                  </a:lnTo>
                  <a:cubicBezTo>
                    <a:pt x="2006" y="7123"/>
                    <a:pt x="2006" y="6907"/>
                    <a:pt x="2006" y="6876"/>
                  </a:cubicBezTo>
                  <a:cubicBezTo>
                    <a:pt x="2006" y="6814"/>
                    <a:pt x="2006" y="6752"/>
                    <a:pt x="1976" y="6691"/>
                  </a:cubicBezTo>
                  <a:close/>
                  <a:moveTo>
                    <a:pt x="12129" y="6691"/>
                  </a:moveTo>
                  <a:cubicBezTo>
                    <a:pt x="12129" y="6814"/>
                    <a:pt x="12129" y="6938"/>
                    <a:pt x="12129" y="7061"/>
                  </a:cubicBezTo>
                  <a:lnTo>
                    <a:pt x="12129" y="7123"/>
                  </a:lnTo>
                  <a:lnTo>
                    <a:pt x="11882" y="7123"/>
                  </a:lnTo>
                  <a:lnTo>
                    <a:pt x="11882" y="7061"/>
                  </a:lnTo>
                  <a:lnTo>
                    <a:pt x="11882" y="6691"/>
                  </a:lnTo>
                  <a:close/>
                  <a:moveTo>
                    <a:pt x="13051" y="6378"/>
                  </a:moveTo>
                  <a:cubicBezTo>
                    <a:pt x="13225" y="6378"/>
                    <a:pt x="13397" y="6463"/>
                    <a:pt x="13487" y="6629"/>
                  </a:cubicBezTo>
                  <a:cubicBezTo>
                    <a:pt x="13703" y="6999"/>
                    <a:pt x="13456" y="7431"/>
                    <a:pt x="13055" y="7431"/>
                  </a:cubicBezTo>
                  <a:cubicBezTo>
                    <a:pt x="12654" y="7431"/>
                    <a:pt x="12407" y="6999"/>
                    <a:pt x="12592" y="6660"/>
                  </a:cubicBezTo>
                  <a:cubicBezTo>
                    <a:pt x="12687" y="6471"/>
                    <a:pt x="12870" y="6378"/>
                    <a:pt x="13051" y="6378"/>
                  </a:cubicBezTo>
                  <a:close/>
                  <a:moveTo>
                    <a:pt x="1167" y="6380"/>
                  </a:moveTo>
                  <a:cubicBezTo>
                    <a:pt x="1834" y="6380"/>
                    <a:pt x="1834" y="7434"/>
                    <a:pt x="1167" y="7434"/>
                  </a:cubicBezTo>
                  <a:cubicBezTo>
                    <a:pt x="1149" y="7434"/>
                    <a:pt x="1130" y="7433"/>
                    <a:pt x="1111" y="7431"/>
                  </a:cubicBezTo>
                  <a:cubicBezTo>
                    <a:pt x="1092" y="7433"/>
                    <a:pt x="1072" y="7434"/>
                    <a:pt x="1054" y="7434"/>
                  </a:cubicBezTo>
                  <a:cubicBezTo>
                    <a:pt x="359" y="7434"/>
                    <a:pt x="359" y="6380"/>
                    <a:pt x="1054" y="6380"/>
                  </a:cubicBezTo>
                  <a:cubicBezTo>
                    <a:pt x="1072" y="6380"/>
                    <a:pt x="1092" y="6380"/>
                    <a:pt x="1111" y="6382"/>
                  </a:cubicBezTo>
                  <a:cubicBezTo>
                    <a:pt x="1130" y="6380"/>
                    <a:pt x="1149" y="6380"/>
                    <a:pt x="1167" y="6380"/>
                  </a:cubicBezTo>
                  <a:close/>
                  <a:moveTo>
                    <a:pt x="11358" y="9160"/>
                  </a:moveTo>
                  <a:lnTo>
                    <a:pt x="11574" y="9283"/>
                  </a:lnTo>
                  <a:lnTo>
                    <a:pt x="11574" y="9314"/>
                  </a:lnTo>
                  <a:cubicBezTo>
                    <a:pt x="11481" y="9406"/>
                    <a:pt x="11419" y="9499"/>
                    <a:pt x="11388" y="9622"/>
                  </a:cubicBezTo>
                  <a:lnTo>
                    <a:pt x="11142" y="9499"/>
                  </a:lnTo>
                  <a:cubicBezTo>
                    <a:pt x="11234" y="9376"/>
                    <a:pt x="11296" y="9252"/>
                    <a:pt x="11358" y="9160"/>
                  </a:cubicBezTo>
                  <a:close/>
                  <a:moveTo>
                    <a:pt x="2840" y="9160"/>
                  </a:moveTo>
                  <a:cubicBezTo>
                    <a:pt x="2871" y="9283"/>
                    <a:pt x="2963" y="9406"/>
                    <a:pt x="3025" y="9530"/>
                  </a:cubicBezTo>
                  <a:lnTo>
                    <a:pt x="2809" y="9653"/>
                  </a:lnTo>
                  <a:cubicBezTo>
                    <a:pt x="2747" y="9530"/>
                    <a:pt x="2685" y="9406"/>
                    <a:pt x="2593" y="9314"/>
                  </a:cubicBezTo>
                  <a:lnTo>
                    <a:pt x="2840" y="9160"/>
                  </a:lnTo>
                  <a:close/>
                  <a:moveTo>
                    <a:pt x="12357" y="9420"/>
                  </a:moveTo>
                  <a:cubicBezTo>
                    <a:pt x="12412" y="9420"/>
                    <a:pt x="12470" y="9435"/>
                    <a:pt x="12530" y="9468"/>
                  </a:cubicBezTo>
                  <a:cubicBezTo>
                    <a:pt x="12993" y="9746"/>
                    <a:pt x="12777" y="10425"/>
                    <a:pt x="12253" y="10425"/>
                  </a:cubicBezTo>
                  <a:cubicBezTo>
                    <a:pt x="11675" y="10425"/>
                    <a:pt x="11906" y="9420"/>
                    <a:pt x="12357" y="9420"/>
                  </a:cubicBezTo>
                  <a:close/>
                  <a:moveTo>
                    <a:pt x="1914" y="9406"/>
                  </a:moveTo>
                  <a:cubicBezTo>
                    <a:pt x="2408" y="9437"/>
                    <a:pt x="2593" y="10085"/>
                    <a:pt x="2192" y="10394"/>
                  </a:cubicBezTo>
                  <a:cubicBezTo>
                    <a:pt x="2133" y="10427"/>
                    <a:pt x="2076" y="10442"/>
                    <a:pt x="2022" y="10442"/>
                  </a:cubicBezTo>
                  <a:cubicBezTo>
                    <a:pt x="1569" y="10442"/>
                    <a:pt x="1335" y="9406"/>
                    <a:pt x="1914" y="9406"/>
                  </a:cubicBezTo>
                  <a:close/>
                  <a:moveTo>
                    <a:pt x="7083" y="2501"/>
                  </a:moveTo>
                  <a:cubicBezTo>
                    <a:pt x="7214" y="2501"/>
                    <a:pt x="7346" y="2509"/>
                    <a:pt x="7469" y="2524"/>
                  </a:cubicBezTo>
                  <a:cubicBezTo>
                    <a:pt x="9598" y="2709"/>
                    <a:pt x="11296" y="4376"/>
                    <a:pt x="11481" y="6536"/>
                  </a:cubicBezTo>
                  <a:cubicBezTo>
                    <a:pt x="11512" y="6783"/>
                    <a:pt x="11512" y="7030"/>
                    <a:pt x="11481" y="7308"/>
                  </a:cubicBezTo>
                  <a:cubicBezTo>
                    <a:pt x="11296" y="9437"/>
                    <a:pt x="9598" y="11104"/>
                    <a:pt x="7469" y="11320"/>
                  </a:cubicBezTo>
                  <a:lnTo>
                    <a:pt x="7438" y="11289"/>
                  </a:lnTo>
                  <a:cubicBezTo>
                    <a:pt x="7315" y="11304"/>
                    <a:pt x="7184" y="11312"/>
                    <a:pt x="7052" y="11312"/>
                  </a:cubicBezTo>
                  <a:cubicBezTo>
                    <a:pt x="6921" y="11312"/>
                    <a:pt x="6790" y="11304"/>
                    <a:pt x="6667" y="11289"/>
                  </a:cubicBezTo>
                  <a:cubicBezTo>
                    <a:pt x="4537" y="11104"/>
                    <a:pt x="2871" y="9406"/>
                    <a:pt x="2685" y="7308"/>
                  </a:cubicBezTo>
                  <a:cubicBezTo>
                    <a:pt x="2655" y="7030"/>
                    <a:pt x="2655" y="6783"/>
                    <a:pt x="2685" y="6536"/>
                  </a:cubicBezTo>
                  <a:cubicBezTo>
                    <a:pt x="2871" y="4376"/>
                    <a:pt x="4568" y="2709"/>
                    <a:pt x="6697" y="2524"/>
                  </a:cubicBezTo>
                  <a:cubicBezTo>
                    <a:pt x="6821" y="2509"/>
                    <a:pt x="6952" y="2501"/>
                    <a:pt x="7083" y="2501"/>
                  </a:cubicBezTo>
                  <a:close/>
                  <a:moveTo>
                    <a:pt x="4445" y="10950"/>
                  </a:moveTo>
                  <a:cubicBezTo>
                    <a:pt x="4568" y="11042"/>
                    <a:pt x="4691" y="11104"/>
                    <a:pt x="4784" y="11166"/>
                  </a:cubicBezTo>
                  <a:lnTo>
                    <a:pt x="4661" y="11382"/>
                  </a:lnTo>
                  <a:cubicBezTo>
                    <a:pt x="4568" y="11289"/>
                    <a:pt x="4445" y="11227"/>
                    <a:pt x="4321" y="11196"/>
                  </a:cubicBezTo>
                  <a:lnTo>
                    <a:pt x="4445" y="10950"/>
                  </a:lnTo>
                  <a:close/>
                  <a:moveTo>
                    <a:pt x="9722" y="10950"/>
                  </a:moveTo>
                  <a:lnTo>
                    <a:pt x="9845" y="11166"/>
                  </a:lnTo>
                  <a:cubicBezTo>
                    <a:pt x="9722" y="11227"/>
                    <a:pt x="9598" y="11289"/>
                    <a:pt x="9506" y="11382"/>
                  </a:cubicBezTo>
                  <a:lnTo>
                    <a:pt x="9382" y="11135"/>
                  </a:lnTo>
                  <a:cubicBezTo>
                    <a:pt x="9475" y="11073"/>
                    <a:pt x="9598" y="11011"/>
                    <a:pt x="9722" y="10950"/>
                  </a:cubicBezTo>
                  <a:close/>
                  <a:moveTo>
                    <a:pt x="7253" y="11721"/>
                  </a:moveTo>
                  <a:lnTo>
                    <a:pt x="7253" y="11999"/>
                  </a:lnTo>
                  <a:cubicBezTo>
                    <a:pt x="7222" y="11983"/>
                    <a:pt x="7191" y="11976"/>
                    <a:pt x="7160" y="11976"/>
                  </a:cubicBezTo>
                  <a:cubicBezTo>
                    <a:pt x="7130" y="11976"/>
                    <a:pt x="7099" y="11983"/>
                    <a:pt x="7068" y="11999"/>
                  </a:cubicBezTo>
                  <a:cubicBezTo>
                    <a:pt x="7037" y="11983"/>
                    <a:pt x="7006" y="11976"/>
                    <a:pt x="6971" y="11976"/>
                  </a:cubicBezTo>
                  <a:cubicBezTo>
                    <a:pt x="6937" y="11976"/>
                    <a:pt x="6898" y="11983"/>
                    <a:pt x="6852" y="11999"/>
                  </a:cubicBezTo>
                  <a:lnTo>
                    <a:pt x="6852" y="11721"/>
                  </a:lnTo>
                  <a:close/>
                  <a:moveTo>
                    <a:pt x="10145" y="11456"/>
                  </a:moveTo>
                  <a:cubicBezTo>
                    <a:pt x="10313" y="11456"/>
                    <a:pt x="10481" y="11542"/>
                    <a:pt x="10586" y="11752"/>
                  </a:cubicBezTo>
                  <a:lnTo>
                    <a:pt x="10586" y="11783"/>
                  </a:lnTo>
                  <a:cubicBezTo>
                    <a:pt x="10771" y="12122"/>
                    <a:pt x="10524" y="12523"/>
                    <a:pt x="10154" y="12554"/>
                  </a:cubicBezTo>
                  <a:cubicBezTo>
                    <a:pt x="9969" y="12554"/>
                    <a:pt x="9784" y="12462"/>
                    <a:pt x="9691" y="12307"/>
                  </a:cubicBezTo>
                  <a:cubicBezTo>
                    <a:pt x="9393" y="11882"/>
                    <a:pt x="9771" y="11456"/>
                    <a:pt x="10145" y="11456"/>
                  </a:cubicBezTo>
                  <a:close/>
                  <a:moveTo>
                    <a:pt x="3994" y="11534"/>
                  </a:moveTo>
                  <a:cubicBezTo>
                    <a:pt x="4401" y="11534"/>
                    <a:pt x="4654" y="11950"/>
                    <a:pt x="4475" y="12307"/>
                  </a:cubicBezTo>
                  <a:lnTo>
                    <a:pt x="4475" y="12338"/>
                  </a:lnTo>
                  <a:cubicBezTo>
                    <a:pt x="4383" y="12493"/>
                    <a:pt x="4198" y="12585"/>
                    <a:pt x="4013" y="12585"/>
                  </a:cubicBezTo>
                  <a:cubicBezTo>
                    <a:pt x="3395" y="12554"/>
                    <a:pt x="3334" y="11659"/>
                    <a:pt x="3951" y="11536"/>
                  </a:cubicBezTo>
                  <a:cubicBezTo>
                    <a:pt x="3965" y="11535"/>
                    <a:pt x="3980" y="11534"/>
                    <a:pt x="3994" y="11534"/>
                  </a:cubicBezTo>
                  <a:close/>
                  <a:moveTo>
                    <a:pt x="7068" y="12315"/>
                  </a:moveTo>
                  <a:cubicBezTo>
                    <a:pt x="7346" y="12315"/>
                    <a:pt x="7623" y="12508"/>
                    <a:pt x="7592" y="12894"/>
                  </a:cubicBezTo>
                  <a:cubicBezTo>
                    <a:pt x="7592" y="13172"/>
                    <a:pt x="7346" y="13418"/>
                    <a:pt x="7068" y="13418"/>
                  </a:cubicBezTo>
                  <a:cubicBezTo>
                    <a:pt x="6790" y="13418"/>
                    <a:pt x="6543" y="13172"/>
                    <a:pt x="6543" y="12894"/>
                  </a:cubicBezTo>
                  <a:cubicBezTo>
                    <a:pt x="6512" y="12508"/>
                    <a:pt x="6790" y="12315"/>
                    <a:pt x="7068" y="12315"/>
                  </a:cubicBezTo>
                  <a:close/>
                  <a:moveTo>
                    <a:pt x="7079" y="1"/>
                  </a:moveTo>
                  <a:cubicBezTo>
                    <a:pt x="6597" y="1"/>
                    <a:pt x="6173" y="383"/>
                    <a:pt x="6173" y="920"/>
                  </a:cubicBezTo>
                  <a:cubicBezTo>
                    <a:pt x="6173" y="1197"/>
                    <a:pt x="6296" y="1444"/>
                    <a:pt x="6481" y="1629"/>
                  </a:cubicBezTo>
                  <a:lnTo>
                    <a:pt x="6481" y="2123"/>
                  </a:lnTo>
                  <a:cubicBezTo>
                    <a:pt x="6019" y="2185"/>
                    <a:pt x="5586" y="2308"/>
                    <a:pt x="5185" y="2493"/>
                  </a:cubicBezTo>
                  <a:lnTo>
                    <a:pt x="4907" y="2061"/>
                  </a:lnTo>
                  <a:cubicBezTo>
                    <a:pt x="5110" y="1455"/>
                    <a:pt x="4664" y="849"/>
                    <a:pt x="4049" y="849"/>
                  </a:cubicBezTo>
                  <a:cubicBezTo>
                    <a:pt x="4007" y="849"/>
                    <a:pt x="3964" y="852"/>
                    <a:pt x="3920" y="858"/>
                  </a:cubicBezTo>
                  <a:cubicBezTo>
                    <a:pt x="3272" y="920"/>
                    <a:pt x="2901" y="1660"/>
                    <a:pt x="3241" y="2247"/>
                  </a:cubicBezTo>
                  <a:cubicBezTo>
                    <a:pt x="3364" y="2463"/>
                    <a:pt x="3611" y="2617"/>
                    <a:pt x="3858" y="2679"/>
                  </a:cubicBezTo>
                  <a:lnTo>
                    <a:pt x="4136" y="3111"/>
                  </a:lnTo>
                  <a:cubicBezTo>
                    <a:pt x="3796" y="3358"/>
                    <a:pt x="3519" y="3666"/>
                    <a:pt x="3272" y="3975"/>
                  </a:cubicBezTo>
                  <a:lnTo>
                    <a:pt x="2840" y="3728"/>
                  </a:lnTo>
                  <a:cubicBezTo>
                    <a:pt x="2840" y="3697"/>
                    <a:pt x="2840" y="3666"/>
                    <a:pt x="2840" y="3666"/>
                  </a:cubicBezTo>
                  <a:cubicBezTo>
                    <a:pt x="2701" y="3215"/>
                    <a:pt x="2318" y="2979"/>
                    <a:pt x="1933" y="2979"/>
                  </a:cubicBezTo>
                  <a:cubicBezTo>
                    <a:pt x="1633" y="2979"/>
                    <a:pt x="1332" y="3122"/>
                    <a:pt x="1142" y="3419"/>
                  </a:cubicBezTo>
                  <a:cubicBezTo>
                    <a:pt x="895" y="3882"/>
                    <a:pt x="1019" y="4438"/>
                    <a:pt x="1482" y="4685"/>
                  </a:cubicBezTo>
                  <a:cubicBezTo>
                    <a:pt x="1605" y="4777"/>
                    <a:pt x="1760" y="4808"/>
                    <a:pt x="1945" y="4808"/>
                  </a:cubicBezTo>
                  <a:cubicBezTo>
                    <a:pt x="2037" y="4808"/>
                    <a:pt x="2130" y="4808"/>
                    <a:pt x="2223" y="4777"/>
                  </a:cubicBezTo>
                  <a:lnTo>
                    <a:pt x="2685" y="5024"/>
                  </a:lnTo>
                  <a:cubicBezTo>
                    <a:pt x="2500" y="5425"/>
                    <a:pt x="2377" y="5857"/>
                    <a:pt x="2315" y="6289"/>
                  </a:cubicBezTo>
                  <a:lnTo>
                    <a:pt x="1790" y="6289"/>
                  </a:lnTo>
                  <a:cubicBezTo>
                    <a:pt x="1612" y="6098"/>
                    <a:pt x="1371" y="6007"/>
                    <a:pt x="1129" y="6007"/>
                  </a:cubicBezTo>
                  <a:cubicBezTo>
                    <a:pt x="785" y="6007"/>
                    <a:pt x="441" y="6192"/>
                    <a:pt x="278" y="6536"/>
                  </a:cubicBezTo>
                  <a:cubicBezTo>
                    <a:pt x="0" y="7154"/>
                    <a:pt x="433" y="7833"/>
                    <a:pt x="1111" y="7833"/>
                  </a:cubicBezTo>
                  <a:cubicBezTo>
                    <a:pt x="1358" y="7833"/>
                    <a:pt x="1636" y="7740"/>
                    <a:pt x="1790" y="7524"/>
                  </a:cubicBezTo>
                  <a:lnTo>
                    <a:pt x="2315" y="7524"/>
                  </a:lnTo>
                  <a:cubicBezTo>
                    <a:pt x="2346" y="7956"/>
                    <a:pt x="2469" y="8388"/>
                    <a:pt x="2655" y="8789"/>
                  </a:cubicBezTo>
                  <a:lnTo>
                    <a:pt x="2223" y="9067"/>
                  </a:lnTo>
                  <a:cubicBezTo>
                    <a:pt x="2130" y="9036"/>
                    <a:pt x="2006" y="9005"/>
                    <a:pt x="1914" y="9005"/>
                  </a:cubicBezTo>
                  <a:cubicBezTo>
                    <a:pt x="1204" y="9005"/>
                    <a:pt x="772" y="9777"/>
                    <a:pt x="1111" y="10394"/>
                  </a:cubicBezTo>
                  <a:cubicBezTo>
                    <a:pt x="1266" y="10672"/>
                    <a:pt x="1574" y="10857"/>
                    <a:pt x="1914" y="10857"/>
                  </a:cubicBezTo>
                  <a:cubicBezTo>
                    <a:pt x="2346" y="10857"/>
                    <a:pt x="2747" y="10548"/>
                    <a:pt x="2809" y="10116"/>
                  </a:cubicBezTo>
                  <a:lnTo>
                    <a:pt x="3272" y="9839"/>
                  </a:lnTo>
                  <a:cubicBezTo>
                    <a:pt x="3519" y="10178"/>
                    <a:pt x="3796" y="10456"/>
                    <a:pt x="4136" y="10703"/>
                  </a:cubicBezTo>
                  <a:lnTo>
                    <a:pt x="3858" y="11166"/>
                  </a:lnTo>
                  <a:cubicBezTo>
                    <a:pt x="3611" y="11196"/>
                    <a:pt x="3364" y="11351"/>
                    <a:pt x="3241" y="11598"/>
                  </a:cubicBezTo>
                  <a:cubicBezTo>
                    <a:pt x="3118" y="11814"/>
                    <a:pt x="3056" y="12061"/>
                    <a:pt x="3118" y="12277"/>
                  </a:cubicBezTo>
                  <a:cubicBezTo>
                    <a:pt x="3179" y="12523"/>
                    <a:pt x="3334" y="12740"/>
                    <a:pt x="3550" y="12863"/>
                  </a:cubicBezTo>
                  <a:cubicBezTo>
                    <a:pt x="3704" y="12925"/>
                    <a:pt x="3858" y="12986"/>
                    <a:pt x="4013" y="12986"/>
                  </a:cubicBezTo>
                  <a:cubicBezTo>
                    <a:pt x="4352" y="12986"/>
                    <a:pt x="4661" y="12801"/>
                    <a:pt x="4815" y="12523"/>
                  </a:cubicBezTo>
                  <a:cubicBezTo>
                    <a:pt x="4938" y="12338"/>
                    <a:pt x="4969" y="12061"/>
                    <a:pt x="4907" y="11845"/>
                  </a:cubicBezTo>
                  <a:cubicBezTo>
                    <a:pt x="4907" y="11814"/>
                    <a:pt x="4907" y="11783"/>
                    <a:pt x="4907" y="11783"/>
                  </a:cubicBezTo>
                  <a:lnTo>
                    <a:pt x="5185" y="11351"/>
                  </a:lnTo>
                  <a:cubicBezTo>
                    <a:pt x="5586" y="11505"/>
                    <a:pt x="6049" y="11628"/>
                    <a:pt x="6512" y="11690"/>
                  </a:cubicBezTo>
                  <a:lnTo>
                    <a:pt x="6512" y="12215"/>
                  </a:lnTo>
                  <a:cubicBezTo>
                    <a:pt x="5988" y="12647"/>
                    <a:pt x="6111" y="13449"/>
                    <a:pt x="6728" y="13727"/>
                  </a:cubicBezTo>
                  <a:cubicBezTo>
                    <a:pt x="6858" y="13785"/>
                    <a:pt x="6990" y="13812"/>
                    <a:pt x="7119" y="13812"/>
                  </a:cubicBezTo>
                  <a:cubicBezTo>
                    <a:pt x="7602" y="13812"/>
                    <a:pt x="8031" y="13430"/>
                    <a:pt x="8055" y="12894"/>
                  </a:cubicBezTo>
                  <a:cubicBezTo>
                    <a:pt x="8025" y="12647"/>
                    <a:pt x="7932" y="12369"/>
                    <a:pt x="7716" y="12215"/>
                  </a:cubicBezTo>
                  <a:lnTo>
                    <a:pt x="7716" y="11690"/>
                  </a:lnTo>
                  <a:cubicBezTo>
                    <a:pt x="8179" y="11628"/>
                    <a:pt x="8611" y="11505"/>
                    <a:pt x="9043" y="11351"/>
                  </a:cubicBezTo>
                  <a:lnTo>
                    <a:pt x="9290" y="11783"/>
                  </a:lnTo>
                  <a:lnTo>
                    <a:pt x="9290" y="11845"/>
                  </a:lnTo>
                  <a:cubicBezTo>
                    <a:pt x="9136" y="12431"/>
                    <a:pt x="9598" y="12986"/>
                    <a:pt x="10185" y="12986"/>
                  </a:cubicBezTo>
                  <a:cubicBezTo>
                    <a:pt x="10617" y="12986"/>
                    <a:pt x="10987" y="12709"/>
                    <a:pt x="11080" y="12307"/>
                  </a:cubicBezTo>
                  <a:cubicBezTo>
                    <a:pt x="11142" y="12061"/>
                    <a:pt x="11111" y="11814"/>
                    <a:pt x="10987" y="11598"/>
                  </a:cubicBezTo>
                  <a:cubicBezTo>
                    <a:pt x="10833" y="11351"/>
                    <a:pt x="10586" y="11196"/>
                    <a:pt x="10339" y="11166"/>
                  </a:cubicBezTo>
                  <a:lnTo>
                    <a:pt x="10061" y="10703"/>
                  </a:lnTo>
                  <a:cubicBezTo>
                    <a:pt x="10370" y="10456"/>
                    <a:pt x="10679" y="10178"/>
                    <a:pt x="10926" y="9839"/>
                  </a:cubicBezTo>
                  <a:lnTo>
                    <a:pt x="11358" y="10085"/>
                  </a:lnTo>
                  <a:cubicBezTo>
                    <a:pt x="11358" y="10116"/>
                    <a:pt x="11358" y="10147"/>
                    <a:pt x="11358" y="10178"/>
                  </a:cubicBezTo>
                  <a:cubicBezTo>
                    <a:pt x="11419" y="10394"/>
                    <a:pt x="11574" y="10610"/>
                    <a:pt x="11790" y="10734"/>
                  </a:cubicBezTo>
                  <a:cubicBezTo>
                    <a:pt x="11944" y="10795"/>
                    <a:pt x="12098" y="10857"/>
                    <a:pt x="12253" y="10857"/>
                  </a:cubicBezTo>
                  <a:cubicBezTo>
                    <a:pt x="13209" y="10857"/>
                    <a:pt x="13549" y="9592"/>
                    <a:pt x="12716" y="9129"/>
                  </a:cubicBezTo>
                  <a:cubicBezTo>
                    <a:pt x="12592" y="9036"/>
                    <a:pt x="12407" y="9005"/>
                    <a:pt x="12253" y="9005"/>
                  </a:cubicBezTo>
                  <a:cubicBezTo>
                    <a:pt x="12160" y="9005"/>
                    <a:pt x="12067" y="9005"/>
                    <a:pt x="11944" y="9036"/>
                  </a:cubicBezTo>
                  <a:lnTo>
                    <a:pt x="11512" y="8789"/>
                  </a:lnTo>
                  <a:cubicBezTo>
                    <a:pt x="11697" y="8388"/>
                    <a:pt x="11821" y="7956"/>
                    <a:pt x="11851" y="7524"/>
                  </a:cubicBezTo>
                  <a:lnTo>
                    <a:pt x="12376" y="7524"/>
                  </a:lnTo>
                  <a:cubicBezTo>
                    <a:pt x="12556" y="7730"/>
                    <a:pt x="12807" y="7829"/>
                    <a:pt x="13057" y="7829"/>
                  </a:cubicBezTo>
                  <a:cubicBezTo>
                    <a:pt x="13407" y="7829"/>
                    <a:pt x="13757" y="7637"/>
                    <a:pt x="13919" y="7277"/>
                  </a:cubicBezTo>
                  <a:cubicBezTo>
                    <a:pt x="14197" y="6691"/>
                    <a:pt x="13734" y="5981"/>
                    <a:pt x="13055" y="5981"/>
                  </a:cubicBezTo>
                  <a:cubicBezTo>
                    <a:pt x="12808" y="5981"/>
                    <a:pt x="12530" y="6104"/>
                    <a:pt x="12376" y="6289"/>
                  </a:cubicBezTo>
                  <a:lnTo>
                    <a:pt x="11882" y="6289"/>
                  </a:lnTo>
                  <a:cubicBezTo>
                    <a:pt x="11821" y="5857"/>
                    <a:pt x="11697" y="5425"/>
                    <a:pt x="11512" y="5024"/>
                  </a:cubicBezTo>
                  <a:lnTo>
                    <a:pt x="11975" y="4777"/>
                  </a:lnTo>
                  <a:cubicBezTo>
                    <a:pt x="12067" y="4808"/>
                    <a:pt x="12160" y="4808"/>
                    <a:pt x="12253" y="4808"/>
                  </a:cubicBezTo>
                  <a:cubicBezTo>
                    <a:pt x="13055" y="4808"/>
                    <a:pt x="13487" y="3913"/>
                    <a:pt x="12962" y="3296"/>
                  </a:cubicBezTo>
                  <a:cubicBezTo>
                    <a:pt x="12776" y="3074"/>
                    <a:pt x="12518" y="2971"/>
                    <a:pt x="12263" y="2971"/>
                  </a:cubicBezTo>
                  <a:cubicBezTo>
                    <a:pt x="11845" y="2971"/>
                    <a:pt x="11434" y="3248"/>
                    <a:pt x="11358" y="3728"/>
                  </a:cubicBezTo>
                  <a:lnTo>
                    <a:pt x="10926" y="3975"/>
                  </a:lnTo>
                  <a:cubicBezTo>
                    <a:pt x="10648" y="3666"/>
                    <a:pt x="10370" y="3358"/>
                    <a:pt x="10061" y="3111"/>
                  </a:cubicBezTo>
                  <a:lnTo>
                    <a:pt x="10339" y="2679"/>
                  </a:lnTo>
                  <a:cubicBezTo>
                    <a:pt x="11172" y="2524"/>
                    <a:pt x="11358" y="1382"/>
                    <a:pt x="10648" y="950"/>
                  </a:cubicBezTo>
                  <a:cubicBezTo>
                    <a:pt x="10493" y="860"/>
                    <a:pt x="10331" y="820"/>
                    <a:pt x="10175" y="820"/>
                  </a:cubicBezTo>
                  <a:cubicBezTo>
                    <a:pt x="9584" y="820"/>
                    <a:pt x="9070" y="1396"/>
                    <a:pt x="9290" y="2031"/>
                  </a:cubicBezTo>
                  <a:lnTo>
                    <a:pt x="9012" y="2493"/>
                  </a:lnTo>
                  <a:cubicBezTo>
                    <a:pt x="8611" y="2308"/>
                    <a:pt x="8148" y="2185"/>
                    <a:pt x="7716" y="2123"/>
                  </a:cubicBezTo>
                  <a:lnTo>
                    <a:pt x="7716" y="1629"/>
                  </a:lnTo>
                  <a:cubicBezTo>
                    <a:pt x="8210" y="1166"/>
                    <a:pt x="8086" y="364"/>
                    <a:pt x="7469" y="86"/>
                  </a:cubicBezTo>
                  <a:cubicBezTo>
                    <a:pt x="7339" y="28"/>
                    <a:pt x="7207" y="1"/>
                    <a:pt x="707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46" name="Google Shape;1846;p48"/>
          <p:cNvGrpSpPr/>
          <p:nvPr/>
        </p:nvGrpSpPr>
        <p:grpSpPr>
          <a:xfrm>
            <a:off x="5888674" y="1973515"/>
            <a:ext cx="564859" cy="450515"/>
            <a:chOff x="2480288" y="2463956"/>
            <a:chExt cx="432875" cy="345275"/>
          </a:xfrm>
        </p:grpSpPr>
        <p:sp>
          <p:nvSpPr>
            <p:cNvPr id="1847" name="Google Shape;1847;p48"/>
            <p:cNvSpPr/>
            <p:nvPr/>
          </p:nvSpPr>
          <p:spPr>
            <a:xfrm>
              <a:off x="2673188" y="2611856"/>
              <a:ext cx="60975" cy="52325"/>
            </a:xfrm>
            <a:custGeom>
              <a:avLst/>
              <a:gdLst/>
              <a:ahLst/>
              <a:cxnLst/>
              <a:rect l="l" t="t" r="r" b="b"/>
              <a:pathLst>
                <a:path w="2439" h="2093" extrusionOk="0">
                  <a:moveTo>
                    <a:pt x="1402" y="422"/>
                  </a:moveTo>
                  <a:cubicBezTo>
                    <a:pt x="1560" y="422"/>
                    <a:pt x="1721" y="480"/>
                    <a:pt x="1852" y="612"/>
                  </a:cubicBezTo>
                  <a:cubicBezTo>
                    <a:pt x="2253" y="1013"/>
                    <a:pt x="1975" y="1692"/>
                    <a:pt x="1420" y="1692"/>
                  </a:cubicBezTo>
                  <a:cubicBezTo>
                    <a:pt x="1049" y="1692"/>
                    <a:pt x="772" y="1414"/>
                    <a:pt x="772" y="1044"/>
                  </a:cubicBezTo>
                  <a:cubicBezTo>
                    <a:pt x="772" y="670"/>
                    <a:pt x="1079" y="422"/>
                    <a:pt x="1402" y="422"/>
                  </a:cubicBezTo>
                  <a:close/>
                  <a:moveTo>
                    <a:pt x="1387" y="1"/>
                  </a:moveTo>
                  <a:cubicBezTo>
                    <a:pt x="1130" y="1"/>
                    <a:pt x="867" y="94"/>
                    <a:pt x="648" y="303"/>
                  </a:cubicBezTo>
                  <a:cubicBezTo>
                    <a:pt x="0" y="982"/>
                    <a:pt x="463" y="2093"/>
                    <a:pt x="1420" y="2093"/>
                  </a:cubicBezTo>
                  <a:cubicBezTo>
                    <a:pt x="1975" y="2093"/>
                    <a:pt x="2438" y="1630"/>
                    <a:pt x="2438" y="1044"/>
                  </a:cubicBezTo>
                  <a:cubicBezTo>
                    <a:pt x="2438" y="416"/>
                    <a:pt x="1927" y="1"/>
                    <a:pt x="138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8" name="Google Shape;1848;p48"/>
            <p:cNvSpPr/>
            <p:nvPr/>
          </p:nvSpPr>
          <p:spPr>
            <a:xfrm>
              <a:off x="2653113" y="2527031"/>
              <a:ext cx="110350" cy="75425"/>
            </a:xfrm>
            <a:custGeom>
              <a:avLst/>
              <a:gdLst/>
              <a:ahLst/>
              <a:cxnLst/>
              <a:rect l="l" t="t" r="r" b="b"/>
              <a:pathLst>
                <a:path w="4414" h="3017" extrusionOk="0">
                  <a:moveTo>
                    <a:pt x="2192" y="394"/>
                  </a:moveTo>
                  <a:cubicBezTo>
                    <a:pt x="2693" y="394"/>
                    <a:pt x="3195" y="486"/>
                    <a:pt x="3673" y="671"/>
                  </a:cubicBezTo>
                  <a:cubicBezTo>
                    <a:pt x="3858" y="764"/>
                    <a:pt x="3951" y="980"/>
                    <a:pt x="3889" y="1165"/>
                  </a:cubicBezTo>
                  <a:lnTo>
                    <a:pt x="3334" y="2492"/>
                  </a:lnTo>
                  <a:cubicBezTo>
                    <a:pt x="2979" y="2292"/>
                    <a:pt x="2578" y="2191"/>
                    <a:pt x="2176" y="2191"/>
                  </a:cubicBezTo>
                  <a:cubicBezTo>
                    <a:pt x="1775" y="2191"/>
                    <a:pt x="1374" y="2292"/>
                    <a:pt x="1019" y="2492"/>
                  </a:cubicBezTo>
                  <a:lnTo>
                    <a:pt x="494" y="1165"/>
                  </a:lnTo>
                  <a:cubicBezTo>
                    <a:pt x="464" y="1073"/>
                    <a:pt x="464" y="949"/>
                    <a:pt x="494" y="887"/>
                  </a:cubicBezTo>
                  <a:lnTo>
                    <a:pt x="525" y="887"/>
                  </a:lnTo>
                  <a:cubicBezTo>
                    <a:pt x="556" y="795"/>
                    <a:pt x="618" y="702"/>
                    <a:pt x="710" y="671"/>
                  </a:cubicBezTo>
                  <a:cubicBezTo>
                    <a:pt x="1189" y="486"/>
                    <a:pt x="1690" y="394"/>
                    <a:pt x="2192" y="394"/>
                  </a:cubicBezTo>
                  <a:close/>
                  <a:moveTo>
                    <a:pt x="2207" y="0"/>
                  </a:moveTo>
                  <a:cubicBezTo>
                    <a:pt x="1659" y="0"/>
                    <a:pt x="1112" y="101"/>
                    <a:pt x="587" y="301"/>
                  </a:cubicBezTo>
                  <a:cubicBezTo>
                    <a:pt x="186" y="455"/>
                    <a:pt x="1" y="918"/>
                    <a:pt x="155" y="1289"/>
                  </a:cubicBezTo>
                  <a:lnTo>
                    <a:pt x="772" y="2894"/>
                  </a:lnTo>
                  <a:cubicBezTo>
                    <a:pt x="803" y="2955"/>
                    <a:pt x="834" y="2986"/>
                    <a:pt x="896" y="3017"/>
                  </a:cubicBezTo>
                  <a:cubicBezTo>
                    <a:pt x="957" y="3017"/>
                    <a:pt x="1019" y="3017"/>
                    <a:pt x="1081" y="2986"/>
                  </a:cubicBezTo>
                  <a:cubicBezTo>
                    <a:pt x="1420" y="2724"/>
                    <a:pt x="1814" y="2593"/>
                    <a:pt x="2207" y="2593"/>
                  </a:cubicBezTo>
                  <a:cubicBezTo>
                    <a:pt x="2601" y="2593"/>
                    <a:pt x="2994" y="2724"/>
                    <a:pt x="3334" y="2986"/>
                  </a:cubicBezTo>
                  <a:cubicBezTo>
                    <a:pt x="3365" y="3007"/>
                    <a:pt x="3402" y="3017"/>
                    <a:pt x="3441" y="3017"/>
                  </a:cubicBezTo>
                  <a:cubicBezTo>
                    <a:pt x="3519" y="3017"/>
                    <a:pt x="3601" y="2976"/>
                    <a:pt x="3642" y="2894"/>
                  </a:cubicBezTo>
                  <a:lnTo>
                    <a:pt x="4260" y="1289"/>
                  </a:lnTo>
                  <a:cubicBezTo>
                    <a:pt x="4414" y="918"/>
                    <a:pt x="4229" y="455"/>
                    <a:pt x="3827" y="301"/>
                  </a:cubicBezTo>
                  <a:cubicBezTo>
                    <a:pt x="3303" y="101"/>
                    <a:pt x="2755" y="0"/>
                    <a:pt x="220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49" name="Google Shape;1849;p48"/>
            <p:cNvSpPr/>
            <p:nvPr/>
          </p:nvSpPr>
          <p:spPr>
            <a:xfrm>
              <a:off x="2596788" y="2623281"/>
              <a:ext cx="94925" cy="102350"/>
            </a:xfrm>
            <a:custGeom>
              <a:avLst/>
              <a:gdLst/>
              <a:ahLst/>
              <a:cxnLst/>
              <a:rect l="l" t="t" r="r" b="b"/>
              <a:pathLst>
                <a:path w="3797" h="4094" extrusionOk="0">
                  <a:moveTo>
                    <a:pt x="2192" y="432"/>
                  </a:moveTo>
                  <a:cubicBezTo>
                    <a:pt x="2192" y="833"/>
                    <a:pt x="2254" y="1235"/>
                    <a:pt x="2439" y="1605"/>
                  </a:cubicBezTo>
                  <a:cubicBezTo>
                    <a:pt x="2624" y="1975"/>
                    <a:pt x="2902" y="2284"/>
                    <a:pt x="3241" y="2500"/>
                  </a:cubicBezTo>
                  <a:lnTo>
                    <a:pt x="2284" y="3580"/>
                  </a:lnTo>
                  <a:cubicBezTo>
                    <a:pt x="2198" y="3649"/>
                    <a:pt x="2092" y="3690"/>
                    <a:pt x="1988" y="3690"/>
                  </a:cubicBezTo>
                  <a:cubicBezTo>
                    <a:pt x="1907" y="3690"/>
                    <a:pt x="1827" y="3665"/>
                    <a:pt x="1760" y="3611"/>
                  </a:cubicBezTo>
                  <a:cubicBezTo>
                    <a:pt x="1019" y="2932"/>
                    <a:pt x="556" y="1975"/>
                    <a:pt x="464" y="988"/>
                  </a:cubicBezTo>
                  <a:cubicBezTo>
                    <a:pt x="464" y="772"/>
                    <a:pt x="587" y="617"/>
                    <a:pt x="772" y="587"/>
                  </a:cubicBezTo>
                  <a:lnTo>
                    <a:pt x="2192" y="432"/>
                  </a:lnTo>
                  <a:close/>
                  <a:moveTo>
                    <a:pt x="2439" y="0"/>
                  </a:moveTo>
                  <a:lnTo>
                    <a:pt x="741" y="185"/>
                  </a:lnTo>
                  <a:cubicBezTo>
                    <a:pt x="556" y="185"/>
                    <a:pt x="371" y="278"/>
                    <a:pt x="217" y="432"/>
                  </a:cubicBezTo>
                  <a:cubicBezTo>
                    <a:pt x="93" y="587"/>
                    <a:pt x="1" y="803"/>
                    <a:pt x="32" y="1019"/>
                  </a:cubicBezTo>
                  <a:cubicBezTo>
                    <a:pt x="93" y="1543"/>
                    <a:pt x="248" y="2099"/>
                    <a:pt x="494" y="2593"/>
                  </a:cubicBezTo>
                  <a:cubicBezTo>
                    <a:pt x="741" y="3086"/>
                    <a:pt x="1081" y="3518"/>
                    <a:pt x="1482" y="3889"/>
                  </a:cubicBezTo>
                  <a:cubicBezTo>
                    <a:pt x="1632" y="4024"/>
                    <a:pt x="1826" y="4093"/>
                    <a:pt x="2018" y="4093"/>
                  </a:cubicBezTo>
                  <a:cubicBezTo>
                    <a:pt x="2220" y="4093"/>
                    <a:pt x="2420" y="4016"/>
                    <a:pt x="2562" y="3858"/>
                  </a:cubicBezTo>
                  <a:lnTo>
                    <a:pt x="3735" y="2562"/>
                  </a:lnTo>
                  <a:cubicBezTo>
                    <a:pt x="3797" y="2469"/>
                    <a:pt x="3766" y="2315"/>
                    <a:pt x="3673" y="2253"/>
                  </a:cubicBezTo>
                  <a:cubicBezTo>
                    <a:pt x="2902" y="1883"/>
                    <a:pt x="2500" y="1080"/>
                    <a:pt x="2655" y="247"/>
                  </a:cubicBezTo>
                  <a:cubicBezTo>
                    <a:pt x="2686" y="124"/>
                    <a:pt x="2562" y="0"/>
                    <a:pt x="243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0" name="Google Shape;1850;p48"/>
            <p:cNvSpPr/>
            <p:nvPr/>
          </p:nvSpPr>
          <p:spPr>
            <a:xfrm>
              <a:off x="2724863" y="2623931"/>
              <a:ext cx="94925" cy="102000"/>
            </a:xfrm>
            <a:custGeom>
              <a:avLst/>
              <a:gdLst/>
              <a:ahLst/>
              <a:cxnLst/>
              <a:rect l="l" t="t" r="r" b="b"/>
              <a:pathLst>
                <a:path w="3797" h="4080" extrusionOk="0">
                  <a:moveTo>
                    <a:pt x="1606" y="437"/>
                  </a:moveTo>
                  <a:lnTo>
                    <a:pt x="3025" y="561"/>
                  </a:lnTo>
                  <a:cubicBezTo>
                    <a:pt x="3210" y="591"/>
                    <a:pt x="3365" y="746"/>
                    <a:pt x="3365" y="931"/>
                  </a:cubicBezTo>
                  <a:cubicBezTo>
                    <a:pt x="3272" y="1949"/>
                    <a:pt x="2809" y="2875"/>
                    <a:pt x="2038" y="3585"/>
                  </a:cubicBezTo>
                  <a:cubicBezTo>
                    <a:pt x="1966" y="3628"/>
                    <a:pt x="1881" y="3651"/>
                    <a:pt x="1798" y="3651"/>
                  </a:cubicBezTo>
                  <a:cubicBezTo>
                    <a:pt x="1703" y="3651"/>
                    <a:pt x="1610" y="3620"/>
                    <a:pt x="1544" y="3554"/>
                  </a:cubicBezTo>
                  <a:lnTo>
                    <a:pt x="556" y="2474"/>
                  </a:lnTo>
                  <a:cubicBezTo>
                    <a:pt x="896" y="2258"/>
                    <a:pt x="1174" y="1949"/>
                    <a:pt x="1359" y="1579"/>
                  </a:cubicBezTo>
                  <a:cubicBezTo>
                    <a:pt x="1544" y="1240"/>
                    <a:pt x="1606" y="838"/>
                    <a:pt x="1606" y="437"/>
                  </a:cubicBezTo>
                  <a:close/>
                  <a:moveTo>
                    <a:pt x="1343" y="0"/>
                  </a:moveTo>
                  <a:cubicBezTo>
                    <a:pt x="1217" y="0"/>
                    <a:pt x="1146" y="111"/>
                    <a:pt x="1174" y="221"/>
                  </a:cubicBezTo>
                  <a:cubicBezTo>
                    <a:pt x="1235" y="622"/>
                    <a:pt x="1174" y="1024"/>
                    <a:pt x="988" y="1394"/>
                  </a:cubicBezTo>
                  <a:cubicBezTo>
                    <a:pt x="803" y="1733"/>
                    <a:pt x="525" y="2042"/>
                    <a:pt x="155" y="2227"/>
                  </a:cubicBezTo>
                  <a:cubicBezTo>
                    <a:pt x="32" y="2289"/>
                    <a:pt x="1" y="2443"/>
                    <a:pt x="93" y="2536"/>
                  </a:cubicBezTo>
                  <a:lnTo>
                    <a:pt x="1235" y="3801"/>
                  </a:lnTo>
                  <a:lnTo>
                    <a:pt x="1235" y="3832"/>
                  </a:lnTo>
                  <a:cubicBezTo>
                    <a:pt x="1381" y="3994"/>
                    <a:pt x="1586" y="4079"/>
                    <a:pt x="1793" y="4079"/>
                  </a:cubicBezTo>
                  <a:cubicBezTo>
                    <a:pt x="1980" y="4079"/>
                    <a:pt x="2169" y="4009"/>
                    <a:pt x="2315" y="3863"/>
                  </a:cubicBezTo>
                  <a:cubicBezTo>
                    <a:pt x="2717" y="3492"/>
                    <a:pt x="3056" y="3060"/>
                    <a:pt x="3303" y="2567"/>
                  </a:cubicBezTo>
                  <a:cubicBezTo>
                    <a:pt x="3550" y="2073"/>
                    <a:pt x="3704" y="1517"/>
                    <a:pt x="3766" y="993"/>
                  </a:cubicBezTo>
                  <a:cubicBezTo>
                    <a:pt x="3797" y="561"/>
                    <a:pt x="3488" y="190"/>
                    <a:pt x="3056" y="159"/>
                  </a:cubicBezTo>
                  <a:lnTo>
                    <a:pt x="1390" y="5"/>
                  </a:lnTo>
                  <a:cubicBezTo>
                    <a:pt x="1373" y="2"/>
                    <a:pt x="1358" y="0"/>
                    <a:pt x="1343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1" name="Google Shape;1851;p48"/>
            <p:cNvSpPr/>
            <p:nvPr/>
          </p:nvSpPr>
          <p:spPr>
            <a:xfrm>
              <a:off x="2480288" y="2463956"/>
              <a:ext cx="432875" cy="345275"/>
            </a:xfrm>
            <a:custGeom>
              <a:avLst/>
              <a:gdLst/>
              <a:ahLst/>
              <a:cxnLst/>
              <a:rect l="l" t="t" r="r" b="b"/>
              <a:pathLst>
                <a:path w="17315" h="13811" extrusionOk="0">
                  <a:moveTo>
                    <a:pt x="9095" y="0"/>
                  </a:moveTo>
                  <a:cubicBezTo>
                    <a:pt x="7461" y="0"/>
                    <a:pt x="5802" y="576"/>
                    <a:pt x="4445" y="1806"/>
                  </a:cubicBezTo>
                  <a:cubicBezTo>
                    <a:pt x="4300" y="1951"/>
                    <a:pt x="4439" y="2171"/>
                    <a:pt x="4595" y="2171"/>
                  </a:cubicBezTo>
                  <a:cubicBezTo>
                    <a:pt x="4638" y="2171"/>
                    <a:pt x="4682" y="2154"/>
                    <a:pt x="4722" y="2114"/>
                  </a:cubicBezTo>
                  <a:cubicBezTo>
                    <a:pt x="5975" y="993"/>
                    <a:pt x="7537" y="442"/>
                    <a:pt x="9093" y="442"/>
                  </a:cubicBezTo>
                  <a:cubicBezTo>
                    <a:pt x="10835" y="442"/>
                    <a:pt x="12570" y="1132"/>
                    <a:pt x="13858" y="2485"/>
                  </a:cubicBezTo>
                  <a:cubicBezTo>
                    <a:pt x="16296" y="5077"/>
                    <a:pt x="16234" y="9120"/>
                    <a:pt x="13734" y="11620"/>
                  </a:cubicBezTo>
                  <a:cubicBezTo>
                    <a:pt x="12465" y="12905"/>
                    <a:pt x="10798" y="13545"/>
                    <a:pt x="9124" y="13545"/>
                  </a:cubicBezTo>
                  <a:cubicBezTo>
                    <a:pt x="7503" y="13545"/>
                    <a:pt x="5875" y="12943"/>
                    <a:pt x="4599" y="11743"/>
                  </a:cubicBezTo>
                  <a:cubicBezTo>
                    <a:pt x="2007" y="9305"/>
                    <a:pt x="1852" y="5262"/>
                    <a:pt x="4198" y="2639"/>
                  </a:cubicBezTo>
                  <a:cubicBezTo>
                    <a:pt x="4336" y="2478"/>
                    <a:pt x="4200" y="2283"/>
                    <a:pt x="4058" y="2283"/>
                  </a:cubicBezTo>
                  <a:cubicBezTo>
                    <a:pt x="4009" y="2283"/>
                    <a:pt x="3959" y="2306"/>
                    <a:pt x="3920" y="2361"/>
                  </a:cubicBezTo>
                  <a:cubicBezTo>
                    <a:pt x="1" y="6836"/>
                    <a:pt x="3179" y="13811"/>
                    <a:pt x="9136" y="13811"/>
                  </a:cubicBezTo>
                  <a:cubicBezTo>
                    <a:pt x="13981" y="13811"/>
                    <a:pt x="17314" y="8935"/>
                    <a:pt x="15555" y="4398"/>
                  </a:cubicBezTo>
                  <a:cubicBezTo>
                    <a:pt x="14457" y="1586"/>
                    <a:pt x="11809" y="0"/>
                    <a:pt x="9095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52" name="Google Shape;1852;p48"/>
            <p:cNvSpPr/>
            <p:nvPr/>
          </p:nvSpPr>
          <p:spPr>
            <a:xfrm>
              <a:off x="2545863" y="2492756"/>
              <a:ext cx="327175" cy="289200"/>
            </a:xfrm>
            <a:custGeom>
              <a:avLst/>
              <a:gdLst/>
              <a:ahLst/>
              <a:cxnLst/>
              <a:rect l="l" t="t" r="r" b="b"/>
              <a:pathLst>
                <a:path w="13087" h="11568" extrusionOk="0">
                  <a:moveTo>
                    <a:pt x="6529" y="0"/>
                  </a:moveTo>
                  <a:cubicBezTo>
                    <a:pt x="4734" y="0"/>
                    <a:pt x="2966" y="838"/>
                    <a:pt x="1822" y="2382"/>
                  </a:cubicBezTo>
                  <a:cubicBezTo>
                    <a:pt x="1" y="4913"/>
                    <a:pt x="495" y="8431"/>
                    <a:pt x="2964" y="10344"/>
                  </a:cubicBezTo>
                  <a:cubicBezTo>
                    <a:pt x="4012" y="11167"/>
                    <a:pt x="5261" y="11568"/>
                    <a:pt x="6506" y="11568"/>
                  </a:cubicBezTo>
                  <a:cubicBezTo>
                    <a:pt x="8154" y="11568"/>
                    <a:pt x="9796" y="10865"/>
                    <a:pt x="10957" y="9511"/>
                  </a:cubicBezTo>
                  <a:cubicBezTo>
                    <a:pt x="11018" y="9418"/>
                    <a:pt x="10988" y="9295"/>
                    <a:pt x="10926" y="9233"/>
                  </a:cubicBezTo>
                  <a:cubicBezTo>
                    <a:pt x="10887" y="9194"/>
                    <a:pt x="10843" y="9177"/>
                    <a:pt x="10800" y="9177"/>
                  </a:cubicBezTo>
                  <a:cubicBezTo>
                    <a:pt x="10741" y="9177"/>
                    <a:pt x="10684" y="9210"/>
                    <a:pt x="10648" y="9264"/>
                  </a:cubicBezTo>
                  <a:cubicBezTo>
                    <a:pt x="9557" y="10531"/>
                    <a:pt x="8005" y="11196"/>
                    <a:pt x="6442" y="11196"/>
                  </a:cubicBezTo>
                  <a:cubicBezTo>
                    <a:pt x="5265" y="11196"/>
                    <a:pt x="4082" y="10818"/>
                    <a:pt x="3087" y="10036"/>
                  </a:cubicBezTo>
                  <a:cubicBezTo>
                    <a:pt x="772" y="8215"/>
                    <a:pt x="340" y="4913"/>
                    <a:pt x="2069" y="2536"/>
                  </a:cubicBezTo>
                  <a:cubicBezTo>
                    <a:pt x="3136" y="1068"/>
                    <a:pt x="4793" y="283"/>
                    <a:pt x="6478" y="283"/>
                  </a:cubicBezTo>
                  <a:cubicBezTo>
                    <a:pt x="7521" y="283"/>
                    <a:pt x="8574" y="584"/>
                    <a:pt x="9506" y="1209"/>
                  </a:cubicBezTo>
                  <a:cubicBezTo>
                    <a:pt x="11944" y="2845"/>
                    <a:pt x="12654" y="6147"/>
                    <a:pt x="11080" y="8616"/>
                  </a:cubicBezTo>
                  <a:cubicBezTo>
                    <a:pt x="11018" y="8709"/>
                    <a:pt x="11049" y="8832"/>
                    <a:pt x="11142" y="8894"/>
                  </a:cubicBezTo>
                  <a:cubicBezTo>
                    <a:pt x="11175" y="8916"/>
                    <a:pt x="11211" y="8926"/>
                    <a:pt x="11248" y="8926"/>
                  </a:cubicBezTo>
                  <a:cubicBezTo>
                    <a:pt x="11314" y="8926"/>
                    <a:pt x="11380" y="8892"/>
                    <a:pt x="11420" y="8832"/>
                  </a:cubicBezTo>
                  <a:cubicBezTo>
                    <a:pt x="13086" y="6209"/>
                    <a:pt x="12315" y="2721"/>
                    <a:pt x="9753" y="993"/>
                  </a:cubicBezTo>
                  <a:cubicBezTo>
                    <a:pt x="8762" y="321"/>
                    <a:pt x="7641" y="0"/>
                    <a:pt x="652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1853" name="Google Shape;1853;p48"/>
          <p:cNvGrpSpPr/>
          <p:nvPr/>
        </p:nvGrpSpPr>
        <p:grpSpPr>
          <a:xfrm>
            <a:off x="2774923" y="3500415"/>
            <a:ext cx="368308" cy="338746"/>
            <a:chOff x="6195998" y="1983102"/>
            <a:chExt cx="368308" cy="338746"/>
          </a:xfrm>
        </p:grpSpPr>
        <p:sp>
          <p:nvSpPr>
            <p:cNvPr id="1854" name="Google Shape;1854;p48"/>
            <p:cNvSpPr/>
            <p:nvPr/>
          </p:nvSpPr>
          <p:spPr>
            <a:xfrm>
              <a:off x="6267289" y="2161012"/>
              <a:ext cx="67533" cy="67150"/>
            </a:xfrm>
            <a:custGeom>
              <a:avLst/>
              <a:gdLst/>
              <a:ahLst/>
              <a:cxnLst/>
              <a:rect l="l" t="t" r="r" b="b"/>
              <a:pathLst>
                <a:path w="2120" h="2108" extrusionOk="0">
                  <a:moveTo>
                    <a:pt x="1060" y="0"/>
                  </a:moveTo>
                  <a:cubicBezTo>
                    <a:pt x="953" y="0"/>
                    <a:pt x="882" y="71"/>
                    <a:pt x="882" y="179"/>
                  </a:cubicBezTo>
                  <a:lnTo>
                    <a:pt x="882" y="881"/>
                  </a:lnTo>
                  <a:lnTo>
                    <a:pt x="179" y="881"/>
                  </a:lnTo>
                  <a:cubicBezTo>
                    <a:pt x="84" y="881"/>
                    <a:pt x="0" y="953"/>
                    <a:pt x="0" y="1060"/>
                  </a:cubicBezTo>
                  <a:cubicBezTo>
                    <a:pt x="0" y="1143"/>
                    <a:pt x="84" y="1238"/>
                    <a:pt x="179" y="1238"/>
                  </a:cubicBezTo>
                  <a:lnTo>
                    <a:pt x="882" y="1238"/>
                  </a:lnTo>
                  <a:lnTo>
                    <a:pt x="882" y="1941"/>
                  </a:lnTo>
                  <a:cubicBezTo>
                    <a:pt x="882" y="2024"/>
                    <a:pt x="953" y="2107"/>
                    <a:pt x="1060" y="2107"/>
                  </a:cubicBezTo>
                  <a:cubicBezTo>
                    <a:pt x="1155" y="2107"/>
                    <a:pt x="1239" y="2036"/>
                    <a:pt x="1239" y="1941"/>
                  </a:cubicBezTo>
                  <a:lnTo>
                    <a:pt x="1239" y="1238"/>
                  </a:lnTo>
                  <a:lnTo>
                    <a:pt x="1941" y="1238"/>
                  </a:lnTo>
                  <a:cubicBezTo>
                    <a:pt x="2048" y="1238"/>
                    <a:pt x="2120" y="1167"/>
                    <a:pt x="2120" y="1060"/>
                  </a:cubicBezTo>
                  <a:cubicBezTo>
                    <a:pt x="2120" y="953"/>
                    <a:pt x="2036" y="881"/>
                    <a:pt x="1941" y="881"/>
                  </a:cubicBezTo>
                  <a:lnTo>
                    <a:pt x="1239" y="881"/>
                  </a:lnTo>
                  <a:lnTo>
                    <a:pt x="1239" y="179"/>
                  </a:lnTo>
                  <a:cubicBezTo>
                    <a:pt x="1239" y="95"/>
                    <a:pt x="1167" y="0"/>
                    <a:pt x="1060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dk1"/>
                </a:solidFill>
              </a:endParaRPr>
            </a:p>
          </p:txBody>
        </p:sp>
        <p:sp>
          <p:nvSpPr>
            <p:cNvPr id="1855" name="Google Shape;1855;p48"/>
            <p:cNvSpPr/>
            <p:nvPr/>
          </p:nvSpPr>
          <p:spPr>
            <a:xfrm>
              <a:off x="6235052" y="2128393"/>
              <a:ext cx="132007" cy="131625"/>
            </a:xfrm>
            <a:custGeom>
              <a:avLst/>
              <a:gdLst/>
              <a:ahLst/>
              <a:cxnLst/>
              <a:rect l="l" t="t" r="r" b="b"/>
              <a:pathLst>
                <a:path w="4144" h="4132" extrusionOk="0">
                  <a:moveTo>
                    <a:pt x="2072" y="357"/>
                  </a:moveTo>
                  <a:cubicBezTo>
                    <a:pt x="3013" y="357"/>
                    <a:pt x="3799" y="1131"/>
                    <a:pt x="3799" y="2084"/>
                  </a:cubicBezTo>
                  <a:cubicBezTo>
                    <a:pt x="3799" y="3024"/>
                    <a:pt x="3025" y="3798"/>
                    <a:pt x="2072" y="3798"/>
                  </a:cubicBezTo>
                  <a:cubicBezTo>
                    <a:pt x="1120" y="3798"/>
                    <a:pt x="370" y="3024"/>
                    <a:pt x="370" y="2084"/>
                  </a:cubicBezTo>
                  <a:cubicBezTo>
                    <a:pt x="370" y="1131"/>
                    <a:pt x="1143" y="357"/>
                    <a:pt x="2072" y="357"/>
                  </a:cubicBezTo>
                  <a:close/>
                  <a:moveTo>
                    <a:pt x="2072" y="0"/>
                  </a:moveTo>
                  <a:cubicBezTo>
                    <a:pt x="929" y="0"/>
                    <a:pt x="0" y="917"/>
                    <a:pt x="0" y="2072"/>
                  </a:cubicBezTo>
                  <a:cubicBezTo>
                    <a:pt x="0" y="3215"/>
                    <a:pt x="929" y="4132"/>
                    <a:pt x="2072" y="4132"/>
                  </a:cubicBezTo>
                  <a:cubicBezTo>
                    <a:pt x="3227" y="4132"/>
                    <a:pt x="4144" y="3215"/>
                    <a:pt x="4144" y="2072"/>
                  </a:cubicBezTo>
                  <a:cubicBezTo>
                    <a:pt x="4144" y="917"/>
                    <a:pt x="3227" y="0"/>
                    <a:pt x="2072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dk1"/>
                </a:solidFill>
              </a:endParaRPr>
            </a:p>
          </p:txBody>
        </p:sp>
        <p:sp>
          <p:nvSpPr>
            <p:cNvPr id="1856" name="Google Shape;1856;p48"/>
            <p:cNvSpPr/>
            <p:nvPr/>
          </p:nvSpPr>
          <p:spPr>
            <a:xfrm>
              <a:off x="6195998" y="1983102"/>
              <a:ext cx="368308" cy="338746"/>
            </a:xfrm>
            <a:custGeom>
              <a:avLst/>
              <a:gdLst/>
              <a:ahLst/>
              <a:cxnLst/>
              <a:rect l="l" t="t" r="r" b="b"/>
              <a:pathLst>
                <a:path w="11562" h="10634" extrusionOk="0">
                  <a:moveTo>
                    <a:pt x="3143" y="382"/>
                  </a:moveTo>
                  <a:lnTo>
                    <a:pt x="3143" y="1989"/>
                  </a:lnTo>
                  <a:lnTo>
                    <a:pt x="2227" y="1989"/>
                  </a:lnTo>
                  <a:lnTo>
                    <a:pt x="2227" y="382"/>
                  </a:lnTo>
                  <a:close/>
                  <a:moveTo>
                    <a:pt x="4382" y="382"/>
                  </a:moveTo>
                  <a:lnTo>
                    <a:pt x="4382" y="1989"/>
                  </a:lnTo>
                  <a:lnTo>
                    <a:pt x="3477" y="1989"/>
                  </a:lnTo>
                  <a:lnTo>
                    <a:pt x="3477" y="382"/>
                  </a:lnTo>
                  <a:close/>
                  <a:moveTo>
                    <a:pt x="5584" y="382"/>
                  </a:moveTo>
                  <a:lnTo>
                    <a:pt x="5584" y="1989"/>
                  </a:lnTo>
                  <a:lnTo>
                    <a:pt x="4727" y="1989"/>
                  </a:lnTo>
                  <a:lnTo>
                    <a:pt x="4727" y="382"/>
                  </a:lnTo>
                  <a:close/>
                  <a:moveTo>
                    <a:pt x="4846" y="2323"/>
                  </a:moveTo>
                  <a:lnTo>
                    <a:pt x="4846" y="2656"/>
                  </a:lnTo>
                  <a:lnTo>
                    <a:pt x="1750" y="2656"/>
                  </a:lnTo>
                  <a:lnTo>
                    <a:pt x="1750" y="2323"/>
                  </a:lnTo>
                  <a:close/>
                  <a:moveTo>
                    <a:pt x="7918" y="6073"/>
                  </a:moveTo>
                  <a:cubicBezTo>
                    <a:pt x="8442" y="6073"/>
                    <a:pt x="8894" y="6276"/>
                    <a:pt x="9251" y="6585"/>
                  </a:cubicBezTo>
                  <a:lnTo>
                    <a:pt x="6322" y="9514"/>
                  </a:lnTo>
                  <a:cubicBezTo>
                    <a:pt x="5144" y="8121"/>
                    <a:pt x="6203" y="6073"/>
                    <a:pt x="7918" y="6073"/>
                  </a:cubicBezTo>
                  <a:close/>
                  <a:moveTo>
                    <a:pt x="11204" y="6585"/>
                  </a:moveTo>
                  <a:lnTo>
                    <a:pt x="11204" y="7990"/>
                  </a:lnTo>
                  <a:cubicBezTo>
                    <a:pt x="11204" y="8776"/>
                    <a:pt x="10656" y="9431"/>
                    <a:pt x="9906" y="9562"/>
                  </a:cubicBezTo>
                  <a:cubicBezTo>
                    <a:pt x="10168" y="9193"/>
                    <a:pt x="10347" y="8669"/>
                    <a:pt x="10347" y="8181"/>
                  </a:cubicBezTo>
                  <a:cubicBezTo>
                    <a:pt x="10347" y="7764"/>
                    <a:pt x="10251" y="7550"/>
                    <a:pt x="10251" y="7538"/>
                  </a:cubicBezTo>
                  <a:cubicBezTo>
                    <a:pt x="10168" y="7192"/>
                    <a:pt x="10144" y="7228"/>
                    <a:pt x="10073" y="7073"/>
                  </a:cubicBezTo>
                  <a:cubicBezTo>
                    <a:pt x="9966" y="6883"/>
                    <a:pt x="9954" y="6823"/>
                    <a:pt x="9751" y="6585"/>
                  </a:cubicBezTo>
                  <a:close/>
                  <a:moveTo>
                    <a:pt x="9513" y="6823"/>
                  </a:moveTo>
                  <a:lnTo>
                    <a:pt x="9513" y="6823"/>
                  </a:lnTo>
                  <a:cubicBezTo>
                    <a:pt x="10704" y="8216"/>
                    <a:pt x="9632" y="10240"/>
                    <a:pt x="7918" y="10240"/>
                  </a:cubicBezTo>
                  <a:cubicBezTo>
                    <a:pt x="7890" y="10242"/>
                    <a:pt x="7862" y="10242"/>
                    <a:pt x="7834" y="10242"/>
                  </a:cubicBezTo>
                  <a:cubicBezTo>
                    <a:pt x="7345" y="10242"/>
                    <a:pt x="6910" y="10045"/>
                    <a:pt x="6572" y="9752"/>
                  </a:cubicBezTo>
                  <a:lnTo>
                    <a:pt x="9513" y="6823"/>
                  </a:lnTo>
                  <a:close/>
                  <a:moveTo>
                    <a:pt x="881" y="1"/>
                  </a:moveTo>
                  <a:cubicBezTo>
                    <a:pt x="786" y="1"/>
                    <a:pt x="703" y="84"/>
                    <a:pt x="703" y="180"/>
                  </a:cubicBezTo>
                  <a:lnTo>
                    <a:pt x="703" y="525"/>
                  </a:lnTo>
                  <a:cubicBezTo>
                    <a:pt x="703" y="620"/>
                    <a:pt x="774" y="703"/>
                    <a:pt x="881" y="703"/>
                  </a:cubicBezTo>
                  <a:cubicBezTo>
                    <a:pt x="976" y="703"/>
                    <a:pt x="1060" y="632"/>
                    <a:pt x="1060" y="525"/>
                  </a:cubicBezTo>
                  <a:lnTo>
                    <a:pt x="1060" y="358"/>
                  </a:lnTo>
                  <a:lnTo>
                    <a:pt x="1905" y="358"/>
                  </a:lnTo>
                  <a:lnTo>
                    <a:pt x="1905" y="1966"/>
                  </a:lnTo>
                  <a:lnTo>
                    <a:pt x="1060" y="1966"/>
                  </a:lnTo>
                  <a:lnTo>
                    <a:pt x="1060" y="1418"/>
                  </a:lnTo>
                  <a:cubicBezTo>
                    <a:pt x="1060" y="1323"/>
                    <a:pt x="976" y="1239"/>
                    <a:pt x="881" y="1239"/>
                  </a:cubicBezTo>
                  <a:cubicBezTo>
                    <a:pt x="786" y="1239"/>
                    <a:pt x="703" y="1311"/>
                    <a:pt x="703" y="1418"/>
                  </a:cubicBezTo>
                  <a:lnTo>
                    <a:pt x="703" y="2144"/>
                  </a:lnTo>
                  <a:cubicBezTo>
                    <a:pt x="703" y="2239"/>
                    <a:pt x="774" y="2323"/>
                    <a:pt x="881" y="2323"/>
                  </a:cubicBezTo>
                  <a:lnTo>
                    <a:pt x="1429" y="2323"/>
                  </a:lnTo>
                  <a:lnTo>
                    <a:pt x="1429" y="2656"/>
                  </a:lnTo>
                  <a:lnTo>
                    <a:pt x="905" y="2656"/>
                  </a:lnTo>
                  <a:cubicBezTo>
                    <a:pt x="405" y="2656"/>
                    <a:pt x="0" y="3049"/>
                    <a:pt x="0" y="3561"/>
                  </a:cubicBezTo>
                  <a:lnTo>
                    <a:pt x="0" y="9693"/>
                  </a:lnTo>
                  <a:cubicBezTo>
                    <a:pt x="0" y="10193"/>
                    <a:pt x="405" y="10598"/>
                    <a:pt x="905" y="10598"/>
                  </a:cubicBezTo>
                  <a:lnTo>
                    <a:pt x="3774" y="10598"/>
                  </a:lnTo>
                  <a:cubicBezTo>
                    <a:pt x="3882" y="10598"/>
                    <a:pt x="3953" y="10526"/>
                    <a:pt x="3953" y="10419"/>
                  </a:cubicBezTo>
                  <a:cubicBezTo>
                    <a:pt x="3953" y="10336"/>
                    <a:pt x="3882" y="10240"/>
                    <a:pt x="3774" y="10240"/>
                  </a:cubicBezTo>
                  <a:lnTo>
                    <a:pt x="905" y="10240"/>
                  </a:lnTo>
                  <a:cubicBezTo>
                    <a:pt x="595" y="10240"/>
                    <a:pt x="357" y="9990"/>
                    <a:pt x="357" y="9693"/>
                  </a:cubicBezTo>
                  <a:lnTo>
                    <a:pt x="357" y="3561"/>
                  </a:lnTo>
                  <a:cubicBezTo>
                    <a:pt x="357" y="3251"/>
                    <a:pt x="607" y="3013"/>
                    <a:pt x="905" y="3013"/>
                  </a:cubicBezTo>
                  <a:lnTo>
                    <a:pt x="5739" y="3013"/>
                  </a:lnTo>
                  <a:cubicBezTo>
                    <a:pt x="6060" y="3013"/>
                    <a:pt x="6298" y="3263"/>
                    <a:pt x="6298" y="3561"/>
                  </a:cubicBezTo>
                  <a:lnTo>
                    <a:pt x="6298" y="6359"/>
                  </a:lnTo>
                  <a:lnTo>
                    <a:pt x="6251" y="6407"/>
                  </a:lnTo>
                  <a:cubicBezTo>
                    <a:pt x="6191" y="6466"/>
                    <a:pt x="6132" y="6538"/>
                    <a:pt x="6072" y="6609"/>
                  </a:cubicBezTo>
                  <a:cubicBezTo>
                    <a:pt x="5917" y="6788"/>
                    <a:pt x="5941" y="6752"/>
                    <a:pt x="5787" y="7026"/>
                  </a:cubicBezTo>
                  <a:cubicBezTo>
                    <a:pt x="5715" y="7180"/>
                    <a:pt x="5679" y="7169"/>
                    <a:pt x="5584" y="7538"/>
                  </a:cubicBezTo>
                  <a:cubicBezTo>
                    <a:pt x="5584" y="7550"/>
                    <a:pt x="5477" y="7776"/>
                    <a:pt x="5477" y="8181"/>
                  </a:cubicBezTo>
                  <a:cubicBezTo>
                    <a:pt x="5477" y="8502"/>
                    <a:pt x="5536" y="8835"/>
                    <a:pt x="5667" y="9133"/>
                  </a:cubicBezTo>
                  <a:cubicBezTo>
                    <a:pt x="5703" y="9181"/>
                    <a:pt x="5727" y="9228"/>
                    <a:pt x="5763" y="9288"/>
                  </a:cubicBezTo>
                  <a:cubicBezTo>
                    <a:pt x="5917" y="9621"/>
                    <a:pt x="5906" y="9562"/>
                    <a:pt x="6037" y="9728"/>
                  </a:cubicBezTo>
                  <a:cubicBezTo>
                    <a:pt x="6096" y="9776"/>
                    <a:pt x="6144" y="9859"/>
                    <a:pt x="6203" y="9919"/>
                  </a:cubicBezTo>
                  <a:lnTo>
                    <a:pt x="6239" y="9943"/>
                  </a:lnTo>
                  <a:cubicBezTo>
                    <a:pt x="6144" y="10145"/>
                    <a:pt x="5953" y="10276"/>
                    <a:pt x="5727" y="10276"/>
                  </a:cubicBezTo>
                  <a:lnTo>
                    <a:pt x="4548" y="10276"/>
                  </a:lnTo>
                  <a:cubicBezTo>
                    <a:pt x="4465" y="10276"/>
                    <a:pt x="4370" y="10347"/>
                    <a:pt x="4370" y="10455"/>
                  </a:cubicBezTo>
                  <a:cubicBezTo>
                    <a:pt x="4370" y="10538"/>
                    <a:pt x="4453" y="10633"/>
                    <a:pt x="4548" y="10633"/>
                  </a:cubicBezTo>
                  <a:lnTo>
                    <a:pt x="5727" y="10633"/>
                  </a:lnTo>
                  <a:cubicBezTo>
                    <a:pt x="6060" y="10633"/>
                    <a:pt x="6358" y="10455"/>
                    <a:pt x="6501" y="10169"/>
                  </a:cubicBezTo>
                  <a:cubicBezTo>
                    <a:pt x="6931" y="10472"/>
                    <a:pt x="7425" y="10620"/>
                    <a:pt x="7915" y="10620"/>
                  </a:cubicBezTo>
                  <a:cubicBezTo>
                    <a:pt x="8523" y="10620"/>
                    <a:pt x="9123" y="10391"/>
                    <a:pt x="9585" y="9943"/>
                  </a:cubicBezTo>
                  <a:cubicBezTo>
                    <a:pt x="9606" y="9943"/>
                    <a:pt x="9627" y="9944"/>
                    <a:pt x="9648" y="9944"/>
                  </a:cubicBezTo>
                  <a:cubicBezTo>
                    <a:pt x="10702" y="9944"/>
                    <a:pt x="11549" y="9076"/>
                    <a:pt x="11549" y="8026"/>
                  </a:cubicBezTo>
                  <a:lnTo>
                    <a:pt x="11549" y="4847"/>
                  </a:lnTo>
                  <a:cubicBezTo>
                    <a:pt x="11561" y="3966"/>
                    <a:pt x="10978" y="3192"/>
                    <a:pt x="10144" y="2966"/>
                  </a:cubicBezTo>
                  <a:cubicBezTo>
                    <a:pt x="10132" y="2962"/>
                    <a:pt x="10118" y="2960"/>
                    <a:pt x="10105" y="2960"/>
                  </a:cubicBezTo>
                  <a:cubicBezTo>
                    <a:pt x="10031" y="2960"/>
                    <a:pt x="9952" y="3014"/>
                    <a:pt x="9942" y="3085"/>
                  </a:cubicBezTo>
                  <a:cubicBezTo>
                    <a:pt x="9906" y="3180"/>
                    <a:pt x="9966" y="3275"/>
                    <a:pt x="10061" y="3299"/>
                  </a:cubicBezTo>
                  <a:cubicBezTo>
                    <a:pt x="10740" y="3490"/>
                    <a:pt x="11204" y="4109"/>
                    <a:pt x="11204" y="4811"/>
                  </a:cubicBezTo>
                  <a:lnTo>
                    <a:pt x="11204" y="6228"/>
                  </a:lnTo>
                  <a:lnTo>
                    <a:pt x="9394" y="6228"/>
                  </a:lnTo>
                  <a:cubicBezTo>
                    <a:pt x="9251" y="6121"/>
                    <a:pt x="9275" y="6133"/>
                    <a:pt x="9120" y="6061"/>
                  </a:cubicBezTo>
                  <a:cubicBezTo>
                    <a:pt x="8882" y="5930"/>
                    <a:pt x="8894" y="5942"/>
                    <a:pt x="8704" y="5871"/>
                  </a:cubicBezTo>
                  <a:cubicBezTo>
                    <a:pt x="8465" y="5776"/>
                    <a:pt x="8454" y="5776"/>
                    <a:pt x="8239" y="5752"/>
                  </a:cubicBezTo>
                  <a:cubicBezTo>
                    <a:pt x="8180" y="5728"/>
                    <a:pt x="8120" y="5716"/>
                    <a:pt x="8061" y="5716"/>
                  </a:cubicBezTo>
                  <a:lnTo>
                    <a:pt x="8061" y="4799"/>
                  </a:lnTo>
                  <a:cubicBezTo>
                    <a:pt x="8061" y="4037"/>
                    <a:pt x="8620" y="3382"/>
                    <a:pt x="9358" y="3251"/>
                  </a:cubicBezTo>
                  <a:cubicBezTo>
                    <a:pt x="9454" y="3228"/>
                    <a:pt x="9525" y="3144"/>
                    <a:pt x="9513" y="3037"/>
                  </a:cubicBezTo>
                  <a:cubicBezTo>
                    <a:pt x="9491" y="2960"/>
                    <a:pt x="9418" y="2893"/>
                    <a:pt x="9322" y="2893"/>
                  </a:cubicBezTo>
                  <a:cubicBezTo>
                    <a:pt x="9315" y="2893"/>
                    <a:pt x="9307" y="2893"/>
                    <a:pt x="9299" y="2894"/>
                  </a:cubicBezTo>
                  <a:cubicBezTo>
                    <a:pt x="8382" y="3061"/>
                    <a:pt x="7727" y="3847"/>
                    <a:pt x="7727" y="4787"/>
                  </a:cubicBezTo>
                  <a:lnTo>
                    <a:pt x="7727" y="5716"/>
                  </a:lnTo>
                  <a:cubicBezTo>
                    <a:pt x="7322" y="5752"/>
                    <a:pt x="6965" y="5871"/>
                    <a:pt x="6632" y="6073"/>
                  </a:cubicBezTo>
                  <a:lnTo>
                    <a:pt x="6632" y="3549"/>
                  </a:lnTo>
                  <a:cubicBezTo>
                    <a:pt x="6632" y="3037"/>
                    <a:pt x="6239" y="2632"/>
                    <a:pt x="5727" y="2632"/>
                  </a:cubicBezTo>
                  <a:lnTo>
                    <a:pt x="5203" y="2632"/>
                  </a:lnTo>
                  <a:lnTo>
                    <a:pt x="5203" y="2311"/>
                  </a:lnTo>
                  <a:lnTo>
                    <a:pt x="5763" y="2311"/>
                  </a:lnTo>
                  <a:cubicBezTo>
                    <a:pt x="5846" y="2311"/>
                    <a:pt x="5941" y="2239"/>
                    <a:pt x="5941" y="2132"/>
                  </a:cubicBezTo>
                  <a:lnTo>
                    <a:pt x="5941" y="180"/>
                  </a:lnTo>
                  <a:cubicBezTo>
                    <a:pt x="5941" y="96"/>
                    <a:pt x="5858" y="1"/>
                    <a:pt x="57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dk1"/>
                </a:solidFill>
              </a:endParaRPr>
            </a:p>
          </p:txBody>
        </p:sp>
      </p:grpSp>
      <p:grpSp>
        <p:nvGrpSpPr>
          <p:cNvPr id="1857" name="Google Shape;1857;p48"/>
          <p:cNvGrpSpPr/>
          <p:nvPr/>
        </p:nvGrpSpPr>
        <p:grpSpPr>
          <a:xfrm>
            <a:off x="6632150" y="3335950"/>
            <a:ext cx="1792512" cy="882300"/>
            <a:chOff x="3676075" y="2872675"/>
            <a:chExt cx="1792512" cy="882300"/>
          </a:xfrm>
        </p:grpSpPr>
        <p:sp>
          <p:nvSpPr>
            <p:cNvPr id="1858" name="Google Shape;1858;p48"/>
            <p:cNvSpPr txBox="1"/>
            <p:nvPr/>
          </p:nvSpPr>
          <p:spPr>
            <a:xfrm flipH="1">
              <a:off x="3676075" y="2872675"/>
              <a:ext cx="1792500" cy="387600"/>
            </a:xfrm>
            <a:prstGeom prst="rect">
              <a:avLst/>
            </a:prstGeom>
            <a:noFill/>
            <a:ln w="1905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sz="1200" b="1" dirty="0">
                  <a:solidFill>
                    <a:schemeClr val="accent3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بنویسید</a:t>
              </a:r>
              <a:endParaRPr lang="en-US" sz="1200" b="1" dirty="0">
                <a:solidFill>
                  <a:schemeClr val="accent3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  <p:sp>
          <p:nvSpPr>
            <p:cNvPr id="1859" name="Google Shape;1859;p48"/>
            <p:cNvSpPr txBox="1"/>
            <p:nvPr/>
          </p:nvSpPr>
          <p:spPr>
            <a:xfrm flipH="1">
              <a:off x="3676087" y="3260275"/>
              <a:ext cx="17925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100" dirty="0">
                  <a:solidFill>
                    <a:srgbClr val="16191F"/>
                  </a:solidFill>
                  <a:latin typeface="Shabnam" panose="020B0603030804020204" pitchFamily="34" charset="-78"/>
                  <a:cs typeface="Shabnam" panose="020B0603030804020204" pitchFamily="34" charset="-78"/>
                </a:rPr>
                <a:t>فروشگاه مینارو ارائه دهنده انواع فایل های کاربردی</a:t>
              </a:r>
              <a:endParaRPr lang="fa-IR" sz="1100" dirty="0">
                <a:solidFill>
                  <a:srgbClr val="16191F"/>
                </a:solidFill>
                <a:latin typeface="Shabnam" panose="020B0603030804020204" pitchFamily="34" charset="-78"/>
                <a:cs typeface="Shabnam" panose="020B0603030804020204" pitchFamily="34" charset="-78"/>
                <a:sym typeface="Roboto"/>
              </a:endParaRPr>
            </a:p>
          </p:txBody>
        </p:sp>
      </p:grpSp>
      <p:grpSp>
        <p:nvGrpSpPr>
          <p:cNvPr id="1860" name="Google Shape;1860;p48"/>
          <p:cNvGrpSpPr/>
          <p:nvPr/>
        </p:nvGrpSpPr>
        <p:grpSpPr>
          <a:xfrm>
            <a:off x="5967067" y="3458737"/>
            <a:ext cx="436277" cy="422018"/>
            <a:chOff x="6307938" y="1923106"/>
            <a:chExt cx="354150" cy="342575"/>
          </a:xfrm>
        </p:grpSpPr>
        <p:sp>
          <p:nvSpPr>
            <p:cNvPr id="1861" name="Google Shape;1861;p48"/>
            <p:cNvSpPr/>
            <p:nvPr/>
          </p:nvSpPr>
          <p:spPr>
            <a:xfrm>
              <a:off x="6392038" y="2170181"/>
              <a:ext cx="17675" cy="14550"/>
            </a:xfrm>
            <a:custGeom>
              <a:avLst/>
              <a:gdLst/>
              <a:ahLst/>
              <a:cxnLst/>
              <a:rect l="l" t="t" r="r" b="b"/>
              <a:pathLst>
                <a:path w="707" h="582" extrusionOk="0">
                  <a:moveTo>
                    <a:pt x="243" y="1"/>
                  </a:moveTo>
                  <a:cubicBezTo>
                    <a:pt x="193" y="1"/>
                    <a:pt x="139" y="24"/>
                    <a:pt x="93" y="70"/>
                  </a:cubicBezTo>
                  <a:cubicBezTo>
                    <a:pt x="0" y="132"/>
                    <a:pt x="0" y="255"/>
                    <a:pt x="93" y="348"/>
                  </a:cubicBezTo>
                  <a:lnTo>
                    <a:pt x="309" y="533"/>
                  </a:lnTo>
                  <a:cubicBezTo>
                    <a:pt x="350" y="567"/>
                    <a:pt x="393" y="582"/>
                    <a:pt x="435" y="582"/>
                  </a:cubicBezTo>
                  <a:cubicBezTo>
                    <a:pt x="583" y="582"/>
                    <a:pt x="707" y="400"/>
                    <a:pt x="587" y="255"/>
                  </a:cubicBezTo>
                  <a:lnTo>
                    <a:pt x="371" y="70"/>
                  </a:lnTo>
                  <a:cubicBezTo>
                    <a:pt x="340" y="24"/>
                    <a:pt x="293" y="1"/>
                    <a:pt x="24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2" name="Google Shape;1862;p48"/>
            <p:cNvSpPr/>
            <p:nvPr/>
          </p:nvSpPr>
          <p:spPr>
            <a:xfrm>
              <a:off x="6446338" y="2114081"/>
              <a:ext cx="18250" cy="15625"/>
            </a:xfrm>
            <a:custGeom>
              <a:avLst/>
              <a:gdLst/>
              <a:ahLst/>
              <a:cxnLst/>
              <a:rect l="l" t="t" r="r" b="b"/>
              <a:pathLst>
                <a:path w="730" h="625" extrusionOk="0">
                  <a:moveTo>
                    <a:pt x="299" y="1"/>
                  </a:moveTo>
                  <a:cubicBezTo>
                    <a:pt x="132" y="1"/>
                    <a:pt x="0" y="204"/>
                    <a:pt x="143" y="370"/>
                  </a:cubicBezTo>
                  <a:lnTo>
                    <a:pt x="359" y="555"/>
                  </a:lnTo>
                  <a:cubicBezTo>
                    <a:pt x="390" y="601"/>
                    <a:pt x="444" y="624"/>
                    <a:pt x="498" y="624"/>
                  </a:cubicBezTo>
                  <a:cubicBezTo>
                    <a:pt x="552" y="624"/>
                    <a:pt x="606" y="601"/>
                    <a:pt x="637" y="555"/>
                  </a:cubicBezTo>
                  <a:cubicBezTo>
                    <a:pt x="729" y="462"/>
                    <a:pt x="729" y="339"/>
                    <a:pt x="637" y="277"/>
                  </a:cubicBezTo>
                  <a:lnTo>
                    <a:pt x="451" y="61"/>
                  </a:lnTo>
                  <a:cubicBezTo>
                    <a:pt x="402" y="19"/>
                    <a:pt x="349" y="1"/>
                    <a:pt x="29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3" name="Google Shape;1863;p48"/>
            <p:cNvSpPr/>
            <p:nvPr/>
          </p:nvSpPr>
          <p:spPr>
            <a:xfrm>
              <a:off x="6417888" y="2139506"/>
              <a:ext cx="25100" cy="24725"/>
            </a:xfrm>
            <a:custGeom>
              <a:avLst/>
              <a:gdLst/>
              <a:ahLst/>
              <a:cxnLst/>
              <a:rect l="l" t="t" r="r" b="b"/>
              <a:pathLst>
                <a:path w="1004" h="989" extrusionOk="0">
                  <a:moveTo>
                    <a:pt x="787" y="1"/>
                  </a:moveTo>
                  <a:cubicBezTo>
                    <a:pt x="664" y="32"/>
                    <a:pt x="571" y="124"/>
                    <a:pt x="602" y="217"/>
                  </a:cubicBezTo>
                  <a:cubicBezTo>
                    <a:pt x="602" y="402"/>
                    <a:pt x="448" y="556"/>
                    <a:pt x="262" y="556"/>
                  </a:cubicBezTo>
                  <a:cubicBezTo>
                    <a:pt x="248" y="553"/>
                    <a:pt x="234" y="551"/>
                    <a:pt x="221" y="551"/>
                  </a:cubicBezTo>
                  <a:cubicBezTo>
                    <a:pt x="20" y="551"/>
                    <a:pt x="0" y="959"/>
                    <a:pt x="210" y="959"/>
                  </a:cubicBezTo>
                  <a:cubicBezTo>
                    <a:pt x="217" y="959"/>
                    <a:pt x="224" y="959"/>
                    <a:pt x="232" y="958"/>
                  </a:cubicBezTo>
                  <a:lnTo>
                    <a:pt x="232" y="989"/>
                  </a:lnTo>
                  <a:cubicBezTo>
                    <a:pt x="664" y="989"/>
                    <a:pt x="1003" y="649"/>
                    <a:pt x="1003" y="217"/>
                  </a:cubicBezTo>
                  <a:cubicBezTo>
                    <a:pt x="972" y="94"/>
                    <a:pt x="880" y="1"/>
                    <a:pt x="78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4" name="Google Shape;1864;p48"/>
            <p:cNvSpPr/>
            <p:nvPr/>
          </p:nvSpPr>
          <p:spPr>
            <a:xfrm>
              <a:off x="6355763" y="2078431"/>
              <a:ext cx="162500" cy="143275"/>
            </a:xfrm>
            <a:custGeom>
              <a:avLst/>
              <a:gdLst/>
              <a:ahLst/>
              <a:cxnLst/>
              <a:rect l="l" t="t" r="r" b="b"/>
              <a:pathLst>
                <a:path w="6500" h="5731" extrusionOk="0">
                  <a:moveTo>
                    <a:pt x="4301" y="502"/>
                  </a:moveTo>
                  <a:cubicBezTo>
                    <a:pt x="5095" y="502"/>
                    <a:pt x="5764" y="1492"/>
                    <a:pt x="5093" y="2259"/>
                  </a:cubicBezTo>
                  <a:lnTo>
                    <a:pt x="2315" y="5036"/>
                  </a:lnTo>
                  <a:cubicBezTo>
                    <a:pt x="2088" y="5257"/>
                    <a:pt x="1834" y="5349"/>
                    <a:pt x="1590" y="5349"/>
                  </a:cubicBezTo>
                  <a:cubicBezTo>
                    <a:pt x="776" y="5349"/>
                    <a:pt x="74" y="4315"/>
                    <a:pt x="834" y="3555"/>
                  </a:cubicBezTo>
                  <a:lnTo>
                    <a:pt x="3612" y="777"/>
                  </a:lnTo>
                  <a:cubicBezTo>
                    <a:pt x="3832" y="584"/>
                    <a:pt x="4072" y="502"/>
                    <a:pt x="4301" y="502"/>
                  </a:cubicBezTo>
                  <a:close/>
                  <a:moveTo>
                    <a:pt x="4379" y="1"/>
                  </a:moveTo>
                  <a:cubicBezTo>
                    <a:pt x="4025" y="1"/>
                    <a:pt x="3657" y="147"/>
                    <a:pt x="3334" y="500"/>
                  </a:cubicBezTo>
                  <a:lnTo>
                    <a:pt x="556" y="3277"/>
                  </a:lnTo>
                  <a:cubicBezTo>
                    <a:pt x="1" y="3833"/>
                    <a:pt x="1" y="4759"/>
                    <a:pt x="556" y="5314"/>
                  </a:cubicBezTo>
                  <a:cubicBezTo>
                    <a:pt x="834" y="5592"/>
                    <a:pt x="1204" y="5731"/>
                    <a:pt x="1575" y="5731"/>
                  </a:cubicBezTo>
                  <a:cubicBezTo>
                    <a:pt x="1945" y="5731"/>
                    <a:pt x="2315" y="5592"/>
                    <a:pt x="2593" y="5314"/>
                  </a:cubicBezTo>
                  <a:lnTo>
                    <a:pt x="5371" y="2537"/>
                  </a:lnTo>
                  <a:cubicBezTo>
                    <a:pt x="6500" y="1502"/>
                    <a:pt x="5514" y="1"/>
                    <a:pt x="437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5" name="Google Shape;1865;p48"/>
            <p:cNvSpPr/>
            <p:nvPr/>
          </p:nvSpPr>
          <p:spPr>
            <a:xfrm>
              <a:off x="6539388" y="1982906"/>
              <a:ext cx="17475" cy="13900"/>
            </a:xfrm>
            <a:custGeom>
              <a:avLst/>
              <a:gdLst/>
              <a:ahLst/>
              <a:cxnLst/>
              <a:rect l="l" t="t" r="r" b="b"/>
              <a:pathLst>
                <a:path w="699" h="556" extrusionOk="0">
                  <a:moveTo>
                    <a:pt x="416" y="1"/>
                  </a:moveTo>
                  <a:cubicBezTo>
                    <a:pt x="370" y="1"/>
                    <a:pt x="322" y="19"/>
                    <a:pt x="279" y="62"/>
                  </a:cubicBezTo>
                  <a:lnTo>
                    <a:pt x="124" y="216"/>
                  </a:lnTo>
                  <a:cubicBezTo>
                    <a:pt x="1" y="340"/>
                    <a:pt x="93" y="556"/>
                    <a:pt x="279" y="556"/>
                  </a:cubicBezTo>
                  <a:cubicBezTo>
                    <a:pt x="309" y="556"/>
                    <a:pt x="371" y="556"/>
                    <a:pt x="402" y="494"/>
                  </a:cubicBezTo>
                  <a:lnTo>
                    <a:pt x="556" y="340"/>
                  </a:lnTo>
                  <a:cubicBezTo>
                    <a:pt x="698" y="197"/>
                    <a:pt x="568" y="1"/>
                    <a:pt x="41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6" name="Google Shape;1866;p48"/>
            <p:cNvSpPr/>
            <p:nvPr/>
          </p:nvSpPr>
          <p:spPr>
            <a:xfrm>
              <a:off x="6583363" y="2026106"/>
              <a:ext cx="16700" cy="13900"/>
            </a:xfrm>
            <a:custGeom>
              <a:avLst/>
              <a:gdLst/>
              <a:ahLst/>
              <a:cxnLst/>
              <a:rect l="l" t="t" r="r" b="b"/>
              <a:pathLst>
                <a:path w="668" h="556" extrusionOk="0">
                  <a:moveTo>
                    <a:pt x="371" y="1"/>
                  </a:moveTo>
                  <a:cubicBezTo>
                    <a:pt x="321" y="1"/>
                    <a:pt x="267" y="19"/>
                    <a:pt x="217" y="62"/>
                  </a:cubicBezTo>
                  <a:lnTo>
                    <a:pt x="63" y="216"/>
                  </a:lnTo>
                  <a:cubicBezTo>
                    <a:pt x="1" y="278"/>
                    <a:pt x="1" y="402"/>
                    <a:pt x="63" y="494"/>
                  </a:cubicBezTo>
                  <a:cubicBezTo>
                    <a:pt x="124" y="525"/>
                    <a:pt x="155" y="556"/>
                    <a:pt x="217" y="556"/>
                  </a:cubicBezTo>
                  <a:cubicBezTo>
                    <a:pt x="279" y="556"/>
                    <a:pt x="310" y="525"/>
                    <a:pt x="371" y="494"/>
                  </a:cubicBezTo>
                  <a:lnTo>
                    <a:pt x="526" y="340"/>
                  </a:lnTo>
                  <a:cubicBezTo>
                    <a:pt x="668" y="198"/>
                    <a:pt x="537" y="1"/>
                    <a:pt x="371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7" name="Google Shape;1867;p48"/>
            <p:cNvSpPr/>
            <p:nvPr/>
          </p:nvSpPr>
          <p:spPr>
            <a:xfrm>
              <a:off x="6557913" y="2004481"/>
              <a:ext cx="20075" cy="19325"/>
            </a:xfrm>
            <a:custGeom>
              <a:avLst/>
              <a:gdLst/>
              <a:ahLst/>
              <a:cxnLst/>
              <a:rect l="l" t="t" r="r" b="b"/>
              <a:pathLst>
                <a:path w="803" h="773" extrusionOk="0">
                  <a:moveTo>
                    <a:pt x="177" y="0"/>
                  </a:moveTo>
                  <a:cubicBezTo>
                    <a:pt x="103" y="0"/>
                    <a:pt x="29" y="40"/>
                    <a:pt x="1" y="125"/>
                  </a:cubicBezTo>
                  <a:cubicBezTo>
                    <a:pt x="1" y="279"/>
                    <a:pt x="62" y="464"/>
                    <a:pt x="186" y="588"/>
                  </a:cubicBezTo>
                  <a:cubicBezTo>
                    <a:pt x="309" y="711"/>
                    <a:pt x="463" y="773"/>
                    <a:pt x="649" y="773"/>
                  </a:cubicBezTo>
                  <a:cubicBezTo>
                    <a:pt x="803" y="680"/>
                    <a:pt x="803" y="433"/>
                    <a:pt x="618" y="372"/>
                  </a:cubicBezTo>
                  <a:lnTo>
                    <a:pt x="587" y="372"/>
                  </a:lnTo>
                  <a:cubicBezTo>
                    <a:pt x="463" y="372"/>
                    <a:pt x="371" y="279"/>
                    <a:pt x="371" y="156"/>
                  </a:cubicBezTo>
                  <a:cubicBezTo>
                    <a:pt x="354" y="55"/>
                    <a:pt x="265" y="0"/>
                    <a:pt x="17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8" name="Google Shape;1868;p48"/>
            <p:cNvSpPr/>
            <p:nvPr/>
          </p:nvSpPr>
          <p:spPr>
            <a:xfrm>
              <a:off x="6503013" y="1957856"/>
              <a:ext cx="123600" cy="109925"/>
            </a:xfrm>
            <a:custGeom>
              <a:avLst/>
              <a:gdLst/>
              <a:ahLst/>
              <a:cxnLst/>
              <a:rect l="l" t="t" r="r" b="b"/>
              <a:pathLst>
                <a:path w="4944" h="4397" extrusionOk="0">
                  <a:moveTo>
                    <a:pt x="1548" y="366"/>
                  </a:moveTo>
                  <a:cubicBezTo>
                    <a:pt x="1733" y="366"/>
                    <a:pt x="1921" y="439"/>
                    <a:pt x="2073" y="601"/>
                  </a:cubicBezTo>
                  <a:lnTo>
                    <a:pt x="4203" y="2730"/>
                  </a:lnTo>
                  <a:cubicBezTo>
                    <a:pt x="4746" y="3274"/>
                    <a:pt x="4240" y="4016"/>
                    <a:pt x="3669" y="4016"/>
                  </a:cubicBezTo>
                  <a:cubicBezTo>
                    <a:pt x="3494" y="4016"/>
                    <a:pt x="3312" y="3946"/>
                    <a:pt x="3153" y="3780"/>
                  </a:cubicBezTo>
                  <a:lnTo>
                    <a:pt x="1024" y="1650"/>
                  </a:lnTo>
                  <a:cubicBezTo>
                    <a:pt x="869" y="1496"/>
                    <a:pt x="808" y="1311"/>
                    <a:pt x="808" y="1126"/>
                  </a:cubicBezTo>
                  <a:cubicBezTo>
                    <a:pt x="808" y="669"/>
                    <a:pt x="1170" y="366"/>
                    <a:pt x="1548" y="366"/>
                  </a:cubicBezTo>
                  <a:close/>
                  <a:moveTo>
                    <a:pt x="1607" y="1"/>
                  </a:moveTo>
                  <a:cubicBezTo>
                    <a:pt x="735" y="1"/>
                    <a:pt x="0" y="1086"/>
                    <a:pt x="746" y="1928"/>
                  </a:cubicBezTo>
                  <a:lnTo>
                    <a:pt x="2875" y="4057"/>
                  </a:lnTo>
                  <a:cubicBezTo>
                    <a:pt x="3091" y="4273"/>
                    <a:pt x="3369" y="4397"/>
                    <a:pt x="3678" y="4397"/>
                  </a:cubicBezTo>
                  <a:cubicBezTo>
                    <a:pt x="3986" y="4397"/>
                    <a:pt x="4264" y="4273"/>
                    <a:pt x="4511" y="4057"/>
                  </a:cubicBezTo>
                  <a:cubicBezTo>
                    <a:pt x="4943" y="3625"/>
                    <a:pt x="4943" y="2885"/>
                    <a:pt x="4511" y="2422"/>
                  </a:cubicBezTo>
                  <a:lnTo>
                    <a:pt x="2351" y="292"/>
                  </a:lnTo>
                  <a:cubicBezTo>
                    <a:pt x="2112" y="88"/>
                    <a:pt x="1854" y="1"/>
                    <a:pt x="160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69" name="Google Shape;1869;p48"/>
            <p:cNvSpPr/>
            <p:nvPr/>
          </p:nvSpPr>
          <p:spPr>
            <a:xfrm>
              <a:off x="6307938" y="2036706"/>
              <a:ext cx="241525" cy="228975"/>
            </a:xfrm>
            <a:custGeom>
              <a:avLst/>
              <a:gdLst/>
              <a:ahLst/>
              <a:cxnLst/>
              <a:rect l="l" t="t" r="r" b="b"/>
              <a:pathLst>
                <a:path w="9661" h="9159" extrusionOk="0">
                  <a:moveTo>
                    <a:pt x="5987" y="348"/>
                  </a:moveTo>
                  <a:cubicBezTo>
                    <a:pt x="6142" y="348"/>
                    <a:pt x="6234" y="440"/>
                    <a:pt x="6234" y="595"/>
                  </a:cubicBezTo>
                  <a:lnTo>
                    <a:pt x="6234" y="811"/>
                  </a:lnTo>
                  <a:cubicBezTo>
                    <a:pt x="6080" y="811"/>
                    <a:pt x="5895" y="842"/>
                    <a:pt x="5741" y="873"/>
                  </a:cubicBezTo>
                  <a:lnTo>
                    <a:pt x="5741" y="595"/>
                  </a:lnTo>
                  <a:cubicBezTo>
                    <a:pt x="5741" y="440"/>
                    <a:pt x="5833" y="348"/>
                    <a:pt x="5987" y="348"/>
                  </a:cubicBezTo>
                  <a:close/>
                  <a:moveTo>
                    <a:pt x="8129" y="1069"/>
                  </a:moveTo>
                  <a:cubicBezTo>
                    <a:pt x="8317" y="1069"/>
                    <a:pt x="8492" y="1331"/>
                    <a:pt x="8302" y="1521"/>
                  </a:cubicBezTo>
                  <a:lnTo>
                    <a:pt x="8117" y="1706"/>
                  </a:lnTo>
                  <a:cubicBezTo>
                    <a:pt x="8086" y="1644"/>
                    <a:pt x="8024" y="1582"/>
                    <a:pt x="7963" y="1521"/>
                  </a:cubicBezTo>
                  <a:cubicBezTo>
                    <a:pt x="7901" y="1459"/>
                    <a:pt x="7839" y="1397"/>
                    <a:pt x="7777" y="1335"/>
                  </a:cubicBezTo>
                  <a:lnTo>
                    <a:pt x="7963" y="1150"/>
                  </a:lnTo>
                  <a:cubicBezTo>
                    <a:pt x="8013" y="1093"/>
                    <a:pt x="8071" y="1069"/>
                    <a:pt x="8129" y="1069"/>
                  </a:cubicBezTo>
                  <a:close/>
                  <a:moveTo>
                    <a:pt x="3741" y="1593"/>
                  </a:moveTo>
                  <a:cubicBezTo>
                    <a:pt x="3800" y="1593"/>
                    <a:pt x="3862" y="1618"/>
                    <a:pt x="3920" y="1675"/>
                  </a:cubicBezTo>
                  <a:lnTo>
                    <a:pt x="4167" y="1922"/>
                  </a:lnTo>
                  <a:lnTo>
                    <a:pt x="3827" y="2292"/>
                  </a:lnTo>
                  <a:lnTo>
                    <a:pt x="3580" y="2045"/>
                  </a:lnTo>
                  <a:cubicBezTo>
                    <a:pt x="3391" y="1856"/>
                    <a:pt x="3547" y="1593"/>
                    <a:pt x="3741" y="1593"/>
                  </a:cubicBezTo>
                  <a:close/>
                  <a:moveTo>
                    <a:pt x="8858" y="3218"/>
                  </a:moveTo>
                  <a:cubicBezTo>
                    <a:pt x="8981" y="3218"/>
                    <a:pt x="9105" y="3341"/>
                    <a:pt x="9105" y="3465"/>
                  </a:cubicBezTo>
                  <a:cubicBezTo>
                    <a:pt x="9105" y="3619"/>
                    <a:pt x="8981" y="3743"/>
                    <a:pt x="8858" y="3743"/>
                  </a:cubicBezTo>
                  <a:lnTo>
                    <a:pt x="8580" y="3743"/>
                  </a:lnTo>
                  <a:cubicBezTo>
                    <a:pt x="8611" y="3557"/>
                    <a:pt x="8642" y="3403"/>
                    <a:pt x="8642" y="3218"/>
                  </a:cubicBezTo>
                  <a:close/>
                  <a:moveTo>
                    <a:pt x="2149" y="3179"/>
                  </a:moveTo>
                  <a:cubicBezTo>
                    <a:pt x="2215" y="3179"/>
                    <a:pt x="2284" y="3203"/>
                    <a:pt x="2346" y="3249"/>
                  </a:cubicBezTo>
                  <a:lnTo>
                    <a:pt x="2593" y="3496"/>
                  </a:lnTo>
                  <a:lnTo>
                    <a:pt x="2222" y="3866"/>
                  </a:lnTo>
                  <a:lnTo>
                    <a:pt x="1975" y="3619"/>
                  </a:lnTo>
                  <a:cubicBezTo>
                    <a:pt x="1883" y="3527"/>
                    <a:pt x="1883" y="3341"/>
                    <a:pt x="1975" y="3249"/>
                  </a:cubicBezTo>
                  <a:cubicBezTo>
                    <a:pt x="2022" y="3203"/>
                    <a:pt x="2083" y="3179"/>
                    <a:pt x="2149" y="3179"/>
                  </a:cubicBezTo>
                  <a:close/>
                  <a:moveTo>
                    <a:pt x="1204" y="5409"/>
                  </a:moveTo>
                  <a:cubicBezTo>
                    <a:pt x="1142" y="5594"/>
                    <a:pt x="1142" y="5749"/>
                    <a:pt x="1142" y="5934"/>
                  </a:cubicBezTo>
                  <a:lnTo>
                    <a:pt x="895" y="5934"/>
                  </a:lnTo>
                  <a:cubicBezTo>
                    <a:pt x="772" y="5934"/>
                    <a:pt x="648" y="5810"/>
                    <a:pt x="648" y="5687"/>
                  </a:cubicBezTo>
                  <a:cubicBezTo>
                    <a:pt x="648" y="5533"/>
                    <a:pt x="772" y="5409"/>
                    <a:pt x="895" y="5409"/>
                  </a:cubicBezTo>
                  <a:close/>
                  <a:moveTo>
                    <a:pt x="7531" y="5286"/>
                  </a:moveTo>
                  <a:lnTo>
                    <a:pt x="7777" y="5533"/>
                  </a:lnTo>
                  <a:cubicBezTo>
                    <a:pt x="7870" y="5625"/>
                    <a:pt x="7870" y="5810"/>
                    <a:pt x="7777" y="5903"/>
                  </a:cubicBezTo>
                  <a:cubicBezTo>
                    <a:pt x="7716" y="5949"/>
                    <a:pt x="7646" y="5972"/>
                    <a:pt x="7581" y="5972"/>
                  </a:cubicBezTo>
                  <a:cubicBezTo>
                    <a:pt x="7515" y="5972"/>
                    <a:pt x="7453" y="5949"/>
                    <a:pt x="7407" y="5903"/>
                  </a:cubicBezTo>
                  <a:lnTo>
                    <a:pt x="7160" y="5656"/>
                  </a:lnTo>
                  <a:lnTo>
                    <a:pt x="7531" y="5286"/>
                  </a:lnTo>
                  <a:close/>
                  <a:moveTo>
                    <a:pt x="5957" y="6860"/>
                  </a:moveTo>
                  <a:lnTo>
                    <a:pt x="6203" y="7107"/>
                  </a:lnTo>
                  <a:cubicBezTo>
                    <a:pt x="6296" y="7199"/>
                    <a:pt x="6296" y="7384"/>
                    <a:pt x="6203" y="7477"/>
                  </a:cubicBezTo>
                  <a:cubicBezTo>
                    <a:pt x="6142" y="7523"/>
                    <a:pt x="6072" y="7546"/>
                    <a:pt x="6007" y="7546"/>
                  </a:cubicBezTo>
                  <a:cubicBezTo>
                    <a:pt x="5941" y="7546"/>
                    <a:pt x="5879" y="7523"/>
                    <a:pt x="5833" y="7477"/>
                  </a:cubicBezTo>
                  <a:lnTo>
                    <a:pt x="5586" y="7230"/>
                  </a:lnTo>
                  <a:lnTo>
                    <a:pt x="5957" y="6860"/>
                  </a:lnTo>
                  <a:close/>
                  <a:moveTo>
                    <a:pt x="6252" y="1188"/>
                  </a:moveTo>
                  <a:cubicBezTo>
                    <a:pt x="7782" y="1188"/>
                    <a:pt x="9106" y="3155"/>
                    <a:pt x="7685" y="4576"/>
                  </a:cubicBezTo>
                  <a:lnTo>
                    <a:pt x="4876" y="7384"/>
                  </a:lnTo>
                  <a:cubicBezTo>
                    <a:pt x="4449" y="7812"/>
                    <a:pt x="3972" y="7991"/>
                    <a:pt x="3515" y="7991"/>
                  </a:cubicBezTo>
                  <a:cubicBezTo>
                    <a:pt x="1989" y="7991"/>
                    <a:pt x="674" y="6000"/>
                    <a:pt x="2099" y="4576"/>
                  </a:cubicBezTo>
                  <a:lnTo>
                    <a:pt x="4876" y="1798"/>
                  </a:lnTo>
                  <a:cubicBezTo>
                    <a:pt x="5307" y="1368"/>
                    <a:pt x="5789" y="1188"/>
                    <a:pt x="6252" y="1188"/>
                  </a:cubicBezTo>
                  <a:close/>
                  <a:moveTo>
                    <a:pt x="1605" y="7446"/>
                  </a:moveTo>
                  <a:cubicBezTo>
                    <a:pt x="1667" y="7508"/>
                    <a:pt x="1729" y="7569"/>
                    <a:pt x="1790" y="7631"/>
                  </a:cubicBezTo>
                  <a:lnTo>
                    <a:pt x="1975" y="7816"/>
                  </a:lnTo>
                  <a:lnTo>
                    <a:pt x="1790" y="8002"/>
                  </a:lnTo>
                  <a:cubicBezTo>
                    <a:pt x="1733" y="8059"/>
                    <a:pt x="1669" y="8083"/>
                    <a:pt x="1607" y="8083"/>
                  </a:cubicBezTo>
                  <a:cubicBezTo>
                    <a:pt x="1405" y="8083"/>
                    <a:pt x="1230" y="7821"/>
                    <a:pt x="1420" y="7631"/>
                  </a:cubicBezTo>
                  <a:lnTo>
                    <a:pt x="1605" y="7446"/>
                  </a:lnTo>
                  <a:close/>
                  <a:moveTo>
                    <a:pt x="4012" y="8279"/>
                  </a:moveTo>
                  <a:lnTo>
                    <a:pt x="4012" y="8557"/>
                  </a:lnTo>
                  <a:cubicBezTo>
                    <a:pt x="4012" y="8711"/>
                    <a:pt x="3889" y="8835"/>
                    <a:pt x="3765" y="8835"/>
                  </a:cubicBezTo>
                  <a:cubicBezTo>
                    <a:pt x="3611" y="8835"/>
                    <a:pt x="3488" y="8711"/>
                    <a:pt x="3488" y="8557"/>
                  </a:cubicBezTo>
                  <a:lnTo>
                    <a:pt x="3488" y="8341"/>
                  </a:lnTo>
                  <a:lnTo>
                    <a:pt x="3765" y="8341"/>
                  </a:lnTo>
                  <a:lnTo>
                    <a:pt x="4012" y="8279"/>
                  </a:lnTo>
                  <a:close/>
                  <a:moveTo>
                    <a:pt x="5960" y="1"/>
                  </a:moveTo>
                  <a:cubicBezTo>
                    <a:pt x="5648" y="1"/>
                    <a:pt x="5339" y="209"/>
                    <a:pt x="5308" y="626"/>
                  </a:cubicBezTo>
                  <a:lnTo>
                    <a:pt x="5308" y="1027"/>
                  </a:lnTo>
                  <a:cubicBezTo>
                    <a:pt x="5031" y="1150"/>
                    <a:pt x="4784" y="1335"/>
                    <a:pt x="4568" y="1521"/>
                  </a:cubicBezTo>
                  <a:lnTo>
                    <a:pt x="4444" y="1675"/>
                  </a:lnTo>
                  <a:lnTo>
                    <a:pt x="4197" y="1428"/>
                  </a:lnTo>
                  <a:cubicBezTo>
                    <a:pt x="4059" y="1289"/>
                    <a:pt x="3889" y="1220"/>
                    <a:pt x="3719" y="1220"/>
                  </a:cubicBezTo>
                  <a:cubicBezTo>
                    <a:pt x="3549" y="1220"/>
                    <a:pt x="3380" y="1289"/>
                    <a:pt x="3241" y="1428"/>
                  </a:cubicBezTo>
                  <a:cubicBezTo>
                    <a:pt x="2994" y="1675"/>
                    <a:pt x="2994" y="2076"/>
                    <a:pt x="3241" y="2354"/>
                  </a:cubicBezTo>
                  <a:lnTo>
                    <a:pt x="3488" y="2601"/>
                  </a:lnTo>
                  <a:lnTo>
                    <a:pt x="2870" y="3249"/>
                  </a:lnTo>
                  <a:lnTo>
                    <a:pt x="2624" y="3002"/>
                  </a:lnTo>
                  <a:cubicBezTo>
                    <a:pt x="2528" y="2853"/>
                    <a:pt x="2397" y="2791"/>
                    <a:pt x="2258" y="2791"/>
                  </a:cubicBezTo>
                  <a:cubicBezTo>
                    <a:pt x="1765" y="2791"/>
                    <a:pt x="1168" y="3560"/>
                    <a:pt x="1698" y="3897"/>
                  </a:cubicBezTo>
                  <a:lnTo>
                    <a:pt x="1945" y="4144"/>
                  </a:lnTo>
                  <a:lnTo>
                    <a:pt x="1790" y="4267"/>
                  </a:lnTo>
                  <a:cubicBezTo>
                    <a:pt x="1605" y="4483"/>
                    <a:pt x="1420" y="4730"/>
                    <a:pt x="1296" y="5008"/>
                  </a:cubicBezTo>
                  <a:lnTo>
                    <a:pt x="895" y="5008"/>
                  </a:lnTo>
                  <a:cubicBezTo>
                    <a:pt x="0" y="5008"/>
                    <a:pt x="0" y="6335"/>
                    <a:pt x="895" y="6335"/>
                  </a:cubicBezTo>
                  <a:lnTo>
                    <a:pt x="1142" y="6335"/>
                  </a:lnTo>
                  <a:cubicBezTo>
                    <a:pt x="1173" y="6613"/>
                    <a:pt x="1266" y="6860"/>
                    <a:pt x="1420" y="7107"/>
                  </a:cubicBezTo>
                  <a:lnTo>
                    <a:pt x="1173" y="7353"/>
                  </a:lnTo>
                  <a:cubicBezTo>
                    <a:pt x="721" y="7829"/>
                    <a:pt x="1149" y="8470"/>
                    <a:pt x="1652" y="8470"/>
                  </a:cubicBezTo>
                  <a:cubicBezTo>
                    <a:pt x="1802" y="8470"/>
                    <a:pt x="1957" y="8414"/>
                    <a:pt x="2099" y="8279"/>
                  </a:cubicBezTo>
                  <a:lnTo>
                    <a:pt x="2346" y="8032"/>
                  </a:lnTo>
                  <a:cubicBezTo>
                    <a:pt x="2562" y="8187"/>
                    <a:pt x="2840" y="8279"/>
                    <a:pt x="3117" y="8310"/>
                  </a:cubicBezTo>
                  <a:lnTo>
                    <a:pt x="3117" y="8557"/>
                  </a:lnTo>
                  <a:cubicBezTo>
                    <a:pt x="3148" y="8958"/>
                    <a:pt x="3465" y="9159"/>
                    <a:pt x="3781" y="9159"/>
                  </a:cubicBezTo>
                  <a:cubicBezTo>
                    <a:pt x="4097" y="9159"/>
                    <a:pt x="4414" y="8958"/>
                    <a:pt x="4444" y="8557"/>
                  </a:cubicBezTo>
                  <a:lnTo>
                    <a:pt x="4444" y="8156"/>
                  </a:lnTo>
                  <a:cubicBezTo>
                    <a:pt x="4691" y="8032"/>
                    <a:pt x="4938" y="7847"/>
                    <a:pt x="5154" y="7631"/>
                  </a:cubicBezTo>
                  <a:lnTo>
                    <a:pt x="5278" y="7508"/>
                  </a:lnTo>
                  <a:lnTo>
                    <a:pt x="5525" y="7755"/>
                  </a:lnTo>
                  <a:cubicBezTo>
                    <a:pt x="5673" y="7889"/>
                    <a:pt x="5833" y="7946"/>
                    <a:pt x="5984" y="7946"/>
                  </a:cubicBezTo>
                  <a:cubicBezTo>
                    <a:pt x="6494" y="7946"/>
                    <a:pt x="6910" y="7305"/>
                    <a:pt x="6481" y="6829"/>
                  </a:cubicBezTo>
                  <a:lnTo>
                    <a:pt x="6234" y="6613"/>
                  </a:lnTo>
                  <a:lnTo>
                    <a:pt x="6852" y="5965"/>
                  </a:lnTo>
                  <a:lnTo>
                    <a:pt x="7098" y="6212"/>
                  </a:lnTo>
                  <a:cubicBezTo>
                    <a:pt x="7242" y="6355"/>
                    <a:pt x="7404" y="6415"/>
                    <a:pt x="7560" y="6415"/>
                  </a:cubicBezTo>
                  <a:cubicBezTo>
                    <a:pt x="8075" y="6415"/>
                    <a:pt x="8529" y="5760"/>
                    <a:pt x="8055" y="5286"/>
                  </a:cubicBezTo>
                  <a:lnTo>
                    <a:pt x="7777" y="5008"/>
                  </a:lnTo>
                  <a:lnTo>
                    <a:pt x="7932" y="4885"/>
                  </a:lnTo>
                  <a:cubicBezTo>
                    <a:pt x="8148" y="4668"/>
                    <a:pt x="8302" y="4422"/>
                    <a:pt x="8426" y="4175"/>
                  </a:cubicBezTo>
                  <a:lnTo>
                    <a:pt x="8827" y="4175"/>
                  </a:lnTo>
                  <a:cubicBezTo>
                    <a:pt x="9660" y="4082"/>
                    <a:pt x="9660" y="2909"/>
                    <a:pt x="8827" y="2848"/>
                  </a:cubicBezTo>
                  <a:lnTo>
                    <a:pt x="8580" y="2848"/>
                  </a:lnTo>
                  <a:cubicBezTo>
                    <a:pt x="8549" y="2570"/>
                    <a:pt x="8456" y="2292"/>
                    <a:pt x="8333" y="2076"/>
                  </a:cubicBezTo>
                  <a:lnTo>
                    <a:pt x="8580" y="1829"/>
                  </a:lnTo>
                  <a:cubicBezTo>
                    <a:pt x="9013" y="1348"/>
                    <a:pt x="8583" y="698"/>
                    <a:pt x="8066" y="698"/>
                  </a:cubicBezTo>
                  <a:cubicBezTo>
                    <a:pt x="7919" y="698"/>
                    <a:pt x="7766" y="750"/>
                    <a:pt x="7623" y="873"/>
                  </a:cubicBezTo>
                  <a:lnTo>
                    <a:pt x="7407" y="1119"/>
                  </a:lnTo>
                  <a:cubicBezTo>
                    <a:pt x="7160" y="996"/>
                    <a:pt x="6882" y="903"/>
                    <a:pt x="6636" y="873"/>
                  </a:cubicBezTo>
                  <a:lnTo>
                    <a:pt x="6636" y="626"/>
                  </a:lnTo>
                  <a:cubicBezTo>
                    <a:pt x="6589" y="209"/>
                    <a:pt x="6273" y="1"/>
                    <a:pt x="5960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1870" name="Google Shape;1870;p48"/>
            <p:cNvSpPr/>
            <p:nvPr/>
          </p:nvSpPr>
          <p:spPr>
            <a:xfrm>
              <a:off x="6473813" y="1923106"/>
              <a:ext cx="188275" cy="179600"/>
            </a:xfrm>
            <a:custGeom>
              <a:avLst/>
              <a:gdLst/>
              <a:ahLst/>
              <a:cxnLst/>
              <a:rect l="l" t="t" r="r" b="b"/>
              <a:pathLst>
                <a:path w="7531" h="7184" extrusionOk="0">
                  <a:moveTo>
                    <a:pt x="2932" y="355"/>
                  </a:moveTo>
                  <a:cubicBezTo>
                    <a:pt x="3025" y="355"/>
                    <a:pt x="3087" y="417"/>
                    <a:pt x="3087" y="510"/>
                  </a:cubicBezTo>
                  <a:lnTo>
                    <a:pt x="3087" y="664"/>
                  </a:lnTo>
                  <a:cubicBezTo>
                    <a:pt x="3025" y="664"/>
                    <a:pt x="2994" y="664"/>
                    <a:pt x="2932" y="633"/>
                  </a:cubicBezTo>
                  <a:lnTo>
                    <a:pt x="2778" y="633"/>
                  </a:lnTo>
                  <a:lnTo>
                    <a:pt x="2778" y="510"/>
                  </a:lnTo>
                  <a:cubicBezTo>
                    <a:pt x="2778" y="417"/>
                    <a:pt x="2840" y="355"/>
                    <a:pt x="2932" y="355"/>
                  </a:cubicBezTo>
                  <a:close/>
                  <a:moveTo>
                    <a:pt x="1281" y="926"/>
                  </a:moveTo>
                  <a:cubicBezTo>
                    <a:pt x="1320" y="926"/>
                    <a:pt x="1358" y="942"/>
                    <a:pt x="1389" y="972"/>
                  </a:cubicBezTo>
                  <a:lnTo>
                    <a:pt x="1482" y="1096"/>
                  </a:lnTo>
                  <a:cubicBezTo>
                    <a:pt x="1482" y="1096"/>
                    <a:pt x="1389" y="1188"/>
                    <a:pt x="1389" y="1188"/>
                  </a:cubicBezTo>
                  <a:lnTo>
                    <a:pt x="1297" y="1281"/>
                  </a:lnTo>
                  <a:lnTo>
                    <a:pt x="1173" y="1188"/>
                  </a:lnTo>
                  <a:cubicBezTo>
                    <a:pt x="1112" y="1127"/>
                    <a:pt x="1112" y="1034"/>
                    <a:pt x="1173" y="972"/>
                  </a:cubicBezTo>
                  <a:cubicBezTo>
                    <a:pt x="1204" y="942"/>
                    <a:pt x="1243" y="926"/>
                    <a:pt x="1281" y="926"/>
                  </a:cubicBezTo>
                  <a:close/>
                  <a:moveTo>
                    <a:pt x="4645" y="1327"/>
                  </a:moveTo>
                  <a:cubicBezTo>
                    <a:pt x="4684" y="1327"/>
                    <a:pt x="4722" y="1343"/>
                    <a:pt x="4753" y="1374"/>
                  </a:cubicBezTo>
                  <a:cubicBezTo>
                    <a:pt x="4815" y="1435"/>
                    <a:pt x="4815" y="1528"/>
                    <a:pt x="4753" y="1590"/>
                  </a:cubicBezTo>
                  <a:lnTo>
                    <a:pt x="4599" y="1744"/>
                  </a:lnTo>
                  <a:lnTo>
                    <a:pt x="4383" y="1528"/>
                  </a:lnTo>
                  <a:lnTo>
                    <a:pt x="4537" y="1374"/>
                  </a:lnTo>
                  <a:cubicBezTo>
                    <a:pt x="4568" y="1343"/>
                    <a:pt x="4607" y="1327"/>
                    <a:pt x="4645" y="1327"/>
                  </a:cubicBezTo>
                  <a:close/>
                  <a:moveTo>
                    <a:pt x="834" y="2577"/>
                  </a:moveTo>
                  <a:cubicBezTo>
                    <a:pt x="834" y="2670"/>
                    <a:pt x="865" y="2793"/>
                    <a:pt x="865" y="2886"/>
                  </a:cubicBezTo>
                  <a:lnTo>
                    <a:pt x="710" y="2886"/>
                  </a:lnTo>
                  <a:cubicBezTo>
                    <a:pt x="525" y="2886"/>
                    <a:pt x="525" y="2577"/>
                    <a:pt x="710" y="2577"/>
                  </a:cubicBezTo>
                  <a:close/>
                  <a:moveTo>
                    <a:pt x="5864" y="2562"/>
                  </a:moveTo>
                  <a:cubicBezTo>
                    <a:pt x="5903" y="2562"/>
                    <a:pt x="5941" y="2577"/>
                    <a:pt x="5957" y="2608"/>
                  </a:cubicBezTo>
                  <a:cubicBezTo>
                    <a:pt x="6019" y="2639"/>
                    <a:pt x="6019" y="2732"/>
                    <a:pt x="5957" y="2793"/>
                  </a:cubicBezTo>
                  <a:lnTo>
                    <a:pt x="5803" y="2978"/>
                  </a:lnTo>
                  <a:lnTo>
                    <a:pt x="5587" y="2762"/>
                  </a:lnTo>
                  <a:lnTo>
                    <a:pt x="5772" y="2608"/>
                  </a:lnTo>
                  <a:cubicBezTo>
                    <a:pt x="5787" y="2577"/>
                    <a:pt x="5826" y="2562"/>
                    <a:pt x="5864" y="2562"/>
                  </a:cubicBezTo>
                  <a:close/>
                  <a:moveTo>
                    <a:pt x="6883" y="4305"/>
                  </a:moveTo>
                  <a:cubicBezTo>
                    <a:pt x="7037" y="4305"/>
                    <a:pt x="7037" y="4552"/>
                    <a:pt x="6883" y="4583"/>
                  </a:cubicBezTo>
                  <a:lnTo>
                    <a:pt x="6728" y="4583"/>
                  </a:lnTo>
                  <a:cubicBezTo>
                    <a:pt x="6728" y="4491"/>
                    <a:pt x="6728" y="4398"/>
                    <a:pt x="6698" y="4305"/>
                  </a:cubicBezTo>
                  <a:close/>
                  <a:moveTo>
                    <a:pt x="1729" y="4213"/>
                  </a:moveTo>
                  <a:lnTo>
                    <a:pt x="1945" y="4429"/>
                  </a:lnTo>
                  <a:lnTo>
                    <a:pt x="1791" y="4583"/>
                  </a:lnTo>
                  <a:cubicBezTo>
                    <a:pt x="1760" y="4614"/>
                    <a:pt x="1721" y="4630"/>
                    <a:pt x="1683" y="4630"/>
                  </a:cubicBezTo>
                  <a:cubicBezTo>
                    <a:pt x="1644" y="4630"/>
                    <a:pt x="1605" y="4614"/>
                    <a:pt x="1575" y="4583"/>
                  </a:cubicBezTo>
                  <a:cubicBezTo>
                    <a:pt x="1513" y="4522"/>
                    <a:pt x="1513" y="4429"/>
                    <a:pt x="1575" y="4367"/>
                  </a:cubicBezTo>
                  <a:lnTo>
                    <a:pt x="1729" y="4213"/>
                  </a:lnTo>
                  <a:close/>
                  <a:moveTo>
                    <a:pt x="2963" y="5417"/>
                  </a:moveTo>
                  <a:lnTo>
                    <a:pt x="3179" y="5633"/>
                  </a:lnTo>
                  <a:lnTo>
                    <a:pt x="3025" y="5787"/>
                  </a:lnTo>
                  <a:cubicBezTo>
                    <a:pt x="2994" y="5818"/>
                    <a:pt x="2948" y="5833"/>
                    <a:pt x="2905" y="5833"/>
                  </a:cubicBezTo>
                  <a:cubicBezTo>
                    <a:pt x="2863" y="5833"/>
                    <a:pt x="2824" y="5818"/>
                    <a:pt x="2809" y="5787"/>
                  </a:cubicBezTo>
                  <a:cubicBezTo>
                    <a:pt x="2747" y="5725"/>
                    <a:pt x="2747" y="5633"/>
                    <a:pt x="2809" y="5571"/>
                  </a:cubicBezTo>
                  <a:lnTo>
                    <a:pt x="2963" y="5417"/>
                  </a:lnTo>
                  <a:close/>
                  <a:moveTo>
                    <a:pt x="2687" y="1053"/>
                  </a:moveTo>
                  <a:cubicBezTo>
                    <a:pt x="3065" y="1053"/>
                    <a:pt x="3447" y="1197"/>
                    <a:pt x="3735" y="1466"/>
                  </a:cubicBezTo>
                  <a:lnTo>
                    <a:pt x="5864" y="3596"/>
                  </a:lnTo>
                  <a:cubicBezTo>
                    <a:pt x="6932" y="4663"/>
                    <a:pt x="5957" y="6150"/>
                    <a:pt x="4818" y="6150"/>
                  </a:cubicBezTo>
                  <a:cubicBezTo>
                    <a:pt x="4475" y="6150"/>
                    <a:pt x="4118" y="6016"/>
                    <a:pt x="3797" y="5694"/>
                  </a:cubicBezTo>
                  <a:lnTo>
                    <a:pt x="1914" y="3781"/>
                  </a:lnTo>
                  <a:cubicBezTo>
                    <a:pt x="1636" y="3596"/>
                    <a:pt x="1451" y="3318"/>
                    <a:pt x="1328" y="3009"/>
                  </a:cubicBezTo>
                  <a:cubicBezTo>
                    <a:pt x="1081" y="2361"/>
                    <a:pt x="1328" y="1651"/>
                    <a:pt x="1914" y="1281"/>
                  </a:cubicBezTo>
                  <a:cubicBezTo>
                    <a:pt x="2146" y="1126"/>
                    <a:pt x="2415" y="1053"/>
                    <a:pt x="2687" y="1053"/>
                  </a:cubicBezTo>
                  <a:close/>
                  <a:moveTo>
                    <a:pt x="6266" y="5849"/>
                  </a:moveTo>
                  <a:lnTo>
                    <a:pt x="6358" y="5972"/>
                  </a:lnTo>
                  <a:cubicBezTo>
                    <a:pt x="6420" y="6034"/>
                    <a:pt x="6420" y="6126"/>
                    <a:pt x="6358" y="6188"/>
                  </a:cubicBezTo>
                  <a:cubicBezTo>
                    <a:pt x="6327" y="6219"/>
                    <a:pt x="6289" y="6234"/>
                    <a:pt x="6250" y="6234"/>
                  </a:cubicBezTo>
                  <a:cubicBezTo>
                    <a:pt x="6212" y="6234"/>
                    <a:pt x="6173" y="6219"/>
                    <a:pt x="6142" y="6188"/>
                  </a:cubicBezTo>
                  <a:lnTo>
                    <a:pt x="6049" y="6065"/>
                  </a:lnTo>
                  <a:cubicBezTo>
                    <a:pt x="6142" y="6003"/>
                    <a:pt x="6204" y="5941"/>
                    <a:pt x="6266" y="5879"/>
                  </a:cubicBezTo>
                  <a:lnTo>
                    <a:pt x="6266" y="5849"/>
                  </a:lnTo>
                  <a:close/>
                  <a:moveTo>
                    <a:pt x="4753" y="6497"/>
                  </a:moveTo>
                  <a:lnTo>
                    <a:pt x="4753" y="6620"/>
                  </a:lnTo>
                  <a:cubicBezTo>
                    <a:pt x="4753" y="6713"/>
                    <a:pt x="4692" y="6774"/>
                    <a:pt x="4599" y="6774"/>
                  </a:cubicBezTo>
                  <a:lnTo>
                    <a:pt x="4599" y="6805"/>
                  </a:lnTo>
                  <a:cubicBezTo>
                    <a:pt x="4506" y="6805"/>
                    <a:pt x="4445" y="6713"/>
                    <a:pt x="4445" y="6651"/>
                  </a:cubicBezTo>
                  <a:lnTo>
                    <a:pt x="4445" y="6497"/>
                  </a:lnTo>
                  <a:close/>
                  <a:moveTo>
                    <a:pt x="2948" y="0"/>
                  </a:moveTo>
                  <a:cubicBezTo>
                    <a:pt x="2678" y="0"/>
                    <a:pt x="2408" y="170"/>
                    <a:pt x="2377" y="510"/>
                  </a:cubicBezTo>
                  <a:lnTo>
                    <a:pt x="2377" y="664"/>
                  </a:lnTo>
                  <a:cubicBezTo>
                    <a:pt x="2192" y="695"/>
                    <a:pt x="2007" y="756"/>
                    <a:pt x="1852" y="849"/>
                  </a:cubicBezTo>
                  <a:lnTo>
                    <a:pt x="1698" y="695"/>
                  </a:lnTo>
                  <a:cubicBezTo>
                    <a:pt x="1618" y="575"/>
                    <a:pt x="1511" y="525"/>
                    <a:pt x="1397" y="525"/>
                  </a:cubicBezTo>
                  <a:cubicBezTo>
                    <a:pt x="985" y="525"/>
                    <a:pt x="491" y="1176"/>
                    <a:pt x="926" y="1466"/>
                  </a:cubicBezTo>
                  <a:lnTo>
                    <a:pt x="1081" y="1621"/>
                  </a:lnTo>
                  <a:cubicBezTo>
                    <a:pt x="988" y="1806"/>
                    <a:pt x="926" y="1960"/>
                    <a:pt x="896" y="2176"/>
                  </a:cubicBezTo>
                  <a:lnTo>
                    <a:pt x="741" y="2176"/>
                  </a:lnTo>
                  <a:cubicBezTo>
                    <a:pt x="1" y="2176"/>
                    <a:pt x="1" y="3287"/>
                    <a:pt x="741" y="3287"/>
                  </a:cubicBezTo>
                  <a:lnTo>
                    <a:pt x="1019" y="3287"/>
                  </a:lnTo>
                  <a:cubicBezTo>
                    <a:pt x="1112" y="3472"/>
                    <a:pt x="1266" y="3657"/>
                    <a:pt x="1420" y="3812"/>
                  </a:cubicBezTo>
                  <a:lnTo>
                    <a:pt x="1482" y="3904"/>
                  </a:lnTo>
                  <a:lnTo>
                    <a:pt x="1328" y="4059"/>
                  </a:lnTo>
                  <a:cubicBezTo>
                    <a:pt x="1056" y="4454"/>
                    <a:pt x="1397" y="4928"/>
                    <a:pt x="1797" y="4928"/>
                  </a:cubicBezTo>
                  <a:cubicBezTo>
                    <a:pt x="1897" y="4928"/>
                    <a:pt x="2000" y="4898"/>
                    <a:pt x="2099" y="4830"/>
                  </a:cubicBezTo>
                  <a:lnTo>
                    <a:pt x="2253" y="4676"/>
                  </a:lnTo>
                  <a:lnTo>
                    <a:pt x="2686" y="5108"/>
                  </a:lnTo>
                  <a:lnTo>
                    <a:pt x="2500" y="5293"/>
                  </a:lnTo>
                  <a:cubicBezTo>
                    <a:pt x="2085" y="5562"/>
                    <a:pt x="2599" y="6219"/>
                    <a:pt x="2999" y="6219"/>
                  </a:cubicBezTo>
                  <a:cubicBezTo>
                    <a:pt x="3104" y="6219"/>
                    <a:pt x="3201" y="6174"/>
                    <a:pt x="3272" y="6065"/>
                  </a:cubicBezTo>
                  <a:lnTo>
                    <a:pt x="3457" y="5879"/>
                  </a:lnTo>
                  <a:lnTo>
                    <a:pt x="3519" y="5972"/>
                  </a:lnTo>
                  <a:cubicBezTo>
                    <a:pt x="3673" y="6126"/>
                    <a:pt x="3858" y="6250"/>
                    <a:pt x="4043" y="6342"/>
                  </a:cubicBezTo>
                  <a:lnTo>
                    <a:pt x="4043" y="6651"/>
                  </a:lnTo>
                  <a:cubicBezTo>
                    <a:pt x="4043" y="7006"/>
                    <a:pt x="4321" y="7183"/>
                    <a:pt x="4599" y="7183"/>
                  </a:cubicBezTo>
                  <a:cubicBezTo>
                    <a:pt x="4877" y="7183"/>
                    <a:pt x="5154" y="7006"/>
                    <a:pt x="5154" y="6651"/>
                  </a:cubicBezTo>
                  <a:lnTo>
                    <a:pt x="5154" y="6528"/>
                  </a:lnTo>
                  <a:cubicBezTo>
                    <a:pt x="5371" y="6466"/>
                    <a:pt x="5556" y="6404"/>
                    <a:pt x="5710" y="6311"/>
                  </a:cubicBezTo>
                  <a:lnTo>
                    <a:pt x="5864" y="6497"/>
                  </a:lnTo>
                  <a:cubicBezTo>
                    <a:pt x="5943" y="6608"/>
                    <a:pt x="6048" y="6654"/>
                    <a:pt x="6159" y="6654"/>
                  </a:cubicBezTo>
                  <a:cubicBezTo>
                    <a:pt x="6572" y="6654"/>
                    <a:pt x="7074" y="6017"/>
                    <a:pt x="6636" y="5725"/>
                  </a:cubicBezTo>
                  <a:lnTo>
                    <a:pt x="6482" y="5571"/>
                  </a:lnTo>
                  <a:cubicBezTo>
                    <a:pt x="6574" y="5386"/>
                    <a:pt x="6636" y="5200"/>
                    <a:pt x="6667" y="5015"/>
                  </a:cubicBezTo>
                  <a:lnTo>
                    <a:pt x="6852" y="4984"/>
                  </a:lnTo>
                  <a:cubicBezTo>
                    <a:pt x="7531" y="4923"/>
                    <a:pt x="7531" y="3904"/>
                    <a:pt x="6852" y="3843"/>
                  </a:cubicBezTo>
                  <a:lnTo>
                    <a:pt x="6543" y="3843"/>
                  </a:lnTo>
                  <a:cubicBezTo>
                    <a:pt x="6451" y="3657"/>
                    <a:pt x="6327" y="3472"/>
                    <a:pt x="6173" y="3318"/>
                  </a:cubicBezTo>
                  <a:lnTo>
                    <a:pt x="6111" y="3225"/>
                  </a:lnTo>
                  <a:lnTo>
                    <a:pt x="6266" y="3071"/>
                  </a:lnTo>
                  <a:cubicBezTo>
                    <a:pt x="6537" y="2676"/>
                    <a:pt x="6196" y="2202"/>
                    <a:pt x="5796" y="2202"/>
                  </a:cubicBezTo>
                  <a:cubicBezTo>
                    <a:pt x="5696" y="2202"/>
                    <a:pt x="5593" y="2232"/>
                    <a:pt x="5494" y="2299"/>
                  </a:cubicBezTo>
                  <a:lnTo>
                    <a:pt x="5340" y="2454"/>
                  </a:lnTo>
                  <a:lnTo>
                    <a:pt x="4908" y="2053"/>
                  </a:lnTo>
                  <a:lnTo>
                    <a:pt x="5062" y="1867"/>
                  </a:lnTo>
                  <a:cubicBezTo>
                    <a:pt x="5333" y="1472"/>
                    <a:pt x="4993" y="998"/>
                    <a:pt x="4593" y="998"/>
                  </a:cubicBezTo>
                  <a:cubicBezTo>
                    <a:pt x="4493" y="998"/>
                    <a:pt x="4389" y="1028"/>
                    <a:pt x="4290" y="1096"/>
                  </a:cubicBezTo>
                  <a:lnTo>
                    <a:pt x="4136" y="1281"/>
                  </a:lnTo>
                  <a:cubicBezTo>
                    <a:pt x="3951" y="1096"/>
                    <a:pt x="3735" y="942"/>
                    <a:pt x="3519" y="818"/>
                  </a:cubicBezTo>
                  <a:lnTo>
                    <a:pt x="3519" y="510"/>
                  </a:lnTo>
                  <a:cubicBezTo>
                    <a:pt x="3488" y="170"/>
                    <a:pt x="3218" y="0"/>
                    <a:pt x="2948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92535356-6069-BC0A-32B0-72C7ABC77058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D1510ECD-2EE5-49CA-7028-FF3429341527}"/>
              </a:ext>
            </a:extLst>
          </p:cNvPr>
          <p:cNvSpPr txBox="1"/>
          <p:nvPr/>
        </p:nvSpPr>
        <p:spPr>
          <a:xfrm>
            <a:off x="0" y="1777550"/>
            <a:ext cx="9144000" cy="10233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44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با تشکر از توجه شما عزیزان</a:t>
            </a:r>
            <a:endParaRPr lang="en-US" sz="44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30709820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4" name="Google Shape;234;p29"/>
          <p:cNvGrpSpPr/>
          <p:nvPr/>
        </p:nvGrpSpPr>
        <p:grpSpPr>
          <a:xfrm>
            <a:off x="2505700" y="1320738"/>
            <a:ext cx="4132600" cy="2894738"/>
            <a:chOff x="2505700" y="1320738"/>
            <a:chExt cx="4132600" cy="2894738"/>
          </a:xfrm>
        </p:grpSpPr>
        <p:sp>
          <p:nvSpPr>
            <p:cNvPr id="235" name="Google Shape;235;p29"/>
            <p:cNvSpPr/>
            <p:nvPr/>
          </p:nvSpPr>
          <p:spPr>
            <a:xfrm>
              <a:off x="3714725" y="3268988"/>
              <a:ext cx="628500" cy="62850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6" name="Google Shape;236;p29"/>
            <p:cNvSpPr/>
            <p:nvPr/>
          </p:nvSpPr>
          <p:spPr>
            <a:xfrm>
              <a:off x="4800775" y="3268988"/>
              <a:ext cx="628500" cy="6285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7" name="Google Shape;237;p29"/>
            <p:cNvSpPr/>
            <p:nvPr/>
          </p:nvSpPr>
          <p:spPr>
            <a:xfrm>
              <a:off x="3714725" y="1320738"/>
              <a:ext cx="628500" cy="62850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8" name="Google Shape;238;p29"/>
            <p:cNvSpPr/>
            <p:nvPr/>
          </p:nvSpPr>
          <p:spPr>
            <a:xfrm>
              <a:off x="3171700" y="2294875"/>
              <a:ext cx="628500" cy="628500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39" name="Google Shape;239;p29"/>
            <p:cNvSpPr/>
            <p:nvPr/>
          </p:nvSpPr>
          <p:spPr>
            <a:xfrm>
              <a:off x="4257750" y="2294875"/>
              <a:ext cx="628500" cy="6285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0" name="Google Shape;240;p29"/>
            <p:cNvSpPr/>
            <p:nvPr/>
          </p:nvSpPr>
          <p:spPr>
            <a:xfrm>
              <a:off x="5343800" y="2294875"/>
              <a:ext cx="628500" cy="6285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41" name="Google Shape;241;p29"/>
            <p:cNvSpPr/>
            <p:nvPr/>
          </p:nvSpPr>
          <p:spPr>
            <a:xfrm>
              <a:off x="4800775" y="1320738"/>
              <a:ext cx="628500" cy="6285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cxnSp>
          <p:nvCxnSpPr>
            <p:cNvPr id="242" name="Google Shape;242;p29"/>
            <p:cNvCxnSpPr>
              <a:stCxn id="239" idx="4"/>
              <a:endCxn id="243" idx="0"/>
            </p:cNvCxnSpPr>
            <p:nvPr/>
          </p:nvCxnSpPr>
          <p:spPr>
            <a:xfrm>
              <a:off x="4572000" y="2923375"/>
              <a:ext cx="0" cy="12921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44" name="Google Shape;244;p29"/>
            <p:cNvCxnSpPr>
              <a:stCxn id="237" idx="2"/>
              <a:endCxn id="245" idx="3"/>
            </p:cNvCxnSpPr>
            <p:nvPr/>
          </p:nvCxnSpPr>
          <p:spPr>
            <a:xfrm rot="10800000">
              <a:off x="2505725" y="1634988"/>
              <a:ext cx="1209000" cy="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46" name="Google Shape;246;p29"/>
            <p:cNvCxnSpPr>
              <a:stCxn id="241" idx="6"/>
              <a:endCxn id="247" idx="1"/>
            </p:cNvCxnSpPr>
            <p:nvPr/>
          </p:nvCxnSpPr>
          <p:spPr>
            <a:xfrm>
              <a:off x="5429275" y="1634988"/>
              <a:ext cx="1209000" cy="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48" name="Google Shape;248;p29"/>
            <p:cNvCxnSpPr>
              <a:stCxn id="238" idx="2"/>
              <a:endCxn id="249" idx="3"/>
            </p:cNvCxnSpPr>
            <p:nvPr/>
          </p:nvCxnSpPr>
          <p:spPr>
            <a:xfrm rot="10800000">
              <a:off x="2505700" y="2609125"/>
              <a:ext cx="666000" cy="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50" name="Google Shape;250;p29"/>
            <p:cNvCxnSpPr>
              <a:stCxn id="240" idx="6"/>
              <a:endCxn id="251" idx="1"/>
            </p:cNvCxnSpPr>
            <p:nvPr/>
          </p:nvCxnSpPr>
          <p:spPr>
            <a:xfrm>
              <a:off x="5972300" y="2609125"/>
              <a:ext cx="666000" cy="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52" name="Google Shape;252;p29"/>
            <p:cNvCxnSpPr>
              <a:stCxn id="235" idx="2"/>
              <a:endCxn id="253" idx="3"/>
            </p:cNvCxnSpPr>
            <p:nvPr/>
          </p:nvCxnSpPr>
          <p:spPr>
            <a:xfrm rot="10800000">
              <a:off x="2505725" y="3583238"/>
              <a:ext cx="1209000" cy="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254" name="Google Shape;254;p29"/>
            <p:cNvCxnSpPr>
              <a:stCxn id="236" idx="6"/>
              <a:endCxn id="255" idx="1"/>
            </p:cNvCxnSpPr>
            <p:nvPr/>
          </p:nvCxnSpPr>
          <p:spPr>
            <a:xfrm>
              <a:off x="5429275" y="3583238"/>
              <a:ext cx="1209000" cy="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  <p:sp>
        <p:nvSpPr>
          <p:cNvPr id="257" name="Google Shape;257;p29"/>
          <p:cNvSpPr/>
          <p:nvPr/>
        </p:nvSpPr>
        <p:spPr>
          <a:xfrm>
            <a:off x="3854206" y="1461867"/>
            <a:ext cx="349525" cy="346275"/>
          </a:xfrm>
          <a:custGeom>
            <a:avLst/>
            <a:gdLst/>
            <a:ahLst/>
            <a:cxnLst/>
            <a:rect l="l" t="t" r="r" b="b"/>
            <a:pathLst>
              <a:path w="13981" h="13851" extrusionOk="0">
                <a:moveTo>
                  <a:pt x="11018" y="2011"/>
                </a:moveTo>
                <a:lnTo>
                  <a:pt x="11913" y="2906"/>
                </a:lnTo>
                <a:cubicBezTo>
                  <a:pt x="11758" y="3029"/>
                  <a:pt x="11604" y="3122"/>
                  <a:pt x="11419" y="3214"/>
                </a:cubicBezTo>
                <a:lnTo>
                  <a:pt x="10709" y="2505"/>
                </a:lnTo>
                <a:cubicBezTo>
                  <a:pt x="10802" y="2319"/>
                  <a:pt x="10894" y="2165"/>
                  <a:pt x="11018" y="2011"/>
                </a:cubicBezTo>
                <a:close/>
                <a:moveTo>
                  <a:pt x="10524" y="2906"/>
                </a:moveTo>
                <a:lnTo>
                  <a:pt x="11018" y="3430"/>
                </a:lnTo>
                <a:cubicBezTo>
                  <a:pt x="10802" y="3492"/>
                  <a:pt x="10586" y="3554"/>
                  <a:pt x="10370" y="3554"/>
                </a:cubicBezTo>
                <a:cubicBezTo>
                  <a:pt x="10370" y="3338"/>
                  <a:pt x="10431" y="3091"/>
                  <a:pt x="10524" y="2906"/>
                </a:cubicBezTo>
                <a:close/>
                <a:moveTo>
                  <a:pt x="10482" y="437"/>
                </a:moveTo>
                <a:cubicBezTo>
                  <a:pt x="10563" y="437"/>
                  <a:pt x="10647" y="468"/>
                  <a:pt x="10709" y="530"/>
                </a:cubicBezTo>
                <a:lnTo>
                  <a:pt x="11079" y="900"/>
                </a:lnTo>
                <a:cubicBezTo>
                  <a:pt x="11172" y="1023"/>
                  <a:pt x="11172" y="1208"/>
                  <a:pt x="11079" y="1301"/>
                </a:cubicBezTo>
                <a:cubicBezTo>
                  <a:pt x="10462" y="1918"/>
                  <a:pt x="10061" y="2721"/>
                  <a:pt x="9968" y="3585"/>
                </a:cubicBezTo>
                <a:cubicBezTo>
                  <a:pt x="9567" y="3554"/>
                  <a:pt x="9197" y="3492"/>
                  <a:pt x="8827" y="3430"/>
                </a:cubicBezTo>
                <a:cubicBezTo>
                  <a:pt x="8981" y="2319"/>
                  <a:pt x="9475" y="1301"/>
                  <a:pt x="10246" y="530"/>
                </a:cubicBezTo>
                <a:lnTo>
                  <a:pt x="10277" y="530"/>
                </a:lnTo>
                <a:cubicBezTo>
                  <a:pt x="10323" y="468"/>
                  <a:pt x="10401" y="437"/>
                  <a:pt x="10482" y="437"/>
                </a:cubicBezTo>
                <a:close/>
                <a:moveTo>
                  <a:pt x="7890" y="5239"/>
                </a:moveTo>
                <a:cubicBezTo>
                  <a:pt x="8130" y="5239"/>
                  <a:pt x="8362" y="5268"/>
                  <a:pt x="8611" y="5313"/>
                </a:cubicBezTo>
                <a:lnTo>
                  <a:pt x="8580" y="5313"/>
                </a:lnTo>
                <a:cubicBezTo>
                  <a:pt x="8672" y="5653"/>
                  <a:pt x="8672" y="5961"/>
                  <a:pt x="8672" y="6301"/>
                </a:cubicBezTo>
                <a:lnTo>
                  <a:pt x="7623" y="5251"/>
                </a:lnTo>
                <a:cubicBezTo>
                  <a:pt x="7714" y="5243"/>
                  <a:pt x="7803" y="5239"/>
                  <a:pt x="7890" y="5239"/>
                </a:cubicBezTo>
                <a:close/>
                <a:moveTo>
                  <a:pt x="7160" y="5344"/>
                </a:moveTo>
                <a:lnTo>
                  <a:pt x="8580" y="6764"/>
                </a:lnTo>
                <a:cubicBezTo>
                  <a:pt x="8518" y="6949"/>
                  <a:pt x="8395" y="7134"/>
                  <a:pt x="8302" y="7288"/>
                </a:cubicBezTo>
                <a:lnTo>
                  <a:pt x="6635" y="5622"/>
                </a:lnTo>
                <a:lnTo>
                  <a:pt x="6728" y="5560"/>
                </a:lnTo>
                <a:cubicBezTo>
                  <a:pt x="6851" y="5467"/>
                  <a:pt x="7006" y="5406"/>
                  <a:pt x="7160" y="5344"/>
                </a:cubicBezTo>
                <a:close/>
                <a:moveTo>
                  <a:pt x="6327" y="5869"/>
                </a:moveTo>
                <a:lnTo>
                  <a:pt x="8024" y="7597"/>
                </a:lnTo>
                <a:lnTo>
                  <a:pt x="7870" y="7782"/>
                </a:lnTo>
                <a:lnTo>
                  <a:pt x="7777" y="7875"/>
                </a:lnTo>
                <a:lnTo>
                  <a:pt x="6049" y="6146"/>
                </a:lnTo>
                <a:cubicBezTo>
                  <a:pt x="6049" y="6146"/>
                  <a:pt x="6327" y="5869"/>
                  <a:pt x="6327" y="5869"/>
                </a:cubicBezTo>
                <a:close/>
                <a:moveTo>
                  <a:pt x="5771" y="6455"/>
                </a:moveTo>
                <a:lnTo>
                  <a:pt x="7469" y="8152"/>
                </a:lnTo>
                <a:cubicBezTo>
                  <a:pt x="7314" y="8276"/>
                  <a:pt x="7160" y="8368"/>
                  <a:pt x="6975" y="8430"/>
                </a:cubicBezTo>
                <a:lnTo>
                  <a:pt x="5494" y="6949"/>
                </a:lnTo>
                <a:cubicBezTo>
                  <a:pt x="5524" y="6825"/>
                  <a:pt x="5586" y="6702"/>
                  <a:pt x="5679" y="6609"/>
                </a:cubicBezTo>
                <a:lnTo>
                  <a:pt x="5648" y="6609"/>
                </a:lnTo>
                <a:lnTo>
                  <a:pt x="5771" y="6455"/>
                </a:lnTo>
                <a:close/>
                <a:moveTo>
                  <a:pt x="5339" y="7381"/>
                </a:moveTo>
                <a:lnTo>
                  <a:pt x="6543" y="8584"/>
                </a:lnTo>
                <a:cubicBezTo>
                  <a:pt x="6419" y="8615"/>
                  <a:pt x="6327" y="8615"/>
                  <a:pt x="6203" y="8615"/>
                </a:cubicBezTo>
                <a:cubicBezTo>
                  <a:pt x="5926" y="8615"/>
                  <a:pt x="5648" y="8584"/>
                  <a:pt x="5401" y="8523"/>
                </a:cubicBezTo>
                <a:cubicBezTo>
                  <a:pt x="5308" y="8152"/>
                  <a:pt x="5277" y="7751"/>
                  <a:pt x="5339" y="7381"/>
                </a:cubicBezTo>
                <a:close/>
                <a:moveTo>
                  <a:pt x="9012" y="5406"/>
                </a:moveTo>
                <a:lnTo>
                  <a:pt x="9320" y="5437"/>
                </a:lnTo>
                <a:cubicBezTo>
                  <a:pt x="9598" y="5467"/>
                  <a:pt x="9876" y="5498"/>
                  <a:pt x="10154" y="5498"/>
                </a:cubicBezTo>
                <a:cubicBezTo>
                  <a:pt x="10215" y="5930"/>
                  <a:pt x="10215" y="6331"/>
                  <a:pt x="10154" y="6764"/>
                </a:cubicBezTo>
                <a:cubicBezTo>
                  <a:pt x="9722" y="8368"/>
                  <a:pt x="8456" y="9665"/>
                  <a:pt x="6821" y="10097"/>
                </a:cubicBezTo>
                <a:cubicBezTo>
                  <a:pt x="6635" y="10127"/>
                  <a:pt x="6419" y="10127"/>
                  <a:pt x="6203" y="10127"/>
                </a:cubicBezTo>
                <a:cubicBezTo>
                  <a:pt x="5987" y="10127"/>
                  <a:pt x="5771" y="10127"/>
                  <a:pt x="5586" y="10097"/>
                </a:cubicBezTo>
                <a:cubicBezTo>
                  <a:pt x="5555" y="9695"/>
                  <a:pt x="5524" y="9325"/>
                  <a:pt x="5463" y="8924"/>
                </a:cubicBezTo>
                <a:lnTo>
                  <a:pt x="5463" y="8924"/>
                </a:lnTo>
                <a:cubicBezTo>
                  <a:pt x="5710" y="8986"/>
                  <a:pt x="5956" y="8986"/>
                  <a:pt x="6203" y="9016"/>
                </a:cubicBezTo>
                <a:cubicBezTo>
                  <a:pt x="7129" y="9016"/>
                  <a:pt x="7932" y="8368"/>
                  <a:pt x="8518" y="7659"/>
                </a:cubicBezTo>
                <a:cubicBezTo>
                  <a:pt x="9166" y="6856"/>
                  <a:pt x="9135" y="6208"/>
                  <a:pt x="9012" y="5406"/>
                </a:cubicBezTo>
                <a:close/>
                <a:moveTo>
                  <a:pt x="3611" y="10282"/>
                </a:moveTo>
                <a:lnTo>
                  <a:pt x="3611" y="10282"/>
                </a:lnTo>
                <a:cubicBezTo>
                  <a:pt x="3580" y="10529"/>
                  <a:pt x="3549" y="10745"/>
                  <a:pt x="3457" y="10961"/>
                </a:cubicBezTo>
                <a:lnTo>
                  <a:pt x="2963" y="10436"/>
                </a:lnTo>
                <a:cubicBezTo>
                  <a:pt x="3179" y="10374"/>
                  <a:pt x="3395" y="10313"/>
                  <a:pt x="3611" y="10282"/>
                </a:cubicBezTo>
                <a:close/>
                <a:moveTo>
                  <a:pt x="2562" y="10621"/>
                </a:moveTo>
                <a:lnTo>
                  <a:pt x="3302" y="11362"/>
                </a:lnTo>
                <a:cubicBezTo>
                  <a:pt x="3210" y="11516"/>
                  <a:pt x="3086" y="11671"/>
                  <a:pt x="2963" y="11825"/>
                </a:cubicBezTo>
                <a:lnTo>
                  <a:pt x="2099" y="10930"/>
                </a:lnTo>
                <a:cubicBezTo>
                  <a:pt x="2253" y="10837"/>
                  <a:pt x="2407" y="10714"/>
                  <a:pt x="2562" y="10621"/>
                </a:cubicBezTo>
                <a:close/>
                <a:moveTo>
                  <a:pt x="10461" y="1"/>
                </a:moveTo>
                <a:cubicBezTo>
                  <a:pt x="10271" y="1"/>
                  <a:pt x="10080" y="78"/>
                  <a:pt x="9938" y="221"/>
                </a:cubicBezTo>
                <a:cubicBezTo>
                  <a:pt x="9104" y="1085"/>
                  <a:pt x="8580" y="2165"/>
                  <a:pt x="8425" y="3307"/>
                </a:cubicBezTo>
                <a:cubicBezTo>
                  <a:pt x="8194" y="3276"/>
                  <a:pt x="7970" y="3261"/>
                  <a:pt x="7746" y="3261"/>
                </a:cubicBezTo>
                <a:cubicBezTo>
                  <a:pt x="7523" y="3261"/>
                  <a:pt x="7299" y="3276"/>
                  <a:pt x="7067" y="3307"/>
                </a:cubicBezTo>
                <a:cubicBezTo>
                  <a:pt x="5277" y="3770"/>
                  <a:pt x="3889" y="5190"/>
                  <a:pt x="3426" y="6980"/>
                </a:cubicBezTo>
                <a:cubicBezTo>
                  <a:pt x="3333" y="7412"/>
                  <a:pt x="3333" y="7875"/>
                  <a:pt x="3426" y="8337"/>
                </a:cubicBezTo>
                <a:cubicBezTo>
                  <a:pt x="2932" y="8368"/>
                  <a:pt x="2438" y="8492"/>
                  <a:pt x="1975" y="8708"/>
                </a:cubicBezTo>
                <a:cubicBezTo>
                  <a:pt x="1883" y="8770"/>
                  <a:pt x="1821" y="8862"/>
                  <a:pt x="1883" y="8986"/>
                </a:cubicBezTo>
                <a:cubicBezTo>
                  <a:pt x="1906" y="9055"/>
                  <a:pt x="1981" y="9090"/>
                  <a:pt x="2056" y="9090"/>
                </a:cubicBezTo>
                <a:cubicBezTo>
                  <a:pt x="2081" y="9090"/>
                  <a:pt x="2106" y="9086"/>
                  <a:pt x="2130" y="9078"/>
                </a:cubicBezTo>
                <a:cubicBezTo>
                  <a:pt x="2562" y="8893"/>
                  <a:pt x="3025" y="8770"/>
                  <a:pt x="3487" y="8708"/>
                </a:cubicBezTo>
                <a:cubicBezTo>
                  <a:pt x="3487" y="8831"/>
                  <a:pt x="3642" y="9819"/>
                  <a:pt x="3611" y="9819"/>
                </a:cubicBezTo>
                <a:cubicBezTo>
                  <a:pt x="2778" y="9942"/>
                  <a:pt x="1975" y="10344"/>
                  <a:pt x="1358" y="10961"/>
                </a:cubicBezTo>
                <a:cubicBezTo>
                  <a:pt x="1312" y="11007"/>
                  <a:pt x="1242" y="11030"/>
                  <a:pt x="1169" y="11030"/>
                </a:cubicBezTo>
                <a:cubicBezTo>
                  <a:pt x="1096" y="11030"/>
                  <a:pt x="1019" y="11007"/>
                  <a:pt x="957" y="10961"/>
                </a:cubicBezTo>
                <a:lnTo>
                  <a:pt x="586" y="10560"/>
                </a:lnTo>
                <a:cubicBezTo>
                  <a:pt x="463" y="10436"/>
                  <a:pt x="463" y="10251"/>
                  <a:pt x="586" y="10127"/>
                </a:cubicBezTo>
                <a:cubicBezTo>
                  <a:pt x="864" y="9881"/>
                  <a:pt x="1142" y="9634"/>
                  <a:pt x="1451" y="9449"/>
                </a:cubicBezTo>
                <a:cubicBezTo>
                  <a:pt x="1654" y="9322"/>
                  <a:pt x="1544" y="9070"/>
                  <a:pt x="1361" y="9070"/>
                </a:cubicBezTo>
                <a:cubicBezTo>
                  <a:pt x="1322" y="9070"/>
                  <a:pt x="1279" y="9082"/>
                  <a:pt x="1235" y="9109"/>
                </a:cubicBezTo>
                <a:cubicBezTo>
                  <a:pt x="926" y="9325"/>
                  <a:pt x="617" y="9541"/>
                  <a:pt x="309" y="9819"/>
                </a:cubicBezTo>
                <a:cubicBezTo>
                  <a:pt x="31" y="10097"/>
                  <a:pt x="0" y="10560"/>
                  <a:pt x="278" y="10837"/>
                </a:cubicBezTo>
                <a:lnTo>
                  <a:pt x="648" y="11208"/>
                </a:lnTo>
                <a:cubicBezTo>
                  <a:pt x="802" y="11331"/>
                  <a:pt x="957" y="11424"/>
                  <a:pt x="1142" y="11424"/>
                </a:cubicBezTo>
                <a:lnTo>
                  <a:pt x="1173" y="11485"/>
                </a:lnTo>
                <a:cubicBezTo>
                  <a:pt x="1358" y="11485"/>
                  <a:pt x="1512" y="11424"/>
                  <a:pt x="1636" y="11300"/>
                </a:cubicBezTo>
                <a:lnTo>
                  <a:pt x="1759" y="11208"/>
                </a:lnTo>
                <a:lnTo>
                  <a:pt x="2716" y="12164"/>
                </a:lnTo>
                <a:lnTo>
                  <a:pt x="2623" y="12288"/>
                </a:lnTo>
                <a:cubicBezTo>
                  <a:pt x="2346" y="12566"/>
                  <a:pt x="2376" y="12998"/>
                  <a:pt x="2623" y="13275"/>
                </a:cubicBezTo>
                <a:lnTo>
                  <a:pt x="2994" y="13646"/>
                </a:lnTo>
                <a:cubicBezTo>
                  <a:pt x="3144" y="13781"/>
                  <a:pt x="3331" y="13850"/>
                  <a:pt x="3511" y="13850"/>
                </a:cubicBezTo>
                <a:cubicBezTo>
                  <a:pt x="3702" y="13850"/>
                  <a:pt x="3885" y="13773"/>
                  <a:pt x="4012" y="13615"/>
                </a:cubicBezTo>
                <a:cubicBezTo>
                  <a:pt x="5092" y="12442"/>
                  <a:pt x="5463" y="11424"/>
                  <a:pt x="5555" y="10529"/>
                </a:cubicBezTo>
                <a:cubicBezTo>
                  <a:pt x="5771" y="10560"/>
                  <a:pt x="5995" y="10575"/>
                  <a:pt x="6219" y="10575"/>
                </a:cubicBezTo>
                <a:cubicBezTo>
                  <a:pt x="6443" y="10575"/>
                  <a:pt x="6666" y="10560"/>
                  <a:pt x="6882" y="10529"/>
                </a:cubicBezTo>
                <a:cubicBezTo>
                  <a:pt x="8672" y="10066"/>
                  <a:pt x="10092" y="8677"/>
                  <a:pt x="10555" y="6887"/>
                </a:cubicBezTo>
                <a:cubicBezTo>
                  <a:pt x="10617" y="6424"/>
                  <a:pt x="10617" y="5961"/>
                  <a:pt x="10555" y="5529"/>
                </a:cubicBezTo>
                <a:cubicBezTo>
                  <a:pt x="11018" y="5467"/>
                  <a:pt x="11450" y="5375"/>
                  <a:pt x="11882" y="5190"/>
                </a:cubicBezTo>
                <a:cubicBezTo>
                  <a:pt x="12005" y="5128"/>
                  <a:pt x="12036" y="5004"/>
                  <a:pt x="12005" y="4912"/>
                </a:cubicBezTo>
                <a:cubicBezTo>
                  <a:pt x="11961" y="4845"/>
                  <a:pt x="11884" y="4794"/>
                  <a:pt x="11810" y="4794"/>
                </a:cubicBezTo>
                <a:cubicBezTo>
                  <a:pt x="11782" y="4794"/>
                  <a:pt x="11753" y="4802"/>
                  <a:pt x="11728" y="4819"/>
                </a:cubicBezTo>
                <a:cubicBezTo>
                  <a:pt x="11234" y="5035"/>
                  <a:pt x="10678" y="5128"/>
                  <a:pt x="10154" y="5159"/>
                </a:cubicBezTo>
                <a:cubicBezTo>
                  <a:pt x="9722" y="5128"/>
                  <a:pt x="9320" y="5097"/>
                  <a:pt x="8919" y="5035"/>
                </a:cubicBezTo>
                <a:cubicBezTo>
                  <a:pt x="8540" y="4972"/>
                  <a:pt x="8176" y="4919"/>
                  <a:pt x="7823" y="4919"/>
                </a:cubicBezTo>
                <a:cubicBezTo>
                  <a:pt x="7315" y="4919"/>
                  <a:pt x="6831" y="5029"/>
                  <a:pt x="6358" y="5375"/>
                </a:cubicBezTo>
                <a:cubicBezTo>
                  <a:pt x="5987" y="5653"/>
                  <a:pt x="5648" y="5992"/>
                  <a:pt x="5339" y="6362"/>
                </a:cubicBezTo>
                <a:cubicBezTo>
                  <a:pt x="4753" y="7226"/>
                  <a:pt x="4845" y="7905"/>
                  <a:pt x="5000" y="8800"/>
                </a:cubicBezTo>
                <a:cubicBezTo>
                  <a:pt x="5092" y="9263"/>
                  <a:pt x="5154" y="9757"/>
                  <a:pt x="5154" y="10251"/>
                </a:cubicBezTo>
                <a:cubicBezTo>
                  <a:pt x="5031" y="11424"/>
                  <a:pt x="4537" y="12535"/>
                  <a:pt x="3704" y="13368"/>
                </a:cubicBezTo>
                <a:cubicBezTo>
                  <a:pt x="3642" y="13430"/>
                  <a:pt x="3565" y="13461"/>
                  <a:pt x="3487" y="13461"/>
                </a:cubicBezTo>
                <a:cubicBezTo>
                  <a:pt x="3410" y="13461"/>
                  <a:pt x="3333" y="13430"/>
                  <a:pt x="3271" y="13368"/>
                </a:cubicBezTo>
                <a:lnTo>
                  <a:pt x="2901" y="12967"/>
                </a:lnTo>
                <a:cubicBezTo>
                  <a:pt x="2778" y="12874"/>
                  <a:pt x="2778" y="12689"/>
                  <a:pt x="2901" y="12566"/>
                </a:cubicBezTo>
                <a:cubicBezTo>
                  <a:pt x="3549" y="11887"/>
                  <a:pt x="3950" y="11022"/>
                  <a:pt x="4012" y="10097"/>
                </a:cubicBezTo>
                <a:cubicBezTo>
                  <a:pt x="4012" y="9109"/>
                  <a:pt x="3642" y="8121"/>
                  <a:pt x="3796" y="7103"/>
                </a:cubicBezTo>
                <a:cubicBezTo>
                  <a:pt x="4228" y="5498"/>
                  <a:pt x="5494" y="4202"/>
                  <a:pt x="7129" y="3770"/>
                </a:cubicBezTo>
                <a:cubicBezTo>
                  <a:pt x="7294" y="3745"/>
                  <a:pt x="7459" y="3735"/>
                  <a:pt x="7623" y="3735"/>
                </a:cubicBezTo>
                <a:cubicBezTo>
                  <a:pt x="8431" y="3735"/>
                  <a:pt x="9222" y="3988"/>
                  <a:pt x="10012" y="3988"/>
                </a:cubicBezTo>
                <a:cubicBezTo>
                  <a:pt x="10049" y="3988"/>
                  <a:pt x="10086" y="3987"/>
                  <a:pt x="10123" y="3986"/>
                </a:cubicBezTo>
                <a:cubicBezTo>
                  <a:pt x="11049" y="3924"/>
                  <a:pt x="11913" y="3523"/>
                  <a:pt x="12592" y="2875"/>
                </a:cubicBezTo>
                <a:cubicBezTo>
                  <a:pt x="12653" y="2813"/>
                  <a:pt x="12723" y="2782"/>
                  <a:pt x="12792" y="2782"/>
                </a:cubicBezTo>
                <a:cubicBezTo>
                  <a:pt x="12862" y="2782"/>
                  <a:pt x="12931" y="2813"/>
                  <a:pt x="12993" y="2875"/>
                </a:cubicBezTo>
                <a:lnTo>
                  <a:pt x="13394" y="3245"/>
                </a:lnTo>
                <a:cubicBezTo>
                  <a:pt x="13518" y="3338"/>
                  <a:pt x="13518" y="3554"/>
                  <a:pt x="13394" y="3677"/>
                </a:cubicBezTo>
                <a:cubicBezTo>
                  <a:pt x="13086" y="3924"/>
                  <a:pt x="12777" y="4171"/>
                  <a:pt x="12437" y="4387"/>
                </a:cubicBezTo>
                <a:cubicBezTo>
                  <a:pt x="12234" y="4514"/>
                  <a:pt x="12344" y="4766"/>
                  <a:pt x="12527" y="4766"/>
                </a:cubicBezTo>
                <a:cubicBezTo>
                  <a:pt x="12567" y="4766"/>
                  <a:pt x="12609" y="4754"/>
                  <a:pt x="12653" y="4727"/>
                </a:cubicBezTo>
                <a:cubicBezTo>
                  <a:pt x="12993" y="4511"/>
                  <a:pt x="13332" y="4264"/>
                  <a:pt x="13672" y="3955"/>
                </a:cubicBezTo>
                <a:cubicBezTo>
                  <a:pt x="13950" y="3708"/>
                  <a:pt x="13981" y="3245"/>
                  <a:pt x="13672" y="2937"/>
                </a:cubicBezTo>
                <a:lnTo>
                  <a:pt x="13332" y="2566"/>
                </a:lnTo>
                <a:cubicBezTo>
                  <a:pt x="13189" y="2423"/>
                  <a:pt x="13006" y="2354"/>
                  <a:pt x="12823" y="2354"/>
                </a:cubicBezTo>
                <a:cubicBezTo>
                  <a:pt x="12651" y="2354"/>
                  <a:pt x="12480" y="2416"/>
                  <a:pt x="12345" y="2536"/>
                </a:cubicBezTo>
                <a:lnTo>
                  <a:pt x="12221" y="2628"/>
                </a:lnTo>
                <a:lnTo>
                  <a:pt x="11265" y="1702"/>
                </a:lnTo>
                <a:lnTo>
                  <a:pt x="11357" y="1579"/>
                </a:lnTo>
                <a:cubicBezTo>
                  <a:pt x="11635" y="1301"/>
                  <a:pt x="11604" y="869"/>
                  <a:pt x="11357" y="591"/>
                </a:cubicBezTo>
                <a:lnTo>
                  <a:pt x="10956" y="221"/>
                </a:lnTo>
                <a:cubicBezTo>
                  <a:pt x="10821" y="71"/>
                  <a:pt x="10642" y="1"/>
                  <a:pt x="10461" y="1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258" name="Google Shape;258;p29"/>
          <p:cNvGrpSpPr/>
          <p:nvPr/>
        </p:nvGrpSpPr>
        <p:grpSpPr>
          <a:xfrm>
            <a:off x="3317042" y="2436287"/>
            <a:ext cx="337825" cy="345675"/>
            <a:chOff x="1014488" y="3581531"/>
            <a:chExt cx="337825" cy="345675"/>
          </a:xfrm>
        </p:grpSpPr>
        <p:sp>
          <p:nvSpPr>
            <p:cNvPr id="259" name="Google Shape;259;p29"/>
            <p:cNvSpPr/>
            <p:nvPr/>
          </p:nvSpPr>
          <p:spPr>
            <a:xfrm>
              <a:off x="1135488" y="3834581"/>
              <a:ext cx="10050" cy="18550"/>
            </a:xfrm>
            <a:custGeom>
              <a:avLst/>
              <a:gdLst/>
              <a:ahLst/>
              <a:cxnLst/>
              <a:rect l="l" t="t" r="r" b="b"/>
              <a:pathLst>
                <a:path w="402" h="742" extrusionOk="0">
                  <a:moveTo>
                    <a:pt x="216" y="1"/>
                  </a:moveTo>
                  <a:cubicBezTo>
                    <a:pt x="93" y="1"/>
                    <a:pt x="0" y="94"/>
                    <a:pt x="0" y="217"/>
                  </a:cubicBezTo>
                  <a:lnTo>
                    <a:pt x="0" y="556"/>
                  </a:lnTo>
                  <a:cubicBezTo>
                    <a:pt x="0" y="649"/>
                    <a:pt x="93" y="742"/>
                    <a:pt x="216" y="742"/>
                  </a:cubicBezTo>
                  <a:cubicBezTo>
                    <a:pt x="309" y="742"/>
                    <a:pt x="402" y="649"/>
                    <a:pt x="402" y="556"/>
                  </a:cubicBezTo>
                  <a:lnTo>
                    <a:pt x="402" y="217"/>
                  </a:lnTo>
                  <a:cubicBezTo>
                    <a:pt x="402" y="94"/>
                    <a:pt x="309" y="1"/>
                    <a:pt x="21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0" name="Google Shape;260;p29"/>
            <p:cNvSpPr/>
            <p:nvPr/>
          </p:nvSpPr>
          <p:spPr>
            <a:xfrm>
              <a:off x="1228063" y="3834581"/>
              <a:ext cx="10050" cy="18550"/>
            </a:xfrm>
            <a:custGeom>
              <a:avLst/>
              <a:gdLst/>
              <a:ahLst/>
              <a:cxnLst/>
              <a:rect l="l" t="t" r="r" b="b"/>
              <a:pathLst>
                <a:path w="402" h="742" extrusionOk="0">
                  <a:moveTo>
                    <a:pt x="186" y="1"/>
                  </a:moveTo>
                  <a:cubicBezTo>
                    <a:pt x="93" y="1"/>
                    <a:pt x="1" y="94"/>
                    <a:pt x="1" y="217"/>
                  </a:cubicBezTo>
                  <a:lnTo>
                    <a:pt x="1" y="556"/>
                  </a:lnTo>
                  <a:cubicBezTo>
                    <a:pt x="1" y="649"/>
                    <a:pt x="93" y="742"/>
                    <a:pt x="186" y="742"/>
                  </a:cubicBezTo>
                  <a:cubicBezTo>
                    <a:pt x="309" y="742"/>
                    <a:pt x="402" y="649"/>
                    <a:pt x="402" y="556"/>
                  </a:cubicBezTo>
                  <a:lnTo>
                    <a:pt x="402" y="217"/>
                  </a:lnTo>
                  <a:cubicBezTo>
                    <a:pt x="402" y="94"/>
                    <a:pt x="309" y="1"/>
                    <a:pt x="18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1" name="Google Shape;261;p29"/>
            <p:cNvSpPr/>
            <p:nvPr/>
          </p:nvSpPr>
          <p:spPr>
            <a:xfrm>
              <a:off x="1169438" y="3842881"/>
              <a:ext cx="35900" cy="15075"/>
            </a:xfrm>
            <a:custGeom>
              <a:avLst/>
              <a:gdLst/>
              <a:ahLst/>
              <a:cxnLst/>
              <a:rect l="l" t="t" r="r" b="b"/>
              <a:pathLst>
                <a:path w="1436" h="603" extrusionOk="0">
                  <a:moveTo>
                    <a:pt x="247" y="1"/>
                  </a:moveTo>
                  <a:cubicBezTo>
                    <a:pt x="193" y="1"/>
                    <a:pt x="139" y="24"/>
                    <a:pt x="93" y="70"/>
                  </a:cubicBezTo>
                  <a:cubicBezTo>
                    <a:pt x="31" y="132"/>
                    <a:pt x="0" y="255"/>
                    <a:pt x="93" y="348"/>
                  </a:cubicBezTo>
                  <a:cubicBezTo>
                    <a:pt x="247" y="518"/>
                    <a:pt x="471" y="603"/>
                    <a:pt x="695" y="603"/>
                  </a:cubicBezTo>
                  <a:cubicBezTo>
                    <a:pt x="918" y="603"/>
                    <a:pt x="1142" y="518"/>
                    <a:pt x="1296" y="348"/>
                  </a:cubicBezTo>
                  <a:cubicBezTo>
                    <a:pt x="1436" y="185"/>
                    <a:pt x="1295" y="5"/>
                    <a:pt x="1138" y="5"/>
                  </a:cubicBezTo>
                  <a:cubicBezTo>
                    <a:pt x="1087" y="5"/>
                    <a:pt x="1034" y="24"/>
                    <a:pt x="988" y="70"/>
                  </a:cubicBezTo>
                  <a:cubicBezTo>
                    <a:pt x="926" y="132"/>
                    <a:pt x="803" y="194"/>
                    <a:pt x="679" y="194"/>
                  </a:cubicBezTo>
                  <a:cubicBezTo>
                    <a:pt x="587" y="194"/>
                    <a:pt x="463" y="132"/>
                    <a:pt x="401" y="70"/>
                  </a:cubicBezTo>
                  <a:cubicBezTo>
                    <a:pt x="355" y="24"/>
                    <a:pt x="301" y="1"/>
                    <a:pt x="247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2" name="Google Shape;262;p29"/>
            <p:cNvSpPr/>
            <p:nvPr/>
          </p:nvSpPr>
          <p:spPr>
            <a:xfrm>
              <a:off x="1083013" y="3789431"/>
              <a:ext cx="209125" cy="110000"/>
            </a:xfrm>
            <a:custGeom>
              <a:avLst/>
              <a:gdLst/>
              <a:ahLst/>
              <a:cxnLst/>
              <a:rect l="l" t="t" r="r" b="b"/>
              <a:pathLst>
                <a:path w="8365" h="4400" extrusionOk="0">
                  <a:moveTo>
                    <a:pt x="2217" y="0"/>
                  </a:moveTo>
                  <a:cubicBezTo>
                    <a:pt x="1608" y="0"/>
                    <a:pt x="1011" y="148"/>
                    <a:pt x="309" y="572"/>
                  </a:cubicBezTo>
                  <a:cubicBezTo>
                    <a:pt x="130" y="692"/>
                    <a:pt x="9" y="927"/>
                    <a:pt x="1" y="1166"/>
                  </a:cubicBezTo>
                  <a:lnTo>
                    <a:pt x="1" y="1166"/>
                  </a:lnTo>
                  <a:cubicBezTo>
                    <a:pt x="1" y="1163"/>
                    <a:pt x="1" y="1161"/>
                    <a:pt x="1" y="1159"/>
                  </a:cubicBezTo>
                  <a:lnTo>
                    <a:pt x="1" y="1190"/>
                  </a:lnTo>
                  <a:cubicBezTo>
                    <a:pt x="1" y="1182"/>
                    <a:pt x="1" y="1174"/>
                    <a:pt x="1" y="1166"/>
                  </a:cubicBezTo>
                  <a:lnTo>
                    <a:pt x="1" y="1166"/>
                  </a:lnTo>
                  <a:cubicBezTo>
                    <a:pt x="65" y="2274"/>
                    <a:pt x="589" y="3321"/>
                    <a:pt x="1451" y="4060"/>
                  </a:cubicBezTo>
                  <a:cubicBezTo>
                    <a:pt x="1729" y="4276"/>
                    <a:pt x="2068" y="4399"/>
                    <a:pt x="2439" y="4399"/>
                  </a:cubicBezTo>
                  <a:lnTo>
                    <a:pt x="5864" y="4399"/>
                  </a:lnTo>
                  <a:cubicBezTo>
                    <a:pt x="6235" y="4399"/>
                    <a:pt x="6574" y="4276"/>
                    <a:pt x="6883" y="4029"/>
                  </a:cubicBezTo>
                  <a:cubicBezTo>
                    <a:pt x="7099" y="3813"/>
                    <a:pt x="7315" y="3597"/>
                    <a:pt x="7500" y="3381"/>
                  </a:cubicBezTo>
                  <a:cubicBezTo>
                    <a:pt x="7562" y="3288"/>
                    <a:pt x="7531" y="3165"/>
                    <a:pt x="7438" y="3072"/>
                  </a:cubicBezTo>
                  <a:cubicBezTo>
                    <a:pt x="7406" y="3050"/>
                    <a:pt x="7369" y="3040"/>
                    <a:pt x="7333" y="3040"/>
                  </a:cubicBezTo>
                  <a:cubicBezTo>
                    <a:pt x="7266" y="3040"/>
                    <a:pt x="7201" y="3074"/>
                    <a:pt x="7161" y="3134"/>
                  </a:cubicBezTo>
                  <a:cubicBezTo>
                    <a:pt x="7006" y="3350"/>
                    <a:pt x="6821" y="3535"/>
                    <a:pt x="6605" y="3720"/>
                  </a:cubicBezTo>
                  <a:cubicBezTo>
                    <a:pt x="6389" y="3906"/>
                    <a:pt x="6142" y="3998"/>
                    <a:pt x="5864" y="3998"/>
                  </a:cubicBezTo>
                  <a:lnTo>
                    <a:pt x="2439" y="3998"/>
                  </a:lnTo>
                  <a:cubicBezTo>
                    <a:pt x="2161" y="3998"/>
                    <a:pt x="1914" y="3906"/>
                    <a:pt x="1698" y="3720"/>
                  </a:cubicBezTo>
                  <a:cubicBezTo>
                    <a:pt x="927" y="3072"/>
                    <a:pt x="464" y="2146"/>
                    <a:pt x="402" y="1128"/>
                  </a:cubicBezTo>
                  <a:cubicBezTo>
                    <a:pt x="371" y="1035"/>
                    <a:pt x="433" y="943"/>
                    <a:pt x="525" y="881"/>
                  </a:cubicBezTo>
                  <a:cubicBezTo>
                    <a:pt x="1114" y="515"/>
                    <a:pt x="1629" y="387"/>
                    <a:pt x="2168" y="387"/>
                  </a:cubicBezTo>
                  <a:cubicBezTo>
                    <a:pt x="2674" y="387"/>
                    <a:pt x="3200" y="500"/>
                    <a:pt x="3828" y="634"/>
                  </a:cubicBezTo>
                  <a:cubicBezTo>
                    <a:pt x="4986" y="888"/>
                    <a:pt x="6144" y="1039"/>
                    <a:pt x="7303" y="1039"/>
                  </a:cubicBezTo>
                  <a:cubicBezTo>
                    <a:pt x="7410" y="1039"/>
                    <a:pt x="7517" y="1038"/>
                    <a:pt x="7624" y="1035"/>
                  </a:cubicBezTo>
                  <a:cubicBezTo>
                    <a:pt x="7778" y="1035"/>
                    <a:pt x="7901" y="1159"/>
                    <a:pt x="7901" y="1313"/>
                  </a:cubicBezTo>
                  <a:cubicBezTo>
                    <a:pt x="7840" y="1714"/>
                    <a:pt x="7716" y="2116"/>
                    <a:pt x="7562" y="2486"/>
                  </a:cubicBezTo>
                  <a:cubicBezTo>
                    <a:pt x="7500" y="2578"/>
                    <a:pt x="7562" y="2702"/>
                    <a:pt x="7654" y="2733"/>
                  </a:cubicBezTo>
                  <a:cubicBezTo>
                    <a:pt x="7685" y="2753"/>
                    <a:pt x="7720" y="2764"/>
                    <a:pt x="7754" y="2764"/>
                  </a:cubicBezTo>
                  <a:cubicBezTo>
                    <a:pt x="7822" y="2764"/>
                    <a:pt x="7891" y="2723"/>
                    <a:pt x="7932" y="2640"/>
                  </a:cubicBezTo>
                  <a:cubicBezTo>
                    <a:pt x="8117" y="2239"/>
                    <a:pt x="8241" y="1838"/>
                    <a:pt x="8303" y="1375"/>
                  </a:cubicBezTo>
                  <a:cubicBezTo>
                    <a:pt x="8364" y="974"/>
                    <a:pt x="8025" y="634"/>
                    <a:pt x="7654" y="634"/>
                  </a:cubicBezTo>
                  <a:cubicBezTo>
                    <a:pt x="7528" y="637"/>
                    <a:pt x="7402" y="639"/>
                    <a:pt x="7276" y="639"/>
                  </a:cubicBezTo>
                  <a:cubicBezTo>
                    <a:pt x="6143" y="639"/>
                    <a:pt x="5034" y="514"/>
                    <a:pt x="3951" y="264"/>
                  </a:cubicBezTo>
                  <a:cubicBezTo>
                    <a:pt x="3311" y="118"/>
                    <a:pt x="2759" y="0"/>
                    <a:pt x="2217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3" name="Google Shape;263;p29"/>
            <p:cNvSpPr/>
            <p:nvPr/>
          </p:nvSpPr>
          <p:spPr>
            <a:xfrm>
              <a:off x="1137038" y="3740456"/>
              <a:ext cx="49400" cy="42450"/>
            </a:xfrm>
            <a:custGeom>
              <a:avLst/>
              <a:gdLst/>
              <a:ahLst/>
              <a:cxnLst/>
              <a:rect l="l" t="t" r="r" b="b"/>
              <a:pathLst>
                <a:path w="1976" h="1698" extrusionOk="0">
                  <a:moveTo>
                    <a:pt x="833" y="402"/>
                  </a:moveTo>
                  <a:cubicBezTo>
                    <a:pt x="1080" y="402"/>
                    <a:pt x="1296" y="618"/>
                    <a:pt x="1296" y="865"/>
                  </a:cubicBezTo>
                  <a:cubicBezTo>
                    <a:pt x="1296" y="1118"/>
                    <a:pt x="1065" y="1300"/>
                    <a:pt x="830" y="1300"/>
                  </a:cubicBezTo>
                  <a:cubicBezTo>
                    <a:pt x="721" y="1300"/>
                    <a:pt x="612" y="1261"/>
                    <a:pt x="525" y="1174"/>
                  </a:cubicBezTo>
                  <a:cubicBezTo>
                    <a:pt x="247" y="896"/>
                    <a:pt x="432" y="402"/>
                    <a:pt x="833" y="402"/>
                  </a:cubicBezTo>
                  <a:close/>
                  <a:moveTo>
                    <a:pt x="833" y="1"/>
                  </a:moveTo>
                  <a:cubicBezTo>
                    <a:pt x="370" y="1"/>
                    <a:pt x="0" y="371"/>
                    <a:pt x="0" y="865"/>
                  </a:cubicBezTo>
                  <a:cubicBezTo>
                    <a:pt x="0" y="1366"/>
                    <a:pt x="409" y="1697"/>
                    <a:pt x="846" y="1697"/>
                  </a:cubicBezTo>
                  <a:cubicBezTo>
                    <a:pt x="1055" y="1697"/>
                    <a:pt x="1271" y="1621"/>
                    <a:pt x="1451" y="1451"/>
                  </a:cubicBezTo>
                  <a:cubicBezTo>
                    <a:pt x="1975" y="927"/>
                    <a:pt x="1605" y="1"/>
                    <a:pt x="833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4" name="Google Shape;264;p29"/>
            <p:cNvSpPr/>
            <p:nvPr/>
          </p:nvSpPr>
          <p:spPr>
            <a:xfrm>
              <a:off x="1192588" y="3732831"/>
              <a:ext cx="44000" cy="37750"/>
            </a:xfrm>
            <a:custGeom>
              <a:avLst/>
              <a:gdLst/>
              <a:ahLst/>
              <a:cxnLst/>
              <a:rect l="l" t="t" r="r" b="b"/>
              <a:pathLst>
                <a:path w="1760" h="1510" extrusionOk="0">
                  <a:moveTo>
                    <a:pt x="999" y="375"/>
                  </a:moveTo>
                  <a:cubicBezTo>
                    <a:pt x="1181" y="375"/>
                    <a:pt x="1358" y="506"/>
                    <a:pt x="1327" y="769"/>
                  </a:cubicBezTo>
                  <a:cubicBezTo>
                    <a:pt x="1312" y="969"/>
                    <a:pt x="1157" y="1070"/>
                    <a:pt x="999" y="1070"/>
                  </a:cubicBezTo>
                  <a:cubicBezTo>
                    <a:pt x="841" y="1070"/>
                    <a:pt x="679" y="969"/>
                    <a:pt x="648" y="769"/>
                  </a:cubicBezTo>
                  <a:cubicBezTo>
                    <a:pt x="633" y="506"/>
                    <a:pt x="818" y="375"/>
                    <a:pt x="999" y="375"/>
                  </a:cubicBezTo>
                  <a:close/>
                  <a:moveTo>
                    <a:pt x="991" y="0"/>
                  </a:moveTo>
                  <a:cubicBezTo>
                    <a:pt x="808" y="0"/>
                    <a:pt x="620" y="66"/>
                    <a:pt x="463" y="213"/>
                  </a:cubicBezTo>
                  <a:cubicBezTo>
                    <a:pt x="0" y="676"/>
                    <a:pt x="309" y="1479"/>
                    <a:pt x="988" y="1509"/>
                  </a:cubicBezTo>
                  <a:cubicBezTo>
                    <a:pt x="1389" y="1509"/>
                    <a:pt x="1728" y="1201"/>
                    <a:pt x="1759" y="769"/>
                  </a:cubicBezTo>
                  <a:cubicBezTo>
                    <a:pt x="1759" y="305"/>
                    <a:pt x="1386" y="0"/>
                    <a:pt x="991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5" name="Google Shape;265;p29"/>
            <p:cNvSpPr/>
            <p:nvPr/>
          </p:nvSpPr>
          <p:spPr>
            <a:xfrm>
              <a:off x="1160938" y="3699656"/>
              <a:ext cx="37075" cy="32350"/>
            </a:xfrm>
            <a:custGeom>
              <a:avLst/>
              <a:gdLst/>
              <a:ahLst/>
              <a:cxnLst/>
              <a:rect l="l" t="t" r="r" b="b"/>
              <a:pathLst>
                <a:path w="1483" h="1294" extrusionOk="0">
                  <a:moveTo>
                    <a:pt x="697" y="527"/>
                  </a:moveTo>
                  <a:cubicBezTo>
                    <a:pt x="850" y="527"/>
                    <a:pt x="1150" y="892"/>
                    <a:pt x="865" y="892"/>
                  </a:cubicBezTo>
                  <a:cubicBezTo>
                    <a:pt x="711" y="892"/>
                    <a:pt x="618" y="769"/>
                    <a:pt x="618" y="645"/>
                  </a:cubicBezTo>
                  <a:cubicBezTo>
                    <a:pt x="618" y="560"/>
                    <a:pt x="651" y="527"/>
                    <a:pt x="697" y="527"/>
                  </a:cubicBezTo>
                  <a:close/>
                  <a:moveTo>
                    <a:pt x="834" y="0"/>
                  </a:moveTo>
                  <a:cubicBezTo>
                    <a:pt x="682" y="0"/>
                    <a:pt x="528" y="56"/>
                    <a:pt x="402" y="182"/>
                  </a:cubicBezTo>
                  <a:cubicBezTo>
                    <a:pt x="1" y="584"/>
                    <a:pt x="279" y="1293"/>
                    <a:pt x="865" y="1293"/>
                  </a:cubicBezTo>
                  <a:cubicBezTo>
                    <a:pt x="1204" y="1293"/>
                    <a:pt x="1482" y="985"/>
                    <a:pt x="1482" y="645"/>
                  </a:cubicBezTo>
                  <a:cubicBezTo>
                    <a:pt x="1482" y="265"/>
                    <a:pt x="1163" y="0"/>
                    <a:pt x="834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6" name="Google Shape;266;p29"/>
            <p:cNvSpPr/>
            <p:nvPr/>
          </p:nvSpPr>
          <p:spPr>
            <a:xfrm>
              <a:off x="1014488" y="3581531"/>
              <a:ext cx="337825" cy="345675"/>
            </a:xfrm>
            <a:custGeom>
              <a:avLst/>
              <a:gdLst/>
              <a:ahLst/>
              <a:cxnLst/>
              <a:rect l="l" t="t" r="r" b="b"/>
              <a:pathLst>
                <a:path w="13513" h="13827" extrusionOk="0">
                  <a:moveTo>
                    <a:pt x="7649" y="402"/>
                  </a:moveTo>
                  <a:cubicBezTo>
                    <a:pt x="8204" y="463"/>
                    <a:pt x="8204" y="1266"/>
                    <a:pt x="7649" y="1327"/>
                  </a:cubicBezTo>
                  <a:lnTo>
                    <a:pt x="6137" y="1327"/>
                  </a:lnTo>
                  <a:cubicBezTo>
                    <a:pt x="5890" y="1327"/>
                    <a:pt x="5674" y="1111"/>
                    <a:pt x="5674" y="864"/>
                  </a:cubicBezTo>
                  <a:cubicBezTo>
                    <a:pt x="5674" y="618"/>
                    <a:pt x="5890" y="402"/>
                    <a:pt x="6137" y="402"/>
                  </a:cubicBezTo>
                  <a:close/>
                  <a:moveTo>
                    <a:pt x="2865" y="1883"/>
                  </a:moveTo>
                  <a:cubicBezTo>
                    <a:pt x="2873" y="1891"/>
                    <a:pt x="2881" y="1899"/>
                    <a:pt x="2889" y="1907"/>
                  </a:cubicBezTo>
                  <a:lnTo>
                    <a:pt x="2889" y="1907"/>
                  </a:lnTo>
                  <a:cubicBezTo>
                    <a:pt x="2891" y="1909"/>
                    <a:pt x="2894" y="1911"/>
                    <a:pt x="2896" y="1914"/>
                  </a:cubicBezTo>
                  <a:lnTo>
                    <a:pt x="2865" y="1883"/>
                  </a:lnTo>
                  <a:close/>
                  <a:moveTo>
                    <a:pt x="11522" y="2053"/>
                  </a:moveTo>
                  <a:cubicBezTo>
                    <a:pt x="11638" y="2053"/>
                    <a:pt x="11753" y="2099"/>
                    <a:pt x="11846" y="2192"/>
                  </a:cubicBezTo>
                  <a:lnTo>
                    <a:pt x="12895" y="3241"/>
                  </a:lnTo>
                  <a:cubicBezTo>
                    <a:pt x="13080" y="3426"/>
                    <a:pt x="13080" y="3704"/>
                    <a:pt x="12895" y="3889"/>
                  </a:cubicBezTo>
                  <a:cubicBezTo>
                    <a:pt x="12803" y="3981"/>
                    <a:pt x="12687" y="4028"/>
                    <a:pt x="12571" y="4028"/>
                  </a:cubicBezTo>
                  <a:cubicBezTo>
                    <a:pt x="12455" y="4028"/>
                    <a:pt x="12340" y="3981"/>
                    <a:pt x="12247" y="3889"/>
                  </a:cubicBezTo>
                  <a:lnTo>
                    <a:pt x="11198" y="2840"/>
                  </a:lnTo>
                  <a:cubicBezTo>
                    <a:pt x="11013" y="2654"/>
                    <a:pt x="11013" y="2377"/>
                    <a:pt x="11198" y="2192"/>
                  </a:cubicBezTo>
                  <a:cubicBezTo>
                    <a:pt x="11290" y="2099"/>
                    <a:pt x="11406" y="2053"/>
                    <a:pt x="11522" y="2053"/>
                  </a:cubicBezTo>
                  <a:close/>
                  <a:moveTo>
                    <a:pt x="2269" y="2036"/>
                  </a:moveTo>
                  <a:cubicBezTo>
                    <a:pt x="2629" y="2036"/>
                    <a:pt x="2941" y="2510"/>
                    <a:pt x="2587" y="2840"/>
                  </a:cubicBezTo>
                  <a:lnTo>
                    <a:pt x="1538" y="3920"/>
                  </a:lnTo>
                  <a:cubicBezTo>
                    <a:pt x="1446" y="3997"/>
                    <a:pt x="1330" y="4036"/>
                    <a:pt x="1214" y="4036"/>
                  </a:cubicBezTo>
                  <a:cubicBezTo>
                    <a:pt x="1098" y="4036"/>
                    <a:pt x="983" y="3997"/>
                    <a:pt x="890" y="3920"/>
                  </a:cubicBezTo>
                  <a:cubicBezTo>
                    <a:pt x="705" y="3735"/>
                    <a:pt x="705" y="3426"/>
                    <a:pt x="890" y="3241"/>
                  </a:cubicBezTo>
                  <a:lnTo>
                    <a:pt x="1939" y="2192"/>
                  </a:lnTo>
                  <a:cubicBezTo>
                    <a:pt x="2042" y="2082"/>
                    <a:pt x="2158" y="2036"/>
                    <a:pt x="2269" y="2036"/>
                  </a:cubicBezTo>
                  <a:close/>
                  <a:moveTo>
                    <a:pt x="6137" y="0"/>
                  </a:moveTo>
                  <a:cubicBezTo>
                    <a:pt x="5118" y="31"/>
                    <a:pt x="4964" y="1451"/>
                    <a:pt x="5951" y="1729"/>
                  </a:cubicBezTo>
                  <a:lnTo>
                    <a:pt x="5951" y="3889"/>
                  </a:lnTo>
                  <a:cubicBezTo>
                    <a:pt x="5951" y="3951"/>
                    <a:pt x="5890" y="4043"/>
                    <a:pt x="5797" y="4043"/>
                  </a:cubicBezTo>
                  <a:cubicBezTo>
                    <a:pt x="5396" y="4136"/>
                    <a:pt x="4995" y="4259"/>
                    <a:pt x="4624" y="4444"/>
                  </a:cubicBezTo>
                  <a:cubicBezTo>
                    <a:pt x="4606" y="4453"/>
                    <a:pt x="4588" y="4457"/>
                    <a:pt x="4570" y="4457"/>
                  </a:cubicBezTo>
                  <a:cubicBezTo>
                    <a:pt x="4526" y="4457"/>
                    <a:pt x="4483" y="4435"/>
                    <a:pt x="4439" y="4414"/>
                  </a:cubicBezTo>
                  <a:lnTo>
                    <a:pt x="3019" y="2963"/>
                  </a:lnTo>
                  <a:cubicBezTo>
                    <a:pt x="3081" y="2840"/>
                    <a:pt x="3143" y="2685"/>
                    <a:pt x="3143" y="2500"/>
                  </a:cubicBezTo>
                  <a:cubicBezTo>
                    <a:pt x="3143" y="2293"/>
                    <a:pt x="3058" y="2087"/>
                    <a:pt x="2889" y="1907"/>
                  </a:cubicBezTo>
                  <a:lnTo>
                    <a:pt x="2889" y="1907"/>
                  </a:lnTo>
                  <a:cubicBezTo>
                    <a:pt x="2705" y="1742"/>
                    <a:pt x="2484" y="1659"/>
                    <a:pt x="2267" y="1659"/>
                  </a:cubicBezTo>
                  <a:cubicBezTo>
                    <a:pt x="2047" y="1659"/>
                    <a:pt x="1831" y="1744"/>
                    <a:pt x="1662" y="1914"/>
                  </a:cubicBezTo>
                  <a:lnTo>
                    <a:pt x="612" y="2963"/>
                  </a:lnTo>
                  <a:cubicBezTo>
                    <a:pt x="0" y="3550"/>
                    <a:pt x="526" y="4452"/>
                    <a:pt x="1215" y="4452"/>
                  </a:cubicBezTo>
                  <a:cubicBezTo>
                    <a:pt x="1359" y="4452"/>
                    <a:pt x="1511" y="4412"/>
                    <a:pt x="1662" y="4321"/>
                  </a:cubicBezTo>
                  <a:lnTo>
                    <a:pt x="2896" y="5525"/>
                  </a:lnTo>
                  <a:cubicBezTo>
                    <a:pt x="2958" y="5586"/>
                    <a:pt x="2958" y="5710"/>
                    <a:pt x="2896" y="5771"/>
                  </a:cubicBezTo>
                  <a:cubicBezTo>
                    <a:pt x="2649" y="6049"/>
                    <a:pt x="2433" y="6358"/>
                    <a:pt x="2248" y="6697"/>
                  </a:cubicBezTo>
                  <a:cubicBezTo>
                    <a:pt x="2217" y="6790"/>
                    <a:pt x="2248" y="6913"/>
                    <a:pt x="2341" y="6975"/>
                  </a:cubicBezTo>
                  <a:cubicBezTo>
                    <a:pt x="2364" y="6983"/>
                    <a:pt x="2389" y="6987"/>
                    <a:pt x="2414" y="6987"/>
                  </a:cubicBezTo>
                  <a:cubicBezTo>
                    <a:pt x="2491" y="6987"/>
                    <a:pt x="2572" y="6952"/>
                    <a:pt x="2618" y="6882"/>
                  </a:cubicBezTo>
                  <a:cubicBezTo>
                    <a:pt x="2773" y="6574"/>
                    <a:pt x="2989" y="6296"/>
                    <a:pt x="3205" y="6018"/>
                  </a:cubicBezTo>
                  <a:cubicBezTo>
                    <a:pt x="3390" y="5802"/>
                    <a:pt x="3390" y="5463"/>
                    <a:pt x="3174" y="5247"/>
                  </a:cubicBezTo>
                  <a:lnTo>
                    <a:pt x="1970" y="4043"/>
                  </a:lnTo>
                  <a:lnTo>
                    <a:pt x="2742" y="3272"/>
                  </a:lnTo>
                  <a:lnTo>
                    <a:pt x="4161" y="4691"/>
                  </a:lnTo>
                  <a:cubicBezTo>
                    <a:pt x="4266" y="4796"/>
                    <a:pt x="4428" y="4858"/>
                    <a:pt x="4589" y="4858"/>
                  </a:cubicBezTo>
                  <a:cubicBezTo>
                    <a:pt x="4665" y="4858"/>
                    <a:pt x="4740" y="4844"/>
                    <a:pt x="4809" y="4815"/>
                  </a:cubicBezTo>
                  <a:cubicBezTo>
                    <a:pt x="5149" y="4630"/>
                    <a:pt x="5519" y="4506"/>
                    <a:pt x="5890" y="4444"/>
                  </a:cubicBezTo>
                  <a:cubicBezTo>
                    <a:pt x="6137" y="4383"/>
                    <a:pt x="6322" y="4136"/>
                    <a:pt x="6322" y="3889"/>
                  </a:cubicBezTo>
                  <a:lnTo>
                    <a:pt x="6322" y="1729"/>
                  </a:lnTo>
                  <a:lnTo>
                    <a:pt x="7433" y="1729"/>
                  </a:lnTo>
                  <a:lnTo>
                    <a:pt x="7433" y="3889"/>
                  </a:lnTo>
                  <a:cubicBezTo>
                    <a:pt x="7433" y="4136"/>
                    <a:pt x="7618" y="4383"/>
                    <a:pt x="7865" y="4444"/>
                  </a:cubicBezTo>
                  <a:cubicBezTo>
                    <a:pt x="8266" y="4506"/>
                    <a:pt x="8605" y="4630"/>
                    <a:pt x="8976" y="4815"/>
                  </a:cubicBezTo>
                  <a:cubicBezTo>
                    <a:pt x="9045" y="4844"/>
                    <a:pt x="9117" y="4858"/>
                    <a:pt x="9190" y="4858"/>
                  </a:cubicBezTo>
                  <a:cubicBezTo>
                    <a:pt x="9344" y="4858"/>
                    <a:pt x="9498" y="4796"/>
                    <a:pt x="9624" y="4691"/>
                  </a:cubicBezTo>
                  <a:lnTo>
                    <a:pt x="11044" y="3272"/>
                  </a:lnTo>
                  <a:lnTo>
                    <a:pt x="11815" y="4043"/>
                  </a:lnTo>
                  <a:lnTo>
                    <a:pt x="10611" y="5247"/>
                  </a:lnTo>
                  <a:cubicBezTo>
                    <a:pt x="10395" y="5463"/>
                    <a:pt x="10365" y="5802"/>
                    <a:pt x="10581" y="6018"/>
                  </a:cubicBezTo>
                  <a:cubicBezTo>
                    <a:pt x="12309" y="8055"/>
                    <a:pt x="12062" y="11111"/>
                    <a:pt x="10025" y="12870"/>
                  </a:cubicBezTo>
                  <a:cubicBezTo>
                    <a:pt x="9624" y="13209"/>
                    <a:pt x="9130" y="13394"/>
                    <a:pt x="8575" y="13394"/>
                  </a:cubicBezTo>
                  <a:lnTo>
                    <a:pt x="5180" y="13394"/>
                  </a:lnTo>
                  <a:cubicBezTo>
                    <a:pt x="4655" y="13394"/>
                    <a:pt x="4130" y="13209"/>
                    <a:pt x="3729" y="12870"/>
                  </a:cubicBezTo>
                  <a:cubicBezTo>
                    <a:pt x="2217" y="11573"/>
                    <a:pt x="1662" y="9475"/>
                    <a:pt x="2310" y="7592"/>
                  </a:cubicBezTo>
                  <a:cubicBezTo>
                    <a:pt x="2341" y="7469"/>
                    <a:pt x="2279" y="7376"/>
                    <a:pt x="2186" y="7345"/>
                  </a:cubicBezTo>
                  <a:cubicBezTo>
                    <a:pt x="2161" y="7329"/>
                    <a:pt x="2134" y="7321"/>
                    <a:pt x="2107" y="7321"/>
                  </a:cubicBezTo>
                  <a:cubicBezTo>
                    <a:pt x="2034" y="7321"/>
                    <a:pt x="1962" y="7378"/>
                    <a:pt x="1939" y="7469"/>
                  </a:cubicBezTo>
                  <a:cubicBezTo>
                    <a:pt x="1199" y="9506"/>
                    <a:pt x="1816" y="11789"/>
                    <a:pt x="3482" y="13178"/>
                  </a:cubicBezTo>
                  <a:cubicBezTo>
                    <a:pt x="3945" y="13579"/>
                    <a:pt x="4563" y="13826"/>
                    <a:pt x="5180" y="13826"/>
                  </a:cubicBezTo>
                  <a:lnTo>
                    <a:pt x="8575" y="13826"/>
                  </a:lnTo>
                  <a:cubicBezTo>
                    <a:pt x="9223" y="13826"/>
                    <a:pt x="9809" y="13579"/>
                    <a:pt x="10303" y="13178"/>
                  </a:cubicBezTo>
                  <a:cubicBezTo>
                    <a:pt x="12525" y="11296"/>
                    <a:pt x="12772" y="7963"/>
                    <a:pt x="10889" y="5771"/>
                  </a:cubicBezTo>
                  <a:cubicBezTo>
                    <a:pt x="10828" y="5679"/>
                    <a:pt x="10828" y="5586"/>
                    <a:pt x="10889" y="5525"/>
                  </a:cubicBezTo>
                  <a:lnTo>
                    <a:pt x="12124" y="4290"/>
                  </a:lnTo>
                  <a:cubicBezTo>
                    <a:pt x="12268" y="4382"/>
                    <a:pt x="12430" y="4429"/>
                    <a:pt x="12589" y="4429"/>
                  </a:cubicBezTo>
                  <a:cubicBezTo>
                    <a:pt x="12803" y="4429"/>
                    <a:pt x="13014" y="4344"/>
                    <a:pt x="13173" y="4167"/>
                  </a:cubicBezTo>
                  <a:cubicBezTo>
                    <a:pt x="13512" y="3827"/>
                    <a:pt x="13512" y="3303"/>
                    <a:pt x="13173" y="2963"/>
                  </a:cubicBezTo>
                  <a:lnTo>
                    <a:pt x="12124" y="1914"/>
                  </a:lnTo>
                  <a:cubicBezTo>
                    <a:pt x="11954" y="1744"/>
                    <a:pt x="11730" y="1659"/>
                    <a:pt x="11506" y="1659"/>
                  </a:cubicBezTo>
                  <a:cubicBezTo>
                    <a:pt x="11283" y="1659"/>
                    <a:pt x="11059" y="1744"/>
                    <a:pt x="10889" y="1914"/>
                  </a:cubicBezTo>
                  <a:cubicBezTo>
                    <a:pt x="10611" y="2192"/>
                    <a:pt x="10550" y="2624"/>
                    <a:pt x="10766" y="2963"/>
                  </a:cubicBezTo>
                  <a:lnTo>
                    <a:pt x="9346" y="4414"/>
                  </a:lnTo>
                  <a:cubicBezTo>
                    <a:pt x="9303" y="4435"/>
                    <a:pt x="9259" y="4457"/>
                    <a:pt x="9215" y="4457"/>
                  </a:cubicBezTo>
                  <a:cubicBezTo>
                    <a:pt x="9197" y="4457"/>
                    <a:pt x="9179" y="4453"/>
                    <a:pt x="9161" y="4444"/>
                  </a:cubicBezTo>
                  <a:cubicBezTo>
                    <a:pt x="8760" y="4259"/>
                    <a:pt x="8389" y="4136"/>
                    <a:pt x="7988" y="4043"/>
                  </a:cubicBezTo>
                  <a:cubicBezTo>
                    <a:pt x="7896" y="4043"/>
                    <a:pt x="7834" y="3951"/>
                    <a:pt x="7834" y="3889"/>
                  </a:cubicBezTo>
                  <a:lnTo>
                    <a:pt x="7834" y="1729"/>
                  </a:lnTo>
                  <a:cubicBezTo>
                    <a:pt x="8821" y="1451"/>
                    <a:pt x="8667" y="31"/>
                    <a:pt x="7649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67" name="Google Shape;267;p29"/>
          <p:cNvGrpSpPr/>
          <p:nvPr/>
        </p:nvGrpSpPr>
        <p:grpSpPr>
          <a:xfrm>
            <a:off x="5484044" y="2444361"/>
            <a:ext cx="348000" cy="329525"/>
            <a:chOff x="7054788" y="1930381"/>
            <a:chExt cx="348000" cy="329525"/>
          </a:xfrm>
        </p:grpSpPr>
        <p:sp>
          <p:nvSpPr>
            <p:cNvPr id="268" name="Google Shape;268;p29"/>
            <p:cNvSpPr/>
            <p:nvPr/>
          </p:nvSpPr>
          <p:spPr>
            <a:xfrm>
              <a:off x="7054788" y="1930381"/>
              <a:ext cx="348000" cy="329525"/>
            </a:xfrm>
            <a:custGeom>
              <a:avLst/>
              <a:gdLst/>
              <a:ahLst/>
              <a:cxnLst/>
              <a:rect l="l" t="t" r="r" b="b"/>
              <a:pathLst>
                <a:path w="13920" h="13181" extrusionOk="0">
                  <a:moveTo>
                    <a:pt x="8580" y="404"/>
                  </a:moveTo>
                  <a:lnTo>
                    <a:pt x="8241" y="1268"/>
                  </a:lnTo>
                  <a:lnTo>
                    <a:pt x="5679" y="1268"/>
                  </a:lnTo>
                  <a:lnTo>
                    <a:pt x="5309" y="404"/>
                  </a:lnTo>
                  <a:close/>
                  <a:moveTo>
                    <a:pt x="8086" y="1669"/>
                  </a:moveTo>
                  <a:lnTo>
                    <a:pt x="6944" y="4447"/>
                  </a:lnTo>
                  <a:lnTo>
                    <a:pt x="5833" y="1669"/>
                  </a:lnTo>
                  <a:close/>
                  <a:moveTo>
                    <a:pt x="4877" y="406"/>
                  </a:moveTo>
                  <a:lnTo>
                    <a:pt x="6543" y="4539"/>
                  </a:lnTo>
                  <a:lnTo>
                    <a:pt x="4661" y="3521"/>
                  </a:lnTo>
                  <a:lnTo>
                    <a:pt x="5154" y="2996"/>
                  </a:lnTo>
                  <a:cubicBezTo>
                    <a:pt x="5247" y="2903"/>
                    <a:pt x="5247" y="2780"/>
                    <a:pt x="5154" y="2687"/>
                  </a:cubicBezTo>
                  <a:lnTo>
                    <a:pt x="3395" y="990"/>
                  </a:lnTo>
                  <a:cubicBezTo>
                    <a:pt x="3789" y="626"/>
                    <a:pt x="4332" y="441"/>
                    <a:pt x="4877" y="406"/>
                  </a:cubicBezTo>
                  <a:close/>
                  <a:moveTo>
                    <a:pt x="9012" y="404"/>
                  </a:moveTo>
                  <a:cubicBezTo>
                    <a:pt x="9568" y="404"/>
                    <a:pt x="10092" y="620"/>
                    <a:pt x="10524" y="990"/>
                  </a:cubicBezTo>
                  <a:lnTo>
                    <a:pt x="8765" y="2718"/>
                  </a:lnTo>
                  <a:cubicBezTo>
                    <a:pt x="8673" y="2780"/>
                    <a:pt x="8673" y="2903"/>
                    <a:pt x="8765" y="2996"/>
                  </a:cubicBezTo>
                  <a:lnTo>
                    <a:pt x="9259" y="3521"/>
                  </a:lnTo>
                  <a:lnTo>
                    <a:pt x="7346" y="4539"/>
                  </a:lnTo>
                  <a:lnTo>
                    <a:pt x="9012" y="404"/>
                  </a:lnTo>
                  <a:close/>
                  <a:moveTo>
                    <a:pt x="13148" y="7502"/>
                  </a:moveTo>
                  <a:lnTo>
                    <a:pt x="13425" y="8273"/>
                  </a:lnTo>
                  <a:cubicBezTo>
                    <a:pt x="13456" y="8366"/>
                    <a:pt x="13425" y="8489"/>
                    <a:pt x="13333" y="8520"/>
                  </a:cubicBezTo>
                  <a:lnTo>
                    <a:pt x="13333" y="8551"/>
                  </a:lnTo>
                  <a:lnTo>
                    <a:pt x="12160" y="8983"/>
                  </a:lnTo>
                  <a:cubicBezTo>
                    <a:pt x="12144" y="8989"/>
                    <a:pt x="12126" y="8991"/>
                    <a:pt x="12109" y="8991"/>
                  </a:cubicBezTo>
                  <a:cubicBezTo>
                    <a:pt x="12027" y="8991"/>
                    <a:pt x="11939" y="8936"/>
                    <a:pt x="11913" y="8860"/>
                  </a:cubicBezTo>
                  <a:lnTo>
                    <a:pt x="11635" y="8088"/>
                  </a:lnTo>
                  <a:lnTo>
                    <a:pt x="13148" y="7502"/>
                  </a:lnTo>
                  <a:close/>
                  <a:moveTo>
                    <a:pt x="741" y="7533"/>
                  </a:moveTo>
                  <a:lnTo>
                    <a:pt x="2284" y="8119"/>
                  </a:lnTo>
                  <a:lnTo>
                    <a:pt x="2007" y="8891"/>
                  </a:lnTo>
                  <a:lnTo>
                    <a:pt x="2007" y="8860"/>
                  </a:lnTo>
                  <a:cubicBezTo>
                    <a:pt x="1983" y="8954"/>
                    <a:pt x="1905" y="8994"/>
                    <a:pt x="1829" y="8994"/>
                  </a:cubicBezTo>
                  <a:cubicBezTo>
                    <a:pt x="1805" y="8994"/>
                    <a:pt x="1782" y="8990"/>
                    <a:pt x="1760" y="8983"/>
                  </a:cubicBezTo>
                  <a:lnTo>
                    <a:pt x="587" y="8551"/>
                  </a:lnTo>
                  <a:cubicBezTo>
                    <a:pt x="494" y="8520"/>
                    <a:pt x="463" y="8397"/>
                    <a:pt x="494" y="8304"/>
                  </a:cubicBezTo>
                  <a:lnTo>
                    <a:pt x="741" y="7533"/>
                  </a:lnTo>
                  <a:close/>
                  <a:moveTo>
                    <a:pt x="8994" y="0"/>
                  </a:moveTo>
                  <a:cubicBezTo>
                    <a:pt x="8959" y="0"/>
                    <a:pt x="8924" y="1"/>
                    <a:pt x="8889" y="2"/>
                  </a:cubicBezTo>
                  <a:lnTo>
                    <a:pt x="5031" y="2"/>
                  </a:lnTo>
                  <a:cubicBezTo>
                    <a:pt x="3797" y="2"/>
                    <a:pt x="2686" y="774"/>
                    <a:pt x="2253" y="1947"/>
                  </a:cubicBezTo>
                  <a:lnTo>
                    <a:pt x="124" y="8181"/>
                  </a:lnTo>
                  <a:cubicBezTo>
                    <a:pt x="1" y="8489"/>
                    <a:pt x="155" y="8829"/>
                    <a:pt x="463" y="8952"/>
                  </a:cubicBezTo>
                  <a:lnTo>
                    <a:pt x="1605" y="9384"/>
                  </a:lnTo>
                  <a:cubicBezTo>
                    <a:pt x="1671" y="9402"/>
                    <a:pt x="1737" y="9411"/>
                    <a:pt x="1802" y="9411"/>
                  </a:cubicBezTo>
                  <a:cubicBezTo>
                    <a:pt x="2068" y="9411"/>
                    <a:pt x="2302" y="9263"/>
                    <a:pt x="2377" y="9014"/>
                  </a:cubicBezTo>
                  <a:lnTo>
                    <a:pt x="3395" y="6144"/>
                  </a:lnTo>
                  <a:lnTo>
                    <a:pt x="3179" y="9631"/>
                  </a:lnTo>
                  <a:cubicBezTo>
                    <a:pt x="3130" y="9747"/>
                    <a:pt x="3257" y="9810"/>
                    <a:pt x="3377" y="9810"/>
                  </a:cubicBezTo>
                  <a:cubicBezTo>
                    <a:pt x="3480" y="9810"/>
                    <a:pt x="3578" y="9763"/>
                    <a:pt x="3550" y="9662"/>
                  </a:cubicBezTo>
                  <a:lnTo>
                    <a:pt x="3889" y="4693"/>
                  </a:lnTo>
                  <a:cubicBezTo>
                    <a:pt x="3889" y="4570"/>
                    <a:pt x="3797" y="4477"/>
                    <a:pt x="3704" y="4477"/>
                  </a:cubicBezTo>
                  <a:cubicBezTo>
                    <a:pt x="3688" y="4472"/>
                    <a:pt x="3671" y="4469"/>
                    <a:pt x="3655" y="4469"/>
                  </a:cubicBezTo>
                  <a:cubicBezTo>
                    <a:pt x="3581" y="4469"/>
                    <a:pt x="3513" y="4525"/>
                    <a:pt x="3488" y="4601"/>
                  </a:cubicBezTo>
                  <a:lnTo>
                    <a:pt x="2408" y="7687"/>
                  </a:lnTo>
                  <a:lnTo>
                    <a:pt x="896" y="7101"/>
                  </a:lnTo>
                  <a:lnTo>
                    <a:pt x="2624" y="2070"/>
                  </a:lnTo>
                  <a:cubicBezTo>
                    <a:pt x="2747" y="1762"/>
                    <a:pt x="2902" y="1484"/>
                    <a:pt x="3087" y="1268"/>
                  </a:cubicBezTo>
                  <a:lnTo>
                    <a:pt x="4722" y="2842"/>
                  </a:lnTo>
                  <a:lnTo>
                    <a:pt x="4198" y="3459"/>
                  </a:lnTo>
                  <a:cubicBezTo>
                    <a:pt x="4105" y="3552"/>
                    <a:pt x="4136" y="3706"/>
                    <a:pt x="4229" y="3768"/>
                  </a:cubicBezTo>
                  <a:lnTo>
                    <a:pt x="6759" y="5126"/>
                  </a:lnTo>
                  <a:lnTo>
                    <a:pt x="6759" y="12779"/>
                  </a:lnTo>
                  <a:lnTo>
                    <a:pt x="3797" y="12779"/>
                  </a:lnTo>
                  <a:cubicBezTo>
                    <a:pt x="3550" y="12779"/>
                    <a:pt x="3395" y="12594"/>
                    <a:pt x="3395" y="12378"/>
                  </a:cubicBezTo>
                  <a:lnTo>
                    <a:pt x="3519" y="10434"/>
                  </a:lnTo>
                  <a:cubicBezTo>
                    <a:pt x="3570" y="10315"/>
                    <a:pt x="3434" y="10243"/>
                    <a:pt x="3307" y="10243"/>
                  </a:cubicBezTo>
                  <a:cubicBezTo>
                    <a:pt x="3203" y="10243"/>
                    <a:pt x="3104" y="10292"/>
                    <a:pt x="3118" y="10403"/>
                  </a:cubicBezTo>
                  <a:lnTo>
                    <a:pt x="3025" y="12347"/>
                  </a:lnTo>
                  <a:cubicBezTo>
                    <a:pt x="2994" y="12779"/>
                    <a:pt x="3334" y="13150"/>
                    <a:pt x="3797" y="13180"/>
                  </a:cubicBezTo>
                  <a:lnTo>
                    <a:pt x="10123" y="13180"/>
                  </a:lnTo>
                  <a:cubicBezTo>
                    <a:pt x="10555" y="13180"/>
                    <a:pt x="10926" y="12779"/>
                    <a:pt x="10895" y="12347"/>
                  </a:cubicBezTo>
                  <a:lnTo>
                    <a:pt x="10524" y="6144"/>
                  </a:lnTo>
                  <a:lnTo>
                    <a:pt x="11512" y="9014"/>
                  </a:lnTo>
                  <a:cubicBezTo>
                    <a:pt x="11611" y="9263"/>
                    <a:pt x="11851" y="9411"/>
                    <a:pt x="12102" y="9411"/>
                  </a:cubicBezTo>
                  <a:cubicBezTo>
                    <a:pt x="12162" y="9411"/>
                    <a:pt x="12224" y="9402"/>
                    <a:pt x="12284" y="9384"/>
                  </a:cubicBezTo>
                  <a:lnTo>
                    <a:pt x="13456" y="8921"/>
                  </a:lnTo>
                  <a:cubicBezTo>
                    <a:pt x="13765" y="8829"/>
                    <a:pt x="13919" y="8459"/>
                    <a:pt x="13796" y="8150"/>
                  </a:cubicBezTo>
                  <a:lnTo>
                    <a:pt x="13796" y="8150"/>
                  </a:lnTo>
                  <a:lnTo>
                    <a:pt x="13827" y="8181"/>
                  </a:lnTo>
                  <a:lnTo>
                    <a:pt x="12376" y="4014"/>
                  </a:lnTo>
                  <a:cubicBezTo>
                    <a:pt x="12351" y="3938"/>
                    <a:pt x="12263" y="3883"/>
                    <a:pt x="12181" y="3883"/>
                  </a:cubicBezTo>
                  <a:cubicBezTo>
                    <a:pt x="12163" y="3883"/>
                    <a:pt x="12146" y="3886"/>
                    <a:pt x="12129" y="3891"/>
                  </a:cubicBezTo>
                  <a:cubicBezTo>
                    <a:pt x="12006" y="3922"/>
                    <a:pt x="11944" y="4045"/>
                    <a:pt x="12006" y="4138"/>
                  </a:cubicBezTo>
                  <a:lnTo>
                    <a:pt x="13024" y="7132"/>
                  </a:lnTo>
                  <a:lnTo>
                    <a:pt x="11512" y="7718"/>
                  </a:lnTo>
                  <a:lnTo>
                    <a:pt x="10432" y="4632"/>
                  </a:lnTo>
                  <a:cubicBezTo>
                    <a:pt x="10393" y="4541"/>
                    <a:pt x="10317" y="4500"/>
                    <a:pt x="10241" y="4500"/>
                  </a:cubicBezTo>
                  <a:cubicBezTo>
                    <a:pt x="10135" y="4500"/>
                    <a:pt x="10031" y="4581"/>
                    <a:pt x="10031" y="4724"/>
                  </a:cubicBezTo>
                  <a:cubicBezTo>
                    <a:pt x="10031" y="4724"/>
                    <a:pt x="10524" y="12378"/>
                    <a:pt x="10524" y="12378"/>
                  </a:cubicBezTo>
                  <a:cubicBezTo>
                    <a:pt x="10524" y="12594"/>
                    <a:pt x="10339" y="12779"/>
                    <a:pt x="10123" y="12779"/>
                  </a:cubicBezTo>
                  <a:lnTo>
                    <a:pt x="7160" y="12779"/>
                  </a:lnTo>
                  <a:lnTo>
                    <a:pt x="7160" y="5126"/>
                  </a:lnTo>
                  <a:lnTo>
                    <a:pt x="9691" y="3768"/>
                  </a:lnTo>
                  <a:cubicBezTo>
                    <a:pt x="9784" y="3706"/>
                    <a:pt x="9815" y="3552"/>
                    <a:pt x="9722" y="3428"/>
                  </a:cubicBezTo>
                  <a:lnTo>
                    <a:pt x="9197" y="2842"/>
                  </a:lnTo>
                  <a:lnTo>
                    <a:pt x="10833" y="1268"/>
                  </a:lnTo>
                  <a:cubicBezTo>
                    <a:pt x="11018" y="1515"/>
                    <a:pt x="11173" y="1792"/>
                    <a:pt x="11296" y="2070"/>
                  </a:cubicBezTo>
                  <a:lnTo>
                    <a:pt x="11728" y="3397"/>
                  </a:lnTo>
                  <a:cubicBezTo>
                    <a:pt x="11753" y="3473"/>
                    <a:pt x="11842" y="3529"/>
                    <a:pt x="11941" y="3529"/>
                  </a:cubicBezTo>
                  <a:cubicBezTo>
                    <a:pt x="11962" y="3529"/>
                    <a:pt x="11984" y="3526"/>
                    <a:pt x="12006" y="3521"/>
                  </a:cubicBezTo>
                  <a:cubicBezTo>
                    <a:pt x="12098" y="3490"/>
                    <a:pt x="12160" y="3366"/>
                    <a:pt x="12129" y="3274"/>
                  </a:cubicBezTo>
                  <a:lnTo>
                    <a:pt x="11666" y="1947"/>
                  </a:lnTo>
                  <a:cubicBezTo>
                    <a:pt x="11512" y="1546"/>
                    <a:pt x="11296" y="1175"/>
                    <a:pt x="10987" y="867"/>
                  </a:cubicBezTo>
                  <a:cubicBezTo>
                    <a:pt x="10457" y="307"/>
                    <a:pt x="9730" y="0"/>
                    <a:pt x="899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69" name="Google Shape;269;p29"/>
            <p:cNvSpPr/>
            <p:nvPr/>
          </p:nvSpPr>
          <p:spPr>
            <a:xfrm>
              <a:off x="7244588" y="2131031"/>
              <a:ext cx="55575" cy="70225"/>
            </a:xfrm>
            <a:custGeom>
              <a:avLst/>
              <a:gdLst/>
              <a:ahLst/>
              <a:cxnLst/>
              <a:rect l="l" t="t" r="r" b="b"/>
              <a:pathLst>
                <a:path w="2223" h="2809" extrusionOk="0">
                  <a:moveTo>
                    <a:pt x="1791" y="402"/>
                  </a:moveTo>
                  <a:cubicBezTo>
                    <a:pt x="1821" y="402"/>
                    <a:pt x="1821" y="433"/>
                    <a:pt x="1821" y="433"/>
                  </a:cubicBezTo>
                  <a:lnTo>
                    <a:pt x="1821" y="895"/>
                  </a:lnTo>
                  <a:lnTo>
                    <a:pt x="433" y="895"/>
                  </a:lnTo>
                  <a:lnTo>
                    <a:pt x="433" y="433"/>
                  </a:lnTo>
                  <a:cubicBezTo>
                    <a:pt x="402" y="433"/>
                    <a:pt x="433" y="402"/>
                    <a:pt x="463" y="402"/>
                  </a:cubicBezTo>
                  <a:close/>
                  <a:moveTo>
                    <a:pt x="1821" y="1297"/>
                  </a:moveTo>
                  <a:lnTo>
                    <a:pt x="1821" y="1698"/>
                  </a:lnTo>
                  <a:cubicBezTo>
                    <a:pt x="1821" y="2068"/>
                    <a:pt x="1513" y="2408"/>
                    <a:pt x="1112" y="2408"/>
                  </a:cubicBezTo>
                  <a:cubicBezTo>
                    <a:pt x="741" y="2408"/>
                    <a:pt x="402" y="2099"/>
                    <a:pt x="402" y="1698"/>
                  </a:cubicBezTo>
                  <a:lnTo>
                    <a:pt x="402" y="1297"/>
                  </a:lnTo>
                  <a:close/>
                  <a:moveTo>
                    <a:pt x="463" y="1"/>
                  </a:moveTo>
                  <a:cubicBezTo>
                    <a:pt x="217" y="1"/>
                    <a:pt x="1" y="186"/>
                    <a:pt x="1" y="433"/>
                  </a:cubicBezTo>
                  <a:lnTo>
                    <a:pt x="1" y="1698"/>
                  </a:lnTo>
                  <a:cubicBezTo>
                    <a:pt x="1" y="2439"/>
                    <a:pt x="556" y="2809"/>
                    <a:pt x="1112" y="2809"/>
                  </a:cubicBezTo>
                  <a:cubicBezTo>
                    <a:pt x="1667" y="2809"/>
                    <a:pt x="2223" y="2439"/>
                    <a:pt x="2223" y="1698"/>
                  </a:cubicBezTo>
                  <a:lnTo>
                    <a:pt x="2223" y="433"/>
                  </a:lnTo>
                  <a:cubicBezTo>
                    <a:pt x="2223" y="186"/>
                    <a:pt x="2037" y="1"/>
                    <a:pt x="179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0" name="Google Shape;270;p29"/>
            <p:cNvSpPr/>
            <p:nvPr/>
          </p:nvSpPr>
          <p:spPr>
            <a:xfrm>
              <a:off x="7155488" y="2131031"/>
              <a:ext cx="57875" cy="71975"/>
            </a:xfrm>
            <a:custGeom>
              <a:avLst/>
              <a:gdLst/>
              <a:ahLst/>
              <a:cxnLst/>
              <a:rect l="l" t="t" r="r" b="b"/>
              <a:pathLst>
                <a:path w="2315" h="2879" extrusionOk="0">
                  <a:moveTo>
                    <a:pt x="1867" y="402"/>
                  </a:moveTo>
                  <a:cubicBezTo>
                    <a:pt x="1867" y="402"/>
                    <a:pt x="1898" y="433"/>
                    <a:pt x="1898" y="433"/>
                  </a:cubicBezTo>
                  <a:lnTo>
                    <a:pt x="1898" y="895"/>
                  </a:lnTo>
                  <a:lnTo>
                    <a:pt x="478" y="895"/>
                  </a:lnTo>
                  <a:lnTo>
                    <a:pt x="478" y="433"/>
                  </a:lnTo>
                  <a:cubicBezTo>
                    <a:pt x="478" y="433"/>
                    <a:pt x="509" y="402"/>
                    <a:pt x="509" y="402"/>
                  </a:cubicBezTo>
                  <a:close/>
                  <a:moveTo>
                    <a:pt x="1898" y="1297"/>
                  </a:moveTo>
                  <a:lnTo>
                    <a:pt x="1898" y="1698"/>
                  </a:lnTo>
                  <a:cubicBezTo>
                    <a:pt x="1898" y="2099"/>
                    <a:pt x="1589" y="2408"/>
                    <a:pt x="1188" y="2408"/>
                  </a:cubicBezTo>
                  <a:cubicBezTo>
                    <a:pt x="787" y="2408"/>
                    <a:pt x="478" y="2068"/>
                    <a:pt x="478" y="1698"/>
                  </a:cubicBezTo>
                  <a:lnTo>
                    <a:pt x="478" y="1297"/>
                  </a:lnTo>
                  <a:close/>
                  <a:moveTo>
                    <a:pt x="509" y="1"/>
                  </a:moveTo>
                  <a:cubicBezTo>
                    <a:pt x="262" y="1"/>
                    <a:pt x="46" y="186"/>
                    <a:pt x="46" y="433"/>
                  </a:cubicBezTo>
                  <a:lnTo>
                    <a:pt x="46" y="1698"/>
                  </a:lnTo>
                  <a:cubicBezTo>
                    <a:pt x="0" y="2485"/>
                    <a:pt x="579" y="2878"/>
                    <a:pt x="1157" y="2878"/>
                  </a:cubicBezTo>
                  <a:cubicBezTo>
                    <a:pt x="1736" y="2878"/>
                    <a:pt x="2315" y="2485"/>
                    <a:pt x="2268" y="1698"/>
                  </a:cubicBezTo>
                  <a:lnTo>
                    <a:pt x="2268" y="433"/>
                  </a:lnTo>
                  <a:cubicBezTo>
                    <a:pt x="2268" y="186"/>
                    <a:pt x="2083" y="1"/>
                    <a:pt x="183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71" name="Google Shape;271;p29"/>
          <p:cNvGrpSpPr/>
          <p:nvPr/>
        </p:nvGrpSpPr>
        <p:grpSpPr>
          <a:xfrm>
            <a:off x="4941775" y="1477917"/>
            <a:ext cx="346450" cy="314150"/>
            <a:chOff x="4051938" y="1937256"/>
            <a:chExt cx="346450" cy="314150"/>
          </a:xfrm>
        </p:grpSpPr>
        <p:sp>
          <p:nvSpPr>
            <p:cNvPr id="272" name="Google Shape;272;p29"/>
            <p:cNvSpPr/>
            <p:nvPr/>
          </p:nvSpPr>
          <p:spPr>
            <a:xfrm>
              <a:off x="4165338" y="2050031"/>
              <a:ext cx="104200" cy="88750"/>
            </a:xfrm>
            <a:custGeom>
              <a:avLst/>
              <a:gdLst/>
              <a:ahLst/>
              <a:cxnLst/>
              <a:rect l="l" t="t" r="r" b="b"/>
              <a:pathLst>
                <a:path w="4168" h="3550" extrusionOk="0">
                  <a:moveTo>
                    <a:pt x="2373" y="399"/>
                  </a:moveTo>
                  <a:cubicBezTo>
                    <a:pt x="3071" y="399"/>
                    <a:pt x="3735" y="945"/>
                    <a:pt x="3735" y="1759"/>
                  </a:cubicBezTo>
                  <a:cubicBezTo>
                    <a:pt x="3735" y="2531"/>
                    <a:pt x="3149" y="3148"/>
                    <a:pt x="2377" y="3148"/>
                  </a:cubicBezTo>
                  <a:cubicBezTo>
                    <a:pt x="1174" y="3148"/>
                    <a:pt x="556" y="1667"/>
                    <a:pt x="1421" y="802"/>
                  </a:cubicBezTo>
                  <a:cubicBezTo>
                    <a:pt x="1700" y="523"/>
                    <a:pt x="2040" y="399"/>
                    <a:pt x="2373" y="399"/>
                  </a:cubicBezTo>
                  <a:close/>
                  <a:moveTo>
                    <a:pt x="2382" y="1"/>
                  </a:moveTo>
                  <a:cubicBezTo>
                    <a:pt x="1948" y="1"/>
                    <a:pt x="1504" y="163"/>
                    <a:pt x="1143" y="525"/>
                  </a:cubicBezTo>
                  <a:cubicBezTo>
                    <a:pt x="1" y="1636"/>
                    <a:pt x="803" y="3549"/>
                    <a:pt x="2377" y="3549"/>
                  </a:cubicBezTo>
                  <a:cubicBezTo>
                    <a:pt x="3365" y="3549"/>
                    <a:pt x="4167" y="2747"/>
                    <a:pt x="4167" y="1759"/>
                  </a:cubicBezTo>
                  <a:cubicBezTo>
                    <a:pt x="4146" y="697"/>
                    <a:pt x="3283" y="1"/>
                    <a:pt x="238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73" name="Google Shape;273;p29"/>
            <p:cNvSpPr/>
            <p:nvPr/>
          </p:nvSpPr>
          <p:spPr>
            <a:xfrm>
              <a:off x="4051938" y="1937256"/>
              <a:ext cx="346450" cy="314150"/>
            </a:xfrm>
            <a:custGeom>
              <a:avLst/>
              <a:gdLst/>
              <a:ahLst/>
              <a:cxnLst/>
              <a:rect l="l" t="t" r="r" b="b"/>
              <a:pathLst>
                <a:path w="13858" h="12566" extrusionOk="0">
                  <a:moveTo>
                    <a:pt x="6913" y="2258"/>
                  </a:moveTo>
                  <a:cubicBezTo>
                    <a:pt x="7037" y="2382"/>
                    <a:pt x="7129" y="2474"/>
                    <a:pt x="7253" y="2567"/>
                  </a:cubicBezTo>
                  <a:lnTo>
                    <a:pt x="6574" y="2567"/>
                  </a:lnTo>
                  <a:cubicBezTo>
                    <a:pt x="6697" y="2474"/>
                    <a:pt x="6790" y="2382"/>
                    <a:pt x="6913" y="2258"/>
                  </a:cubicBezTo>
                  <a:close/>
                  <a:moveTo>
                    <a:pt x="6296" y="1826"/>
                  </a:moveTo>
                  <a:lnTo>
                    <a:pt x="6450" y="1919"/>
                  </a:lnTo>
                  <a:lnTo>
                    <a:pt x="6574" y="2042"/>
                  </a:lnTo>
                  <a:cubicBezTo>
                    <a:pt x="6358" y="2227"/>
                    <a:pt x="6173" y="2412"/>
                    <a:pt x="5957" y="2628"/>
                  </a:cubicBezTo>
                  <a:lnTo>
                    <a:pt x="5740" y="2659"/>
                  </a:lnTo>
                  <a:lnTo>
                    <a:pt x="5432" y="2690"/>
                  </a:lnTo>
                  <a:cubicBezTo>
                    <a:pt x="5710" y="2382"/>
                    <a:pt x="5987" y="2073"/>
                    <a:pt x="6296" y="1826"/>
                  </a:cubicBezTo>
                  <a:close/>
                  <a:moveTo>
                    <a:pt x="4660" y="1178"/>
                  </a:moveTo>
                  <a:cubicBezTo>
                    <a:pt x="5123" y="1178"/>
                    <a:pt x="5555" y="1332"/>
                    <a:pt x="5957" y="1579"/>
                  </a:cubicBezTo>
                  <a:cubicBezTo>
                    <a:pt x="5555" y="1919"/>
                    <a:pt x="5216" y="2320"/>
                    <a:pt x="4876" y="2721"/>
                  </a:cubicBezTo>
                  <a:cubicBezTo>
                    <a:pt x="4352" y="2814"/>
                    <a:pt x="3858" y="2937"/>
                    <a:pt x="3364" y="3091"/>
                  </a:cubicBezTo>
                  <a:lnTo>
                    <a:pt x="3364" y="3091"/>
                  </a:lnTo>
                  <a:cubicBezTo>
                    <a:pt x="3370" y="2212"/>
                    <a:pt x="3616" y="1576"/>
                    <a:pt x="4074" y="1332"/>
                  </a:cubicBezTo>
                  <a:cubicBezTo>
                    <a:pt x="4228" y="1209"/>
                    <a:pt x="4444" y="1178"/>
                    <a:pt x="4660" y="1178"/>
                  </a:cubicBezTo>
                  <a:close/>
                  <a:moveTo>
                    <a:pt x="4660" y="406"/>
                  </a:moveTo>
                  <a:cubicBezTo>
                    <a:pt x="5617" y="406"/>
                    <a:pt x="6543" y="962"/>
                    <a:pt x="7253" y="1548"/>
                  </a:cubicBezTo>
                  <a:cubicBezTo>
                    <a:pt x="7685" y="1888"/>
                    <a:pt x="8055" y="2258"/>
                    <a:pt x="8395" y="2659"/>
                  </a:cubicBezTo>
                  <a:lnTo>
                    <a:pt x="7870" y="2598"/>
                  </a:lnTo>
                  <a:cubicBezTo>
                    <a:pt x="7623" y="2320"/>
                    <a:pt x="7345" y="2073"/>
                    <a:pt x="7068" y="1857"/>
                  </a:cubicBezTo>
                  <a:cubicBezTo>
                    <a:pt x="6440" y="1345"/>
                    <a:pt x="5549" y="746"/>
                    <a:pt x="4699" y="746"/>
                  </a:cubicBezTo>
                  <a:cubicBezTo>
                    <a:pt x="4421" y="746"/>
                    <a:pt x="4147" y="810"/>
                    <a:pt x="3889" y="962"/>
                  </a:cubicBezTo>
                  <a:cubicBezTo>
                    <a:pt x="3302" y="1271"/>
                    <a:pt x="2963" y="2042"/>
                    <a:pt x="2963" y="3061"/>
                  </a:cubicBezTo>
                  <a:lnTo>
                    <a:pt x="2839" y="3061"/>
                  </a:lnTo>
                  <a:cubicBezTo>
                    <a:pt x="2747" y="3061"/>
                    <a:pt x="2685" y="3061"/>
                    <a:pt x="2593" y="3091"/>
                  </a:cubicBezTo>
                  <a:cubicBezTo>
                    <a:pt x="2593" y="1919"/>
                    <a:pt x="2994" y="1055"/>
                    <a:pt x="3704" y="653"/>
                  </a:cubicBezTo>
                  <a:lnTo>
                    <a:pt x="3673" y="653"/>
                  </a:lnTo>
                  <a:cubicBezTo>
                    <a:pt x="3981" y="499"/>
                    <a:pt x="4321" y="406"/>
                    <a:pt x="4660" y="406"/>
                  </a:cubicBezTo>
                  <a:close/>
                  <a:moveTo>
                    <a:pt x="9298" y="1170"/>
                  </a:moveTo>
                  <a:cubicBezTo>
                    <a:pt x="9457" y="1170"/>
                    <a:pt x="9626" y="1225"/>
                    <a:pt x="9753" y="1301"/>
                  </a:cubicBezTo>
                  <a:cubicBezTo>
                    <a:pt x="10215" y="1579"/>
                    <a:pt x="10462" y="2196"/>
                    <a:pt x="10493" y="3091"/>
                  </a:cubicBezTo>
                  <a:cubicBezTo>
                    <a:pt x="9999" y="2937"/>
                    <a:pt x="9475" y="2814"/>
                    <a:pt x="8981" y="2721"/>
                  </a:cubicBezTo>
                  <a:cubicBezTo>
                    <a:pt x="8641" y="2320"/>
                    <a:pt x="8271" y="1950"/>
                    <a:pt x="7901" y="1579"/>
                  </a:cubicBezTo>
                  <a:cubicBezTo>
                    <a:pt x="8271" y="1332"/>
                    <a:pt x="8734" y="1178"/>
                    <a:pt x="9197" y="1178"/>
                  </a:cubicBezTo>
                  <a:cubicBezTo>
                    <a:pt x="9230" y="1173"/>
                    <a:pt x="9264" y="1170"/>
                    <a:pt x="9298" y="1170"/>
                  </a:cubicBezTo>
                  <a:close/>
                  <a:moveTo>
                    <a:pt x="9197" y="406"/>
                  </a:moveTo>
                  <a:cubicBezTo>
                    <a:pt x="9536" y="406"/>
                    <a:pt x="9845" y="499"/>
                    <a:pt x="10154" y="653"/>
                  </a:cubicBezTo>
                  <a:cubicBezTo>
                    <a:pt x="10864" y="1055"/>
                    <a:pt x="11234" y="1950"/>
                    <a:pt x="11234" y="3184"/>
                  </a:cubicBezTo>
                  <a:lnTo>
                    <a:pt x="11234" y="3400"/>
                  </a:lnTo>
                  <a:lnTo>
                    <a:pt x="10894" y="3246"/>
                  </a:lnTo>
                  <a:lnTo>
                    <a:pt x="10894" y="3153"/>
                  </a:lnTo>
                  <a:cubicBezTo>
                    <a:pt x="10894" y="2073"/>
                    <a:pt x="10555" y="1301"/>
                    <a:pt x="9969" y="962"/>
                  </a:cubicBezTo>
                  <a:cubicBezTo>
                    <a:pt x="9722" y="808"/>
                    <a:pt x="9475" y="746"/>
                    <a:pt x="9197" y="746"/>
                  </a:cubicBezTo>
                  <a:cubicBezTo>
                    <a:pt x="8611" y="808"/>
                    <a:pt x="8055" y="962"/>
                    <a:pt x="7561" y="1301"/>
                  </a:cubicBezTo>
                  <a:lnTo>
                    <a:pt x="7253" y="1055"/>
                  </a:lnTo>
                  <a:cubicBezTo>
                    <a:pt x="7839" y="653"/>
                    <a:pt x="8518" y="437"/>
                    <a:pt x="9197" y="406"/>
                  </a:cubicBezTo>
                  <a:close/>
                  <a:moveTo>
                    <a:pt x="2809" y="3462"/>
                  </a:moveTo>
                  <a:cubicBezTo>
                    <a:pt x="3025" y="3462"/>
                    <a:pt x="3210" y="3647"/>
                    <a:pt x="3241" y="3863"/>
                  </a:cubicBezTo>
                  <a:cubicBezTo>
                    <a:pt x="3257" y="4167"/>
                    <a:pt x="3031" y="4330"/>
                    <a:pt x="2807" y="4330"/>
                  </a:cubicBezTo>
                  <a:cubicBezTo>
                    <a:pt x="2599" y="4330"/>
                    <a:pt x="2391" y="4191"/>
                    <a:pt x="2377" y="3894"/>
                  </a:cubicBezTo>
                  <a:cubicBezTo>
                    <a:pt x="2377" y="3770"/>
                    <a:pt x="2438" y="3647"/>
                    <a:pt x="2531" y="3554"/>
                  </a:cubicBezTo>
                  <a:cubicBezTo>
                    <a:pt x="2623" y="3493"/>
                    <a:pt x="2716" y="3462"/>
                    <a:pt x="2809" y="3462"/>
                  </a:cubicBezTo>
                  <a:close/>
                  <a:moveTo>
                    <a:pt x="3858" y="4172"/>
                  </a:moveTo>
                  <a:lnTo>
                    <a:pt x="3704" y="4449"/>
                  </a:lnTo>
                  <a:lnTo>
                    <a:pt x="3549" y="4727"/>
                  </a:lnTo>
                  <a:cubicBezTo>
                    <a:pt x="3518" y="4634"/>
                    <a:pt x="3518" y="4542"/>
                    <a:pt x="3488" y="4449"/>
                  </a:cubicBezTo>
                  <a:cubicBezTo>
                    <a:pt x="3518" y="4388"/>
                    <a:pt x="3580" y="4326"/>
                    <a:pt x="3580" y="4264"/>
                  </a:cubicBezTo>
                  <a:lnTo>
                    <a:pt x="3858" y="4172"/>
                  </a:lnTo>
                  <a:close/>
                  <a:moveTo>
                    <a:pt x="9969" y="4172"/>
                  </a:moveTo>
                  <a:lnTo>
                    <a:pt x="9969" y="4172"/>
                  </a:lnTo>
                  <a:cubicBezTo>
                    <a:pt x="10092" y="4202"/>
                    <a:pt x="10246" y="4264"/>
                    <a:pt x="10370" y="4295"/>
                  </a:cubicBezTo>
                  <a:cubicBezTo>
                    <a:pt x="10339" y="4449"/>
                    <a:pt x="10308" y="4573"/>
                    <a:pt x="10277" y="4727"/>
                  </a:cubicBezTo>
                  <a:lnTo>
                    <a:pt x="10154" y="4449"/>
                  </a:lnTo>
                  <a:cubicBezTo>
                    <a:pt x="10092" y="4357"/>
                    <a:pt x="10030" y="4264"/>
                    <a:pt x="9969" y="4172"/>
                  </a:cubicBezTo>
                  <a:close/>
                  <a:moveTo>
                    <a:pt x="3117" y="4727"/>
                  </a:moveTo>
                  <a:cubicBezTo>
                    <a:pt x="3179" y="4881"/>
                    <a:pt x="3210" y="5067"/>
                    <a:pt x="3272" y="5252"/>
                  </a:cubicBezTo>
                  <a:cubicBezTo>
                    <a:pt x="3210" y="5406"/>
                    <a:pt x="3117" y="5591"/>
                    <a:pt x="3055" y="5745"/>
                  </a:cubicBezTo>
                  <a:cubicBezTo>
                    <a:pt x="2932" y="5406"/>
                    <a:pt x="2839" y="5097"/>
                    <a:pt x="2778" y="4789"/>
                  </a:cubicBezTo>
                  <a:lnTo>
                    <a:pt x="2901" y="4789"/>
                  </a:lnTo>
                  <a:lnTo>
                    <a:pt x="2901" y="4758"/>
                  </a:lnTo>
                  <a:cubicBezTo>
                    <a:pt x="2994" y="4758"/>
                    <a:pt x="3055" y="4758"/>
                    <a:pt x="3117" y="4727"/>
                  </a:cubicBezTo>
                  <a:close/>
                  <a:moveTo>
                    <a:pt x="10771" y="4449"/>
                  </a:moveTo>
                  <a:lnTo>
                    <a:pt x="11080" y="4604"/>
                  </a:lnTo>
                  <a:cubicBezTo>
                    <a:pt x="11018" y="4974"/>
                    <a:pt x="10894" y="5375"/>
                    <a:pt x="10771" y="5745"/>
                  </a:cubicBezTo>
                  <a:cubicBezTo>
                    <a:pt x="10709" y="5591"/>
                    <a:pt x="10648" y="5437"/>
                    <a:pt x="10555" y="5283"/>
                  </a:cubicBezTo>
                  <a:cubicBezTo>
                    <a:pt x="10648" y="5005"/>
                    <a:pt x="10709" y="4727"/>
                    <a:pt x="10771" y="4449"/>
                  </a:cubicBezTo>
                  <a:close/>
                  <a:moveTo>
                    <a:pt x="2377" y="4789"/>
                  </a:moveTo>
                  <a:cubicBezTo>
                    <a:pt x="2469" y="5283"/>
                    <a:pt x="2623" y="5776"/>
                    <a:pt x="2809" y="6270"/>
                  </a:cubicBezTo>
                  <a:cubicBezTo>
                    <a:pt x="2623" y="6764"/>
                    <a:pt x="2469" y="7289"/>
                    <a:pt x="2377" y="7782"/>
                  </a:cubicBezTo>
                  <a:cubicBezTo>
                    <a:pt x="1605" y="7350"/>
                    <a:pt x="1173" y="6795"/>
                    <a:pt x="1173" y="6270"/>
                  </a:cubicBezTo>
                  <a:cubicBezTo>
                    <a:pt x="1173" y="5776"/>
                    <a:pt x="1605" y="5221"/>
                    <a:pt x="2377" y="4789"/>
                  </a:cubicBezTo>
                  <a:close/>
                  <a:moveTo>
                    <a:pt x="11481" y="4789"/>
                  </a:moveTo>
                  <a:cubicBezTo>
                    <a:pt x="12252" y="5252"/>
                    <a:pt x="12654" y="5776"/>
                    <a:pt x="12654" y="6301"/>
                  </a:cubicBezTo>
                  <a:cubicBezTo>
                    <a:pt x="12654" y="6826"/>
                    <a:pt x="12221" y="7350"/>
                    <a:pt x="11450" y="7813"/>
                  </a:cubicBezTo>
                  <a:cubicBezTo>
                    <a:pt x="11357" y="7289"/>
                    <a:pt x="11203" y="6795"/>
                    <a:pt x="11018" y="6301"/>
                  </a:cubicBezTo>
                  <a:cubicBezTo>
                    <a:pt x="11203" y="5807"/>
                    <a:pt x="11357" y="5313"/>
                    <a:pt x="11481" y="4789"/>
                  </a:cubicBezTo>
                  <a:close/>
                  <a:moveTo>
                    <a:pt x="8919" y="3925"/>
                  </a:moveTo>
                  <a:lnTo>
                    <a:pt x="9413" y="4017"/>
                  </a:lnTo>
                  <a:lnTo>
                    <a:pt x="9382" y="4017"/>
                  </a:lnTo>
                  <a:cubicBezTo>
                    <a:pt x="9536" y="4233"/>
                    <a:pt x="9660" y="4449"/>
                    <a:pt x="9783" y="4665"/>
                  </a:cubicBezTo>
                  <a:cubicBezTo>
                    <a:pt x="10370" y="5653"/>
                    <a:pt x="10771" y="6702"/>
                    <a:pt x="11049" y="7844"/>
                  </a:cubicBezTo>
                  <a:cubicBezTo>
                    <a:pt x="11018" y="7834"/>
                    <a:pt x="10990" y="7830"/>
                    <a:pt x="10965" y="7830"/>
                  </a:cubicBezTo>
                  <a:cubicBezTo>
                    <a:pt x="10915" y="7830"/>
                    <a:pt x="10874" y="7844"/>
                    <a:pt x="10833" y="7844"/>
                  </a:cubicBezTo>
                  <a:lnTo>
                    <a:pt x="10709" y="7906"/>
                  </a:lnTo>
                  <a:cubicBezTo>
                    <a:pt x="10462" y="6826"/>
                    <a:pt x="10030" y="5776"/>
                    <a:pt x="9475" y="4820"/>
                  </a:cubicBezTo>
                  <a:cubicBezTo>
                    <a:pt x="9290" y="4511"/>
                    <a:pt x="9104" y="4202"/>
                    <a:pt x="8919" y="3925"/>
                  </a:cubicBezTo>
                  <a:close/>
                  <a:moveTo>
                    <a:pt x="4938" y="3925"/>
                  </a:moveTo>
                  <a:cubicBezTo>
                    <a:pt x="4722" y="4202"/>
                    <a:pt x="4568" y="4511"/>
                    <a:pt x="4352" y="4851"/>
                  </a:cubicBezTo>
                  <a:cubicBezTo>
                    <a:pt x="3920" y="5591"/>
                    <a:pt x="3549" y="6424"/>
                    <a:pt x="3302" y="7289"/>
                  </a:cubicBezTo>
                  <a:cubicBezTo>
                    <a:pt x="3210" y="7566"/>
                    <a:pt x="3148" y="7875"/>
                    <a:pt x="3086" y="8153"/>
                  </a:cubicBezTo>
                  <a:cubicBezTo>
                    <a:pt x="2994" y="8122"/>
                    <a:pt x="2901" y="8091"/>
                    <a:pt x="2809" y="8029"/>
                  </a:cubicBezTo>
                  <a:lnTo>
                    <a:pt x="2747" y="7998"/>
                  </a:lnTo>
                  <a:cubicBezTo>
                    <a:pt x="2870" y="7443"/>
                    <a:pt x="3025" y="6918"/>
                    <a:pt x="3241" y="6394"/>
                  </a:cubicBezTo>
                  <a:cubicBezTo>
                    <a:pt x="3457" y="5776"/>
                    <a:pt x="3734" y="5221"/>
                    <a:pt x="4043" y="4665"/>
                  </a:cubicBezTo>
                  <a:cubicBezTo>
                    <a:pt x="4167" y="4449"/>
                    <a:pt x="4321" y="4233"/>
                    <a:pt x="4444" y="4017"/>
                  </a:cubicBezTo>
                  <a:lnTo>
                    <a:pt x="4938" y="3925"/>
                  </a:lnTo>
                  <a:close/>
                  <a:moveTo>
                    <a:pt x="3549" y="7875"/>
                  </a:moveTo>
                  <a:lnTo>
                    <a:pt x="3704" y="8153"/>
                  </a:lnTo>
                  <a:lnTo>
                    <a:pt x="3858" y="8430"/>
                  </a:lnTo>
                  <a:cubicBezTo>
                    <a:pt x="3734" y="8400"/>
                    <a:pt x="3580" y="8338"/>
                    <a:pt x="3457" y="8307"/>
                  </a:cubicBezTo>
                  <a:cubicBezTo>
                    <a:pt x="3488" y="8153"/>
                    <a:pt x="3518" y="8029"/>
                    <a:pt x="3549" y="7875"/>
                  </a:cubicBezTo>
                  <a:close/>
                  <a:moveTo>
                    <a:pt x="10277" y="7875"/>
                  </a:moveTo>
                  <a:cubicBezTo>
                    <a:pt x="10308" y="7968"/>
                    <a:pt x="10339" y="8091"/>
                    <a:pt x="10339" y="8184"/>
                  </a:cubicBezTo>
                  <a:cubicBezTo>
                    <a:pt x="10308" y="8214"/>
                    <a:pt x="10277" y="8276"/>
                    <a:pt x="10246" y="8369"/>
                  </a:cubicBezTo>
                  <a:lnTo>
                    <a:pt x="9969" y="8430"/>
                  </a:lnTo>
                  <a:cubicBezTo>
                    <a:pt x="10030" y="8338"/>
                    <a:pt x="10092" y="8245"/>
                    <a:pt x="10154" y="8153"/>
                  </a:cubicBezTo>
                  <a:cubicBezTo>
                    <a:pt x="10185" y="8060"/>
                    <a:pt x="10246" y="7968"/>
                    <a:pt x="10277" y="7875"/>
                  </a:cubicBezTo>
                  <a:close/>
                  <a:moveTo>
                    <a:pt x="3889" y="6826"/>
                  </a:moveTo>
                  <a:cubicBezTo>
                    <a:pt x="4043" y="7165"/>
                    <a:pt x="4197" y="7474"/>
                    <a:pt x="4383" y="7782"/>
                  </a:cubicBezTo>
                  <a:cubicBezTo>
                    <a:pt x="4537" y="8091"/>
                    <a:pt x="4753" y="8400"/>
                    <a:pt x="4938" y="8677"/>
                  </a:cubicBezTo>
                  <a:cubicBezTo>
                    <a:pt x="4784" y="8646"/>
                    <a:pt x="4599" y="8616"/>
                    <a:pt x="4444" y="8585"/>
                  </a:cubicBezTo>
                  <a:cubicBezTo>
                    <a:pt x="4321" y="8369"/>
                    <a:pt x="4167" y="8153"/>
                    <a:pt x="4074" y="7937"/>
                  </a:cubicBezTo>
                  <a:cubicBezTo>
                    <a:pt x="3950" y="7721"/>
                    <a:pt x="3827" y="7535"/>
                    <a:pt x="3734" y="7319"/>
                  </a:cubicBezTo>
                  <a:cubicBezTo>
                    <a:pt x="3765" y="7165"/>
                    <a:pt x="3827" y="6980"/>
                    <a:pt x="3889" y="6826"/>
                  </a:cubicBezTo>
                  <a:close/>
                  <a:moveTo>
                    <a:pt x="9969" y="6826"/>
                  </a:moveTo>
                  <a:cubicBezTo>
                    <a:pt x="10030" y="6980"/>
                    <a:pt x="10092" y="7165"/>
                    <a:pt x="10123" y="7319"/>
                  </a:cubicBezTo>
                  <a:cubicBezTo>
                    <a:pt x="10030" y="7535"/>
                    <a:pt x="9907" y="7752"/>
                    <a:pt x="9783" y="7937"/>
                  </a:cubicBezTo>
                  <a:cubicBezTo>
                    <a:pt x="9660" y="8153"/>
                    <a:pt x="9536" y="8369"/>
                    <a:pt x="9413" y="8585"/>
                  </a:cubicBezTo>
                  <a:lnTo>
                    <a:pt x="8919" y="8677"/>
                  </a:lnTo>
                  <a:lnTo>
                    <a:pt x="8888" y="8677"/>
                  </a:lnTo>
                  <a:cubicBezTo>
                    <a:pt x="9104" y="8400"/>
                    <a:pt x="9290" y="8091"/>
                    <a:pt x="9475" y="7782"/>
                  </a:cubicBezTo>
                  <a:cubicBezTo>
                    <a:pt x="9660" y="7474"/>
                    <a:pt x="9814" y="7134"/>
                    <a:pt x="9969" y="6826"/>
                  </a:cubicBezTo>
                  <a:close/>
                  <a:moveTo>
                    <a:pt x="6902" y="3739"/>
                  </a:moveTo>
                  <a:cubicBezTo>
                    <a:pt x="7376" y="3739"/>
                    <a:pt x="7855" y="3770"/>
                    <a:pt x="8333" y="3832"/>
                  </a:cubicBezTo>
                  <a:cubicBezTo>
                    <a:pt x="8611" y="4202"/>
                    <a:pt x="8888" y="4604"/>
                    <a:pt x="9104" y="5005"/>
                  </a:cubicBezTo>
                  <a:cubicBezTo>
                    <a:pt x="9351" y="5437"/>
                    <a:pt x="9567" y="5838"/>
                    <a:pt x="9753" y="6270"/>
                  </a:cubicBezTo>
                  <a:cubicBezTo>
                    <a:pt x="9567" y="6702"/>
                    <a:pt x="9351" y="7134"/>
                    <a:pt x="9104" y="7566"/>
                  </a:cubicBezTo>
                  <a:cubicBezTo>
                    <a:pt x="8888" y="7968"/>
                    <a:pt x="8611" y="8369"/>
                    <a:pt x="8333" y="8739"/>
                  </a:cubicBezTo>
                  <a:cubicBezTo>
                    <a:pt x="7870" y="8801"/>
                    <a:pt x="7376" y="8832"/>
                    <a:pt x="6913" y="8832"/>
                  </a:cubicBezTo>
                  <a:cubicBezTo>
                    <a:pt x="6450" y="8832"/>
                    <a:pt x="5957" y="8801"/>
                    <a:pt x="5494" y="8739"/>
                  </a:cubicBezTo>
                  <a:cubicBezTo>
                    <a:pt x="5216" y="8369"/>
                    <a:pt x="4938" y="7968"/>
                    <a:pt x="4722" y="7566"/>
                  </a:cubicBezTo>
                  <a:cubicBezTo>
                    <a:pt x="4475" y="7134"/>
                    <a:pt x="4259" y="6733"/>
                    <a:pt x="4074" y="6301"/>
                  </a:cubicBezTo>
                  <a:cubicBezTo>
                    <a:pt x="4259" y="5838"/>
                    <a:pt x="4475" y="5437"/>
                    <a:pt x="4722" y="5005"/>
                  </a:cubicBezTo>
                  <a:cubicBezTo>
                    <a:pt x="4938" y="4604"/>
                    <a:pt x="5216" y="4202"/>
                    <a:pt x="5494" y="3832"/>
                  </a:cubicBezTo>
                  <a:cubicBezTo>
                    <a:pt x="5957" y="3770"/>
                    <a:pt x="6427" y="3739"/>
                    <a:pt x="6902" y="3739"/>
                  </a:cubicBezTo>
                  <a:close/>
                  <a:moveTo>
                    <a:pt x="11022" y="8264"/>
                  </a:moveTo>
                  <a:cubicBezTo>
                    <a:pt x="11234" y="8264"/>
                    <a:pt x="11427" y="8432"/>
                    <a:pt x="11481" y="8646"/>
                  </a:cubicBezTo>
                  <a:cubicBezTo>
                    <a:pt x="11481" y="8801"/>
                    <a:pt x="11419" y="8924"/>
                    <a:pt x="11296" y="9017"/>
                  </a:cubicBezTo>
                  <a:lnTo>
                    <a:pt x="11296" y="9048"/>
                  </a:lnTo>
                  <a:cubicBezTo>
                    <a:pt x="11240" y="9095"/>
                    <a:pt x="11183" y="9115"/>
                    <a:pt x="11126" y="9115"/>
                  </a:cubicBezTo>
                  <a:cubicBezTo>
                    <a:pt x="10777" y="9115"/>
                    <a:pt x="10473" y="8329"/>
                    <a:pt x="10925" y="8276"/>
                  </a:cubicBezTo>
                  <a:cubicBezTo>
                    <a:pt x="10958" y="8268"/>
                    <a:pt x="10990" y="8264"/>
                    <a:pt x="11022" y="8264"/>
                  </a:cubicBezTo>
                  <a:close/>
                  <a:moveTo>
                    <a:pt x="7253" y="10004"/>
                  </a:moveTo>
                  <a:cubicBezTo>
                    <a:pt x="7160" y="10097"/>
                    <a:pt x="7037" y="10190"/>
                    <a:pt x="6944" y="10313"/>
                  </a:cubicBezTo>
                  <a:cubicBezTo>
                    <a:pt x="6821" y="10190"/>
                    <a:pt x="6697" y="10097"/>
                    <a:pt x="6605" y="10004"/>
                  </a:cubicBezTo>
                  <a:close/>
                  <a:moveTo>
                    <a:pt x="8395" y="9912"/>
                  </a:moveTo>
                  <a:lnTo>
                    <a:pt x="8395" y="9912"/>
                  </a:lnTo>
                  <a:cubicBezTo>
                    <a:pt x="8117" y="10220"/>
                    <a:pt x="7839" y="10498"/>
                    <a:pt x="7561" y="10776"/>
                  </a:cubicBezTo>
                  <a:cubicBezTo>
                    <a:pt x="7500" y="10745"/>
                    <a:pt x="7438" y="10714"/>
                    <a:pt x="7407" y="10652"/>
                  </a:cubicBezTo>
                  <a:cubicBezTo>
                    <a:pt x="7345" y="10622"/>
                    <a:pt x="7284" y="10591"/>
                    <a:pt x="7253" y="10560"/>
                  </a:cubicBezTo>
                  <a:cubicBezTo>
                    <a:pt x="7469" y="10375"/>
                    <a:pt x="7654" y="10159"/>
                    <a:pt x="7870" y="9974"/>
                  </a:cubicBezTo>
                  <a:lnTo>
                    <a:pt x="7901" y="9974"/>
                  </a:lnTo>
                  <a:lnTo>
                    <a:pt x="8395" y="9912"/>
                  </a:lnTo>
                  <a:close/>
                  <a:moveTo>
                    <a:pt x="3364" y="9480"/>
                  </a:moveTo>
                  <a:lnTo>
                    <a:pt x="3364" y="9480"/>
                  </a:lnTo>
                  <a:cubicBezTo>
                    <a:pt x="3858" y="9634"/>
                    <a:pt x="4352" y="9758"/>
                    <a:pt x="4876" y="9850"/>
                  </a:cubicBezTo>
                  <a:cubicBezTo>
                    <a:pt x="5216" y="10251"/>
                    <a:pt x="5555" y="10622"/>
                    <a:pt x="5957" y="10992"/>
                  </a:cubicBezTo>
                  <a:cubicBezTo>
                    <a:pt x="5555" y="11239"/>
                    <a:pt x="5123" y="11362"/>
                    <a:pt x="4660" y="11393"/>
                  </a:cubicBezTo>
                  <a:cubicBezTo>
                    <a:pt x="4444" y="11393"/>
                    <a:pt x="4259" y="11362"/>
                    <a:pt x="4074" y="11270"/>
                  </a:cubicBezTo>
                  <a:cubicBezTo>
                    <a:pt x="3611" y="10992"/>
                    <a:pt x="3364" y="10375"/>
                    <a:pt x="3364" y="9480"/>
                  </a:cubicBezTo>
                  <a:close/>
                  <a:moveTo>
                    <a:pt x="10493" y="9480"/>
                  </a:moveTo>
                  <a:cubicBezTo>
                    <a:pt x="10493" y="10375"/>
                    <a:pt x="10215" y="10992"/>
                    <a:pt x="9753" y="11270"/>
                  </a:cubicBezTo>
                  <a:cubicBezTo>
                    <a:pt x="9598" y="11362"/>
                    <a:pt x="9382" y="11393"/>
                    <a:pt x="9197" y="11393"/>
                  </a:cubicBezTo>
                  <a:cubicBezTo>
                    <a:pt x="8734" y="11362"/>
                    <a:pt x="8271" y="11239"/>
                    <a:pt x="7901" y="10992"/>
                  </a:cubicBezTo>
                  <a:cubicBezTo>
                    <a:pt x="8271" y="10622"/>
                    <a:pt x="8641" y="10251"/>
                    <a:pt x="8981" y="9850"/>
                  </a:cubicBezTo>
                  <a:cubicBezTo>
                    <a:pt x="9475" y="9758"/>
                    <a:pt x="9999" y="9634"/>
                    <a:pt x="10493" y="9480"/>
                  </a:cubicBezTo>
                  <a:close/>
                  <a:moveTo>
                    <a:pt x="2623" y="9202"/>
                  </a:moveTo>
                  <a:lnTo>
                    <a:pt x="2963" y="9325"/>
                  </a:lnTo>
                  <a:lnTo>
                    <a:pt x="2963" y="9418"/>
                  </a:lnTo>
                  <a:cubicBezTo>
                    <a:pt x="2963" y="10498"/>
                    <a:pt x="3272" y="11270"/>
                    <a:pt x="3889" y="11609"/>
                  </a:cubicBezTo>
                  <a:cubicBezTo>
                    <a:pt x="4105" y="11733"/>
                    <a:pt x="4383" y="11794"/>
                    <a:pt x="4660" y="11794"/>
                  </a:cubicBezTo>
                  <a:cubicBezTo>
                    <a:pt x="5216" y="11764"/>
                    <a:pt x="5771" y="11578"/>
                    <a:pt x="6265" y="11270"/>
                  </a:cubicBezTo>
                  <a:lnTo>
                    <a:pt x="6327" y="11301"/>
                  </a:lnTo>
                  <a:cubicBezTo>
                    <a:pt x="6389" y="11362"/>
                    <a:pt x="6481" y="11424"/>
                    <a:pt x="6574" y="11486"/>
                  </a:cubicBezTo>
                  <a:cubicBezTo>
                    <a:pt x="6018" y="11887"/>
                    <a:pt x="5339" y="12134"/>
                    <a:pt x="4660" y="12165"/>
                  </a:cubicBezTo>
                  <a:cubicBezTo>
                    <a:pt x="4321" y="12165"/>
                    <a:pt x="3981" y="12103"/>
                    <a:pt x="3704" y="11918"/>
                  </a:cubicBezTo>
                  <a:cubicBezTo>
                    <a:pt x="2994" y="11517"/>
                    <a:pt x="2593" y="10622"/>
                    <a:pt x="2593" y="9418"/>
                  </a:cubicBezTo>
                  <a:lnTo>
                    <a:pt x="2593" y="9202"/>
                  </a:lnTo>
                  <a:close/>
                  <a:moveTo>
                    <a:pt x="11265" y="9480"/>
                  </a:moveTo>
                  <a:cubicBezTo>
                    <a:pt x="11265" y="10652"/>
                    <a:pt x="10864" y="11517"/>
                    <a:pt x="10154" y="11918"/>
                  </a:cubicBezTo>
                  <a:cubicBezTo>
                    <a:pt x="9876" y="12103"/>
                    <a:pt x="9536" y="12165"/>
                    <a:pt x="9197" y="12165"/>
                  </a:cubicBezTo>
                  <a:cubicBezTo>
                    <a:pt x="8240" y="12165"/>
                    <a:pt x="7314" y="11609"/>
                    <a:pt x="6605" y="11023"/>
                  </a:cubicBezTo>
                  <a:cubicBezTo>
                    <a:pt x="6173" y="10683"/>
                    <a:pt x="5802" y="10313"/>
                    <a:pt x="5463" y="9912"/>
                  </a:cubicBezTo>
                  <a:lnTo>
                    <a:pt x="5463" y="9912"/>
                  </a:lnTo>
                  <a:lnTo>
                    <a:pt x="5710" y="9943"/>
                  </a:lnTo>
                  <a:lnTo>
                    <a:pt x="5987" y="9974"/>
                  </a:lnTo>
                  <a:cubicBezTo>
                    <a:pt x="6234" y="10220"/>
                    <a:pt x="6512" y="10498"/>
                    <a:pt x="6790" y="10714"/>
                  </a:cubicBezTo>
                  <a:cubicBezTo>
                    <a:pt x="7469" y="11270"/>
                    <a:pt x="8302" y="11825"/>
                    <a:pt x="9197" y="11825"/>
                  </a:cubicBezTo>
                  <a:cubicBezTo>
                    <a:pt x="9475" y="11825"/>
                    <a:pt x="9753" y="11764"/>
                    <a:pt x="9969" y="11609"/>
                  </a:cubicBezTo>
                  <a:cubicBezTo>
                    <a:pt x="10555" y="11301"/>
                    <a:pt x="10894" y="10529"/>
                    <a:pt x="10894" y="9511"/>
                  </a:cubicBezTo>
                  <a:lnTo>
                    <a:pt x="11018" y="9511"/>
                  </a:lnTo>
                  <a:cubicBezTo>
                    <a:pt x="11110" y="9511"/>
                    <a:pt x="11172" y="9511"/>
                    <a:pt x="11265" y="9480"/>
                  </a:cubicBezTo>
                  <a:close/>
                  <a:moveTo>
                    <a:pt x="4528" y="1"/>
                  </a:moveTo>
                  <a:cubicBezTo>
                    <a:pt x="4146" y="1"/>
                    <a:pt x="3792" y="117"/>
                    <a:pt x="3488" y="283"/>
                  </a:cubicBezTo>
                  <a:cubicBezTo>
                    <a:pt x="2654" y="777"/>
                    <a:pt x="2191" y="1795"/>
                    <a:pt x="2191" y="3153"/>
                  </a:cubicBezTo>
                  <a:lnTo>
                    <a:pt x="2191" y="3338"/>
                  </a:lnTo>
                  <a:cubicBezTo>
                    <a:pt x="2099" y="3431"/>
                    <a:pt x="2037" y="3523"/>
                    <a:pt x="2006" y="3647"/>
                  </a:cubicBezTo>
                  <a:cubicBezTo>
                    <a:pt x="710" y="4326"/>
                    <a:pt x="0" y="5252"/>
                    <a:pt x="0" y="6270"/>
                  </a:cubicBezTo>
                  <a:cubicBezTo>
                    <a:pt x="31" y="6918"/>
                    <a:pt x="309" y="7535"/>
                    <a:pt x="772" y="7998"/>
                  </a:cubicBezTo>
                  <a:cubicBezTo>
                    <a:pt x="803" y="8045"/>
                    <a:pt x="849" y="8068"/>
                    <a:pt x="899" y="8068"/>
                  </a:cubicBezTo>
                  <a:cubicBezTo>
                    <a:pt x="949" y="8068"/>
                    <a:pt x="1003" y="8045"/>
                    <a:pt x="1049" y="7998"/>
                  </a:cubicBezTo>
                  <a:cubicBezTo>
                    <a:pt x="1142" y="7937"/>
                    <a:pt x="1142" y="7782"/>
                    <a:pt x="1049" y="7721"/>
                  </a:cubicBezTo>
                  <a:cubicBezTo>
                    <a:pt x="648" y="7350"/>
                    <a:pt x="432" y="6826"/>
                    <a:pt x="401" y="6270"/>
                  </a:cubicBezTo>
                  <a:cubicBezTo>
                    <a:pt x="401" y="5468"/>
                    <a:pt x="957" y="4727"/>
                    <a:pt x="1975" y="4110"/>
                  </a:cubicBezTo>
                  <a:cubicBezTo>
                    <a:pt x="2006" y="4233"/>
                    <a:pt x="2068" y="4357"/>
                    <a:pt x="2130" y="4449"/>
                  </a:cubicBezTo>
                  <a:cubicBezTo>
                    <a:pt x="1266" y="4974"/>
                    <a:pt x="772" y="5622"/>
                    <a:pt x="772" y="6270"/>
                  </a:cubicBezTo>
                  <a:cubicBezTo>
                    <a:pt x="772" y="7042"/>
                    <a:pt x="1389" y="7782"/>
                    <a:pt x="2500" y="8338"/>
                  </a:cubicBezTo>
                  <a:cubicBezTo>
                    <a:pt x="3826" y="8927"/>
                    <a:pt x="5263" y="9235"/>
                    <a:pt x="6707" y="9235"/>
                  </a:cubicBezTo>
                  <a:cubicBezTo>
                    <a:pt x="6775" y="9235"/>
                    <a:pt x="6844" y="9234"/>
                    <a:pt x="6913" y="9233"/>
                  </a:cubicBezTo>
                  <a:cubicBezTo>
                    <a:pt x="7592" y="9233"/>
                    <a:pt x="8271" y="9171"/>
                    <a:pt x="8950" y="9079"/>
                  </a:cubicBezTo>
                  <a:cubicBezTo>
                    <a:pt x="9382" y="8986"/>
                    <a:pt x="9783" y="8893"/>
                    <a:pt x="10185" y="8770"/>
                  </a:cubicBezTo>
                  <a:cubicBezTo>
                    <a:pt x="10185" y="8893"/>
                    <a:pt x="10215" y="9017"/>
                    <a:pt x="10308" y="9109"/>
                  </a:cubicBezTo>
                  <a:cubicBezTo>
                    <a:pt x="9814" y="9264"/>
                    <a:pt x="9320" y="9387"/>
                    <a:pt x="8827" y="9449"/>
                  </a:cubicBezTo>
                  <a:cubicBezTo>
                    <a:pt x="8179" y="9541"/>
                    <a:pt x="7530" y="9603"/>
                    <a:pt x="6913" y="9603"/>
                  </a:cubicBezTo>
                  <a:cubicBezTo>
                    <a:pt x="6847" y="9604"/>
                    <a:pt x="6782" y="9605"/>
                    <a:pt x="6716" y="9605"/>
                  </a:cubicBezTo>
                  <a:cubicBezTo>
                    <a:pt x="5210" y="9605"/>
                    <a:pt x="3737" y="9267"/>
                    <a:pt x="2377" y="8646"/>
                  </a:cubicBezTo>
                  <a:cubicBezTo>
                    <a:pt x="2099" y="8523"/>
                    <a:pt x="1852" y="8369"/>
                    <a:pt x="1605" y="8184"/>
                  </a:cubicBezTo>
                  <a:cubicBezTo>
                    <a:pt x="1572" y="8162"/>
                    <a:pt x="1536" y="8151"/>
                    <a:pt x="1498" y="8151"/>
                  </a:cubicBezTo>
                  <a:cubicBezTo>
                    <a:pt x="1429" y="8151"/>
                    <a:pt x="1356" y="8186"/>
                    <a:pt x="1296" y="8245"/>
                  </a:cubicBezTo>
                  <a:cubicBezTo>
                    <a:pt x="1235" y="8338"/>
                    <a:pt x="1266" y="8461"/>
                    <a:pt x="1358" y="8523"/>
                  </a:cubicBezTo>
                  <a:cubicBezTo>
                    <a:pt x="1605" y="8708"/>
                    <a:pt x="1883" y="8893"/>
                    <a:pt x="2191" y="9048"/>
                  </a:cubicBezTo>
                  <a:lnTo>
                    <a:pt x="2191" y="9418"/>
                  </a:lnTo>
                  <a:cubicBezTo>
                    <a:pt x="2191" y="10776"/>
                    <a:pt x="2654" y="11794"/>
                    <a:pt x="3488" y="12288"/>
                  </a:cubicBezTo>
                  <a:cubicBezTo>
                    <a:pt x="3858" y="12473"/>
                    <a:pt x="4228" y="12566"/>
                    <a:pt x="4660" y="12566"/>
                  </a:cubicBezTo>
                  <a:cubicBezTo>
                    <a:pt x="5463" y="12535"/>
                    <a:pt x="6265" y="12257"/>
                    <a:pt x="6944" y="11764"/>
                  </a:cubicBezTo>
                  <a:cubicBezTo>
                    <a:pt x="7592" y="12257"/>
                    <a:pt x="8395" y="12535"/>
                    <a:pt x="9228" y="12566"/>
                  </a:cubicBezTo>
                  <a:cubicBezTo>
                    <a:pt x="9629" y="12566"/>
                    <a:pt x="10030" y="12473"/>
                    <a:pt x="10370" y="12288"/>
                  </a:cubicBezTo>
                  <a:cubicBezTo>
                    <a:pt x="11203" y="11794"/>
                    <a:pt x="11666" y="10776"/>
                    <a:pt x="11666" y="9418"/>
                  </a:cubicBezTo>
                  <a:lnTo>
                    <a:pt x="11666" y="9233"/>
                  </a:lnTo>
                  <a:cubicBezTo>
                    <a:pt x="11759" y="9140"/>
                    <a:pt x="11820" y="9048"/>
                    <a:pt x="11851" y="8924"/>
                  </a:cubicBezTo>
                  <a:cubicBezTo>
                    <a:pt x="13147" y="8245"/>
                    <a:pt x="13857" y="7289"/>
                    <a:pt x="13857" y="6270"/>
                  </a:cubicBezTo>
                  <a:cubicBezTo>
                    <a:pt x="13826" y="5838"/>
                    <a:pt x="13703" y="5406"/>
                    <a:pt x="13456" y="5036"/>
                  </a:cubicBezTo>
                  <a:cubicBezTo>
                    <a:pt x="13416" y="4976"/>
                    <a:pt x="13350" y="4942"/>
                    <a:pt x="13284" y="4942"/>
                  </a:cubicBezTo>
                  <a:cubicBezTo>
                    <a:pt x="13248" y="4942"/>
                    <a:pt x="13211" y="4952"/>
                    <a:pt x="13178" y="4974"/>
                  </a:cubicBezTo>
                  <a:cubicBezTo>
                    <a:pt x="13086" y="5036"/>
                    <a:pt x="13055" y="5159"/>
                    <a:pt x="13116" y="5252"/>
                  </a:cubicBezTo>
                  <a:cubicBezTo>
                    <a:pt x="13302" y="5560"/>
                    <a:pt x="13425" y="5931"/>
                    <a:pt x="13425" y="6270"/>
                  </a:cubicBezTo>
                  <a:cubicBezTo>
                    <a:pt x="13425" y="7103"/>
                    <a:pt x="12870" y="7844"/>
                    <a:pt x="11851" y="8461"/>
                  </a:cubicBezTo>
                  <a:cubicBezTo>
                    <a:pt x="11820" y="8338"/>
                    <a:pt x="11759" y="8214"/>
                    <a:pt x="11666" y="8122"/>
                  </a:cubicBezTo>
                  <a:cubicBezTo>
                    <a:pt x="12561" y="7597"/>
                    <a:pt x="13055" y="6949"/>
                    <a:pt x="13055" y="6270"/>
                  </a:cubicBezTo>
                  <a:cubicBezTo>
                    <a:pt x="13055" y="5499"/>
                    <a:pt x="12437" y="4789"/>
                    <a:pt x="11296" y="4233"/>
                  </a:cubicBezTo>
                  <a:cubicBezTo>
                    <a:pt x="10000" y="3644"/>
                    <a:pt x="8563" y="3336"/>
                    <a:pt x="7120" y="3336"/>
                  </a:cubicBezTo>
                  <a:cubicBezTo>
                    <a:pt x="7051" y="3336"/>
                    <a:pt x="6982" y="3337"/>
                    <a:pt x="6913" y="3338"/>
                  </a:cubicBezTo>
                  <a:cubicBezTo>
                    <a:pt x="5802" y="3338"/>
                    <a:pt x="4722" y="3462"/>
                    <a:pt x="3642" y="3801"/>
                  </a:cubicBezTo>
                  <a:cubicBezTo>
                    <a:pt x="3642" y="3678"/>
                    <a:pt x="3580" y="3554"/>
                    <a:pt x="3518" y="3462"/>
                  </a:cubicBezTo>
                  <a:cubicBezTo>
                    <a:pt x="4012" y="3307"/>
                    <a:pt x="4506" y="3184"/>
                    <a:pt x="5000" y="3122"/>
                  </a:cubicBezTo>
                  <a:cubicBezTo>
                    <a:pt x="5648" y="3030"/>
                    <a:pt x="6296" y="2968"/>
                    <a:pt x="6944" y="2968"/>
                  </a:cubicBezTo>
                  <a:cubicBezTo>
                    <a:pt x="8179" y="2968"/>
                    <a:pt x="9444" y="3153"/>
                    <a:pt x="10617" y="3554"/>
                  </a:cubicBezTo>
                  <a:cubicBezTo>
                    <a:pt x="11357" y="3801"/>
                    <a:pt x="12036" y="4172"/>
                    <a:pt x="12623" y="4696"/>
                  </a:cubicBezTo>
                  <a:cubicBezTo>
                    <a:pt x="12669" y="4727"/>
                    <a:pt x="12723" y="4742"/>
                    <a:pt x="12777" y="4742"/>
                  </a:cubicBezTo>
                  <a:cubicBezTo>
                    <a:pt x="12831" y="4742"/>
                    <a:pt x="12885" y="4727"/>
                    <a:pt x="12931" y="4696"/>
                  </a:cubicBezTo>
                  <a:cubicBezTo>
                    <a:pt x="12993" y="4604"/>
                    <a:pt x="12993" y="4480"/>
                    <a:pt x="12931" y="4388"/>
                  </a:cubicBezTo>
                  <a:cubicBezTo>
                    <a:pt x="12561" y="4048"/>
                    <a:pt x="12129" y="3770"/>
                    <a:pt x="11666" y="3554"/>
                  </a:cubicBezTo>
                  <a:lnTo>
                    <a:pt x="11666" y="3184"/>
                  </a:lnTo>
                  <a:cubicBezTo>
                    <a:pt x="11666" y="1826"/>
                    <a:pt x="11203" y="808"/>
                    <a:pt x="10370" y="314"/>
                  </a:cubicBezTo>
                  <a:cubicBezTo>
                    <a:pt x="10030" y="129"/>
                    <a:pt x="9629" y="5"/>
                    <a:pt x="9197" y="5"/>
                  </a:cubicBezTo>
                  <a:cubicBezTo>
                    <a:pt x="8395" y="67"/>
                    <a:pt x="7592" y="345"/>
                    <a:pt x="6944" y="838"/>
                  </a:cubicBezTo>
                  <a:cubicBezTo>
                    <a:pt x="6265" y="345"/>
                    <a:pt x="5463" y="36"/>
                    <a:pt x="4660" y="5"/>
                  </a:cubicBezTo>
                  <a:cubicBezTo>
                    <a:pt x="4616" y="2"/>
                    <a:pt x="4571" y="1"/>
                    <a:pt x="4528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74" name="Google Shape;274;p29"/>
          <p:cNvGrpSpPr/>
          <p:nvPr/>
        </p:nvGrpSpPr>
        <p:grpSpPr>
          <a:xfrm>
            <a:off x="4428475" y="2436474"/>
            <a:ext cx="287050" cy="345300"/>
            <a:chOff x="4081238" y="4142031"/>
            <a:chExt cx="287050" cy="345300"/>
          </a:xfrm>
        </p:grpSpPr>
        <p:grpSp>
          <p:nvGrpSpPr>
            <p:cNvPr id="275" name="Google Shape;275;p29"/>
            <p:cNvGrpSpPr/>
            <p:nvPr/>
          </p:nvGrpSpPr>
          <p:grpSpPr>
            <a:xfrm>
              <a:off x="4160713" y="4237331"/>
              <a:ext cx="118850" cy="229950"/>
              <a:chOff x="4160713" y="4237331"/>
              <a:chExt cx="118850" cy="229950"/>
            </a:xfrm>
          </p:grpSpPr>
          <p:sp>
            <p:nvSpPr>
              <p:cNvPr id="276" name="Google Shape;276;p29"/>
              <p:cNvSpPr/>
              <p:nvPr/>
            </p:nvSpPr>
            <p:spPr>
              <a:xfrm>
                <a:off x="4170363" y="4443331"/>
                <a:ext cx="11200" cy="18550"/>
              </a:xfrm>
              <a:custGeom>
                <a:avLst/>
                <a:gdLst/>
                <a:ahLst/>
                <a:cxnLst/>
                <a:rect l="l" t="t" r="r" b="b"/>
                <a:pathLst>
                  <a:path w="448" h="742" extrusionOk="0">
                    <a:moveTo>
                      <a:pt x="232" y="1"/>
                    </a:moveTo>
                    <a:cubicBezTo>
                      <a:pt x="108" y="1"/>
                      <a:pt x="47" y="93"/>
                      <a:pt x="47" y="217"/>
                    </a:cubicBezTo>
                    <a:lnTo>
                      <a:pt x="47" y="556"/>
                    </a:lnTo>
                    <a:cubicBezTo>
                      <a:pt x="0" y="680"/>
                      <a:pt x="108" y="741"/>
                      <a:pt x="220" y="741"/>
                    </a:cubicBezTo>
                    <a:cubicBezTo>
                      <a:pt x="332" y="741"/>
                      <a:pt x="448" y="680"/>
                      <a:pt x="417" y="556"/>
                    </a:cubicBezTo>
                    <a:lnTo>
                      <a:pt x="417" y="217"/>
                    </a:lnTo>
                    <a:cubicBezTo>
                      <a:pt x="417" y="93"/>
                      <a:pt x="325" y="32"/>
                      <a:pt x="232" y="32"/>
                    </a:cubicBezTo>
                    <a:lnTo>
                      <a:pt x="232" y="1"/>
                    </a:ln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7" name="Google Shape;277;p29"/>
              <p:cNvSpPr/>
              <p:nvPr/>
            </p:nvSpPr>
            <p:spPr>
              <a:xfrm>
                <a:off x="4268738" y="4444106"/>
                <a:ext cx="10825" cy="18550"/>
              </a:xfrm>
              <a:custGeom>
                <a:avLst/>
                <a:gdLst/>
                <a:ahLst/>
                <a:cxnLst/>
                <a:rect l="l" t="t" r="r" b="b"/>
                <a:pathLst>
                  <a:path w="433" h="742" extrusionOk="0">
                    <a:moveTo>
                      <a:pt x="205" y="1"/>
                    </a:moveTo>
                    <a:cubicBezTo>
                      <a:pt x="108" y="1"/>
                      <a:pt x="16" y="62"/>
                      <a:pt x="0" y="186"/>
                    </a:cubicBezTo>
                    <a:lnTo>
                      <a:pt x="0" y="556"/>
                    </a:lnTo>
                    <a:cubicBezTo>
                      <a:pt x="0" y="649"/>
                      <a:pt x="93" y="741"/>
                      <a:pt x="216" y="741"/>
                    </a:cubicBezTo>
                    <a:cubicBezTo>
                      <a:pt x="340" y="741"/>
                      <a:pt x="432" y="649"/>
                      <a:pt x="432" y="525"/>
                    </a:cubicBezTo>
                    <a:lnTo>
                      <a:pt x="432" y="186"/>
                    </a:lnTo>
                    <a:cubicBezTo>
                      <a:pt x="402" y="62"/>
                      <a:pt x="301" y="1"/>
                      <a:pt x="205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8" name="Google Shape;278;p29"/>
              <p:cNvSpPr/>
              <p:nvPr/>
            </p:nvSpPr>
            <p:spPr>
              <a:xfrm>
                <a:off x="4207013" y="4451631"/>
                <a:ext cx="35525" cy="15650"/>
              </a:xfrm>
              <a:custGeom>
                <a:avLst/>
                <a:gdLst/>
                <a:ahLst/>
                <a:cxnLst/>
                <a:rect l="l" t="t" r="r" b="b"/>
                <a:pathLst>
                  <a:path w="1421" h="626" extrusionOk="0">
                    <a:moveTo>
                      <a:pt x="247" y="1"/>
                    </a:moveTo>
                    <a:cubicBezTo>
                      <a:pt x="193" y="1"/>
                      <a:pt x="139" y="24"/>
                      <a:pt x="93" y="70"/>
                    </a:cubicBezTo>
                    <a:cubicBezTo>
                      <a:pt x="31" y="132"/>
                      <a:pt x="0" y="255"/>
                      <a:pt x="93" y="348"/>
                    </a:cubicBezTo>
                    <a:cubicBezTo>
                      <a:pt x="263" y="533"/>
                      <a:pt x="494" y="625"/>
                      <a:pt x="726" y="625"/>
                    </a:cubicBezTo>
                    <a:cubicBezTo>
                      <a:pt x="957" y="625"/>
                      <a:pt x="1189" y="533"/>
                      <a:pt x="1358" y="348"/>
                    </a:cubicBezTo>
                    <a:cubicBezTo>
                      <a:pt x="1420" y="255"/>
                      <a:pt x="1420" y="132"/>
                      <a:pt x="1327" y="70"/>
                    </a:cubicBezTo>
                    <a:cubicBezTo>
                      <a:pt x="1281" y="24"/>
                      <a:pt x="1227" y="1"/>
                      <a:pt x="1177" y="1"/>
                    </a:cubicBezTo>
                    <a:cubicBezTo>
                      <a:pt x="1127" y="1"/>
                      <a:pt x="1081" y="24"/>
                      <a:pt x="1050" y="70"/>
                    </a:cubicBezTo>
                    <a:cubicBezTo>
                      <a:pt x="957" y="163"/>
                      <a:pt x="834" y="209"/>
                      <a:pt x="714" y="209"/>
                    </a:cubicBezTo>
                    <a:cubicBezTo>
                      <a:pt x="594" y="209"/>
                      <a:pt x="479" y="163"/>
                      <a:pt x="402" y="70"/>
                    </a:cubicBezTo>
                    <a:cubicBezTo>
                      <a:pt x="355" y="24"/>
                      <a:pt x="301" y="1"/>
                      <a:pt x="247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79" name="Google Shape;279;p29"/>
              <p:cNvSpPr/>
              <p:nvPr/>
            </p:nvSpPr>
            <p:spPr>
              <a:xfrm>
                <a:off x="4160713" y="4370806"/>
                <a:ext cx="40925" cy="35150"/>
              </a:xfrm>
              <a:custGeom>
                <a:avLst/>
                <a:gdLst/>
                <a:ahLst/>
                <a:cxnLst/>
                <a:rect l="l" t="t" r="r" b="b"/>
                <a:pathLst>
                  <a:path w="1637" h="1406" extrusionOk="0">
                    <a:moveTo>
                      <a:pt x="902" y="398"/>
                    </a:moveTo>
                    <a:cubicBezTo>
                      <a:pt x="920" y="398"/>
                      <a:pt x="938" y="399"/>
                      <a:pt x="957" y="402"/>
                    </a:cubicBezTo>
                    <a:cubicBezTo>
                      <a:pt x="1297" y="433"/>
                      <a:pt x="1297" y="957"/>
                      <a:pt x="957" y="988"/>
                    </a:cubicBezTo>
                    <a:cubicBezTo>
                      <a:pt x="938" y="991"/>
                      <a:pt x="920" y="992"/>
                      <a:pt x="902" y="992"/>
                    </a:cubicBezTo>
                    <a:cubicBezTo>
                      <a:pt x="513" y="992"/>
                      <a:pt x="513" y="398"/>
                      <a:pt x="902" y="398"/>
                    </a:cubicBezTo>
                    <a:close/>
                    <a:moveTo>
                      <a:pt x="957" y="1"/>
                    </a:moveTo>
                    <a:cubicBezTo>
                      <a:pt x="309" y="1"/>
                      <a:pt x="1" y="741"/>
                      <a:pt x="433" y="1204"/>
                    </a:cubicBezTo>
                    <a:cubicBezTo>
                      <a:pt x="582" y="1343"/>
                      <a:pt x="760" y="1406"/>
                      <a:pt x="932" y="1406"/>
                    </a:cubicBezTo>
                    <a:cubicBezTo>
                      <a:pt x="1296" y="1406"/>
                      <a:pt x="1636" y="1129"/>
                      <a:pt x="1636" y="711"/>
                    </a:cubicBezTo>
                    <a:cubicBezTo>
                      <a:pt x="1636" y="309"/>
                      <a:pt x="1328" y="1"/>
                      <a:pt x="957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280" name="Google Shape;280;p29"/>
              <p:cNvSpPr/>
              <p:nvPr/>
            </p:nvSpPr>
            <p:spPr>
              <a:xfrm>
                <a:off x="4169213" y="4237331"/>
                <a:ext cx="38600" cy="33125"/>
              </a:xfrm>
              <a:custGeom>
                <a:avLst/>
                <a:gdLst/>
                <a:ahLst/>
                <a:cxnLst/>
                <a:rect l="l" t="t" r="r" b="b"/>
                <a:pathLst>
                  <a:path w="1544" h="1325" extrusionOk="0">
                    <a:moveTo>
                      <a:pt x="648" y="402"/>
                    </a:moveTo>
                    <a:cubicBezTo>
                      <a:pt x="803" y="402"/>
                      <a:pt x="926" y="525"/>
                      <a:pt x="926" y="680"/>
                    </a:cubicBezTo>
                    <a:cubicBezTo>
                      <a:pt x="926" y="762"/>
                      <a:pt x="894" y="794"/>
                      <a:pt x="848" y="794"/>
                    </a:cubicBezTo>
                    <a:cubicBezTo>
                      <a:pt x="688" y="794"/>
                      <a:pt x="360" y="402"/>
                      <a:pt x="648" y="402"/>
                    </a:cubicBezTo>
                    <a:close/>
                    <a:moveTo>
                      <a:pt x="648" y="1"/>
                    </a:moveTo>
                    <a:cubicBezTo>
                      <a:pt x="309" y="1"/>
                      <a:pt x="0" y="309"/>
                      <a:pt x="0" y="680"/>
                    </a:cubicBezTo>
                    <a:cubicBezTo>
                      <a:pt x="0" y="1060"/>
                      <a:pt x="333" y="1325"/>
                      <a:pt x="672" y="1325"/>
                    </a:cubicBezTo>
                    <a:cubicBezTo>
                      <a:pt x="828" y="1325"/>
                      <a:pt x="985" y="1269"/>
                      <a:pt x="1111" y="1143"/>
                    </a:cubicBezTo>
                    <a:cubicBezTo>
                      <a:pt x="1543" y="711"/>
                      <a:pt x="1235" y="1"/>
                      <a:pt x="648" y="1"/>
                    </a:cubicBezTo>
                    <a:close/>
                  </a:path>
                </a:pathLst>
              </a:custGeom>
              <a:solidFill>
                <a:schemeClr val="l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281" name="Google Shape;281;p29"/>
            <p:cNvSpPr/>
            <p:nvPr/>
          </p:nvSpPr>
          <p:spPr>
            <a:xfrm>
              <a:off x="4081238" y="4142031"/>
              <a:ext cx="287050" cy="345300"/>
            </a:xfrm>
            <a:custGeom>
              <a:avLst/>
              <a:gdLst/>
              <a:ahLst/>
              <a:cxnLst/>
              <a:rect l="l" t="t" r="r" b="b"/>
              <a:pathLst>
                <a:path w="11482" h="13812" extrusionOk="0">
                  <a:moveTo>
                    <a:pt x="2655" y="418"/>
                  </a:moveTo>
                  <a:lnTo>
                    <a:pt x="2964" y="696"/>
                  </a:lnTo>
                  <a:cubicBezTo>
                    <a:pt x="2995" y="727"/>
                    <a:pt x="2995" y="757"/>
                    <a:pt x="2964" y="788"/>
                  </a:cubicBezTo>
                  <a:lnTo>
                    <a:pt x="2192" y="1652"/>
                  </a:lnTo>
                  <a:cubicBezTo>
                    <a:pt x="2192" y="1668"/>
                    <a:pt x="2177" y="1676"/>
                    <a:pt x="2161" y="1676"/>
                  </a:cubicBezTo>
                  <a:cubicBezTo>
                    <a:pt x="2146" y="1676"/>
                    <a:pt x="2130" y="1668"/>
                    <a:pt x="2130" y="1652"/>
                  </a:cubicBezTo>
                  <a:lnTo>
                    <a:pt x="1822" y="1375"/>
                  </a:lnTo>
                  <a:cubicBezTo>
                    <a:pt x="1791" y="1375"/>
                    <a:pt x="1791" y="1344"/>
                    <a:pt x="1822" y="1313"/>
                  </a:cubicBezTo>
                  <a:lnTo>
                    <a:pt x="2593" y="418"/>
                  </a:lnTo>
                  <a:close/>
                  <a:moveTo>
                    <a:pt x="3149" y="1189"/>
                  </a:moveTo>
                  <a:lnTo>
                    <a:pt x="3643" y="1652"/>
                  </a:lnTo>
                  <a:lnTo>
                    <a:pt x="3149" y="2208"/>
                  </a:lnTo>
                  <a:lnTo>
                    <a:pt x="2624" y="1776"/>
                  </a:lnTo>
                  <a:lnTo>
                    <a:pt x="3149" y="1189"/>
                  </a:lnTo>
                  <a:close/>
                  <a:moveTo>
                    <a:pt x="4167" y="3504"/>
                  </a:moveTo>
                  <a:cubicBezTo>
                    <a:pt x="4723" y="3504"/>
                    <a:pt x="5155" y="3936"/>
                    <a:pt x="5155" y="4492"/>
                  </a:cubicBezTo>
                  <a:cubicBezTo>
                    <a:pt x="5124" y="5016"/>
                    <a:pt x="4723" y="5448"/>
                    <a:pt x="4167" y="5448"/>
                  </a:cubicBezTo>
                  <a:cubicBezTo>
                    <a:pt x="3643" y="5448"/>
                    <a:pt x="3211" y="5016"/>
                    <a:pt x="3211" y="4492"/>
                  </a:cubicBezTo>
                  <a:cubicBezTo>
                    <a:pt x="3211" y="3936"/>
                    <a:pt x="3643" y="3535"/>
                    <a:pt x="4167" y="3504"/>
                  </a:cubicBezTo>
                  <a:close/>
                  <a:moveTo>
                    <a:pt x="8581" y="5788"/>
                  </a:moveTo>
                  <a:lnTo>
                    <a:pt x="9013" y="6158"/>
                  </a:lnTo>
                  <a:lnTo>
                    <a:pt x="8334" y="6930"/>
                  </a:lnTo>
                  <a:lnTo>
                    <a:pt x="7902" y="6559"/>
                  </a:lnTo>
                  <a:lnTo>
                    <a:pt x="8581" y="5788"/>
                  </a:lnTo>
                  <a:close/>
                  <a:moveTo>
                    <a:pt x="9491" y="6259"/>
                  </a:moveTo>
                  <a:cubicBezTo>
                    <a:pt x="9506" y="6259"/>
                    <a:pt x="9522" y="6266"/>
                    <a:pt x="9537" y="6282"/>
                  </a:cubicBezTo>
                  <a:lnTo>
                    <a:pt x="9846" y="6559"/>
                  </a:lnTo>
                  <a:cubicBezTo>
                    <a:pt x="9877" y="6559"/>
                    <a:pt x="9877" y="6621"/>
                    <a:pt x="9846" y="6621"/>
                  </a:cubicBezTo>
                  <a:cubicBezTo>
                    <a:pt x="9846" y="6621"/>
                    <a:pt x="8920" y="7701"/>
                    <a:pt x="8920" y="7701"/>
                  </a:cubicBezTo>
                  <a:lnTo>
                    <a:pt x="8827" y="7701"/>
                  </a:lnTo>
                  <a:lnTo>
                    <a:pt x="8519" y="7424"/>
                  </a:lnTo>
                  <a:cubicBezTo>
                    <a:pt x="8488" y="7393"/>
                    <a:pt x="8488" y="7362"/>
                    <a:pt x="8519" y="7331"/>
                  </a:cubicBezTo>
                  <a:lnTo>
                    <a:pt x="9445" y="6282"/>
                  </a:lnTo>
                  <a:cubicBezTo>
                    <a:pt x="9460" y="6266"/>
                    <a:pt x="9476" y="6259"/>
                    <a:pt x="9491" y="6259"/>
                  </a:cubicBezTo>
                  <a:close/>
                  <a:moveTo>
                    <a:pt x="2902" y="4955"/>
                  </a:moveTo>
                  <a:cubicBezTo>
                    <a:pt x="2933" y="5078"/>
                    <a:pt x="3025" y="5201"/>
                    <a:pt x="3118" y="5325"/>
                  </a:cubicBezTo>
                  <a:cubicBezTo>
                    <a:pt x="3334" y="5634"/>
                    <a:pt x="3704" y="5819"/>
                    <a:pt x="4106" y="5850"/>
                  </a:cubicBezTo>
                  <a:cubicBezTo>
                    <a:pt x="3735" y="6652"/>
                    <a:pt x="3766" y="7578"/>
                    <a:pt x="4198" y="8349"/>
                  </a:cubicBezTo>
                  <a:cubicBezTo>
                    <a:pt x="4075" y="8349"/>
                    <a:pt x="3951" y="8349"/>
                    <a:pt x="3828" y="8380"/>
                  </a:cubicBezTo>
                  <a:cubicBezTo>
                    <a:pt x="3466" y="8441"/>
                    <a:pt x="3104" y="8619"/>
                    <a:pt x="2829" y="8914"/>
                  </a:cubicBezTo>
                  <a:lnTo>
                    <a:pt x="2829" y="8914"/>
                  </a:lnTo>
                  <a:cubicBezTo>
                    <a:pt x="2527" y="8333"/>
                    <a:pt x="2346" y="7663"/>
                    <a:pt x="2346" y="7022"/>
                  </a:cubicBezTo>
                  <a:cubicBezTo>
                    <a:pt x="2346" y="6282"/>
                    <a:pt x="2532" y="5572"/>
                    <a:pt x="2902" y="4955"/>
                  </a:cubicBezTo>
                  <a:close/>
                  <a:moveTo>
                    <a:pt x="4136" y="8743"/>
                  </a:moveTo>
                  <a:cubicBezTo>
                    <a:pt x="4622" y="8743"/>
                    <a:pt x="5109" y="9013"/>
                    <a:pt x="5340" y="9553"/>
                  </a:cubicBezTo>
                  <a:lnTo>
                    <a:pt x="6112" y="11281"/>
                  </a:lnTo>
                  <a:lnTo>
                    <a:pt x="2161" y="11281"/>
                  </a:lnTo>
                  <a:lnTo>
                    <a:pt x="2933" y="9553"/>
                  </a:lnTo>
                  <a:cubicBezTo>
                    <a:pt x="3164" y="9013"/>
                    <a:pt x="3650" y="8743"/>
                    <a:pt x="4136" y="8743"/>
                  </a:cubicBezTo>
                  <a:close/>
                  <a:moveTo>
                    <a:pt x="9661" y="11682"/>
                  </a:moveTo>
                  <a:cubicBezTo>
                    <a:pt x="10216" y="11682"/>
                    <a:pt x="10710" y="12053"/>
                    <a:pt x="10833" y="12608"/>
                  </a:cubicBezTo>
                  <a:lnTo>
                    <a:pt x="10864" y="12608"/>
                  </a:lnTo>
                  <a:lnTo>
                    <a:pt x="10988" y="13102"/>
                  </a:lnTo>
                  <a:cubicBezTo>
                    <a:pt x="11019" y="13256"/>
                    <a:pt x="10895" y="13380"/>
                    <a:pt x="10772" y="13380"/>
                  </a:cubicBezTo>
                  <a:lnTo>
                    <a:pt x="742" y="13380"/>
                  </a:lnTo>
                  <a:cubicBezTo>
                    <a:pt x="587" y="13380"/>
                    <a:pt x="464" y="13256"/>
                    <a:pt x="526" y="13102"/>
                  </a:cubicBezTo>
                  <a:lnTo>
                    <a:pt x="649" y="12608"/>
                  </a:lnTo>
                  <a:cubicBezTo>
                    <a:pt x="772" y="12053"/>
                    <a:pt x="1266" y="11682"/>
                    <a:pt x="1822" y="11682"/>
                  </a:cubicBezTo>
                  <a:close/>
                  <a:moveTo>
                    <a:pt x="2584" y="0"/>
                  </a:moveTo>
                  <a:cubicBezTo>
                    <a:pt x="2457" y="0"/>
                    <a:pt x="2337" y="54"/>
                    <a:pt x="2254" y="171"/>
                  </a:cubicBezTo>
                  <a:lnTo>
                    <a:pt x="1482" y="1035"/>
                  </a:lnTo>
                  <a:cubicBezTo>
                    <a:pt x="1297" y="1220"/>
                    <a:pt x="1328" y="1498"/>
                    <a:pt x="1513" y="1683"/>
                  </a:cubicBezTo>
                  <a:lnTo>
                    <a:pt x="1822" y="1961"/>
                  </a:lnTo>
                  <a:cubicBezTo>
                    <a:pt x="1915" y="2036"/>
                    <a:pt x="2020" y="2077"/>
                    <a:pt x="2122" y="2077"/>
                  </a:cubicBezTo>
                  <a:cubicBezTo>
                    <a:pt x="2189" y="2077"/>
                    <a:pt x="2255" y="2059"/>
                    <a:pt x="2316" y="2023"/>
                  </a:cubicBezTo>
                  <a:lnTo>
                    <a:pt x="2840" y="2517"/>
                  </a:lnTo>
                  <a:lnTo>
                    <a:pt x="2748" y="2640"/>
                  </a:lnTo>
                  <a:cubicBezTo>
                    <a:pt x="2501" y="2918"/>
                    <a:pt x="2532" y="3319"/>
                    <a:pt x="2809" y="3566"/>
                  </a:cubicBezTo>
                  <a:lnTo>
                    <a:pt x="2995" y="3720"/>
                  </a:lnTo>
                  <a:cubicBezTo>
                    <a:pt x="2871" y="3905"/>
                    <a:pt x="2809" y="4121"/>
                    <a:pt x="2778" y="4307"/>
                  </a:cubicBezTo>
                  <a:cubicBezTo>
                    <a:pt x="1729" y="5788"/>
                    <a:pt x="1637" y="7732"/>
                    <a:pt x="2532" y="9306"/>
                  </a:cubicBezTo>
                  <a:lnTo>
                    <a:pt x="2532" y="9368"/>
                  </a:lnTo>
                  <a:lnTo>
                    <a:pt x="1698" y="11281"/>
                  </a:lnTo>
                  <a:cubicBezTo>
                    <a:pt x="1019" y="11343"/>
                    <a:pt x="433" y="11837"/>
                    <a:pt x="248" y="12516"/>
                  </a:cubicBezTo>
                  <a:lnTo>
                    <a:pt x="124" y="13009"/>
                  </a:lnTo>
                  <a:cubicBezTo>
                    <a:pt x="1" y="13411"/>
                    <a:pt x="310" y="13812"/>
                    <a:pt x="742" y="13812"/>
                  </a:cubicBezTo>
                  <a:lnTo>
                    <a:pt x="10772" y="13812"/>
                  </a:lnTo>
                  <a:cubicBezTo>
                    <a:pt x="11173" y="13812"/>
                    <a:pt x="11482" y="13411"/>
                    <a:pt x="11389" y="13009"/>
                  </a:cubicBezTo>
                  <a:lnTo>
                    <a:pt x="11265" y="12516"/>
                  </a:lnTo>
                  <a:cubicBezTo>
                    <a:pt x="11080" y="11806"/>
                    <a:pt x="10401" y="11281"/>
                    <a:pt x="9661" y="11281"/>
                  </a:cubicBezTo>
                  <a:lnTo>
                    <a:pt x="6574" y="11281"/>
                  </a:lnTo>
                  <a:lnTo>
                    <a:pt x="6235" y="10541"/>
                  </a:lnTo>
                  <a:lnTo>
                    <a:pt x="9568" y="10541"/>
                  </a:lnTo>
                  <a:cubicBezTo>
                    <a:pt x="9877" y="10541"/>
                    <a:pt x="10154" y="10294"/>
                    <a:pt x="10154" y="9954"/>
                  </a:cubicBezTo>
                  <a:lnTo>
                    <a:pt x="10154" y="9214"/>
                  </a:lnTo>
                  <a:cubicBezTo>
                    <a:pt x="10154" y="8905"/>
                    <a:pt x="9877" y="8658"/>
                    <a:pt x="9568" y="8658"/>
                  </a:cubicBezTo>
                  <a:lnTo>
                    <a:pt x="8395" y="8658"/>
                  </a:lnTo>
                  <a:cubicBezTo>
                    <a:pt x="8383" y="8654"/>
                    <a:pt x="8371" y="8653"/>
                    <a:pt x="8359" y="8653"/>
                  </a:cubicBezTo>
                  <a:cubicBezTo>
                    <a:pt x="8191" y="8653"/>
                    <a:pt x="8191" y="9034"/>
                    <a:pt x="8359" y="9034"/>
                  </a:cubicBezTo>
                  <a:cubicBezTo>
                    <a:pt x="8371" y="9034"/>
                    <a:pt x="8383" y="9032"/>
                    <a:pt x="8395" y="9028"/>
                  </a:cubicBezTo>
                  <a:lnTo>
                    <a:pt x="9568" y="9028"/>
                  </a:lnTo>
                  <a:cubicBezTo>
                    <a:pt x="9661" y="9028"/>
                    <a:pt x="9753" y="9121"/>
                    <a:pt x="9753" y="9214"/>
                  </a:cubicBezTo>
                  <a:lnTo>
                    <a:pt x="9753" y="9954"/>
                  </a:lnTo>
                  <a:cubicBezTo>
                    <a:pt x="9753" y="10047"/>
                    <a:pt x="9661" y="10139"/>
                    <a:pt x="9568" y="10139"/>
                  </a:cubicBezTo>
                  <a:lnTo>
                    <a:pt x="6050" y="10139"/>
                  </a:lnTo>
                  <a:lnTo>
                    <a:pt x="5710" y="9399"/>
                  </a:lnTo>
                  <a:cubicBezTo>
                    <a:pt x="5680" y="9275"/>
                    <a:pt x="5587" y="9152"/>
                    <a:pt x="5525" y="9059"/>
                  </a:cubicBezTo>
                  <a:lnTo>
                    <a:pt x="7624" y="9059"/>
                  </a:lnTo>
                  <a:cubicBezTo>
                    <a:pt x="7636" y="9063"/>
                    <a:pt x="7647" y="9064"/>
                    <a:pt x="7658" y="9064"/>
                  </a:cubicBezTo>
                  <a:cubicBezTo>
                    <a:pt x="7828" y="9064"/>
                    <a:pt x="7828" y="8653"/>
                    <a:pt x="7658" y="8653"/>
                  </a:cubicBezTo>
                  <a:cubicBezTo>
                    <a:pt x="7647" y="8653"/>
                    <a:pt x="7636" y="8655"/>
                    <a:pt x="7624" y="8658"/>
                  </a:cubicBezTo>
                  <a:lnTo>
                    <a:pt x="5093" y="8658"/>
                  </a:lnTo>
                  <a:cubicBezTo>
                    <a:pt x="5001" y="8596"/>
                    <a:pt x="4908" y="8535"/>
                    <a:pt x="4785" y="8504"/>
                  </a:cubicBezTo>
                  <a:cubicBezTo>
                    <a:pt x="4167" y="7732"/>
                    <a:pt x="4075" y="6652"/>
                    <a:pt x="4630" y="5788"/>
                  </a:cubicBezTo>
                  <a:cubicBezTo>
                    <a:pt x="4785" y="5757"/>
                    <a:pt x="4939" y="5664"/>
                    <a:pt x="5093" y="5541"/>
                  </a:cubicBezTo>
                  <a:lnTo>
                    <a:pt x="6698" y="6961"/>
                  </a:lnTo>
                  <a:cubicBezTo>
                    <a:pt x="6828" y="7062"/>
                    <a:pt x="6985" y="7116"/>
                    <a:pt x="7141" y="7116"/>
                  </a:cubicBezTo>
                  <a:cubicBezTo>
                    <a:pt x="7318" y="7116"/>
                    <a:pt x="7493" y="7046"/>
                    <a:pt x="7624" y="6899"/>
                  </a:cubicBezTo>
                  <a:lnTo>
                    <a:pt x="7655" y="6868"/>
                  </a:lnTo>
                  <a:lnTo>
                    <a:pt x="8118" y="7269"/>
                  </a:lnTo>
                  <a:cubicBezTo>
                    <a:pt x="8087" y="7300"/>
                    <a:pt x="8087" y="7362"/>
                    <a:pt x="8118" y="7393"/>
                  </a:cubicBezTo>
                  <a:cubicBezTo>
                    <a:pt x="8118" y="7516"/>
                    <a:pt x="8179" y="7640"/>
                    <a:pt x="8272" y="7732"/>
                  </a:cubicBezTo>
                  <a:lnTo>
                    <a:pt x="8581" y="8010"/>
                  </a:lnTo>
                  <a:cubicBezTo>
                    <a:pt x="8661" y="8077"/>
                    <a:pt x="8758" y="8109"/>
                    <a:pt x="8858" y="8109"/>
                  </a:cubicBezTo>
                  <a:cubicBezTo>
                    <a:pt x="8989" y="8109"/>
                    <a:pt x="9123" y="8053"/>
                    <a:pt x="9229" y="7948"/>
                  </a:cubicBezTo>
                  <a:lnTo>
                    <a:pt x="10154" y="6868"/>
                  </a:lnTo>
                  <a:cubicBezTo>
                    <a:pt x="10309" y="6683"/>
                    <a:pt x="10309" y="6405"/>
                    <a:pt x="10124" y="6251"/>
                  </a:cubicBezTo>
                  <a:lnTo>
                    <a:pt x="9784" y="5973"/>
                  </a:lnTo>
                  <a:cubicBezTo>
                    <a:pt x="9702" y="5891"/>
                    <a:pt x="9592" y="5850"/>
                    <a:pt x="9482" y="5850"/>
                  </a:cubicBezTo>
                  <a:cubicBezTo>
                    <a:pt x="9428" y="5850"/>
                    <a:pt x="9373" y="5860"/>
                    <a:pt x="9321" y="5880"/>
                  </a:cubicBezTo>
                  <a:lnTo>
                    <a:pt x="8827" y="5448"/>
                  </a:lnTo>
                  <a:lnTo>
                    <a:pt x="8858" y="5448"/>
                  </a:lnTo>
                  <a:cubicBezTo>
                    <a:pt x="9105" y="5171"/>
                    <a:pt x="9074" y="4739"/>
                    <a:pt x="8797" y="4492"/>
                  </a:cubicBezTo>
                  <a:lnTo>
                    <a:pt x="6328" y="2362"/>
                  </a:lnTo>
                  <a:cubicBezTo>
                    <a:pt x="6287" y="2322"/>
                    <a:pt x="6242" y="2305"/>
                    <a:pt x="6199" y="2305"/>
                  </a:cubicBezTo>
                  <a:cubicBezTo>
                    <a:pt x="6044" y="2305"/>
                    <a:pt x="5912" y="2519"/>
                    <a:pt x="6081" y="2640"/>
                  </a:cubicBezTo>
                  <a:lnTo>
                    <a:pt x="8519" y="4800"/>
                  </a:lnTo>
                  <a:cubicBezTo>
                    <a:pt x="8642" y="4893"/>
                    <a:pt x="8642" y="5047"/>
                    <a:pt x="8550" y="5171"/>
                  </a:cubicBezTo>
                  <a:lnTo>
                    <a:pt x="7315" y="6590"/>
                  </a:lnTo>
                  <a:cubicBezTo>
                    <a:pt x="7266" y="6656"/>
                    <a:pt x="7189" y="6687"/>
                    <a:pt x="7115" y="6687"/>
                  </a:cubicBezTo>
                  <a:cubicBezTo>
                    <a:pt x="7051" y="6687"/>
                    <a:pt x="6988" y="6664"/>
                    <a:pt x="6945" y="6621"/>
                  </a:cubicBezTo>
                  <a:lnTo>
                    <a:pt x="5340" y="5201"/>
                  </a:lnTo>
                  <a:lnTo>
                    <a:pt x="5340" y="5171"/>
                  </a:lnTo>
                  <a:cubicBezTo>
                    <a:pt x="5951" y="4160"/>
                    <a:pt x="5130" y="3095"/>
                    <a:pt x="4172" y="3095"/>
                  </a:cubicBezTo>
                  <a:cubicBezTo>
                    <a:pt x="3872" y="3095"/>
                    <a:pt x="3559" y="3200"/>
                    <a:pt x="3272" y="3442"/>
                  </a:cubicBezTo>
                  <a:lnTo>
                    <a:pt x="3087" y="3257"/>
                  </a:lnTo>
                  <a:cubicBezTo>
                    <a:pt x="2964" y="3165"/>
                    <a:pt x="2964" y="3010"/>
                    <a:pt x="3056" y="2887"/>
                  </a:cubicBezTo>
                  <a:cubicBezTo>
                    <a:pt x="3056" y="2887"/>
                    <a:pt x="4322" y="1467"/>
                    <a:pt x="4322" y="1467"/>
                  </a:cubicBezTo>
                  <a:cubicBezTo>
                    <a:pt x="4375" y="1413"/>
                    <a:pt x="4450" y="1380"/>
                    <a:pt x="4521" y="1380"/>
                  </a:cubicBezTo>
                  <a:cubicBezTo>
                    <a:pt x="4573" y="1380"/>
                    <a:pt x="4622" y="1398"/>
                    <a:pt x="4661" y="1436"/>
                  </a:cubicBezTo>
                  <a:lnTo>
                    <a:pt x="5463" y="2146"/>
                  </a:lnTo>
                  <a:cubicBezTo>
                    <a:pt x="5510" y="2186"/>
                    <a:pt x="5559" y="2203"/>
                    <a:pt x="5604" y="2203"/>
                  </a:cubicBezTo>
                  <a:cubicBezTo>
                    <a:pt x="5766" y="2203"/>
                    <a:pt x="5886" y="1983"/>
                    <a:pt x="5741" y="1838"/>
                  </a:cubicBezTo>
                  <a:lnTo>
                    <a:pt x="4939" y="1128"/>
                  </a:lnTo>
                  <a:cubicBezTo>
                    <a:pt x="4814" y="1031"/>
                    <a:pt x="4664" y="983"/>
                    <a:pt x="4514" y="983"/>
                  </a:cubicBezTo>
                  <a:cubicBezTo>
                    <a:pt x="4331" y="983"/>
                    <a:pt x="4149" y="1054"/>
                    <a:pt x="4013" y="1189"/>
                  </a:cubicBezTo>
                  <a:lnTo>
                    <a:pt x="3890" y="1313"/>
                  </a:lnTo>
                  <a:lnTo>
                    <a:pt x="3365" y="850"/>
                  </a:lnTo>
                  <a:cubicBezTo>
                    <a:pt x="3365" y="819"/>
                    <a:pt x="3365" y="757"/>
                    <a:pt x="3365" y="696"/>
                  </a:cubicBezTo>
                  <a:cubicBezTo>
                    <a:pt x="3365" y="572"/>
                    <a:pt x="3303" y="480"/>
                    <a:pt x="3211" y="387"/>
                  </a:cubicBezTo>
                  <a:lnTo>
                    <a:pt x="2902" y="109"/>
                  </a:lnTo>
                  <a:cubicBezTo>
                    <a:pt x="2803" y="39"/>
                    <a:pt x="2691" y="0"/>
                    <a:pt x="2584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82" name="Google Shape;282;p29"/>
          <p:cNvGrpSpPr/>
          <p:nvPr/>
        </p:nvGrpSpPr>
        <p:grpSpPr>
          <a:xfrm>
            <a:off x="4937938" y="3411949"/>
            <a:ext cx="354150" cy="342575"/>
            <a:chOff x="6307938" y="1923106"/>
            <a:chExt cx="354150" cy="342575"/>
          </a:xfrm>
        </p:grpSpPr>
        <p:sp>
          <p:nvSpPr>
            <p:cNvPr id="283" name="Google Shape;283;p29"/>
            <p:cNvSpPr/>
            <p:nvPr/>
          </p:nvSpPr>
          <p:spPr>
            <a:xfrm>
              <a:off x="6392038" y="2170181"/>
              <a:ext cx="17675" cy="14550"/>
            </a:xfrm>
            <a:custGeom>
              <a:avLst/>
              <a:gdLst/>
              <a:ahLst/>
              <a:cxnLst/>
              <a:rect l="l" t="t" r="r" b="b"/>
              <a:pathLst>
                <a:path w="707" h="582" extrusionOk="0">
                  <a:moveTo>
                    <a:pt x="243" y="1"/>
                  </a:moveTo>
                  <a:cubicBezTo>
                    <a:pt x="193" y="1"/>
                    <a:pt x="139" y="24"/>
                    <a:pt x="93" y="70"/>
                  </a:cubicBezTo>
                  <a:cubicBezTo>
                    <a:pt x="0" y="132"/>
                    <a:pt x="0" y="255"/>
                    <a:pt x="93" y="348"/>
                  </a:cubicBezTo>
                  <a:lnTo>
                    <a:pt x="309" y="533"/>
                  </a:lnTo>
                  <a:cubicBezTo>
                    <a:pt x="350" y="567"/>
                    <a:pt x="393" y="582"/>
                    <a:pt x="435" y="582"/>
                  </a:cubicBezTo>
                  <a:cubicBezTo>
                    <a:pt x="583" y="582"/>
                    <a:pt x="707" y="400"/>
                    <a:pt x="587" y="255"/>
                  </a:cubicBezTo>
                  <a:lnTo>
                    <a:pt x="371" y="70"/>
                  </a:lnTo>
                  <a:cubicBezTo>
                    <a:pt x="340" y="24"/>
                    <a:pt x="293" y="1"/>
                    <a:pt x="24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4" name="Google Shape;284;p29"/>
            <p:cNvSpPr/>
            <p:nvPr/>
          </p:nvSpPr>
          <p:spPr>
            <a:xfrm>
              <a:off x="6446338" y="2114081"/>
              <a:ext cx="18250" cy="15625"/>
            </a:xfrm>
            <a:custGeom>
              <a:avLst/>
              <a:gdLst/>
              <a:ahLst/>
              <a:cxnLst/>
              <a:rect l="l" t="t" r="r" b="b"/>
              <a:pathLst>
                <a:path w="730" h="625" extrusionOk="0">
                  <a:moveTo>
                    <a:pt x="299" y="1"/>
                  </a:moveTo>
                  <a:cubicBezTo>
                    <a:pt x="132" y="1"/>
                    <a:pt x="0" y="204"/>
                    <a:pt x="143" y="370"/>
                  </a:cubicBezTo>
                  <a:lnTo>
                    <a:pt x="359" y="555"/>
                  </a:lnTo>
                  <a:cubicBezTo>
                    <a:pt x="390" y="601"/>
                    <a:pt x="444" y="624"/>
                    <a:pt x="498" y="624"/>
                  </a:cubicBezTo>
                  <a:cubicBezTo>
                    <a:pt x="552" y="624"/>
                    <a:pt x="606" y="601"/>
                    <a:pt x="637" y="555"/>
                  </a:cubicBezTo>
                  <a:cubicBezTo>
                    <a:pt x="729" y="462"/>
                    <a:pt x="729" y="339"/>
                    <a:pt x="637" y="277"/>
                  </a:cubicBezTo>
                  <a:lnTo>
                    <a:pt x="451" y="61"/>
                  </a:lnTo>
                  <a:cubicBezTo>
                    <a:pt x="402" y="19"/>
                    <a:pt x="349" y="1"/>
                    <a:pt x="29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5" name="Google Shape;285;p29"/>
            <p:cNvSpPr/>
            <p:nvPr/>
          </p:nvSpPr>
          <p:spPr>
            <a:xfrm>
              <a:off x="6417888" y="2139506"/>
              <a:ext cx="25100" cy="24725"/>
            </a:xfrm>
            <a:custGeom>
              <a:avLst/>
              <a:gdLst/>
              <a:ahLst/>
              <a:cxnLst/>
              <a:rect l="l" t="t" r="r" b="b"/>
              <a:pathLst>
                <a:path w="1004" h="989" extrusionOk="0">
                  <a:moveTo>
                    <a:pt x="787" y="1"/>
                  </a:moveTo>
                  <a:cubicBezTo>
                    <a:pt x="664" y="32"/>
                    <a:pt x="571" y="124"/>
                    <a:pt x="602" y="217"/>
                  </a:cubicBezTo>
                  <a:cubicBezTo>
                    <a:pt x="602" y="402"/>
                    <a:pt x="448" y="556"/>
                    <a:pt x="262" y="556"/>
                  </a:cubicBezTo>
                  <a:cubicBezTo>
                    <a:pt x="248" y="553"/>
                    <a:pt x="234" y="551"/>
                    <a:pt x="221" y="551"/>
                  </a:cubicBezTo>
                  <a:cubicBezTo>
                    <a:pt x="20" y="551"/>
                    <a:pt x="0" y="959"/>
                    <a:pt x="210" y="959"/>
                  </a:cubicBezTo>
                  <a:cubicBezTo>
                    <a:pt x="217" y="959"/>
                    <a:pt x="224" y="959"/>
                    <a:pt x="232" y="958"/>
                  </a:cubicBezTo>
                  <a:lnTo>
                    <a:pt x="232" y="989"/>
                  </a:lnTo>
                  <a:cubicBezTo>
                    <a:pt x="664" y="989"/>
                    <a:pt x="1003" y="649"/>
                    <a:pt x="1003" y="217"/>
                  </a:cubicBezTo>
                  <a:cubicBezTo>
                    <a:pt x="972" y="94"/>
                    <a:pt x="880" y="1"/>
                    <a:pt x="78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6" name="Google Shape;286;p29"/>
            <p:cNvSpPr/>
            <p:nvPr/>
          </p:nvSpPr>
          <p:spPr>
            <a:xfrm>
              <a:off x="6355763" y="2078431"/>
              <a:ext cx="162500" cy="143275"/>
            </a:xfrm>
            <a:custGeom>
              <a:avLst/>
              <a:gdLst/>
              <a:ahLst/>
              <a:cxnLst/>
              <a:rect l="l" t="t" r="r" b="b"/>
              <a:pathLst>
                <a:path w="6500" h="5731" extrusionOk="0">
                  <a:moveTo>
                    <a:pt x="4301" y="502"/>
                  </a:moveTo>
                  <a:cubicBezTo>
                    <a:pt x="5095" y="502"/>
                    <a:pt x="5764" y="1492"/>
                    <a:pt x="5093" y="2259"/>
                  </a:cubicBezTo>
                  <a:lnTo>
                    <a:pt x="2315" y="5036"/>
                  </a:lnTo>
                  <a:cubicBezTo>
                    <a:pt x="2088" y="5257"/>
                    <a:pt x="1834" y="5349"/>
                    <a:pt x="1590" y="5349"/>
                  </a:cubicBezTo>
                  <a:cubicBezTo>
                    <a:pt x="776" y="5349"/>
                    <a:pt x="74" y="4315"/>
                    <a:pt x="834" y="3555"/>
                  </a:cubicBezTo>
                  <a:lnTo>
                    <a:pt x="3612" y="777"/>
                  </a:lnTo>
                  <a:cubicBezTo>
                    <a:pt x="3832" y="584"/>
                    <a:pt x="4072" y="502"/>
                    <a:pt x="4301" y="502"/>
                  </a:cubicBezTo>
                  <a:close/>
                  <a:moveTo>
                    <a:pt x="4379" y="1"/>
                  </a:moveTo>
                  <a:cubicBezTo>
                    <a:pt x="4025" y="1"/>
                    <a:pt x="3657" y="147"/>
                    <a:pt x="3334" y="500"/>
                  </a:cubicBezTo>
                  <a:lnTo>
                    <a:pt x="556" y="3277"/>
                  </a:lnTo>
                  <a:cubicBezTo>
                    <a:pt x="1" y="3833"/>
                    <a:pt x="1" y="4759"/>
                    <a:pt x="556" y="5314"/>
                  </a:cubicBezTo>
                  <a:cubicBezTo>
                    <a:pt x="834" y="5592"/>
                    <a:pt x="1204" y="5731"/>
                    <a:pt x="1575" y="5731"/>
                  </a:cubicBezTo>
                  <a:cubicBezTo>
                    <a:pt x="1945" y="5731"/>
                    <a:pt x="2315" y="5592"/>
                    <a:pt x="2593" y="5314"/>
                  </a:cubicBezTo>
                  <a:lnTo>
                    <a:pt x="5371" y="2537"/>
                  </a:lnTo>
                  <a:cubicBezTo>
                    <a:pt x="6500" y="1502"/>
                    <a:pt x="5514" y="1"/>
                    <a:pt x="437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7" name="Google Shape;287;p29"/>
            <p:cNvSpPr/>
            <p:nvPr/>
          </p:nvSpPr>
          <p:spPr>
            <a:xfrm>
              <a:off x="6539388" y="1982906"/>
              <a:ext cx="17475" cy="13900"/>
            </a:xfrm>
            <a:custGeom>
              <a:avLst/>
              <a:gdLst/>
              <a:ahLst/>
              <a:cxnLst/>
              <a:rect l="l" t="t" r="r" b="b"/>
              <a:pathLst>
                <a:path w="699" h="556" extrusionOk="0">
                  <a:moveTo>
                    <a:pt x="416" y="1"/>
                  </a:moveTo>
                  <a:cubicBezTo>
                    <a:pt x="370" y="1"/>
                    <a:pt x="322" y="19"/>
                    <a:pt x="279" y="62"/>
                  </a:cubicBezTo>
                  <a:lnTo>
                    <a:pt x="124" y="216"/>
                  </a:lnTo>
                  <a:cubicBezTo>
                    <a:pt x="1" y="340"/>
                    <a:pt x="93" y="556"/>
                    <a:pt x="279" y="556"/>
                  </a:cubicBezTo>
                  <a:cubicBezTo>
                    <a:pt x="309" y="556"/>
                    <a:pt x="371" y="556"/>
                    <a:pt x="402" y="494"/>
                  </a:cubicBezTo>
                  <a:lnTo>
                    <a:pt x="556" y="340"/>
                  </a:lnTo>
                  <a:cubicBezTo>
                    <a:pt x="698" y="197"/>
                    <a:pt x="568" y="1"/>
                    <a:pt x="41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8" name="Google Shape;288;p29"/>
            <p:cNvSpPr/>
            <p:nvPr/>
          </p:nvSpPr>
          <p:spPr>
            <a:xfrm>
              <a:off x="6583363" y="2026106"/>
              <a:ext cx="16700" cy="13900"/>
            </a:xfrm>
            <a:custGeom>
              <a:avLst/>
              <a:gdLst/>
              <a:ahLst/>
              <a:cxnLst/>
              <a:rect l="l" t="t" r="r" b="b"/>
              <a:pathLst>
                <a:path w="668" h="556" extrusionOk="0">
                  <a:moveTo>
                    <a:pt x="371" y="1"/>
                  </a:moveTo>
                  <a:cubicBezTo>
                    <a:pt x="321" y="1"/>
                    <a:pt x="267" y="19"/>
                    <a:pt x="217" y="62"/>
                  </a:cubicBezTo>
                  <a:lnTo>
                    <a:pt x="63" y="216"/>
                  </a:lnTo>
                  <a:cubicBezTo>
                    <a:pt x="1" y="278"/>
                    <a:pt x="1" y="402"/>
                    <a:pt x="63" y="494"/>
                  </a:cubicBezTo>
                  <a:cubicBezTo>
                    <a:pt x="124" y="525"/>
                    <a:pt x="155" y="556"/>
                    <a:pt x="217" y="556"/>
                  </a:cubicBezTo>
                  <a:cubicBezTo>
                    <a:pt x="279" y="556"/>
                    <a:pt x="310" y="525"/>
                    <a:pt x="371" y="494"/>
                  </a:cubicBezTo>
                  <a:lnTo>
                    <a:pt x="526" y="340"/>
                  </a:lnTo>
                  <a:cubicBezTo>
                    <a:pt x="668" y="198"/>
                    <a:pt x="537" y="1"/>
                    <a:pt x="37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89" name="Google Shape;289;p29"/>
            <p:cNvSpPr/>
            <p:nvPr/>
          </p:nvSpPr>
          <p:spPr>
            <a:xfrm>
              <a:off x="6557913" y="2004481"/>
              <a:ext cx="20075" cy="19325"/>
            </a:xfrm>
            <a:custGeom>
              <a:avLst/>
              <a:gdLst/>
              <a:ahLst/>
              <a:cxnLst/>
              <a:rect l="l" t="t" r="r" b="b"/>
              <a:pathLst>
                <a:path w="803" h="773" extrusionOk="0">
                  <a:moveTo>
                    <a:pt x="177" y="0"/>
                  </a:moveTo>
                  <a:cubicBezTo>
                    <a:pt x="103" y="0"/>
                    <a:pt x="29" y="40"/>
                    <a:pt x="1" y="125"/>
                  </a:cubicBezTo>
                  <a:cubicBezTo>
                    <a:pt x="1" y="279"/>
                    <a:pt x="62" y="464"/>
                    <a:pt x="186" y="588"/>
                  </a:cubicBezTo>
                  <a:cubicBezTo>
                    <a:pt x="309" y="711"/>
                    <a:pt x="463" y="773"/>
                    <a:pt x="649" y="773"/>
                  </a:cubicBezTo>
                  <a:cubicBezTo>
                    <a:pt x="803" y="680"/>
                    <a:pt x="803" y="433"/>
                    <a:pt x="618" y="372"/>
                  </a:cubicBezTo>
                  <a:lnTo>
                    <a:pt x="587" y="372"/>
                  </a:lnTo>
                  <a:cubicBezTo>
                    <a:pt x="463" y="372"/>
                    <a:pt x="371" y="279"/>
                    <a:pt x="371" y="156"/>
                  </a:cubicBezTo>
                  <a:cubicBezTo>
                    <a:pt x="354" y="55"/>
                    <a:pt x="265" y="0"/>
                    <a:pt x="17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0" name="Google Shape;290;p29"/>
            <p:cNvSpPr/>
            <p:nvPr/>
          </p:nvSpPr>
          <p:spPr>
            <a:xfrm>
              <a:off x="6503013" y="1957856"/>
              <a:ext cx="123600" cy="109925"/>
            </a:xfrm>
            <a:custGeom>
              <a:avLst/>
              <a:gdLst/>
              <a:ahLst/>
              <a:cxnLst/>
              <a:rect l="l" t="t" r="r" b="b"/>
              <a:pathLst>
                <a:path w="4944" h="4397" extrusionOk="0">
                  <a:moveTo>
                    <a:pt x="1548" y="366"/>
                  </a:moveTo>
                  <a:cubicBezTo>
                    <a:pt x="1733" y="366"/>
                    <a:pt x="1921" y="439"/>
                    <a:pt x="2073" y="601"/>
                  </a:cubicBezTo>
                  <a:lnTo>
                    <a:pt x="4203" y="2730"/>
                  </a:lnTo>
                  <a:cubicBezTo>
                    <a:pt x="4746" y="3274"/>
                    <a:pt x="4240" y="4016"/>
                    <a:pt x="3669" y="4016"/>
                  </a:cubicBezTo>
                  <a:cubicBezTo>
                    <a:pt x="3494" y="4016"/>
                    <a:pt x="3312" y="3946"/>
                    <a:pt x="3153" y="3780"/>
                  </a:cubicBezTo>
                  <a:lnTo>
                    <a:pt x="1024" y="1650"/>
                  </a:lnTo>
                  <a:cubicBezTo>
                    <a:pt x="869" y="1496"/>
                    <a:pt x="808" y="1311"/>
                    <a:pt x="808" y="1126"/>
                  </a:cubicBezTo>
                  <a:cubicBezTo>
                    <a:pt x="808" y="669"/>
                    <a:pt x="1170" y="366"/>
                    <a:pt x="1548" y="366"/>
                  </a:cubicBezTo>
                  <a:close/>
                  <a:moveTo>
                    <a:pt x="1607" y="1"/>
                  </a:moveTo>
                  <a:cubicBezTo>
                    <a:pt x="735" y="1"/>
                    <a:pt x="0" y="1086"/>
                    <a:pt x="746" y="1928"/>
                  </a:cubicBezTo>
                  <a:lnTo>
                    <a:pt x="2875" y="4057"/>
                  </a:lnTo>
                  <a:cubicBezTo>
                    <a:pt x="3091" y="4273"/>
                    <a:pt x="3369" y="4397"/>
                    <a:pt x="3678" y="4397"/>
                  </a:cubicBezTo>
                  <a:cubicBezTo>
                    <a:pt x="3986" y="4397"/>
                    <a:pt x="4264" y="4273"/>
                    <a:pt x="4511" y="4057"/>
                  </a:cubicBezTo>
                  <a:cubicBezTo>
                    <a:pt x="4943" y="3625"/>
                    <a:pt x="4943" y="2885"/>
                    <a:pt x="4511" y="2422"/>
                  </a:cubicBezTo>
                  <a:lnTo>
                    <a:pt x="2351" y="292"/>
                  </a:lnTo>
                  <a:cubicBezTo>
                    <a:pt x="2112" y="88"/>
                    <a:pt x="1854" y="1"/>
                    <a:pt x="160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1" name="Google Shape;291;p29"/>
            <p:cNvSpPr/>
            <p:nvPr/>
          </p:nvSpPr>
          <p:spPr>
            <a:xfrm>
              <a:off x="6307938" y="2036706"/>
              <a:ext cx="241525" cy="228975"/>
            </a:xfrm>
            <a:custGeom>
              <a:avLst/>
              <a:gdLst/>
              <a:ahLst/>
              <a:cxnLst/>
              <a:rect l="l" t="t" r="r" b="b"/>
              <a:pathLst>
                <a:path w="9661" h="9159" extrusionOk="0">
                  <a:moveTo>
                    <a:pt x="5987" y="348"/>
                  </a:moveTo>
                  <a:cubicBezTo>
                    <a:pt x="6142" y="348"/>
                    <a:pt x="6234" y="440"/>
                    <a:pt x="6234" y="595"/>
                  </a:cubicBezTo>
                  <a:lnTo>
                    <a:pt x="6234" y="811"/>
                  </a:lnTo>
                  <a:cubicBezTo>
                    <a:pt x="6080" y="811"/>
                    <a:pt x="5895" y="842"/>
                    <a:pt x="5741" y="873"/>
                  </a:cubicBezTo>
                  <a:lnTo>
                    <a:pt x="5741" y="595"/>
                  </a:lnTo>
                  <a:cubicBezTo>
                    <a:pt x="5741" y="440"/>
                    <a:pt x="5833" y="348"/>
                    <a:pt x="5987" y="348"/>
                  </a:cubicBezTo>
                  <a:close/>
                  <a:moveTo>
                    <a:pt x="8129" y="1069"/>
                  </a:moveTo>
                  <a:cubicBezTo>
                    <a:pt x="8317" y="1069"/>
                    <a:pt x="8492" y="1331"/>
                    <a:pt x="8302" y="1521"/>
                  </a:cubicBezTo>
                  <a:lnTo>
                    <a:pt x="8117" y="1706"/>
                  </a:lnTo>
                  <a:cubicBezTo>
                    <a:pt x="8086" y="1644"/>
                    <a:pt x="8024" y="1582"/>
                    <a:pt x="7963" y="1521"/>
                  </a:cubicBezTo>
                  <a:cubicBezTo>
                    <a:pt x="7901" y="1459"/>
                    <a:pt x="7839" y="1397"/>
                    <a:pt x="7777" y="1335"/>
                  </a:cubicBezTo>
                  <a:lnTo>
                    <a:pt x="7963" y="1150"/>
                  </a:lnTo>
                  <a:cubicBezTo>
                    <a:pt x="8013" y="1093"/>
                    <a:pt x="8071" y="1069"/>
                    <a:pt x="8129" y="1069"/>
                  </a:cubicBezTo>
                  <a:close/>
                  <a:moveTo>
                    <a:pt x="3741" y="1593"/>
                  </a:moveTo>
                  <a:cubicBezTo>
                    <a:pt x="3800" y="1593"/>
                    <a:pt x="3862" y="1618"/>
                    <a:pt x="3920" y="1675"/>
                  </a:cubicBezTo>
                  <a:lnTo>
                    <a:pt x="4167" y="1922"/>
                  </a:lnTo>
                  <a:lnTo>
                    <a:pt x="3827" y="2292"/>
                  </a:lnTo>
                  <a:lnTo>
                    <a:pt x="3580" y="2045"/>
                  </a:lnTo>
                  <a:cubicBezTo>
                    <a:pt x="3391" y="1856"/>
                    <a:pt x="3547" y="1593"/>
                    <a:pt x="3741" y="1593"/>
                  </a:cubicBezTo>
                  <a:close/>
                  <a:moveTo>
                    <a:pt x="8858" y="3218"/>
                  </a:moveTo>
                  <a:cubicBezTo>
                    <a:pt x="8981" y="3218"/>
                    <a:pt x="9105" y="3341"/>
                    <a:pt x="9105" y="3465"/>
                  </a:cubicBezTo>
                  <a:cubicBezTo>
                    <a:pt x="9105" y="3619"/>
                    <a:pt x="8981" y="3743"/>
                    <a:pt x="8858" y="3743"/>
                  </a:cubicBezTo>
                  <a:lnTo>
                    <a:pt x="8580" y="3743"/>
                  </a:lnTo>
                  <a:cubicBezTo>
                    <a:pt x="8611" y="3557"/>
                    <a:pt x="8642" y="3403"/>
                    <a:pt x="8642" y="3218"/>
                  </a:cubicBezTo>
                  <a:close/>
                  <a:moveTo>
                    <a:pt x="2149" y="3179"/>
                  </a:moveTo>
                  <a:cubicBezTo>
                    <a:pt x="2215" y="3179"/>
                    <a:pt x="2284" y="3203"/>
                    <a:pt x="2346" y="3249"/>
                  </a:cubicBezTo>
                  <a:lnTo>
                    <a:pt x="2593" y="3496"/>
                  </a:lnTo>
                  <a:lnTo>
                    <a:pt x="2222" y="3866"/>
                  </a:lnTo>
                  <a:lnTo>
                    <a:pt x="1975" y="3619"/>
                  </a:lnTo>
                  <a:cubicBezTo>
                    <a:pt x="1883" y="3527"/>
                    <a:pt x="1883" y="3341"/>
                    <a:pt x="1975" y="3249"/>
                  </a:cubicBezTo>
                  <a:cubicBezTo>
                    <a:pt x="2022" y="3203"/>
                    <a:pt x="2083" y="3179"/>
                    <a:pt x="2149" y="3179"/>
                  </a:cubicBezTo>
                  <a:close/>
                  <a:moveTo>
                    <a:pt x="1204" y="5409"/>
                  </a:moveTo>
                  <a:cubicBezTo>
                    <a:pt x="1142" y="5594"/>
                    <a:pt x="1142" y="5749"/>
                    <a:pt x="1142" y="5934"/>
                  </a:cubicBezTo>
                  <a:lnTo>
                    <a:pt x="895" y="5934"/>
                  </a:lnTo>
                  <a:cubicBezTo>
                    <a:pt x="772" y="5934"/>
                    <a:pt x="648" y="5810"/>
                    <a:pt x="648" y="5687"/>
                  </a:cubicBezTo>
                  <a:cubicBezTo>
                    <a:pt x="648" y="5533"/>
                    <a:pt x="772" y="5409"/>
                    <a:pt x="895" y="5409"/>
                  </a:cubicBezTo>
                  <a:close/>
                  <a:moveTo>
                    <a:pt x="7531" y="5286"/>
                  </a:moveTo>
                  <a:lnTo>
                    <a:pt x="7777" y="5533"/>
                  </a:lnTo>
                  <a:cubicBezTo>
                    <a:pt x="7870" y="5625"/>
                    <a:pt x="7870" y="5810"/>
                    <a:pt x="7777" y="5903"/>
                  </a:cubicBezTo>
                  <a:cubicBezTo>
                    <a:pt x="7716" y="5949"/>
                    <a:pt x="7646" y="5972"/>
                    <a:pt x="7581" y="5972"/>
                  </a:cubicBezTo>
                  <a:cubicBezTo>
                    <a:pt x="7515" y="5972"/>
                    <a:pt x="7453" y="5949"/>
                    <a:pt x="7407" y="5903"/>
                  </a:cubicBezTo>
                  <a:lnTo>
                    <a:pt x="7160" y="5656"/>
                  </a:lnTo>
                  <a:lnTo>
                    <a:pt x="7531" y="5286"/>
                  </a:lnTo>
                  <a:close/>
                  <a:moveTo>
                    <a:pt x="5957" y="6860"/>
                  </a:moveTo>
                  <a:lnTo>
                    <a:pt x="6203" y="7107"/>
                  </a:lnTo>
                  <a:cubicBezTo>
                    <a:pt x="6296" y="7199"/>
                    <a:pt x="6296" y="7384"/>
                    <a:pt x="6203" y="7477"/>
                  </a:cubicBezTo>
                  <a:cubicBezTo>
                    <a:pt x="6142" y="7523"/>
                    <a:pt x="6072" y="7546"/>
                    <a:pt x="6007" y="7546"/>
                  </a:cubicBezTo>
                  <a:cubicBezTo>
                    <a:pt x="5941" y="7546"/>
                    <a:pt x="5879" y="7523"/>
                    <a:pt x="5833" y="7477"/>
                  </a:cubicBezTo>
                  <a:lnTo>
                    <a:pt x="5586" y="7230"/>
                  </a:lnTo>
                  <a:lnTo>
                    <a:pt x="5957" y="6860"/>
                  </a:lnTo>
                  <a:close/>
                  <a:moveTo>
                    <a:pt x="6252" y="1188"/>
                  </a:moveTo>
                  <a:cubicBezTo>
                    <a:pt x="7782" y="1188"/>
                    <a:pt x="9106" y="3155"/>
                    <a:pt x="7685" y="4576"/>
                  </a:cubicBezTo>
                  <a:lnTo>
                    <a:pt x="4876" y="7384"/>
                  </a:lnTo>
                  <a:cubicBezTo>
                    <a:pt x="4449" y="7812"/>
                    <a:pt x="3972" y="7991"/>
                    <a:pt x="3515" y="7991"/>
                  </a:cubicBezTo>
                  <a:cubicBezTo>
                    <a:pt x="1989" y="7991"/>
                    <a:pt x="674" y="6000"/>
                    <a:pt x="2099" y="4576"/>
                  </a:cubicBezTo>
                  <a:lnTo>
                    <a:pt x="4876" y="1798"/>
                  </a:lnTo>
                  <a:cubicBezTo>
                    <a:pt x="5307" y="1368"/>
                    <a:pt x="5789" y="1188"/>
                    <a:pt x="6252" y="1188"/>
                  </a:cubicBezTo>
                  <a:close/>
                  <a:moveTo>
                    <a:pt x="1605" y="7446"/>
                  </a:moveTo>
                  <a:cubicBezTo>
                    <a:pt x="1667" y="7508"/>
                    <a:pt x="1729" y="7569"/>
                    <a:pt x="1790" y="7631"/>
                  </a:cubicBezTo>
                  <a:lnTo>
                    <a:pt x="1975" y="7816"/>
                  </a:lnTo>
                  <a:lnTo>
                    <a:pt x="1790" y="8002"/>
                  </a:lnTo>
                  <a:cubicBezTo>
                    <a:pt x="1733" y="8059"/>
                    <a:pt x="1669" y="8083"/>
                    <a:pt x="1607" y="8083"/>
                  </a:cubicBezTo>
                  <a:cubicBezTo>
                    <a:pt x="1405" y="8083"/>
                    <a:pt x="1230" y="7821"/>
                    <a:pt x="1420" y="7631"/>
                  </a:cubicBezTo>
                  <a:lnTo>
                    <a:pt x="1605" y="7446"/>
                  </a:lnTo>
                  <a:close/>
                  <a:moveTo>
                    <a:pt x="4012" y="8279"/>
                  </a:moveTo>
                  <a:lnTo>
                    <a:pt x="4012" y="8557"/>
                  </a:lnTo>
                  <a:cubicBezTo>
                    <a:pt x="4012" y="8711"/>
                    <a:pt x="3889" y="8835"/>
                    <a:pt x="3765" y="8835"/>
                  </a:cubicBezTo>
                  <a:cubicBezTo>
                    <a:pt x="3611" y="8835"/>
                    <a:pt x="3488" y="8711"/>
                    <a:pt x="3488" y="8557"/>
                  </a:cubicBezTo>
                  <a:lnTo>
                    <a:pt x="3488" y="8341"/>
                  </a:lnTo>
                  <a:lnTo>
                    <a:pt x="3765" y="8341"/>
                  </a:lnTo>
                  <a:lnTo>
                    <a:pt x="4012" y="8279"/>
                  </a:lnTo>
                  <a:close/>
                  <a:moveTo>
                    <a:pt x="5960" y="1"/>
                  </a:moveTo>
                  <a:cubicBezTo>
                    <a:pt x="5648" y="1"/>
                    <a:pt x="5339" y="209"/>
                    <a:pt x="5308" y="626"/>
                  </a:cubicBezTo>
                  <a:lnTo>
                    <a:pt x="5308" y="1027"/>
                  </a:lnTo>
                  <a:cubicBezTo>
                    <a:pt x="5031" y="1150"/>
                    <a:pt x="4784" y="1335"/>
                    <a:pt x="4568" y="1521"/>
                  </a:cubicBezTo>
                  <a:lnTo>
                    <a:pt x="4444" y="1675"/>
                  </a:lnTo>
                  <a:lnTo>
                    <a:pt x="4197" y="1428"/>
                  </a:lnTo>
                  <a:cubicBezTo>
                    <a:pt x="4059" y="1289"/>
                    <a:pt x="3889" y="1220"/>
                    <a:pt x="3719" y="1220"/>
                  </a:cubicBezTo>
                  <a:cubicBezTo>
                    <a:pt x="3549" y="1220"/>
                    <a:pt x="3380" y="1289"/>
                    <a:pt x="3241" y="1428"/>
                  </a:cubicBezTo>
                  <a:cubicBezTo>
                    <a:pt x="2994" y="1675"/>
                    <a:pt x="2994" y="2076"/>
                    <a:pt x="3241" y="2354"/>
                  </a:cubicBezTo>
                  <a:lnTo>
                    <a:pt x="3488" y="2601"/>
                  </a:lnTo>
                  <a:lnTo>
                    <a:pt x="2870" y="3249"/>
                  </a:lnTo>
                  <a:lnTo>
                    <a:pt x="2624" y="3002"/>
                  </a:lnTo>
                  <a:cubicBezTo>
                    <a:pt x="2528" y="2853"/>
                    <a:pt x="2397" y="2791"/>
                    <a:pt x="2258" y="2791"/>
                  </a:cubicBezTo>
                  <a:cubicBezTo>
                    <a:pt x="1765" y="2791"/>
                    <a:pt x="1168" y="3560"/>
                    <a:pt x="1698" y="3897"/>
                  </a:cubicBezTo>
                  <a:lnTo>
                    <a:pt x="1945" y="4144"/>
                  </a:lnTo>
                  <a:lnTo>
                    <a:pt x="1790" y="4267"/>
                  </a:lnTo>
                  <a:cubicBezTo>
                    <a:pt x="1605" y="4483"/>
                    <a:pt x="1420" y="4730"/>
                    <a:pt x="1296" y="5008"/>
                  </a:cubicBezTo>
                  <a:lnTo>
                    <a:pt x="895" y="5008"/>
                  </a:lnTo>
                  <a:cubicBezTo>
                    <a:pt x="0" y="5008"/>
                    <a:pt x="0" y="6335"/>
                    <a:pt x="895" y="6335"/>
                  </a:cubicBezTo>
                  <a:lnTo>
                    <a:pt x="1142" y="6335"/>
                  </a:lnTo>
                  <a:cubicBezTo>
                    <a:pt x="1173" y="6613"/>
                    <a:pt x="1266" y="6860"/>
                    <a:pt x="1420" y="7107"/>
                  </a:cubicBezTo>
                  <a:lnTo>
                    <a:pt x="1173" y="7353"/>
                  </a:lnTo>
                  <a:cubicBezTo>
                    <a:pt x="721" y="7829"/>
                    <a:pt x="1149" y="8470"/>
                    <a:pt x="1652" y="8470"/>
                  </a:cubicBezTo>
                  <a:cubicBezTo>
                    <a:pt x="1802" y="8470"/>
                    <a:pt x="1957" y="8414"/>
                    <a:pt x="2099" y="8279"/>
                  </a:cubicBezTo>
                  <a:lnTo>
                    <a:pt x="2346" y="8032"/>
                  </a:lnTo>
                  <a:cubicBezTo>
                    <a:pt x="2562" y="8187"/>
                    <a:pt x="2840" y="8279"/>
                    <a:pt x="3117" y="8310"/>
                  </a:cubicBezTo>
                  <a:lnTo>
                    <a:pt x="3117" y="8557"/>
                  </a:lnTo>
                  <a:cubicBezTo>
                    <a:pt x="3148" y="8958"/>
                    <a:pt x="3465" y="9159"/>
                    <a:pt x="3781" y="9159"/>
                  </a:cubicBezTo>
                  <a:cubicBezTo>
                    <a:pt x="4097" y="9159"/>
                    <a:pt x="4414" y="8958"/>
                    <a:pt x="4444" y="8557"/>
                  </a:cubicBezTo>
                  <a:lnTo>
                    <a:pt x="4444" y="8156"/>
                  </a:lnTo>
                  <a:cubicBezTo>
                    <a:pt x="4691" y="8032"/>
                    <a:pt x="4938" y="7847"/>
                    <a:pt x="5154" y="7631"/>
                  </a:cubicBezTo>
                  <a:lnTo>
                    <a:pt x="5278" y="7508"/>
                  </a:lnTo>
                  <a:lnTo>
                    <a:pt x="5525" y="7755"/>
                  </a:lnTo>
                  <a:cubicBezTo>
                    <a:pt x="5673" y="7889"/>
                    <a:pt x="5833" y="7946"/>
                    <a:pt x="5984" y="7946"/>
                  </a:cubicBezTo>
                  <a:cubicBezTo>
                    <a:pt x="6494" y="7946"/>
                    <a:pt x="6910" y="7305"/>
                    <a:pt x="6481" y="6829"/>
                  </a:cubicBezTo>
                  <a:lnTo>
                    <a:pt x="6234" y="6613"/>
                  </a:lnTo>
                  <a:lnTo>
                    <a:pt x="6852" y="5965"/>
                  </a:lnTo>
                  <a:lnTo>
                    <a:pt x="7098" y="6212"/>
                  </a:lnTo>
                  <a:cubicBezTo>
                    <a:pt x="7242" y="6355"/>
                    <a:pt x="7404" y="6415"/>
                    <a:pt x="7560" y="6415"/>
                  </a:cubicBezTo>
                  <a:cubicBezTo>
                    <a:pt x="8075" y="6415"/>
                    <a:pt x="8529" y="5760"/>
                    <a:pt x="8055" y="5286"/>
                  </a:cubicBezTo>
                  <a:lnTo>
                    <a:pt x="7777" y="5008"/>
                  </a:lnTo>
                  <a:lnTo>
                    <a:pt x="7932" y="4885"/>
                  </a:lnTo>
                  <a:cubicBezTo>
                    <a:pt x="8148" y="4668"/>
                    <a:pt x="8302" y="4422"/>
                    <a:pt x="8426" y="4175"/>
                  </a:cubicBezTo>
                  <a:lnTo>
                    <a:pt x="8827" y="4175"/>
                  </a:lnTo>
                  <a:cubicBezTo>
                    <a:pt x="9660" y="4082"/>
                    <a:pt x="9660" y="2909"/>
                    <a:pt x="8827" y="2848"/>
                  </a:cubicBezTo>
                  <a:lnTo>
                    <a:pt x="8580" y="2848"/>
                  </a:lnTo>
                  <a:cubicBezTo>
                    <a:pt x="8549" y="2570"/>
                    <a:pt x="8456" y="2292"/>
                    <a:pt x="8333" y="2076"/>
                  </a:cubicBezTo>
                  <a:lnTo>
                    <a:pt x="8580" y="1829"/>
                  </a:lnTo>
                  <a:cubicBezTo>
                    <a:pt x="9013" y="1348"/>
                    <a:pt x="8583" y="698"/>
                    <a:pt x="8066" y="698"/>
                  </a:cubicBezTo>
                  <a:cubicBezTo>
                    <a:pt x="7919" y="698"/>
                    <a:pt x="7766" y="750"/>
                    <a:pt x="7623" y="873"/>
                  </a:cubicBezTo>
                  <a:lnTo>
                    <a:pt x="7407" y="1119"/>
                  </a:lnTo>
                  <a:cubicBezTo>
                    <a:pt x="7160" y="996"/>
                    <a:pt x="6882" y="903"/>
                    <a:pt x="6636" y="873"/>
                  </a:cubicBezTo>
                  <a:lnTo>
                    <a:pt x="6636" y="626"/>
                  </a:lnTo>
                  <a:cubicBezTo>
                    <a:pt x="6589" y="209"/>
                    <a:pt x="6273" y="1"/>
                    <a:pt x="5960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2" name="Google Shape;292;p29"/>
            <p:cNvSpPr/>
            <p:nvPr/>
          </p:nvSpPr>
          <p:spPr>
            <a:xfrm>
              <a:off x="6473813" y="1923106"/>
              <a:ext cx="188275" cy="179600"/>
            </a:xfrm>
            <a:custGeom>
              <a:avLst/>
              <a:gdLst/>
              <a:ahLst/>
              <a:cxnLst/>
              <a:rect l="l" t="t" r="r" b="b"/>
              <a:pathLst>
                <a:path w="7531" h="7184" extrusionOk="0">
                  <a:moveTo>
                    <a:pt x="2932" y="355"/>
                  </a:moveTo>
                  <a:cubicBezTo>
                    <a:pt x="3025" y="355"/>
                    <a:pt x="3087" y="417"/>
                    <a:pt x="3087" y="510"/>
                  </a:cubicBezTo>
                  <a:lnTo>
                    <a:pt x="3087" y="664"/>
                  </a:lnTo>
                  <a:cubicBezTo>
                    <a:pt x="3025" y="664"/>
                    <a:pt x="2994" y="664"/>
                    <a:pt x="2932" y="633"/>
                  </a:cubicBezTo>
                  <a:lnTo>
                    <a:pt x="2778" y="633"/>
                  </a:lnTo>
                  <a:lnTo>
                    <a:pt x="2778" y="510"/>
                  </a:lnTo>
                  <a:cubicBezTo>
                    <a:pt x="2778" y="417"/>
                    <a:pt x="2840" y="355"/>
                    <a:pt x="2932" y="355"/>
                  </a:cubicBezTo>
                  <a:close/>
                  <a:moveTo>
                    <a:pt x="1281" y="926"/>
                  </a:moveTo>
                  <a:cubicBezTo>
                    <a:pt x="1320" y="926"/>
                    <a:pt x="1358" y="942"/>
                    <a:pt x="1389" y="972"/>
                  </a:cubicBezTo>
                  <a:lnTo>
                    <a:pt x="1482" y="1096"/>
                  </a:lnTo>
                  <a:cubicBezTo>
                    <a:pt x="1482" y="1096"/>
                    <a:pt x="1389" y="1188"/>
                    <a:pt x="1389" y="1188"/>
                  </a:cubicBezTo>
                  <a:lnTo>
                    <a:pt x="1297" y="1281"/>
                  </a:lnTo>
                  <a:lnTo>
                    <a:pt x="1173" y="1188"/>
                  </a:lnTo>
                  <a:cubicBezTo>
                    <a:pt x="1112" y="1127"/>
                    <a:pt x="1112" y="1034"/>
                    <a:pt x="1173" y="972"/>
                  </a:cubicBezTo>
                  <a:cubicBezTo>
                    <a:pt x="1204" y="942"/>
                    <a:pt x="1243" y="926"/>
                    <a:pt x="1281" y="926"/>
                  </a:cubicBezTo>
                  <a:close/>
                  <a:moveTo>
                    <a:pt x="4645" y="1327"/>
                  </a:moveTo>
                  <a:cubicBezTo>
                    <a:pt x="4684" y="1327"/>
                    <a:pt x="4722" y="1343"/>
                    <a:pt x="4753" y="1374"/>
                  </a:cubicBezTo>
                  <a:cubicBezTo>
                    <a:pt x="4815" y="1435"/>
                    <a:pt x="4815" y="1528"/>
                    <a:pt x="4753" y="1590"/>
                  </a:cubicBezTo>
                  <a:lnTo>
                    <a:pt x="4599" y="1744"/>
                  </a:lnTo>
                  <a:lnTo>
                    <a:pt x="4383" y="1528"/>
                  </a:lnTo>
                  <a:lnTo>
                    <a:pt x="4537" y="1374"/>
                  </a:lnTo>
                  <a:cubicBezTo>
                    <a:pt x="4568" y="1343"/>
                    <a:pt x="4607" y="1327"/>
                    <a:pt x="4645" y="1327"/>
                  </a:cubicBezTo>
                  <a:close/>
                  <a:moveTo>
                    <a:pt x="834" y="2577"/>
                  </a:moveTo>
                  <a:cubicBezTo>
                    <a:pt x="834" y="2670"/>
                    <a:pt x="865" y="2793"/>
                    <a:pt x="865" y="2886"/>
                  </a:cubicBezTo>
                  <a:lnTo>
                    <a:pt x="710" y="2886"/>
                  </a:lnTo>
                  <a:cubicBezTo>
                    <a:pt x="525" y="2886"/>
                    <a:pt x="525" y="2577"/>
                    <a:pt x="710" y="2577"/>
                  </a:cubicBezTo>
                  <a:close/>
                  <a:moveTo>
                    <a:pt x="5864" y="2562"/>
                  </a:moveTo>
                  <a:cubicBezTo>
                    <a:pt x="5903" y="2562"/>
                    <a:pt x="5941" y="2577"/>
                    <a:pt x="5957" y="2608"/>
                  </a:cubicBezTo>
                  <a:cubicBezTo>
                    <a:pt x="6019" y="2639"/>
                    <a:pt x="6019" y="2732"/>
                    <a:pt x="5957" y="2793"/>
                  </a:cubicBezTo>
                  <a:lnTo>
                    <a:pt x="5803" y="2978"/>
                  </a:lnTo>
                  <a:lnTo>
                    <a:pt x="5587" y="2762"/>
                  </a:lnTo>
                  <a:lnTo>
                    <a:pt x="5772" y="2608"/>
                  </a:lnTo>
                  <a:cubicBezTo>
                    <a:pt x="5787" y="2577"/>
                    <a:pt x="5826" y="2562"/>
                    <a:pt x="5864" y="2562"/>
                  </a:cubicBezTo>
                  <a:close/>
                  <a:moveTo>
                    <a:pt x="6883" y="4305"/>
                  </a:moveTo>
                  <a:cubicBezTo>
                    <a:pt x="7037" y="4305"/>
                    <a:pt x="7037" y="4552"/>
                    <a:pt x="6883" y="4583"/>
                  </a:cubicBezTo>
                  <a:lnTo>
                    <a:pt x="6728" y="4583"/>
                  </a:lnTo>
                  <a:cubicBezTo>
                    <a:pt x="6728" y="4491"/>
                    <a:pt x="6728" y="4398"/>
                    <a:pt x="6698" y="4305"/>
                  </a:cubicBezTo>
                  <a:close/>
                  <a:moveTo>
                    <a:pt x="1729" y="4213"/>
                  </a:moveTo>
                  <a:lnTo>
                    <a:pt x="1945" y="4429"/>
                  </a:lnTo>
                  <a:lnTo>
                    <a:pt x="1791" y="4583"/>
                  </a:lnTo>
                  <a:cubicBezTo>
                    <a:pt x="1760" y="4614"/>
                    <a:pt x="1721" y="4630"/>
                    <a:pt x="1683" y="4630"/>
                  </a:cubicBezTo>
                  <a:cubicBezTo>
                    <a:pt x="1644" y="4630"/>
                    <a:pt x="1605" y="4614"/>
                    <a:pt x="1575" y="4583"/>
                  </a:cubicBezTo>
                  <a:cubicBezTo>
                    <a:pt x="1513" y="4522"/>
                    <a:pt x="1513" y="4429"/>
                    <a:pt x="1575" y="4367"/>
                  </a:cubicBezTo>
                  <a:lnTo>
                    <a:pt x="1729" y="4213"/>
                  </a:lnTo>
                  <a:close/>
                  <a:moveTo>
                    <a:pt x="2963" y="5417"/>
                  </a:moveTo>
                  <a:lnTo>
                    <a:pt x="3179" y="5633"/>
                  </a:lnTo>
                  <a:lnTo>
                    <a:pt x="3025" y="5787"/>
                  </a:lnTo>
                  <a:cubicBezTo>
                    <a:pt x="2994" y="5818"/>
                    <a:pt x="2948" y="5833"/>
                    <a:pt x="2905" y="5833"/>
                  </a:cubicBezTo>
                  <a:cubicBezTo>
                    <a:pt x="2863" y="5833"/>
                    <a:pt x="2824" y="5818"/>
                    <a:pt x="2809" y="5787"/>
                  </a:cubicBezTo>
                  <a:cubicBezTo>
                    <a:pt x="2747" y="5725"/>
                    <a:pt x="2747" y="5633"/>
                    <a:pt x="2809" y="5571"/>
                  </a:cubicBezTo>
                  <a:lnTo>
                    <a:pt x="2963" y="5417"/>
                  </a:lnTo>
                  <a:close/>
                  <a:moveTo>
                    <a:pt x="2687" y="1053"/>
                  </a:moveTo>
                  <a:cubicBezTo>
                    <a:pt x="3065" y="1053"/>
                    <a:pt x="3447" y="1197"/>
                    <a:pt x="3735" y="1466"/>
                  </a:cubicBezTo>
                  <a:lnTo>
                    <a:pt x="5864" y="3596"/>
                  </a:lnTo>
                  <a:cubicBezTo>
                    <a:pt x="6932" y="4663"/>
                    <a:pt x="5957" y="6150"/>
                    <a:pt x="4818" y="6150"/>
                  </a:cubicBezTo>
                  <a:cubicBezTo>
                    <a:pt x="4475" y="6150"/>
                    <a:pt x="4118" y="6016"/>
                    <a:pt x="3797" y="5694"/>
                  </a:cubicBezTo>
                  <a:lnTo>
                    <a:pt x="1914" y="3781"/>
                  </a:lnTo>
                  <a:cubicBezTo>
                    <a:pt x="1636" y="3596"/>
                    <a:pt x="1451" y="3318"/>
                    <a:pt x="1328" y="3009"/>
                  </a:cubicBezTo>
                  <a:cubicBezTo>
                    <a:pt x="1081" y="2361"/>
                    <a:pt x="1328" y="1651"/>
                    <a:pt x="1914" y="1281"/>
                  </a:cubicBezTo>
                  <a:cubicBezTo>
                    <a:pt x="2146" y="1126"/>
                    <a:pt x="2415" y="1053"/>
                    <a:pt x="2687" y="1053"/>
                  </a:cubicBezTo>
                  <a:close/>
                  <a:moveTo>
                    <a:pt x="6266" y="5849"/>
                  </a:moveTo>
                  <a:lnTo>
                    <a:pt x="6358" y="5972"/>
                  </a:lnTo>
                  <a:cubicBezTo>
                    <a:pt x="6420" y="6034"/>
                    <a:pt x="6420" y="6126"/>
                    <a:pt x="6358" y="6188"/>
                  </a:cubicBezTo>
                  <a:cubicBezTo>
                    <a:pt x="6327" y="6219"/>
                    <a:pt x="6289" y="6234"/>
                    <a:pt x="6250" y="6234"/>
                  </a:cubicBezTo>
                  <a:cubicBezTo>
                    <a:pt x="6212" y="6234"/>
                    <a:pt x="6173" y="6219"/>
                    <a:pt x="6142" y="6188"/>
                  </a:cubicBezTo>
                  <a:lnTo>
                    <a:pt x="6049" y="6065"/>
                  </a:lnTo>
                  <a:cubicBezTo>
                    <a:pt x="6142" y="6003"/>
                    <a:pt x="6204" y="5941"/>
                    <a:pt x="6266" y="5879"/>
                  </a:cubicBezTo>
                  <a:lnTo>
                    <a:pt x="6266" y="5849"/>
                  </a:lnTo>
                  <a:close/>
                  <a:moveTo>
                    <a:pt x="4753" y="6497"/>
                  </a:moveTo>
                  <a:lnTo>
                    <a:pt x="4753" y="6620"/>
                  </a:lnTo>
                  <a:cubicBezTo>
                    <a:pt x="4753" y="6713"/>
                    <a:pt x="4692" y="6774"/>
                    <a:pt x="4599" y="6774"/>
                  </a:cubicBezTo>
                  <a:lnTo>
                    <a:pt x="4599" y="6805"/>
                  </a:lnTo>
                  <a:cubicBezTo>
                    <a:pt x="4506" y="6805"/>
                    <a:pt x="4445" y="6713"/>
                    <a:pt x="4445" y="6651"/>
                  </a:cubicBezTo>
                  <a:lnTo>
                    <a:pt x="4445" y="6497"/>
                  </a:lnTo>
                  <a:close/>
                  <a:moveTo>
                    <a:pt x="2948" y="0"/>
                  </a:moveTo>
                  <a:cubicBezTo>
                    <a:pt x="2678" y="0"/>
                    <a:pt x="2408" y="170"/>
                    <a:pt x="2377" y="510"/>
                  </a:cubicBezTo>
                  <a:lnTo>
                    <a:pt x="2377" y="664"/>
                  </a:lnTo>
                  <a:cubicBezTo>
                    <a:pt x="2192" y="695"/>
                    <a:pt x="2007" y="756"/>
                    <a:pt x="1852" y="849"/>
                  </a:cubicBezTo>
                  <a:lnTo>
                    <a:pt x="1698" y="695"/>
                  </a:lnTo>
                  <a:cubicBezTo>
                    <a:pt x="1618" y="575"/>
                    <a:pt x="1511" y="525"/>
                    <a:pt x="1397" y="525"/>
                  </a:cubicBezTo>
                  <a:cubicBezTo>
                    <a:pt x="985" y="525"/>
                    <a:pt x="491" y="1176"/>
                    <a:pt x="926" y="1466"/>
                  </a:cubicBezTo>
                  <a:lnTo>
                    <a:pt x="1081" y="1621"/>
                  </a:lnTo>
                  <a:cubicBezTo>
                    <a:pt x="988" y="1806"/>
                    <a:pt x="926" y="1960"/>
                    <a:pt x="896" y="2176"/>
                  </a:cubicBezTo>
                  <a:lnTo>
                    <a:pt x="741" y="2176"/>
                  </a:lnTo>
                  <a:cubicBezTo>
                    <a:pt x="1" y="2176"/>
                    <a:pt x="1" y="3287"/>
                    <a:pt x="741" y="3287"/>
                  </a:cubicBezTo>
                  <a:lnTo>
                    <a:pt x="1019" y="3287"/>
                  </a:lnTo>
                  <a:cubicBezTo>
                    <a:pt x="1112" y="3472"/>
                    <a:pt x="1266" y="3657"/>
                    <a:pt x="1420" y="3812"/>
                  </a:cubicBezTo>
                  <a:lnTo>
                    <a:pt x="1482" y="3904"/>
                  </a:lnTo>
                  <a:lnTo>
                    <a:pt x="1328" y="4059"/>
                  </a:lnTo>
                  <a:cubicBezTo>
                    <a:pt x="1056" y="4454"/>
                    <a:pt x="1397" y="4928"/>
                    <a:pt x="1797" y="4928"/>
                  </a:cubicBezTo>
                  <a:cubicBezTo>
                    <a:pt x="1897" y="4928"/>
                    <a:pt x="2000" y="4898"/>
                    <a:pt x="2099" y="4830"/>
                  </a:cubicBezTo>
                  <a:lnTo>
                    <a:pt x="2253" y="4676"/>
                  </a:lnTo>
                  <a:lnTo>
                    <a:pt x="2686" y="5108"/>
                  </a:lnTo>
                  <a:lnTo>
                    <a:pt x="2500" y="5293"/>
                  </a:lnTo>
                  <a:cubicBezTo>
                    <a:pt x="2085" y="5562"/>
                    <a:pt x="2599" y="6219"/>
                    <a:pt x="2999" y="6219"/>
                  </a:cubicBezTo>
                  <a:cubicBezTo>
                    <a:pt x="3104" y="6219"/>
                    <a:pt x="3201" y="6174"/>
                    <a:pt x="3272" y="6065"/>
                  </a:cubicBezTo>
                  <a:lnTo>
                    <a:pt x="3457" y="5879"/>
                  </a:lnTo>
                  <a:lnTo>
                    <a:pt x="3519" y="5972"/>
                  </a:lnTo>
                  <a:cubicBezTo>
                    <a:pt x="3673" y="6126"/>
                    <a:pt x="3858" y="6250"/>
                    <a:pt x="4043" y="6342"/>
                  </a:cubicBezTo>
                  <a:lnTo>
                    <a:pt x="4043" y="6651"/>
                  </a:lnTo>
                  <a:cubicBezTo>
                    <a:pt x="4043" y="7006"/>
                    <a:pt x="4321" y="7183"/>
                    <a:pt x="4599" y="7183"/>
                  </a:cubicBezTo>
                  <a:cubicBezTo>
                    <a:pt x="4877" y="7183"/>
                    <a:pt x="5154" y="7006"/>
                    <a:pt x="5154" y="6651"/>
                  </a:cubicBezTo>
                  <a:lnTo>
                    <a:pt x="5154" y="6528"/>
                  </a:lnTo>
                  <a:cubicBezTo>
                    <a:pt x="5371" y="6466"/>
                    <a:pt x="5556" y="6404"/>
                    <a:pt x="5710" y="6311"/>
                  </a:cubicBezTo>
                  <a:lnTo>
                    <a:pt x="5864" y="6497"/>
                  </a:lnTo>
                  <a:cubicBezTo>
                    <a:pt x="5943" y="6608"/>
                    <a:pt x="6048" y="6654"/>
                    <a:pt x="6159" y="6654"/>
                  </a:cubicBezTo>
                  <a:cubicBezTo>
                    <a:pt x="6572" y="6654"/>
                    <a:pt x="7074" y="6017"/>
                    <a:pt x="6636" y="5725"/>
                  </a:cubicBezTo>
                  <a:lnTo>
                    <a:pt x="6482" y="5571"/>
                  </a:lnTo>
                  <a:cubicBezTo>
                    <a:pt x="6574" y="5386"/>
                    <a:pt x="6636" y="5200"/>
                    <a:pt x="6667" y="5015"/>
                  </a:cubicBezTo>
                  <a:lnTo>
                    <a:pt x="6852" y="4984"/>
                  </a:lnTo>
                  <a:cubicBezTo>
                    <a:pt x="7531" y="4923"/>
                    <a:pt x="7531" y="3904"/>
                    <a:pt x="6852" y="3843"/>
                  </a:cubicBezTo>
                  <a:lnTo>
                    <a:pt x="6543" y="3843"/>
                  </a:lnTo>
                  <a:cubicBezTo>
                    <a:pt x="6451" y="3657"/>
                    <a:pt x="6327" y="3472"/>
                    <a:pt x="6173" y="3318"/>
                  </a:cubicBezTo>
                  <a:lnTo>
                    <a:pt x="6111" y="3225"/>
                  </a:lnTo>
                  <a:lnTo>
                    <a:pt x="6266" y="3071"/>
                  </a:lnTo>
                  <a:cubicBezTo>
                    <a:pt x="6537" y="2676"/>
                    <a:pt x="6196" y="2202"/>
                    <a:pt x="5796" y="2202"/>
                  </a:cubicBezTo>
                  <a:cubicBezTo>
                    <a:pt x="5696" y="2202"/>
                    <a:pt x="5593" y="2232"/>
                    <a:pt x="5494" y="2299"/>
                  </a:cubicBezTo>
                  <a:lnTo>
                    <a:pt x="5340" y="2454"/>
                  </a:lnTo>
                  <a:lnTo>
                    <a:pt x="4908" y="2053"/>
                  </a:lnTo>
                  <a:lnTo>
                    <a:pt x="5062" y="1867"/>
                  </a:lnTo>
                  <a:cubicBezTo>
                    <a:pt x="5333" y="1472"/>
                    <a:pt x="4993" y="998"/>
                    <a:pt x="4593" y="998"/>
                  </a:cubicBezTo>
                  <a:cubicBezTo>
                    <a:pt x="4493" y="998"/>
                    <a:pt x="4389" y="1028"/>
                    <a:pt x="4290" y="1096"/>
                  </a:cubicBezTo>
                  <a:lnTo>
                    <a:pt x="4136" y="1281"/>
                  </a:lnTo>
                  <a:cubicBezTo>
                    <a:pt x="3951" y="1096"/>
                    <a:pt x="3735" y="942"/>
                    <a:pt x="3519" y="818"/>
                  </a:cubicBezTo>
                  <a:lnTo>
                    <a:pt x="3519" y="510"/>
                  </a:lnTo>
                  <a:cubicBezTo>
                    <a:pt x="3488" y="170"/>
                    <a:pt x="3218" y="0"/>
                    <a:pt x="294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293" name="Google Shape;293;p29"/>
          <p:cNvGrpSpPr/>
          <p:nvPr/>
        </p:nvGrpSpPr>
        <p:grpSpPr>
          <a:xfrm>
            <a:off x="3854588" y="3410511"/>
            <a:ext cx="348775" cy="345475"/>
            <a:chOff x="7790063" y="1921756"/>
            <a:chExt cx="348775" cy="345475"/>
          </a:xfrm>
        </p:grpSpPr>
        <p:sp>
          <p:nvSpPr>
            <p:cNvPr id="294" name="Google Shape;294;p29"/>
            <p:cNvSpPr/>
            <p:nvPr/>
          </p:nvSpPr>
          <p:spPr>
            <a:xfrm>
              <a:off x="7790063" y="1992606"/>
              <a:ext cx="267750" cy="274625"/>
            </a:xfrm>
            <a:custGeom>
              <a:avLst/>
              <a:gdLst/>
              <a:ahLst/>
              <a:cxnLst/>
              <a:rect l="l" t="t" r="r" b="b"/>
              <a:pathLst>
                <a:path w="10710" h="10985" extrusionOk="0">
                  <a:moveTo>
                    <a:pt x="9815" y="970"/>
                  </a:moveTo>
                  <a:cubicBezTo>
                    <a:pt x="9877" y="970"/>
                    <a:pt x="9938" y="1001"/>
                    <a:pt x="10000" y="1032"/>
                  </a:cubicBezTo>
                  <a:cubicBezTo>
                    <a:pt x="10124" y="1155"/>
                    <a:pt x="10124" y="1371"/>
                    <a:pt x="10000" y="1495"/>
                  </a:cubicBezTo>
                  <a:lnTo>
                    <a:pt x="9815" y="1649"/>
                  </a:lnTo>
                  <a:lnTo>
                    <a:pt x="9815" y="970"/>
                  </a:lnTo>
                  <a:close/>
                  <a:moveTo>
                    <a:pt x="9105" y="414"/>
                  </a:moveTo>
                  <a:cubicBezTo>
                    <a:pt x="9290" y="414"/>
                    <a:pt x="9414" y="538"/>
                    <a:pt x="9414" y="723"/>
                  </a:cubicBezTo>
                  <a:lnTo>
                    <a:pt x="9414" y="3130"/>
                  </a:lnTo>
                  <a:cubicBezTo>
                    <a:pt x="9414" y="3346"/>
                    <a:pt x="9259" y="3454"/>
                    <a:pt x="9105" y="3454"/>
                  </a:cubicBezTo>
                  <a:cubicBezTo>
                    <a:pt x="8951" y="3454"/>
                    <a:pt x="8797" y="3346"/>
                    <a:pt x="8797" y="3130"/>
                  </a:cubicBezTo>
                  <a:lnTo>
                    <a:pt x="8797" y="723"/>
                  </a:lnTo>
                  <a:cubicBezTo>
                    <a:pt x="8797" y="538"/>
                    <a:pt x="8951" y="414"/>
                    <a:pt x="9105" y="414"/>
                  </a:cubicBezTo>
                  <a:close/>
                  <a:moveTo>
                    <a:pt x="8395" y="2204"/>
                  </a:moveTo>
                  <a:lnTo>
                    <a:pt x="8395" y="3069"/>
                  </a:lnTo>
                  <a:lnTo>
                    <a:pt x="8025" y="3470"/>
                  </a:lnTo>
                  <a:lnTo>
                    <a:pt x="8025" y="2575"/>
                  </a:lnTo>
                  <a:lnTo>
                    <a:pt x="8395" y="2204"/>
                  </a:lnTo>
                  <a:close/>
                  <a:moveTo>
                    <a:pt x="7355" y="2200"/>
                  </a:moveTo>
                  <a:cubicBezTo>
                    <a:pt x="7495" y="2200"/>
                    <a:pt x="7624" y="2341"/>
                    <a:pt x="7624" y="2482"/>
                  </a:cubicBezTo>
                  <a:lnTo>
                    <a:pt x="7624" y="4920"/>
                  </a:lnTo>
                  <a:cubicBezTo>
                    <a:pt x="7608" y="5113"/>
                    <a:pt x="7449" y="5214"/>
                    <a:pt x="7297" y="5214"/>
                  </a:cubicBezTo>
                  <a:cubicBezTo>
                    <a:pt x="7157" y="5214"/>
                    <a:pt x="7021" y="5129"/>
                    <a:pt x="7007" y="4951"/>
                  </a:cubicBezTo>
                  <a:lnTo>
                    <a:pt x="7007" y="2513"/>
                  </a:lnTo>
                  <a:cubicBezTo>
                    <a:pt x="7007" y="2328"/>
                    <a:pt x="7130" y="2204"/>
                    <a:pt x="7315" y="2204"/>
                  </a:cubicBezTo>
                  <a:cubicBezTo>
                    <a:pt x="7329" y="2202"/>
                    <a:pt x="7342" y="2200"/>
                    <a:pt x="7355" y="2200"/>
                  </a:cubicBezTo>
                  <a:close/>
                  <a:moveTo>
                    <a:pt x="6605" y="3994"/>
                  </a:moveTo>
                  <a:lnTo>
                    <a:pt x="6605" y="4889"/>
                  </a:lnTo>
                  <a:lnTo>
                    <a:pt x="6204" y="5291"/>
                  </a:lnTo>
                  <a:lnTo>
                    <a:pt x="6204" y="4365"/>
                  </a:lnTo>
                  <a:lnTo>
                    <a:pt x="6605" y="3994"/>
                  </a:lnTo>
                  <a:close/>
                  <a:moveTo>
                    <a:pt x="5483" y="4025"/>
                  </a:moveTo>
                  <a:cubicBezTo>
                    <a:pt x="5625" y="4025"/>
                    <a:pt x="5772" y="4118"/>
                    <a:pt x="5803" y="4303"/>
                  </a:cubicBezTo>
                  <a:lnTo>
                    <a:pt x="5803" y="6741"/>
                  </a:lnTo>
                  <a:cubicBezTo>
                    <a:pt x="5803" y="6926"/>
                    <a:pt x="5679" y="7050"/>
                    <a:pt x="5494" y="7050"/>
                  </a:cubicBezTo>
                  <a:cubicBezTo>
                    <a:pt x="5340" y="7050"/>
                    <a:pt x="5186" y="6895"/>
                    <a:pt x="5186" y="6741"/>
                  </a:cubicBezTo>
                  <a:lnTo>
                    <a:pt x="5186" y="4303"/>
                  </a:lnTo>
                  <a:cubicBezTo>
                    <a:pt x="5201" y="4118"/>
                    <a:pt x="5340" y="4025"/>
                    <a:pt x="5483" y="4025"/>
                  </a:cubicBezTo>
                  <a:close/>
                  <a:moveTo>
                    <a:pt x="4815" y="5784"/>
                  </a:moveTo>
                  <a:lnTo>
                    <a:pt x="4815" y="6679"/>
                  </a:lnTo>
                  <a:lnTo>
                    <a:pt x="4414" y="7081"/>
                  </a:lnTo>
                  <a:lnTo>
                    <a:pt x="4414" y="6186"/>
                  </a:lnTo>
                  <a:lnTo>
                    <a:pt x="4815" y="5784"/>
                  </a:lnTo>
                  <a:close/>
                  <a:moveTo>
                    <a:pt x="2995" y="7605"/>
                  </a:moveTo>
                  <a:lnTo>
                    <a:pt x="2995" y="8469"/>
                  </a:lnTo>
                  <a:lnTo>
                    <a:pt x="2748" y="8747"/>
                  </a:lnTo>
                  <a:lnTo>
                    <a:pt x="2316" y="8315"/>
                  </a:lnTo>
                  <a:lnTo>
                    <a:pt x="2995" y="7605"/>
                  </a:lnTo>
                  <a:close/>
                  <a:moveTo>
                    <a:pt x="3720" y="5816"/>
                  </a:moveTo>
                  <a:cubicBezTo>
                    <a:pt x="3896" y="5822"/>
                    <a:pt x="4013" y="5943"/>
                    <a:pt x="4013" y="6093"/>
                  </a:cubicBezTo>
                  <a:lnTo>
                    <a:pt x="4013" y="8531"/>
                  </a:lnTo>
                  <a:cubicBezTo>
                    <a:pt x="4013" y="8747"/>
                    <a:pt x="3859" y="8855"/>
                    <a:pt x="3704" y="8855"/>
                  </a:cubicBezTo>
                  <a:cubicBezTo>
                    <a:pt x="3550" y="8855"/>
                    <a:pt x="3396" y="8747"/>
                    <a:pt x="3396" y="8531"/>
                  </a:cubicBezTo>
                  <a:lnTo>
                    <a:pt x="3396" y="6124"/>
                  </a:lnTo>
                  <a:cubicBezTo>
                    <a:pt x="3396" y="5944"/>
                    <a:pt x="3542" y="5822"/>
                    <a:pt x="3720" y="5816"/>
                  </a:cubicBezTo>
                  <a:close/>
                  <a:moveTo>
                    <a:pt x="1482" y="8037"/>
                  </a:moveTo>
                  <a:lnTo>
                    <a:pt x="3025" y="9580"/>
                  </a:lnTo>
                  <a:cubicBezTo>
                    <a:pt x="2776" y="9746"/>
                    <a:pt x="2502" y="9863"/>
                    <a:pt x="2204" y="9863"/>
                  </a:cubicBezTo>
                  <a:cubicBezTo>
                    <a:pt x="2169" y="9863"/>
                    <a:pt x="2135" y="9861"/>
                    <a:pt x="2100" y="9858"/>
                  </a:cubicBezTo>
                  <a:cubicBezTo>
                    <a:pt x="1883" y="9858"/>
                    <a:pt x="1637" y="9920"/>
                    <a:pt x="1482" y="10105"/>
                  </a:cubicBezTo>
                  <a:lnTo>
                    <a:pt x="1019" y="10568"/>
                  </a:lnTo>
                  <a:cubicBezTo>
                    <a:pt x="1004" y="10583"/>
                    <a:pt x="981" y="10591"/>
                    <a:pt x="958" y="10591"/>
                  </a:cubicBezTo>
                  <a:cubicBezTo>
                    <a:pt x="934" y="10591"/>
                    <a:pt x="911" y="10583"/>
                    <a:pt x="896" y="10568"/>
                  </a:cubicBezTo>
                  <a:lnTo>
                    <a:pt x="495" y="10198"/>
                  </a:lnTo>
                  <a:cubicBezTo>
                    <a:pt x="464" y="10167"/>
                    <a:pt x="464" y="10105"/>
                    <a:pt x="495" y="10074"/>
                  </a:cubicBezTo>
                  <a:lnTo>
                    <a:pt x="495" y="10043"/>
                  </a:lnTo>
                  <a:lnTo>
                    <a:pt x="958" y="9580"/>
                  </a:lnTo>
                  <a:cubicBezTo>
                    <a:pt x="1112" y="9395"/>
                    <a:pt x="1205" y="9179"/>
                    <a:pt x="1205" y="8963"/>
                  </a:cubicBezTo>
                  <a:cubicBezTo>
                    <a:pt x="1174" y="8624"/>
                    <a:pt x="1266" y="8315"/>
                    <a:pt x="1482" y="8037"/>
                  </a:cubicBezTo>
                  <a:close/>
                  <a:moveTo>
                    <a:pt x="9128" y="0"/>
                  </a:moveTo>
                  <a:cubicBezTo>
                    <a:pt x="8763" y="0"/>
                    <a:pt x="8395" y="251"/>
                    <a:pt x="8395" y="723"/>
                  </a:cubicBezTo>
                  <a:lnTo>
                    <a:pt x="8395" y="1618"/>
                  </a:lnTo>
                  <a:lnTo>
                    <a:pt x="7932" y="2112"/>
                  </a:lnTo>
                  <a:cubicBezTo>
                    <a:pt x="7782" y="1892"/>
                    <a:pt x="7559" y="1794"/>
                    <a:pt x="7337" y="1794"/>
                  </a:cubicBezTo>
                  <a:cubicBezTo>
                    <a:pt x="6968" y="1794"/>
                    <a:pt x="6605" y="2069"/>
                    <a:pt x="6605" y="2513"/>
                  </a:cubicBezTo>
                  <a:lnTo>
                    <a:pt x="6605" y="3439"/>
                  </a:lnTo>
                  <a:lnTo>
                    <a:pt x="6112" y="3902"/>
                  </a:lnTo>
                  <a:cubicBezTo>
                    <a:pt x="5973" y="3682"/>
                    <a:pt x="5756" y="3584"/>
                    <a:pt x="5540" y="3584"/>
                  </a:cubicBezTo>
                  <a:cubicBezTo>
                    <a:pt x="5178" y="3584"/>
                    <a:pt x="4815" y="3859"/>
                    <a:pt x="4815" y="4303"/>
                  </a:cubicBezTo>
                  <a:lnTo>
                    <a:pt x="4815" y="5229"/>
                  </a:lnTo>
                  <a:lnTo>
                    <a:pt x="4322" y="5692"/>
                  </a:lnTo>
                  <a:cubicBezTo>
                    <a:pt x="4171" y="5483"/>
                    <a:pt x="3950" y="5387"/>
                    <a:pt x="3732" y="5387"/>
                  </a:cubicBezTo>
                  <a:cubicBezTo>
                    <a:pt x="3369" y="5387"/>
                    <a:pt x="3014" y="5650"/>
                    <a:pt x="2995" y="6093"/>
                  </a:cubicBezTo>
                  <a:lnTo>
                    <a:pt x="2995" y="7019"/>
                  </a:lnTo>
                  <a:lnTo>
                    <a:pt x="2038" y="7976"/>
                  </a:lnTo>
                  <a:lnTo>
                    <a:pt x="1328" y="7327"/>
                  </a:lnTo>
                  <a:cubicBezTo>
                    <a:pt x="958" y="6957"/>
                    <a:pt x="958" y="6371"/>
                    <a:pt x="1328" y="6000"/>
                  </a:cubicBezTo>
                  <a:lnTo>
                    <a:pt x="1482" y="5846"/>
                  </a:lnTo>
                  <a:cubicBezTo>
                    <a:pt x="1822" y="5507"/>
                    <a:pt x="1945" y="5013"/>
                    <a:pt x="1791" y="4550"/>
                  </a:cubicBezTo>
                  <a:cubicBezTo>
                    <a:pt x="1667" y="4180"/>
                    <a:pt x="1482" y="3871"/>
                    <a:pt x="1235" y="3562"/>
                  </a:cubicBezTo>
                  <a:cubicBezTo>
                    <a:pt x="1174" y="3531"/>
                    <a:pt x="1174" y="3470"/>
                    <a:pt x="1235" y="3439"/>
                  </a:cubicBezTo>
                  <a:lnTo>
                    <a:pt x="1482" y="3192"/>
                  </a:lnTo>
                  <a:cubicBezTo>
                    <a:pt x="1498" y="3161"/>
                    <a:pt x="1521" y="3146"/>
                    <a:pt x="1548" y="3146"/>
                  </a:cubicBezTo>
                  <a:cubicBezTo>
                    <a:pt x="1575" y="3146"/>
                    <a:pt x="1606" y="3161"/>
                    <a:pt x="1637" y="3192"/>
                  </a:cubicBezTo>
                  <a:cubicBezTo>
                    <a:pt x="1914" y="3408"/>
                    <a:pt x="2254" y="3624"/>
                    <a:pt x="2593" y="3748"/>
                  </a:cubicBezTo>
                  <a:cubicBezTo>
                    <a:pt x="2723" y="3782"/>
                    <a:pt x="2855" y="3800"/>
                    <a:pt x="2986" y="3800"/>
                  </a:cubicBezTo>
                  <a:cubicBezTo>
                    <a:pt x="3321" y="3800"/>
                    <a:pt x="3645" y="3683"/>
                    <a:pt x="3890" y="3439"/>
                  </a:cubicBezTo>
                  <a:lnTo>
                    <a:pt x="6451" y="877"/>
                  </a:lnTo>
                  <a:cubicBezTo>
                    <a:pt x="6544" y="785"/>
                    <a:pt x="6544" y="661"/>
                    <a:pt x="6451" y="600"/>
                  </a:cubicBezTo>
                  <a:cubicBezTo>
                    <a:pt x="6405" y="553"/>
                    <a:pt x="6351" y="530"/>
                    <a:pt x="6301" y="530"/>
                  </a:cubicBezTo>
                  <a:cubicBezTo>
                    <a:pt x="6250" y="530"/>
                    <a:pt x="6204" y="553"/>
                    <a:pt x="6173" y="600"/>
                  </a:cubicBezTo>
                  <a:lnTo>
                    <a:pt x="3612" y="3130"/>
                  </a:lnTo>
                  <a:cubicBezTo>
                    <a:pt x="3437" y="3305"/>
                    <a:pt x="3215" y="3387"/>
                    <a:pt x="3002" y="3387"/>
                  </a:cubicBezTo>
                  <a:cubicBezTo>
                    <a:pt x="2915" y="3387"/>
                    <a:pt x="2829" y="3373"/>
                    <a:pt x="2748" y="3346"/>
                  </a:cubicBezTo>
                  <a:cubicBezTo>
                    <a:pt x="2439" y="3254"/>
                    <a:pt x="2130" y="3069"/>
                    <a:pt x="1883" y="2853"/>
                  </a:cubicBezTo>
                  <a:cubicBezTo>
                    <a:pt x="1795" y="2779"/>
                    <a:pt x="1679" y="2740"/>
                    <a:pt x="1561" y="2740"/>
                  </a:cubicBezTo>
                  <a:cubicBezTo>
                    <a:pt x="1432" y="2740"/>
                    <a:pt x="1301" y="2787"/>
                    <a:pt x="1205" y="2883"/>
                  </a:cubicBezTo>
                  <a:lnTo>
                    <a:pt x="958" y="3161"/>
                  </a:lnTo>
                  <a:cubicBezTo>
                    <a:pt x="772" y="3346"/>
                    <a:pt x="742" y="3624"/>
                    <a:pt x="927" y="3840"/>
                  </a:cubicBezTo>
                  <a:cubicBezTo>
                    <a:pt x="1143" y="4087"/>
                    <a:pt x="1297" y="4365"/>
                    <a:pt x="1421" y="4673"/>
                  </a:cubicBezTo>
                  <a:cubicBezTo>
                    <a:pt x="1513" y="4982"/>
                    <a:pt x="1421" y="5321"/>
                    <a:pt x="1205" y="5538"/>
                  </a:cubicBezTo>
                  <a:lnTo>
                    <a:pt x="1050" y="5692"/>
                  </a:lnTo>
                  <a:cubicBezTo>
                    <a:pt x="526" y="6216"/>
                    <a:pt x="526" y="7081"/>
                    <a:pt x="1050" y="7605"/>
                  </a:cubicBezTo>
                  <a:lnTo>
                    <a:pt x="1174" y="7760"/>
                  </a:lnTo>
                  <a:cubicBezTo>
                    <a:pt x="896" y="8099"/>
                    <a:pt x="772" y="8531"/>
                    <a:pt x="803" y="8963"/>
                  </a:cubicBezTo>
                  <a:cubicBezTo>
                    <a:pt x="803" y="9087"/>
                    <a:pt x="742" y="9210"/>
                    <a:pt x="680" y="9272"/>
                  </a:cubicBezTo>
                  <a:lnTo>
                    <a:pt x="186" y="9766"/>
                  </a:lnTo>
                  <a:cubicBezTo>
                    <a:pt x="1" y="9951"/>
                    <a:pt x="1" y="10259"/>
                    <a:pt x="186" y="10444"/>
                  </a:cubicBezTo>
                  <a:lnTo>
                    <a:pt x="587" y="10846"/>
                  </a:lnTo>
                  <a:cubicBezTo>
                    <a:pt x="680" y="10938"/>
                    <a:pt x="803" y="10985"/>
                    <a:pt x="927" y="10985"/>
                  </a:cubicBezTo>
                  <a:cubicBezTo>
                    <a:pt x="1050" y="10985"/>
                    <a:pt x="1174" y="10938"/>
                    <a:pt x="1266" y="10846"/>
                  </a:cubicBezTo>
                  <a:lnTo>
                    <a:pt x="1760" y="10352"/>
                  </a:lnTo>
                  <a:cubicBezTo>
                    <a:pt x="1829" y="10282"/>
                    <a:pt x="1934" y="10248"/>
                    <a:pt x="2033" y="10248"/>
                  </a:cubicBezTo>
                  <a:cubicBezTo>
                    <a:pt x="2067" y="10248"/>
                    <a:pt x="2100" y="10252"/>
                    <a:pt x="2130" y="10259"/>
                  </a:cubicBezTo>
                  <a:cubicBezTo>
                    <a:pt x="2562" y="10259"/>
                    <a:pt x="2964" y="10105"/>
                    <a:pt x="3272" y="9858"/>
                  </a:cubicBezTo>
                  <a:lnTo>
                    <a:pt x="3396" y="10012"/>
                  </a:lnTo>
                  <a:cubicBezTo>
                    <a:pt x="3658" y="10275"/>
                    <a:pt x="4013" y="10406"/>
                    <a:pt x="4368" y="10406"/>
                  </a:cubicBezTo>
                  <a:cubicBezTo>
                    <a:pt x="4723" y="10406"/>
                    <a:pt x="5078" y="10275"/>
                    <a:pt x="5340" y="10012"/>
                  </a:cubicBezTo>
                  <a:lnTo>
                    <a:pt x="6698" y="8624"/>
                  </a:lnTo>
                  <a:cubicBezTo>
                    <a:pt x="6840" y="8482"/>
                    <a:pt x="6709" y="8285"/>
                    <a:pt x="6557" y="8285"/>
                  </a:cubicBezTo>
                  <a:cubicBezTo>
                    <a:pt x="6511" y="8285"/>
                    <a:pt x="6463" y="8303"/>
                    <a:pt x="6420" y="8346"/>
                  </a:cubicBezTo>
                  <a:lnTo>
                    <a:pt x="5062" y="9704"/>
                  </a:lnTo>
                  <a:cubicBezTo>
                    <a:pt x="4877" y="9889"/>
                    <a:pt x="4630" y="9982"/>
                    <a:pt x="4383" y="9982"/>
                  </a:cubicBezTo>
                  <a:cubicBezTo>
                    <a:pt x="4136" y="9982"/>
                    <a:pt x="3890" y="9889"/>
                    <a:pt x="3704" y="9704"/>
                  </a:cubicBezTo>
                  <a:lnTo>
                    <a:pt x="3025" y="9025"/>
                  </a:lnTo>
                  <a:lnTo>
                    <a:pt x="3118" y="8932"/>
                  </a:lnTo>
                  <a:cubicBezTo>
                    <a:pt x="3149" y="8994"/>
                    <a:pt x="3180" y="9025"/>
                    <a:pt x="3211" y="9056"/>
                  </a:cubicBezTo>
                  <a:cubicBezTo>
                    <a:pt x="3334" y="9179"/>
                    <a:pt x="3519" y="9272"/>
                    <a:pt x="3704" y="9272"/>
                  </a:cubicBezTo>
                  <a:cubicBezTo>
                    <a:pt x="4106" y="9241"/>
                    <a:pt x="4414" y="8932"/>
                    <a:pt x="4414" y="8531"/>
                  </a:cubicBezTo>
                  <a:lnTo>
                    <a:pt x="4414" y="7636"/>
                  </a:lnTo>
                  <a:lnTo>
                    <a:pt x="4908" y="7142"/>
                  </a:lnTo>
                  <a:cubicBezTo>
                    <a:pt x="4939" y="7173"/>
                    <a:pt x="4970" y="7204"/>
                    <a:pt x="5001" y="7235"/>
                  </a:cubicBezTo>
                  <a:cubicBezTo>
                    <a:pt x="5124" y="7389"/>
                    <a:pt x="5309" y="7451"/>
                    <a:pt x="5494" y="7451"/>
                  </a:cubicBezTo>
                  <a:cubicBezTo>
                    <a:pt x="5896" y="7451"/>
                    <a:pt x="6204" y="7142"/>
                    <a:pt x="6204" y="6741"/>
                  </a:cubicBezTo>
                  <a:lnTo>
                    <a:pt x="6204" y="5815"/>
                  </a:lnTo>
                  <a:lnTo>
                    <a:pt x="6729" y="5321"/>
                  </a:lnTo>
                  <a:cubicBezTo>
                    <a:pt x="6760" y="5383"/>
                    <a:pt x="6791" y="5414"/>
                    <a:pt x="6821" y="5445"/>
                  </a:cubicBezTo>
                  <a:cubicBezTo>
                    <a:pt x="6971" y="5594"/>
                    <a:pt x="7149" y="5660"/>
                    <a:pt x="7323" y="5660"/>
                  </a:cubicBezTo>
                  <a:cubicBezTo>
                    <a:pt x="7688" y="5660"/>
                    <a:pt x="8035" y="5369"/>
                    <a:pt x="8056" y="4951"/>
                  </a:cubicBezTo>
                  <a:lnTo>
                    <a:pt x="8056" y="4025"/>
                  </a:lnTo>
                  <a:lnTo>
                    <a:pt x="8519" y="3531"/>
                  </a:lnTo>
                  <a:cubicBezTo>
                    <a:pt x="8550" y="3562"/>
                    <a:pt x="8581" y="3624"/>
                    <a:pt x="8611" y="3655"/>
                  </a:cubicBezTo>
                  <a:cubicBezTo>
                    <a:pt x="8755" y="3779"/>
                    <a:pt x="8922" y="3835"/>
                    <a:pt x="9085" y="3835"/>
                  </a:cubicBezTo>
                  <a:cubicBezTo>
                    <a:pt x="9449" y="3835"/>
                    <a:pt x="9794" y="3556"/>
                    <a:pt x="9815" y="3130"/>
                  </a:cubicBezTo>
                  <a:lnTo>
                    <a:pt x="9815" y="2235"/>
                  </a:lnTo>
                  <a:lnTo>
                    <a:pt x="10278" y="1772"/>
                  </a:lnTo>
                  <a:cubicBezTo>
                    <a:pt x="10710" y="1340"/>
                    <a:pt x="10432" y="569"/>
                    <a:pt x="9815" y="538"/>
                  </a:cubicBezTo>
                  <a:cubicBezTo>
                    <a:pt x="9731" y="174"/>
                    <a:pt x="9431" y="0"/>
                    <a:pt x="912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295" name="Google Shape;295;p29"/>
            <p:cNvSpPr/>
            <p:nvPr/>
          </p:nvSpPr>
          <p:spPr>
            <a:xfrm>
              <a:off x="7955963" y="1921756"/>
              <a:ext cx="182875" cy="273650"/>
            </a:xfrm>
            <a:custGeom>
              <a:avLst/>
              <a:gdLst/>
              <a:ahLst/>
              <a:cxnLst/>
              <a:rect l="l" t="t" r="r" b="b"/>
              <a:pathLst>
                <a:path w="7315" h="10946" extrusionOk="0">
                  <a:moveTo>
                    <a:pt x="4927" y="417"/>
                  </a:moveTo>
                  <a:cubicBezTo>
                    <a:pt x="5038" y="417"/>
                    <a:pt x="5154" y="455"/>
                    <a:pt x="5247" y="533"/>
                  </a:cubicBezTo>
                  <a:lnTo>
                    <a:pt x="6697" y="1983"/>
                  </a:lnTo>
                  <a:cubicBezTo>
                    <a:pt x="6882" y="2168"/>
                    <a:pt x="6882" y="2446"/>
                    <a:pt x="6697" y="2600"/>
                  </a:cubicBezTo>
                  <a:cubicBezTo>
                    <a:pt x="6620" y="2693"/>
                    <a:pt x="6512" y="2739"/>
                    <a:pt x="6400" y="2739"/>
                  </a:cubicBezTo>
                  <a:cubicBezTo>
                    <a:pt x="6288" y="2739"/>
                    <a:pt x="6173" y="2693"/>
                    <a:pt x="6080" y="2600"/>
                  </a:cubicBezTo>
                  <a:lnTo>
                    <a:pt x="4629" y="1181"/>
                  </a:lnTo>
                  <a:cubicBezTo>
                    <a:pt x="4444" y="996"/>
                    <a:pt x="4444" y="718"/>
                    <a:pt x="4629" y="564"/>
                  </a:cubicBezTo>
                  <a:lnTo>
                    <a:pt x="4629" y="533"/>
                  </a:lnTo>
                  <a:cubicBezTo>
                    <a:pt x="4707" y="455"/>
                    <a:pt x="4815" y="417"/>
                    <a:pt x="4927" y="417"/>
                  </a:cubicBezTo>
                  <a:close/>
                  <a:moveTo>
                    <a:pt x="4629" y="1705"/>
                  </a:moveTo>
                  <a:lnTo>
                    <a:pt x="5555" y="2631"/>
                  </a:lnTo>
                  <a:lnTo>
                    <a:pt x="4846" y="3341"/>
                  </a:lnTo>
                  <a:lnTo>
                    <a:pt x="3920" y="2415"/>
                  </a:lnTo>
                  <a:lnTo>
                    <a:pt x="4629" y="1705"/>
                  </a:lnTo>
                  <a:close/>
                  <a:moveTo>
                    <a:pt x="4927" y="0"/>
                  </a:moveTo>
                  <a:cubicBezTo>
                    <a:pt x="4714" y="0"/>
                    <a:pt x="4506" y="85"/>
                    <a:pt x="4352" y="255"/>
                  </a:cubicBezTo>
                  <a:cubicBezTo>
                    <a:pt x="4043" y="564"/>
                    <a:pt x="4043" y="1088"/>
                    <a:pt x="4352" y="1397"/>
                  </a:cubicBezTo>
                  <a:lnTo>
                    <a:pt x="3611" y="2137"/>
                  </a:lnTo>
                  <a:lnTo>
                    <a:pt x="3179" y="1705"/>
                  </a:lnTo>
                  <a:cubicBezTo>
                    <a:pt x="2917" y="1428"/>
                    <a:pt x="2569" y="1289"/>
                    <a:pt x="2222" y="1289"/>
                  </a:cubicBezTo>
                  <a:cubicBezTo>
                    <a:pt x="1875" y="1289"/>
                    <a:pt x="1528" y="1428"/>
                    <a:pt x="1266" y="1705"/>
                  </a:cubicBezTo>
                  <a:lnTo>
                    <a:pt x="93" y="2878"/>
                  </a:lnTo>
                  <a:cubicBezTo>
                    <a:pt x="0" y="2940"/>
                    <a:pt x="0" y="3063"/>
                    <a:pt x="93" y="3156"/>
                  </a:cubicBezTo>
                  <a:cubicBezTo>
                    <a:pt x="139" y="3202"/>
                    <a:pt x="193" y="3225"/>
                    <a:pt x="243" y="3225"/>
                  </a:cubicBezTo>
                  <a:cubicBezTo>
                    <a:pt x="293" y="3225"/>
                    <a:pt x="340" y="3202"/>
                    <a:pt x="371" y="3156"/>
                  </a:cubicBezTo>
                  <a:lnTo>
                    <a:pt x="1574" y="1983"/>
                  </a:lnTo>
                  <a:cubicBezTo>
                    <a:pt x="1759" y="1798"/>
                    <a:pt x="1999" y="1705"/>
                    <a:pt x="2238" y="1705"/>
                  </a:cubicBezTo>
                  <a:cubicBezTo>
                    <a:pt x="2477" y="1705"/>
                    <a:pt x="2716" y="1798"/>
                    <a:pt x="2901" y="1983"/>
                  </a:cubicBezTo>
                  <a:lnTo>
                    <a:pt x="5278" y="4359"/>
                  </a:lnTo>
                  <a:cubicBezTo>
                    <a:pt x="5648" y="4730"/>
                    <a:pt x="5648" y="5316"/>
                    <a:pt x="5278" y="5687"/>
                  </a:cubicBezTo>
                  <a:lnTo>
                    <a:pt x="5123" y="5841"/>
                  </a:lnTo>
                  <a:cubicBezTo>
                    <a:pt x="4784" y="6180"/>
                    <a:pt x="4660" y="6674"/>
                    <a:pt x="4815" y="7137"/>
                  </a:cubicBezTo>
                  <a:cubicBezTo>
                    <a:pt x="4938" y="7507"/>
                    <a:pt x="5123" y="7816"/>
                    <a:pt x="5370" y="8125"/>
                  </a:cubicBezTo>
                  <a:cubicBezTo>
                    <a:pt x="5401" y="8155"/>
                    <a:pt x="5401" y="8217"/>
                    <a:pt x="5370" y="8248"/>
                  </a:cubicBezTo>
                  <a:lnTo>
                    <a:pt x="5123" y="8495"/>
                  </a:lnTo>
                  <a:cubicBezTo>
                    <a:pt x="5092" y="8510"/>
                    <a:pt x="5062" y="8518"/>
                    <a:pt x="5035" y="8518"/>
                  </a:cubicBezTo>
                  <a:cubicBezTo>
                    <a:pt x="5008" y="8518"/>
                    <a:pt x="4984" y="8510"/>
                    <a:pt x="4969" y="8495"/>
                  </a:cubicBezTo>
                  <a:cubicBezTo>
                    <a:pt x="4691" y="8248"/>
                    <a:pt x="4352" y="8063"/>
                    <a:pt x="4012" y="7939"/>
                  </a:cubicBezTo>
                  <a:cubicBezTo>
                    <a:pt x="3879" y="7895"/>
                    <a:pt x="3744" y="7874"/>
                    <a:pt x="3611" y="7874"/>
                  </a:cubicBezTo>
                  <a:cubicBezTo>
                    <a:pt x="3279" y="7874"/>
                    <a:pt x="2958" y="8006"/>
                    <a:pt x="2716" y="8248"/>
                  </a:cubicBezTo>
                  <a:lnTo>
                    <a:pt x="340" y="10594"/>
                  </a:lnTo>
                  <a:cubicBezTo>
                    <a:pt x="278" y="10686"/>
                    <a:pt x="278" y="10810"/>
                    <a:pt x="340" y="10902"/>
                  </a:cubicBezTo>
                  <a:cubicBezTo>
                    <a:pt x="362" y="10924"/>
                    <a:pt x="399" y="10946"/>
                    <a:pt x="441" y="10946"/>
                  </a:cubicBezTo>
                  <a:cubicBezTo>
                    <a:pt x="458" y="10946"/>
                    <a:pt x="476" y="10942"/>
                    <a:pt x="494" y="10933"/>
                  </a:cubicBezTo>
                  <a:cubicBezTo>
                    <a:pt x="512" y="10942"/>
                    <a:pt x="528" y="10946"/>
                    <a:pt x="542" y="10946"/>
                  </a:cubicBezTo>
                  <a:cubicBezTo>
                    <a:pt x="576" y="10946"/>
                    <a:pt x="605" y="10924"/>
                    <a:pt x="648" y="10902"/>
                  </a:cubicBezTo>
                  <a:lnTo>
                    <a:pt x="2994" y="8526"/>
                  </a:lnTo>
                  <a:cubicBezTo>
                    <a:pt x="3169" y="8351"/>
                    <a:pt x="3390" y="8269"/>
                    <a:pt x="3614" y="8269"/>
                  </a:cubicBezTo>
                  <a:cubicBezTo>
                    <a:pt x="3706" y="8269"/>
                    <a:pt x="3799" y="8283"/>
                    <a:pt x="3889" y="8310"/>
                  </a:cubicBezTo>
                  <a:cubicBezTo>
                    <a:pt x="4167" y="8433"/>
                    <a:pt x="4475" y="8588"/>
                    <a:pt x="4722" y="8804"/>
                  </a:cubicBezTo>
                  <a:cubicBezTo>
                    <a:pt x="4810" y="8877"/>
                    <a:pt x="4927" y="8916"/>
                    <a:pt x="5045" y="8916"/>
                  </a:cubicBezTo>
                  <a:cubicBezTo>
                    <a:pt x="5174" y="8916"/>
                    <a:pt x="5304" y="8870"/>
                    <a:pt x="5401" y="8773"/>
                  </a:cubicBezTo>
                  <a:lnTo>
                    <a:pt x="5648" y="8495"/>
                  </a:lnTo>
                  <a:cubicBezTo>
                    <a:pt x="5833" y="8310"/>
                    <a:pt x="5864" y="8032"/>
                    <a:pt x="5679" y="7816"/>
                  </a:cubicBezTo>
                  <a:cubicBezTo>
                    <a:pt x="5463" y="7569"/>
                    <a:pt x="5308" y="7291"/>
                    <a:pt x="5216" y="6983"/>
                  </a:cubicBezTo>
                  <a:cubicBezTo>
                    <a:pt x="5092" y="6674"/>
                    <a:pt x="5185" y="6335"/>
                    <a:pt x="5401" y="6119"/>
                  </a:cubicBezTo>
                  <a:lnTo>
                    <a:pt x="5555" y="5964"/>
                  </a:lnTo>
                  <a:cubicBezTo>
                    <a:pt x="6111" y="5440"/>
                    <a:pt x="6111" y="4576"/>
                    <a:pt x="5555" y="4020"/>
                  </a:cubicBezTo>
                  <a:lnTo>
                    <a:pt x="5123" y="3619"/>
                  </a:lnTo>
                  <a:lnTo>
                    <a:pt x="5833" y="2909"/>
                  </a:lnTo>
                  <a:cubicBezTo>
                    <a:pt x="5987" y="3063"/>
                    <a:pt x="6196" y="3140"/>
                    <a:pt x="6404" y="3140"/>
                  </a:cubicBezTo>
                  <a:cubicBezTo>
                    <a:pt x="6612" y="3140"/>
                    <a:pt x="6821" y="3063"/>
                    <a:pt x="6975" y="2909"/>
                  </a:cubicBezTo>
                  <a:cubicBezTo>
                    <a:pt x="7314" y="2570"/>
                    <a:pt x="7314" y="2045"/>
                    <a:pt x="6975" y="1736"/>
                  </a:cubicBezTo>
                  <a:lnTo>
                    <a:pt x="5524" y="255"/>
                  </a:lnTo>
                  <a:cubicBezTo>
                    <a:pt x="5355" y="85"/>
                    <a:pt x="5139" y="0"/>
                    <a:pt x="4927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43" name="Google Shape;243;p29"/>
          <p:cNvSpPr txBox="1"/>
          <p:nvPr/>
        </p:nvSpPr>
        <p:spPr>
          <a:xfrm>
            <a:off x="3675750" y="4215588"/>
            <a:ext cx="1792500" cy="387900"/>
          </a:xfrm>
          <a:prstGeom prst="rect">
            <a:avLst/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a-IR" sz="1800" b="1" dirty="0">
                <a:solidFill>
                  <a:schemeClr val="lt2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rPr>
              <a:t>مهندسی پزشکی</a:t>
            </a:r>
            <a:endParaRPr lang="en-US" sz="1800" b="1" dirty="0">
              <a:solidFill>
                <a:schemeClr val="lt2"/>
              </a:solidFill>
              <a:latin typeface="Shabnam" panose="020B0603030804020204" pitchFamily="34" charset="-78"/>
              <a:ea typeface="Fira Sans Extra Condensed"/>
              <a:cs typeface="Shabnam" panose="020B0603030804020204" pitchFamily="34" charset="-78"/>
              <a:sym typeface="Fira Sans Extra Condensed"/>
            </a:endParaRPr>
          </a:p>
        </p:txBody>
      </p:sp>
      <p:grpSp>
        <p:nvGrpSpPr>
          <p:cNvPr id="296" name="Google Shape;296;p29"/>
          <p:cNvGrpSpPr/>
          <p:nvPr/>
        </p:nvGrpSpPr>
        <p:grpSpPr>
          <a:xfrm>
            <a:off x="713175" y="3389300"/>
            <a:ext cx="1792500" cy="882588"/>
            <a:chOff x="713175" y="3389300"/>
            <a:chExt cx="1792500" cy="882588"/>
          </a:xfrm>
        </p:grpSpPr>
        <p:sp>
          <p:nvSpPr>
            <p:cNvPr id="297" name="Google Shape;297;p29"/>
            <p:cNvSpPr txBox="1"/>
            <p:nvPr/>
          </p:nvSpPr>
          <p:spPr>
            <a:xfrm flipH="1">
              <a:off x="713175" y="3777188"/>
              <a:ext cx="17925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05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  <p:sp>
          <p:nvSpPr>
            <p:cNvPr id="253" name="Google Shape;253;p29"/>
            <p:cNvSpPr txBox="1"/>
            <p:nvPr/>
          </p:nvSpPr>
          <p:spPr>
            <a:xfrm>
              <a:off x="713175" y="3389300"/>
              <a:ext cx="1792500" cy="387900"/>
            </a:xfrm>
            <a:prstGeom prst="rect">
              <a:avLst/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sz="1200" b="1" dirty="0">
                  <a:solidFill>
                    <a:srgbClr val="ED4A5D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وارد نمایید</a:t>
              </a:r>
            </a:p>
          </p:txBody>
        </p:sp>
      </p:grpSp>
      <p:grpSp>
        <p:nvGrpSpPr>
          <p:cNvPr id="298" name="Google Shape;298;p29"/>
          <p:cNvGrpSpPr/>
          <p:nvPr/>
        </p:nvGrpSpPr>
        <p:grpSpPr>
          <a:xfrm>
            <a:off x="713175" y="2415163"/>
            <a:ext cx="1792500" cy="882613"/>
            <a:chOff x="713175" y="2415163"/>
            <a:chExt cx="1792500" cy="882613"/>
          </a:xfrm>
        </p:grpSpPr>
        <p:sp>
          <p:nvSpPr>
            <p:cNvPr id="299" name="Google Shape;299;p29"/>
            <p:cNvSpPr txBox="1"/>
            <p:nvPr/>
          </p:nvSpPr>
          <p:spPr>
            <a:xfrm flipH="1">
              <a:off x="713175" y="2803075"/>
              <a:ext cx="17925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05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  <p:sp>
          <p:nvSpPr>
            <p:cNvPr id="249" name="Google Shape;249;p29"/>
            <p:cNvSpPr txBox="1"/>
            <p:nvPr/>
          </p:nvSpPr>
          <p:spPr>
            <a:xfrm>
              <a:off x="713175" y="2415163"/>
              <a:ext cx="1792500" cy="387900"/>
            </a:xfrm>
            <a:prstGeom prst="rect">
              <a:avLst/>
            </a:prstGeom>
            <a:noFill/>
            <a:ln w="19050" cap="flat" cmpd="sng">
              <a:solidFill>
                <a:schemeClr val="accent3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sz="1200" b="1" dirty="0">
                  <a:solidFill>
                    <a:srgbClr val="674EA7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وارد نمایید</a:t>
              </a:r>
            </a:p>
          </p:txBody>
        </p:sp>
      </p:grpSp>
      <p:grpSp>
        <p:nvGrpSpPr>
          <p:cNvPr id="300" name="Google Shape;300;p29"/>
          <p:cNvGrpSpPr/>
          <p:nvPr/>
        </p:nvGrpSpPr>
        <p:grpSpPr>
          <a:xfrm>
            <a:off x="713175" y="1441038"/>
            <a:ext cx="1792500" cy="882613"/>
            <a:chOff x="713175" y="1441038"/>
            <a:chExt cx="1792500" cy="882613"/>
          </a:xfrm>
        </p:grpSpPr>
        <p:sp>
          <p:nvSpPr>
            <p:cNvPr id="301" name="Google Shape;301;p29"/>
            <p:cNvSpPr txBox="1"/>
            <p:nvPr/>
          </p:nvSpPr>
          <p:spPr>
            <a:xfrm flipH="1">
              <a:off x="713175" y="1828950"/>
              <a:ext cx="17925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05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  <p:sp>
          <p:nvSpPr>
            <p:cNvPr id="245" name="Google Shape;245;p29"/>
            <p:cNvSpPr txBox="1"/>
            <p:nvPr/>
          </p:nvSpPr>
          <p:spPr>
            <a:xfrm>
              <a:off x="713175" y="1441038"/>
              <a:ext cx="1792500" cy="387900"/>
            </a:xfrm>
            <a:prstGeom prst="rect">
              <a:avLst/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sz="1200" b="1" dirty="0">
                  <a:solidFill>
                    <a:srgbClr val="ED4A5D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وارد نمایید</a:t>
              </a:r>
            </a:p>
          </p:txBody>
        </p:sp>
      </p:grpSp>
      <p:grpSp>
        <p:nvGrpSpPr>
          <p:cNvPr id="302" name="Google Shape;302;p29"/>
          <p:cNvGrpSpPr/>
          <p:nvPr/>
        </p:nvGrpSpPr>
        <p:grpSpPr>
          <a:xfrm>
            <a:off x="6638325" y="3389300"/>
            <a:ext cx="1792500" cy="882613"/>
            <a:chOff x="6638325" y="3389300"/>
            <a:chExt cx="1792500" cy="882613"/>
          </a:xfrm>
        </p:grpSpPr>
        <p:sp>
          <p:nvSpPr>
            <p:cNvPr id="303" name="Google Shape;303;p29"/>
            <p:cNvSpPr txBox="1"/>
            <p:nvPr/>
          </p:nvSpPr>
          <p:spPr>
            <a:xfrm flipH="1">
              <a:off x="6638325" y="3777213"/>
              <a:ext cx="17925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05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  <p:sp>
          <p:nvSpPr>
            <p:cNvPr id="255" name="Google Shape;255;p29"/>
            <p:cNvSpPr txBox="1"/>
            <p:nvPr/>
          </p:nvSpPr>
          <p:spPr>
            <a:xfrm>
              <a:off x="6638325" y="3389300"/>
              <a:ext cx="1792500" cy="387900"/>
            </a:xfrm>
            <a:prstGeom prst="rect">
              <a:avLst/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/>
              <a:r>
                <a:rPr lang="fa-IR" sz="1200" b="1" dirty="0">
                  <a:solidFill>
                    <a:schemeClr val="accent2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وارد نمایید</a:t>
              </a:r>
            </a:p>
          </p:txBody>
        </p:sp>
      </p:grpSp>
      <p:grpSp>
        <p:nvGrpSpPr>
          <p:cNvPr id="304" name="Google Shape;304;p29"/>
          <p:cNvGrpSpPr/>
          <p:nvPr/>
        </p:nvGrpSpPr>
        <p:grpSpPr>
          <a:xfrm>
            <a:off x="6638325" y="2415163"/>
            <a:ext cx="1792500" cy="882613"/>
            <a:chOff x="6638325" y="2415163"/>
            <a:chExt cx="1792500" cy="882613"/>
          </a:xfrm>
        </p:grpSpPr>
        <p:sp>
          <p:nvSpPr>
            <p:cNvPr id="305" name="Google Shape;305;p29"/>
            <p:cNvSpPr txBox="1"/>
            <p:nvPr/>
          </p:nvSpPr>
          <p:spPr>
            <a:xfrm flipH="1">
              <a:off x="6638325" y="2803075"/>
              <a:ext cx="17925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algn="ctr">
                <a:buClr>
                  <a:schemeClr val="dk1"/>
                </a:buClr>
                <a:buSzPts val="1100"/>
              </a:pPr>
              <a:r>
                <a:rPr lang="fa-IR" sz="105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  <a:sym typeface="Roboto"/>
              </a:endParaRPr>
            </a:p>
          </p:txBody>
        </p:sp>
        <p:sp>
          <p:nvSpPr>
            <p:cNvPr id="251" name="Google Shape;251;p29"/>
            <p:cNvSpPr txBox="1"/>
            <p:nvPr/>
          </p:nvSpPr>
          <p:spPr>
            <a:xfrm>
              <a:off x="6638325" y="2415163"/>
              <a:ext cx="1792500" cy="387900"/>
            </a:xfrm>
            <a:prstGeom prst="rect">
              <a:avLst/>
            </a:prstGeom>
            <a:noFill/>
            <a:ln w="19050" cap="flat" cmpd="sng">
              <a:solidFill>
                <a:schemeClr val="dk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sz="1200" b="1" dirty="0">
                  <a:solidFill>
                    <a:srgbClr val="86C4DF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وارد نمایید</a:t>
              </a:r>
            </a:p>
          </p:txBody>
        </p:sp>
      </p:grpSp>
      <p:grpSp>
        <p:nvGrpSpPr>
          <p:cNvPr id="306" name="Google Shape;306;p29"/>
          <p:cNvGrpSpPr/>
          <p:nvPr/>
        </p:nvGrpSpPr>
        <p:grpSpPr>
          <a:xfrm>
            <a:off x="6638325" y="1441013"/>
            <a:ext cx="1792500" cy="882613"/>
            <a:chOff x="6638325" y="1441013"/>
            <a:chExt cx="1792500" cy="882613"/>
          </a:xfrm>
        </p:grpSpPr>
        <p:sp>
          <p:nvSpPr>
            <p:cNvPr id="307" name="Google Shape;307;p29"/>
            <p:cNvSpPr txBox="1"/>
            <p:nvPr/>
          </p:nvSpPr>
          <p:spPr>
            <a:xfrm flipH="1">
              <a:off x="6638325" y="1828925"/>
              <a:ext cx="1792500" cy="494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lang="fa-IR" sz="1050" dirty="0">
                  <a:solidFill>
                    <a:srgbClr val="16191F"/>
                  </a:solidFill>
                  <a:latin typeface="Vazir" panose="020B0603030804020204" pitchFamily="34" charset="-78"/>
                  <a:cs typeface="Vazir" panose="020B0603030804020204" pitchFamily="34" charset="-78"/>
                </a:rPr>
                <a:t>فروشگاه مینارو ارائه دهنده انواع فایل های کاربردی</a:t>
              </a:r>
              <a:endParaRPr sz="1050" dirty="0">
                <a:solidFill>
                  <a:srgbClr val="000000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247" name="Google Shape;247;p29"/>
            <p:cNvSpPr txBox="1"/>
            <p:nvPr/>
          </p:nvSpPr>
          <p:spPr>
            <a:xfrm>
              <a:off x="6638325" y="1441013"/>
              <a:ext cx="1792500" cy="387900"/>
            </a:xfrm>
            <a:prstGeom prst="rect">
              <a:avLst/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fa-IR" sz="1200" b="1" dirty="0">
                  <a:solidFill>
                    <a:schemeClr val="accent2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تیتر عنوان را وارد نمایید</a:t>
              </a:r>
              <a:endParaRPr sz="1200" b="1" dirty="0">
                <a:solidFill>
                  <a:schemeClr val="accent2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endParaRPr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8B2E7321-0D2B-A45B-EB38-F86519147DAA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" name="Google Shape;313;p30"/>
          <p:cNvSpPr/>
          <p:nvPr/>
        </p:nvSpPr>
        <p:spPr>
          <a:xfrm>
            <a:off x="1048117" y="1678738"/>
            <a:ext cx="1051441" cy="1941845"/>
          </a:xfrm>
          <a:custGeom>
            <a:avLst/>
            <a:gdLst/>
            <a:ahLst/>
            <a:cxnLst/>
            <a:rect l="l" t="t" r="r" b="b"/>
            <a:pathLst>
              <a:path w="7169" h="13240" extrusionOk="0">
                <a:moveTo>
                  <a:pt x="4954" y="138"/>
                </a:moveTo>
                <a:cubicBezTo>
                  <a:pt x="5045" y="138"/>
                  <a:pt x="5114" y="206"/>
                  <a:pt x="5114" y="275"/>
                </a:cubicBezTo>
                <a:cubicBezTo>
                  <a:pt x="5114" y="366"/>
                  <a:pt x="5045" y="435"/>
                  <a:pt x="4954" y="435"/>
                </a:cubicBezTo>
                <a:lnTo>
                  <a:pt x="4794" y="435"/>
                </a:lnTo>
                <a:cubicBezTo>
                  <a:pt x="4749" y="435"/>
                  <a:pt x="4703" y="457"/>
                  <a:pt x="4703" y="503"/>
                </a:cubicBezTo>
                <a:lnTo>
                  <a:pt x="4703" y="6369"/>
                </a:lnTo>
                <a:cubicBezTo>
                  <a:pt x="4703" y="6392"/>
                  <a:pt x="4726" y="6415"/>
                  <a:pt x="4771" y="6438"/>
                </a:cubicBezTo>
                <a:cubicBezTo>
                  <a:pt x="5570" y="6734"/>
                  <a:pt x="6232" y="7305"/>
                  <a:pt x="6620" y="8058"/>
                </a:cubicBezTo>
                <a:cubicBezTo>
                  <a:pt x="6894" y="8560"/>
                  <a:pt x="7031" y="9108"/>
                  <a:pt x="7031" y="9656"/>
                </a:cubicBezTo>
                <a:cubicBezTo>
                  <a:pt x="7031" y="11551"/>
                  <a:pt x="5479" y="13103"/>
                  <a:pt x="3584" y="13103"/>
                </a:cubicBezTo>
                <a:cubicBezTo>
                  <a:pt x="1690" y="13103"/>
                  <a:pt x="161" y="11551"/>
                  <a:pt x="161" y="9656"/>
                </a:cubicBezTo>
                <a:cubicBezTo>
                  <a:pt x="161" y="9108"/>
                  <a:pt x="298" y="8560"/>
                  <a:pt x="549" y="8058"/>
                </a:cubicBezTo>
                <a:cubicBezTo>
                  <a:pt x="960" y="7282"/>
                  <a:pt x="1690" y="6666"/>
                  <a:pt x="2535" y="6392"/>
                </a:cubicBezTo>
                <a:cubicBezTo>
                  <a:pt x="2557" y="6392"/>
                  <a:pt x="2580" y="6346"/>
                  <a:pt x="2580" y="6324"/>
                </a:cubicBezTo>
                <a:lnTo>
                  <a:pt x="2580" y="503"/>
                </a:lnTo>
                <a:cubicBezTo>
                  <a:pt x="2580" y="457"/>
                  <a:pt x="2557" y="435"/>
                  <a:pt x="2512" y="435"/>
                </a:cubicBezTo>
                <a:lnTo>
                  <a:pt x="2306" y="435"/>
                </a:lnTo>
                <a:cubicBezTo>
                  <a:pt x="2215" y="435"/>
                  <a:pt x="2169" y="366"/>
                  <a:pt x="2169" y="275"/>
                </a:cubicBezTo>
                <a:cubicBezTo>
                  <a:pt x="2169" y="206"/>
                  <a:pt x="2215" y="138"/>
                  <a:pt x="2306" y="138"/>
                </a:cubicBezTo>
                <a:close/>
                <a:moveTo>
                  <a:pt x="2306" y="1"/>
                </a:moveTo>
                <a:cubicBezTo>
                  <a:pt x="2146" y="1"/>
                  <a:pt x="2010" y="115"/>
                  <a:pt x="2010" y="275"/>
                </a:cubicBezTo>
                <a:cubicBezTo>
                  <a:pt x="2010" y="435"/>
                  <a:pt x="2146" y="572"/>
                  <a:pt x="2306" y="572"/>
                </a:cubicBezTo>
                <a:lnTo>
                  <a:pt x="2443" y="572"/>
                </a:lnTo>
                <a:lnTo>
                  <a:pt x="2443" y="6278"/>
                </a:lnTo>
                <a:cubicBezTo>
                  <a:pt x="1576" y="6575"/>
                  <a:pt x="845" y="7191"/>
                  <a:pt x="412" y="7990"/>
                </a:cubicBezTo>
                <a:cubicBezTo>
                  <a:pt x="138" y="8515"/>
                  <a:pt x="1" y="9085"/>
                  <a:pt x="1" y="9656"/>
                </a:cubicBezTo>
                <a:cubicBezTo>
                  <a:pt x="1" y="11642"/>
                  <a:pt x="1622" y="13240"/>
                  <a:pt x="3584" y="13240"/>
                </a:cubicBezTo>
                <a:cubicBezTo>
                  <a:pt x="5570" y="13240"/>
                  <a:pt x="7168" y="11642"/>
                  <a:pt x="7168" y="9656"/>
                </a:cubicBezTo>
                <a:cubicBezTo>
                  <a:pt x="7168" y="9085"/>
                  <a:pt x="7031" y="8515"/>
                  <a:pt x="6757" y="7990"/>
                </a:cubicBezTo>
                <a:cubicBezTo>
                  <a:pt x="6346" y="7214"/>
                  <a:pt x="5684" y="6620"/>
                  <a:pt x="4863" y="6324"/>
                </a:cubicBezTo>
                <a:lnTo>
                  <a:pt x="4863" y="572"/>
                </a:lnTo>
                <a:lnTo>
                  <a:pt x="4954" y="572"/>
                </a:lnTo>
                <a:cubicBezTo>
                  <a:pt x="5114" y="572"/>
                  <a:pt x="5251" y="435"/>
                  <a:pt x="5251" y="275"/>
                </a:cubicBezTo>
                <a:cubicBezTo>
                  <a:pt x="5251" y="115"/>
                  <a:pt x="5114" y="1"/>
                  <a:pt x="4954" y="1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14" name="Google Shape;314;p30"/>
          <p:cNvSpPr/>
          <p:nvPr/>
        </p:nvSpPr>
        <p:spPr>
          <a:xfrm flipH="1">
            <a:off x="1093992" y="2612713"/>
            <a:ext cx="959700" cy="959700"/>
          </a:xfrm>
          <a:prstGeom prst="pie">
            <a:avLst>
              <a:gd name="adj1" fmla="val 0"/>
              <a:gd name="adj2" fmla="val 16200000"/>
            </a:avLst>
          </a:prstGeom>
          <a:solidFill>
            <a:schemeClr val="accent3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15" name="Google Shape;315;p30"/>
          <p:cNvSpPr/>
          <p:nvPr/>
        </p:nvSpPr>
        <p:spPr>
          <a:xfrm>
            <a:off x="3001017" y="1678738"/>
            <a:ext cx="1051441" cy="1941845"/>
          </a:xfrm>
          <a:custGeom>
            <a:avLst/>
            <a:gdLst/>
            <a:ahLst/>
            <a:cxnLst/>
            <a:rect l="l" t="t" r="r" b="b"/>
            <a:pathLst>
              <a:path w="7169" h="13240" extrusionOk="0">
                <a:moveTo>
                  <a:pt x="4954" y="138"/>
                </a:moveTo>
                <a:cubicBezTo>
                  <a:pt x="5045" y="138"/>
                  <a:pt x="5114" y="206"/>
                  <a:pt x="5114" y="275"/>
                </a:cubicBezTo>
                <a:cubicBezTo>
                  <a:pt x="5114" y="366"/>
                  <a:pt x="5045" y="435"/>
                  <a:pt x="4954" y="435"/>
                </a:cubicBezTo>
                <a:lnTo>
                  <a:pt x="4794" y="435"/>
                </a:lnTo>
                <a:cubicBezTo>
                  <a:pt x="4749" y="435"/>
                  <a:pt x="4703" y="457"/>
                  <a:pt x="4703" y="503"/>
                </a:cubicBezTo>
                <a:lnTo>
                  <a:pt x="4703" y="6369"/>
                </a:lnTo>
                <a:cubicBezTo>
                  <a:pt x="4703" y="6392"/>
                  <a:pt x="4726" y="6415"/>
                  <a:pt x="4771" y="6438"/>
                </a:cubicBezTo>
                <a:cubicBezTo>
                  <a:pt x="5570" y="6734"/>
                  <a:pt x="6232" y="7305"/>
                  <a:pt x="6620" y="8058"/>
                </a:cubicBezTo>
                <a:cubicBezTo>
                  <a:pt x="6894" y="8560"/>
                  <a:pt x="7031" y="9108"/>
                  <a:pt x="7031" y="9656"/>
                </a:cubicBezTo>
                <a:cubicBezTo>
                  <a:pt x="7031" y="11551"/>
                  <a:pt x="5479" y="13103"/>
                  <a:pt x="3584" y="13103"/>
                </a:cubicBezTo>
                <a:cubicBezTo>
                  <a:pt x="1690" y="13103"/>
                  <a:pt x="161" y="11551"/>
                  <a:pt x="161" y="9656"/>
                </a:cubicBezTo>
                <a:cubicBezTo>
                  <a:pt x="161" y="9108"/>
                  <a:pt x="298" y="8560"/>
                  <a:pt x="549" y="8058"/>
                </a:cubicBezTo>
                <a:cubicBezTo>
                  <a:pt x="960" y="7282"/>
                  <a:pt x="1690" y="6666"/>
                  <a:pt x="2535" y="6392"/>
                </a:cubicBezTo>
                <a:cubicBezTo>
                  <a:pt x="2557" y="6392"/>
                  <a:pt x="2580" y="6346"/>
                  <a:pt x="2580" y="6324"/>
                </a:cubicBezTo>
                <a:lnTo>
                  <a:pt x="2580" y="503"/>
                </a:lnTo>
                <a:cubicBezTo>
                  <a:pt x="2580" y="457"/>
                  <a:pt x="2557" y="435"/>
                  <a:pt x="2512" y="435"/>
                </a:cubicBezTo>
                <a:lnTo>
                  <a:pt x="2306" y="435"/>
                </a:lnTo>
                <a:cubicBezTo>
                  <a:pt x="2215" y="435"/>
                  <a:pt x="2169" y="366"/>
                  <a:pt x="2169" y="275"/>
                </a:cubicBezTo>
                <a:cubicBezTo>
                  <a:pt x="2169" y="206"/>
                  <a:pt x="2215" y="138"/>
                  <a:pt x="2306" y="138"/>
                </a:cubicBezTo>
                <a:close/>
                <a:moveTo>
                  <a:pt x="2306" y="1"/>
                </a:moveTo>
                <a:cubicBezTo>
                  <a:pt x="2146" y="1"/>
                  <a:pt x="2010" y="115"/>
                  <a:pt x="2010" y="275"/>
                </a:cubicBezTo>
                <a:cubicBezTo>
                  <a:pt x="2010" y="435"/>
                  <a:pt x="2146" y="572"/>
                  <a:pt x="2306" y="572"/>
                </a:cubicBezTo>
                <a:lnTo>
                  <a:pt x="2443" y="572"/>
                </a:lnTo>
                <a:lnTo>
                  <a:pt x="2443" y="6278"/>
                </a:lnTo>
                <a:cubicBezTo>
                  <a:pt x="1576" y="6575"/>
                  <a:pt x="845" y="7191"/>
                  <a:pt x="412" y="7990"/>
                </a:cubicBezTo>
                <a:cubicBezTo>
                  <a:pt x="138" y="8515"/>
                  <a:pt x="1" y="9085"/>
                  <a:pt x="1" y="9656"/>
                </a:cubicBezTo>
                <a:cubicBezTo>
                  <a:pt x="1" y="11642"/>
                  <a:pt x="1622" y="13240"/>
                  <a:pt x="3584" y="13240"/>
                </a:cubicBezTo>
                <a:cubicBezTo>
                  <a:pt x="5570" y="13240"/>
                  <a:pt x="7168" y="11642"/>
                  <a:pt x="7168" y="9656"/>
                </a:cubicBezTo>
                <a:cubicBezTo>
                  <a:pt x="7168" y="9085"/>
                  <a:pt x="7031" y="8515"/>
                  <a:pt x="6757" y="7990"/>
                </a:cubicBezTo>
                <a:cubicBezTo>
                  <a:pt x="6346" y="7214"/>
                  <a:pt x="5684" y="6620"/>
                  <a:pt x="4863" y="6324"/>
                </a:cubicBezTo>
                <a:lnTo>
                  <a:pt x="4863" y="572"/>
                </a:lnTo>
                <a:lnTo>
                  <a:pt x="4954" y="572"/>
                </a:lnTo>
                <a:cubicBezTo>
                  <a:pt x="5114" y="572"/>
                  <a:pt x="5251" y="435"/>
                  <a:pt x="5251" y="275"/>
                </a:cubicBezTo>
                <a:cubicBezTo>
                  <a:pt x="5251" y="115"/>
                  <a:pt x="5114" y="1"/>
                  <a:pt x="4954" y="1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16" name="Google Shape;316;p30"/>
          <p:cNvSpPr/>
          <p:nvPr/>
        </p:nvSpPr>
        <p:spPr>
          <a:xfrm flipH="1">
            <a:off x="3046892" y="2612713"/>
            <a:ext cx="959700" cy="959700"/>
          </a:xfrm>
          <a:prstGeom prst="pie">
            <a:avLst>
              <a:gd name="adj1" fmla="val 5381240"/>
              <a:gd name="adj2" fmla="val 16200000"/>
            </a:avLst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17" name="Google Shape;317;p30"/>
          <p:cNvSpPr/>
          <p:nvPr/>
        </p:nvSpPr>
        <p:spPr>
          <a:xfrm>
            <a:off x="4999792" y="1678738"/>
            <a:ext cx="1051441" cy="1941845"/>
          </a:xfrm>
          <a:custGeom>
            <a:avLst/>
            <a:gdLst/>
            <a:ahLst/>
            <a:cxnLst/>
            <a:rect l="l" t="t" r="r" b="b"/>
            <a:pathLst>
              <a:path w="7169" h="13240" extrusionOk="0">
                <a:moveTo>
                  <a:pt x="4954" y="138"/>
                </a:moveTo>
                <a:cubicBezTo>
                  <a:pt x="5045" y="138"/>
                  <a:pt x="5114" y="206"/>
                  <a:pt x="5114" y="275"/>
                </a:cubicBezTo>
                <a:cubicBezTo>
                  <a:pt x="5114" y="366"/>
                  <a:pt x="5045" y="435"/>
                  <a:pt x="4954" y="435"/>
                </a:cubicBezTo>
                <a:lnTo>
                  <a:pt x="4794" y="435"/>
                </a:lnTo>
                <a:cubicBezTo>
                  <a:pt x="4749" y="435"/>
                  <a:pt x="4703" y="457"/>
                  <a:pt x="4703" y="503"/>
                </a:cubicBezTo>
                <a:lnTo>
                  <a:pt x="4703" y="6369"/>
                </a:lnTo>
                <a:cubicBezTo>
                  <a:pt x="4703" y="6392"/>
                  <a:pt x="4726" y="6415"/>
                  <a:pt x="4771" y="6438"/>
                </a:cubicBezTo>
                <a:cubicBezTo>
                  <a:pt x="5570" y="6734"/>
                  <a:pt x="6232" y="7305"/>
                  <a:pt x="6620" y="8058"/>
                </a:cubicBezTo>
                <a:cubicBezTo>
                  <a:pt x="6894" y="8560"/>
                  <a:pt x="7031" y="9108"/>
                  <a:pt x="7031" y="9656"/>
                </a:cubicBezTo>
                <a:cubicBezTo>
                  <a:pt x="7031" y="11551"/>
                  <a:pt x="5479" y="13103"/>
                  <a:pt x="3584" y="13103"/>
                </a:cubicBezTo>
                <a:cubicBezTo>
                  <a:pt x="1690" y="13103"/>
                  <a:pt x="161" y="11551"/>
                  <a:pt x="161" y="9656"/>
                </a:cubicBezTo>
                <a:cubicBezTo>
                  <a:pt x="161" y="9108"/>
                  <a:pt x="298" y="8560"/>
                  <a:pt x="549" y="8058"/>
                </a:cubicBezTo>
                <a:cubicBezTo>
                  <a:pt x="960" y="7282"/>
                  <a:pt x="1690" y="6666"/>
                  <a:pt x="2535" y="6392"/>
                </a:cubicBezTo>
                <a:cubicBezTo>
                  <a:pt x="2557" y="6392"/>
                  <a:pt x="2580" y="6346"/>
                  <a:pt x="2580" y="6324"/>
                </a:cubicBezTo>
                <a:lnTo>
                  <a:pt x="2580" y="503"/>
                </a:lnTo>
                <a:cubicBezTo>
                  <a:pt x="2580" y="457"/>
                  <a:pt x="2557" y="435"/>
                  <a:pt x="2512" y="435"/>
                </a:cubicBezTo>
                <a:lnTo>
                  <a:pt x="2306" y="435"/>
                </a:lnTo>
                <a:cubicBezTo>
                  <a:pt x="2215" y="435"/>
                  <a:pt x="2169" y="366"/>
                  <a:pt x="2169" y="275"/>
                </a:cubicBezTo>
                <a:cubicBezTo>
                  <a:pt x="2169" y="206"/>
                  <a:pt x="2215" y="138"/>
                  <a:pt x="2306" y="138"/>
                </a:cubicBezTo>
                <a:close/>
                <a:moveTo>
                  <a:pt x="2306" y="1"/>
                </a:moveTo>
                <a:cubicBezTo>
                  <a:pt x="2146" y="1"/>
                  <a:pt x="2010" y="115"/>
                  <a:pt x="2010" y="275"/>
                </a:cubicBezTo>
                <a:cubicBezTo>
                  <a:pt x="2010" y="435"/>
                  <a:pt x="2146" y="572"/>
                  <a:pt x="2306" y="572"/>
                </a:cubicBezTo>
                <a:lnTo>
                  <a:pt x="2443" y="572"/>
                </a:lnTo>
                <a:lnTo>
                  <a:pt x="2443" y="6278"/>
                </a:lnTo>
                <a:cubicBezTo>
                  <a:pt x="1576" y="6575"/>
                  <a:pt x="845" y="7191"/>
                  <a:pt x="412" y="7990"/>
                </a:cubicBezTo>
                <a:cubicBezTo>
                  <a:pt x="138" y="8515"/>
                  <a:pt x="1" y="9085"/>
                  <a:pt x="1" y="9656"/>
                </a:cubicBezTo>
                <a:cubicBezTo>
                  <a:pt x="1" y="11642"/>
                  <a:pt x="1622" y="13240"/>
                  <a:pt x="3584" y="13240"/>
                </a:cubicBezTo>
                <a:cubicBezTo>
                  <a:pt x="5570" y="13240"/>
                  <a:pt x="7168" y="11642"/>
                  <a:pt x="7168" y="9656"/>
                </a:cubicBezTo>
                <a:cubicBezTo>
                  <a:pt x="7168" y="9085"/>
                  <a:pt x="7031" y="8515"/>
                  <a:pt x="6757" y="7990"/>
                </a:cubicBezTo>
                <a:cubicBezTo>
                  <a:pt x="6346" y="7214"/>
                  <a:pt x="5684" y="6620"/>
                  <a:pt x="4863" y="6324"/>
                </a:cubicBezTo>
                <a:lnTo>
                  <a:pt x="4863" y="572"/>
                </a:lnTo>
                <a:lnTo>
                  <a:pt x="4954" y="572"/>
                </a:lnTo>
                <a:cubicBezTo>
                  <a:pt x="5114" y="572"/>
                  <a:pt x="5251" y="435"/>
                  <a:pt x="5251" y="275"/>
                </a:cubicBezTo>
                <a:cubicBezTo>
                  <a:pt x="5251" y="115"/>
                  <a:pt x="5114" y="1"/>
                  <a:pt x="4954" y="1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18" name="Google Shape;318;p30"/>
          <p:cNvSpPr/>
          <p:nvPr/>
        </p:nvSpPr>
        <p:spPr>
          <a:xfrm flipH="1">
            <a:off x="5045667" y="2612713"/>
            <a:ext cx="959700" cy="959700"/>
          </a:xfrm>
          <a:prstGeom prst="pie">
            <a:avLst>
              <a:gd name="adj1" fmla="val 10810339"/>
              <a:gd name="adj2" fmla="val 16200000"/>
            </a:avLst>
          </a:prstGeom>
          <a:solidFill>
            <a:schemeClr val="dk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19" name="Google Shape;319;p30"/>
          <p:cNvSpPr/>
          <p:nvPr/>
        </p:nvSpPr>
        <p:spPr>
          <a:xfrm>
            <a:off x="7044442" y="1678738"/>
            <a:ext cx="1051441" cy="1941845"/>
          </a:xfrm>
          <a:custGeom>
            <a:avLst/>
            <a:gdLst/>
            <a:ahLst/>
            <a:cxnLst/>
            <a:rect l="l" t="t" r="r" b="b"/>
            <a:pathLst>
              <a:path w="7169" h="13240" extrusionOk="0">
                <a:moveTo>
                  <a:pt x="4954" y="138"/>
                </a:moveTo>
                <a:cubicBezTo>
                  <a:pt x="5045" y="138"/>
                  <a:pt x="5114" y="206"/>
                  <a:pt x="5114" y="275"/>
                </a:cubicBezTo>
                <a:cubicBezTo>
                  <a:pt x="5114" y="366"/>
                  <a:pt x="5045" y="435"/>
                  <a:pt x="4954" y="435"/>
                </a:cubicBezTo>
                <a:lnTo>
                  <a:pt x="4794" y="435"/>
                </a:lnTo>
                <a:cubicBezTo>
                  <a:pt x="4749" y="435"/>
                  <a:pt x="4703" y="457"/>
                  <a:pt x="4703" y="503"/>
                </a:cubicBezTo>
                <a:lnTo>
                  <a:pt x="4703" y="6369"/>
                </a:lnTo>
                <a:cubicBezTo>
                  <a:pt x="4703" y="6392"/>
                  <a:pt x="4726" y="6415"/>
                  <a:pt x="4771" y="6438"/>
                </a:cubicBezTo>
                <a:cubicBezTo>
                  <a:pt x="5570" y="6734"/>
                  <a:pt x="6232" y="7305"/>
                  <a:pt x="6620" y="8058"/>
                </a:cubicBezTo>
                <a:cubicBezTo>
                  <a:pt x="6894" y="8560"/>
                  <a:pt x="7031" y="9108"/>
                  <a:pt x="7031" y="9656"/>
                </a:cubicBezTo>
                <a:cubicBezTo>
                  <a:pt x="7031" y="11551"/>
                  <a:pt x="5479" y="13103"/>
                  <a:pt x="3584" y="13103"/>
                </a:cubicBezTo>
                <a:cubicBezTo>
                  <a:pt x="1690" y="13103"/>
                  <a:pt x="161" y="11551"/>
                  <a:pt x="161" y="9656"/>
                </a:cubicBezTo>
                <a:cubicBezTo>
                  <a:pt x="161" y="9108"/>
                  <a:pt x="298" y="8560"/>
                  <a:pt x="549" y="8058"/>
                </a:cubicBezTo>
                <a:cubicBezTo>
                  <a:pt x="960" y="7282"/>
                  <a:pt x="1690" y="6666"/>
                  <a:pt x="2535" y="6392"/>
                </a:cubicBezTo>
                <a:cubicBezTo>
                  <a:pt x="2557" y="6392"/>
                  <a:pt x="2580" y="6346"/>
                  <a:pt x="2580" y="6324"/>
                </a:cubicBezTo>
                <a:lnTo>
                  <a:pt x="2580" y="503"/>
                </a:lnTo>
                <a:cubicBezTo>
                  <a:pt x="2580" y="457"/>
                  <a:pt x="2557" y="435"/>
                  <a:pt x="2512" y="435"/>
                </a:cubicBezTo>
                <a:lnTo>
                  <a:pt x="2306" y="435"/>
                </a:lnTo>
                <a:cubicBezTo>
                  <a:pt x="2215" y="435"/>
                  <a:pt x="2169" y="366"/>
                  <a:pt x="2169" y="275"/>
                </a:cubicBezTo>
                <a:cubicBezTo>
                  <a:pt x="2169" y="206"/>
                  <a:pt x="2215" y="138"/>
                  <a:pt x="2306" y="138"/>
                </a:cubicBezTo>
                <a:close/>
                <a:moveTo>
                  <a:pt x="2306" y="1"/>
                </a:moveTo>
                <a:cubicBezTo>
                  <a:pt x="2146" y="1"/>
                  <a:pt x="2010" y="115"/>
                  <a:pt x="2010" y="275"/>
                </a:cubicBezTo>
                <a:cubicBezTo>
                  <a:pt x="2010" y="435"/>
                  <a:pt x="2146" y="572"/>
                  <a:pt x="2306" y="572"/>
                </a:cubicBezTo>
                <a:lnTo>
                  <a:pt x="2443" y="572"/>
                </a:lnTo>
                <a:lnTo>
                  <a:pt x="2443" y="6278"/>
                </a:lnTo>
                <a:cubicBezTo>
                  <a:pt x="1576" y="6575"/>
                  <a:pt x="845" y="7191"/>
                  <a:pt x="412" y="7990"/>
                </a:cubicBezTo>
                <a:cubicBezTo>
                  <a:pt x="138" y="8515"/>
                  <a:pt x="1" y="9085"/>
                  <a:pt x="1" y="9656"/>
                </a:cubicBezTo>
                <a:cubicBezTo>
                  <a:pt x="1" y="11642"/>
                  <a:pt x="1622" y="13240"/>
                  <a:pt x="3584" y="13240"/>
                </a:cubicBezTo>
                <a:cubicBezTo>
                  <a:pt x="5570" y="13240"/>
                  <a:pt x="7168" y="11642"/>
                  <a:pt x="7168" y="9656"/>
                </a:cubicBezTo>
                <a:cubicBezTo>
                  <a:pt x="7168" y="9085"/>
                  <a:pt x="7031" y="8515"/>
                  <a:pt x="6757" y="7990"/>
                </a:cubicBezTo>
                <a:cubicBezTo>
                  <a:pt x="6346" y="7214"/>
                  <a:pt x="5684" y="6620"/>
                  <a:pt x="4863" y="6324"/>
                </a:cubicBezTo>
                <a:lnTo>
                  <a:pt x="4863" y="572"/>
                </a:lnTo>
                <a:lnTo>
                  <a:pt x="4954" y="572"/>
                </a:lnTo>
                <a:cubicBezTo>
                  <a:pt x="5114" y="572"/>
                  <a:pt x="5251" y="435"/>
                  <a:pt x="5251" y="275"/>
                </a:cubicBezTo>
                <a:cubicBezTo>
                  <a:pt x="5251" y="115"/>
                  <a:pt x="5114" y="1"/>
                  <a:pt x="4954" y="1"/>
                </a:cubicBezTo>
                <a:close/>
              </a:path>
            </a:pathLst>
          </a:custGeom>
          <a:solidFill>
            <a:schemeClr val="dk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20" name="Google Shape;320;p30"/>
          <p:cNvSpPr/>
          <p:nvPr/>
        </p:nvSpPr>
        <p:spPr>
          <a:xfrm flipH="1">
            <a:off x="7090317" y="2612713"/>
            <a:ext cx="959700" cy="959700"/>
          </a:xfrm>
          <a:prstGeom prst="pie">
            <a:avLst>
              <a:gd name="adj1" fmla="val 17924996"/>
              <a:gd name="adj2" fmla="val 16200000"/>
            </a:avLst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24" name="Google Shape;324;p30"/>
          <p:cNvSpPr txBox="1"/>
          <p:nvPr/>
        </p:nvSpPr>
        <p:spPr>
          <a:xfrm flipH="1">
            <a:off x="718640" y="1125775"/>
            <a:ext cx="1710000" cy="377700"/>
          </a:xfrm>
          <a:prstGeom prst="rect">
            <a:avLst/>
          </a:prstGeom>
          <a:noFill/>
          <a:ln w="19050" cap="flat" cmpd="sng">
            <a:solidFill>
              <a:schemeClr val="accent3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 b="1" dirty="0">
                <a:solidFill>
                  <a:schemeClr val="accent3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rPr>
              <a:t>75%</a:t>
            </a:r>
            <a:endParaRPr sz="2000" b="1" dirty="0">
              <a:solidFill>
                <a:schemeClr val="accent3"/>
              </a:solidFill>
              <a:latin typeface="Shabnam" panose="020B0603030804020204" pitchFamily="34" charset="-78"/>
              <a:ea typeface="Fira Sans Extra Condensed"/>
              <a:cs typeface="Shabnam" panose="020B0603030804020204" pitchFamily="34" charset="-78"/>
              <a:sym typeface="Fira Sans Extra Condensed"/>
            </a:endParaRPr>
          </a:p>
        </p:txBody>
      </p:sp>
      <p:sp>
        <p:nvSpPr>
          <p:cNvPr id="328" name="Google Shape;328;p30"/>
          <p:cNvSpPr txBox="1"/>
          <p:nvPr/>
        </p:nvSpPr>
        <p:spPr>
          <a:xfrm flipH="1">
            <a:off x="2671540" y="1125775"/>
            <a:ext cx="1710000" cy="377700"/>
          </a:xfrm>
          <a:prstGeom prst="rect">
            <a:avLst/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en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  <a:sym typeface="Fira Sans Extra Condensed"/>
              </a:rPr>
              <a:t>50%</a:t>
            </a:r>
            <a:endParaRPr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  <a:sym typeface="Fira Sans Extra Condensed"/>
            </a:endParaRPr>
          </a:p>
        </p:txBody>
      </p:sp>
      <p:sp>
        <p:nvSpPr>
          <p:cNvPr id="332" name="Google Shape;332;p30"/>
          <p:cNvSpPr txBox="1"/>
          <p:nvPr/>
        </p:nvSpPr>
        <p:spPr>
          <a:xfrm flipH="1">
            <a:off x="4693240" y="1125775"/>
            <a:ext cx="1710000" cy="377700"/>
          </a:xfrm>
          <a:prstGeom prst="rect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en" sz="2000" b="1" dirty="0">
                <a:solidFill>
                  <a:srgbClr val="86C4DF"/>
                </a:solidFill>
                <a:latin typeface="Shabnam" panose="020B0603030804020204" pitchFamily="34" charset="-78"/>
                <a:cs typeface="Shabnam" panose="020B0603030804020204" pitchFamily="34" charset="-78"/>
                <a:sym typeface="Fira Sans Extra Condensed"/>
              </a:rPr>
              <a:t>25%</a:t>
            </a:r>
            <a:endParaRPr sz="2000" b="1" dirty="0">
              <a:solidFill>
                <a:srgbClr val="86C4DF"/>
              </a:solidFill>
              <a:latin typeface="Shabnam" panose="020B0603030804020204" pitchFamily="34" charset="-78"/>
              <a:cs typeface="Shabnam" panose="020B0603030804020204" pitchFamily="34" charset="-78"/>
              <a:sym typeface="Fira Sans Extra Condensed"/>
            </a:endParaRPr>
          </a:p>
        </p:txBody>
      </p:sp>
      <p:sp>
        <p:nvSpPr>
          <p:cNvPr id="336" name="Google Shape;336;p30"/>
          <p:cNvSpPr txBox="1"/>
          <p:nvPr/>
        </p:nvSpPr>
        <p:spPr>
          <a:xfrm flipH="1">
            <a:off x="6714940" y="1125775"/>
            <a:ext cx="1710000" cy="377700"/>
          </a:xfrm>
          <a:prstGeom prst="rect">
            <a:avLst/>
          </a:prstGeom>
          <a:noFill/>
          <a:ln w="19050" cap="flat" cmpd="sng">
            <a:solidFill>
              <a:schemeClr val="accent4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en" sz="2000" b="1" dirty="0">
                <a:solidFill>
                  <a:srgbClr val="6AA84F"/>
                </a:solidFill>
                <a:latin typeface="Shabnam" panose="020B0603030804020204" pitchFamily="34" charset="-78"/>
                <a:cs typeface="Shabnam" panose="020B0603030804020204" pitchFamily="34" charset="-78"/>
                <a:sym typeface="Fira Sans Extra Condensed"/>
              </a:rPr>
              <a:t>95%</a:t>
            </a:r>
            <a:endParaRPr sz="2000" b="1" dirty="0">
              <a:solidFill>
                <a:srgbClr val="6AA84F"/>
              </a:solidFill>
              <a:latin typeface="Shabnam" panose="020B0603030804020204" pitchFamily="34" charset="-78"/>
              <a:cs typeface="Shabnam" panose="020B0603030804020204" pitchFamily="34" charset="-78"/>
              <a:sym typeface="Fira Sans Extra Condensed"/>
            </a:endParaRP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B927D992-74C8-CC92-E237-EAC0865E867C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Google Shape;301;p29">
            <a:extLst>
              <a:ext uri="{FF2B5EF4-FFF2-40B4-BE49-F238E27FC236}">
                <a16:creationId xmlns:a16="http://schemas.microsoft.com/office/drawing/2014/main" id="{D7DBD0B0-23E1-1ECA-FBD7-3BF8C50110AE}"/>
              </a:ext>
            </a:extLst>
          </p:cNvPr>
          <p:cNvSpPr txBox="1"/>
          <p:nvPr/>
        </p:nvSpPr>
        <p:spPr>
          <a:xfrm flipH="1">
            <a:off x="490758" y="3795846"/>
            <a:ext cx="1980019" cy="959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>
              <a:lnSpc>
                <a:spcPct val="200000"/>
              </a:lnSpc>
              <a:buClr>
                <a:schemeClr val="dk1"/>
              </a:buClr>
              <a:buSzPts val="1100"/>
            </a:pPr>
            <a:r>
              <a: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fa-IR" sz="1050" dirty="0">
              <a:solidFill>
                <a:srgbClr val="16191F"/>
              </a:solidFill>
              <a:latin typeface="Vazir" panose="020B0603030804020204" pitchFamily="34" charset="-78"/>
              <a:cs typeface="Vazir" panose="020B0603030804020204" pitchFamily="34" charset="-78"/>
              <a:sym typeface="Roboto"/>
            </a:endParaRPr>
          </a:p>
        </p:txBody>
      </p:sp>
      <p:sp>
        <p:nvSpPr>
          <p:cNvPr id="4" name="Google Shape;301;p29">
            <a:extLst>
              <a:ext uri="{FF2B5EF4-FFF2-40B4-BE49-F238E27FC236}">
                <a16:creationId xmlns:a16="http://schemas.microsoft.com/office/drawing/2014/main" id="{894EFF57-2E0A-4FF0-92A3-F1D3B57806FD}"/>
              </a:ext>
            </a:extLst>
          </p:cNvPr>
          <p:cNvSpPr txBox="1"/>
          <p:nvPr/>
        </p:nvSpPr>
        <p:spPr>
          <a:xfrm flipH="1">
            <a:off x="2498183" y="3795846"/>
            <a:ext cx="1980019" cy="959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>
              <a:lnSpc>
                <a:spcPct val="200000"/>
              </a:lnSpc>
              <a:buClr>
                <a:schemeClr val="dk1"/>
              </a:buClr>
              <a:buSzPts val="1100"/>
            </a:pPr>
            <a:r>
              <a: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fa-IR" sz="1050" dirty="0">
              <a:solidFill>
                <a:srgbClr val="16191F"/>
              </a:solidFill>
              <a:latin typeface="Vazir" panose="020B0603030804020204" pitchFamily="34" charset="-78"/>
              <a:cs typeface="Vazir" panose="020B0603030804020204" pitchFamily="34" charset="-78"/>
              <a:sym typeface="Roboto"/>
            </a:endParaRPr>
          </a:p>
        </p:txBody>
      </p:sp>
      <p:sp>
        <p:nvSpPr>
          <p:cNvPr id="5" name="Google Shape;301;p29">
            <a:extLst>
              <a:ext uri="{FF2B5EF4-FFF2-40B4-BE49-F238E27FC236}">
                <a16:creationId xmlns:a16="http://schemas.microsoft.com/office/drawing/2014/main" id="{F2EBB116-C81E-EF08-0CE6-435F953AAEDF}"/>
              </a:ext>
            </a:extLst>
          </p:cNvPr>
          <p:cNvSpPr txBox="1"/>
          <p:nvPr/>
        </p:nvSpPr>
        <p:spPr>
          <a:xfrm flipH="1">
            <a:off x="4505608" y="3795846"/>
            <a:ext cx="1980019" cy="959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>
              <a:lnSpc>
                <a:spcPct val="200000"/>
              </a:lnSpc>
              <a:buClr>
                <a:schemeClr val="dk1"/>
              </a:buClr>
              <a:buSzPts val="1100"/>
            </a:pPr>
            <a:r>
              <a: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fa-IR" sz="1050" dirty="0">
              <a:solidFill>
                <a:srgbClr val="16191F"/>
              </a:solidFill>
              <a:latin typeface="Vazir" panose="020B0603030804020204" pitchFamily="34" charset="-78"/>
              <a:cs typeface="Vazir" panose="020B0603030804020204" pitchFamily="34" charset="-78"/>
              <a:sym typeface="Roboto"/>
            </a:endParaRPr>
          </a:p>
        </p:txBody>
      </p:sp>
      <p:sp>
        <p:nvSpPr>
          <p:cNvPr id="6" name="Google Shape;301;p29">
            <a:extLst>
              <a:ext uri="{FF2B5EF4-FFF2-40B4-BE49-F238E27FC236}">
                <a16:creationId xmlns:a16="http://schemas.microsoft.com/office/drawing/2014/main" id="{87675ECE-2BAC-AEFF-402A-68B581A25860}"/>
              </a:ext>
            </a:extLst>
          </p:cNvPr>
          <p:cNvSpPr txBox="1"/>
          <p:nvPr/>
        </p:nvSpPr>
        <p:spPr>
          <a:xfrm flipH="1">
            <a:off x="6513032" y="3795846"/>
            <a:ext cx="1980019" cy="959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>
              <a:lnSpc>
                <a:spcPct val="200000"/>
              </a:lnSpc>
              <a:buClr>
                <a:schemeClr val="dk1"/>
              </a:buClr>
              <a:buSzPts val="1100"/>
            </a:pPr>
            <a:r>
              <a:rPr lang="fa-IR" sz="105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endParaRPr lang="fa-IR" sz="1050" dirty="0">
              <a:solidFill>
                <a:srgbClr val="16191F"/>
              </a:solidFill>
              <a:latin typeface="Vazir" panose="020B0603030804020204" pitchFamily="34" charset="-78"/>
              <a:cs typeface="Vazir" panose="020B0603030804020204" pitchFamily="34" charset="-78"/>
              <a:sym typeface="Robot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3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3" name="Google Shape;343;p31"/>
          <p:cNvGrpSpPr/>
          <p:nvPr/>
        </p:nvGrpSpPr>
        <p:grpSpPr>
          <a:xfrm>
            <a:off x="277076" y="1178719"/>
            <a:ext cx="3652114" cy="3276824"/>
            <a:chOff x="720000" y="1523250"/>
            <a:chExt cx="3433016" cy="3080240"/>
          </a:xfrm>
        </p:grpSpPr>
        <p:sp>
          <p:nvSpPr>
            <p:cNvPr id="344" name="Google Shape;344;p31"/>
            <p:cNvSpPr/>
            <p:nvPr/>
          </p:nvSpPr>
          <p:spPr>
            <a:xfrm>
              <a:off x="2436913" y="2484735"/>
              <a:ext cx="279814" cy="877559"/>
            </a:xfrm>
            <a:custGeom>
              <a:avLst/>
              <a:gdLst/>
              <a:ahLst/>
              <a:cxnLst/>
              <a:rect l="l" t="t" r="r" b="b"/>
              <a:pathLst>
                <a:path w="7693" h="24127" extrusionOk="0">
                  <a:moveTo>
                    <a:pt x="7692" y="1"/>
                  </a:moveTo>
                  <a:cubicBezTo>
                    <a:pt x="7282" y="183"/>
                    <a:pt x="6825" y="320"/>
                    <a:pt x="6277" y="457"/>
                  </a:cubicBezTo>
                  <a:cubicBezTo>
                    <a:pt x="5547" y="617"/>
                    <a:pt x="4634" y="708"/>
                    <a:pt x="3561" y="708"/>
                  </a:cubicBezTo>
                  <a:cubicBezTo>
                    <a:pt x="2465" y="708"/>
                    <a:pt x="1598" y="617"/>
                    <a:pt x="868" y="434"/>
                  </a:cubicBezTo>
                  <a:cubicBezTo>
                    <a:pt x="548" y="366"/>
                    <a:pt x="251" y="275"/>
                    <a:pt x="0" y="183"/>
                  </a:cubicBezTo>
                  <a:lnTo>
                    <a:pt x="0" y="20292"/>
                  </a:lnTo>
                  <a:cubicBezTo>
                    <a:pt x="0" y="22392"/>
                    <a:pt x="1712" y="24127"/>
                    <a:pt x="3835" y="24127"/>
                  </a:cubicBezTo>
                  <a:cubicBezTo>
                    <a:pt x="5958" y="24127"/>
                    <a:pt x="7692" y="22392"/>
                    <a:pt x="7692" y="20292"/>
                  </a:cubicBezTo>
                  <a:lnTo>
                    <a:pt x="7692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5" name="Google Shape;345;p31"/>
            <p:cNvSpPr/>
            <p:nvPr/>
          </p:nvSpPr>
          <p:spPr>
            <a:xfrm>
              <a:off x="2428620" y="2476733"/>
              <a:ext cx="295563" cy="893054"/>
            </a:xfrm>
            <a:custGeom>
              <a:avLst/>
              <a:gdLst/>
              <a:ahLst/>
              <a:cxnLst/>
              <a:rect l="l" t="t" r="r" b="b"/>
              <a:pathLst>
                <a:path w="8126" h="24553" extrusionOk="0">
                  <a:moveTo>
                    <a:pt x="7692" y="540"/>
                  </a:moveTo>
                  <a:lnTo>
                    <a:pt x="7692" y="20512"/>
                  </a:lnTo>
                  <a:cubicBezTo>
                    <a:pt x="7692" y="22521"/>
                    <a:pt x="6072" y="24141"/>
                    <a:pt x="4063" y="24141"/>
                  </a:cubicBezTo>
                  <a:cubicBezTo>
                    <a:pt x="2054" y="24141"/>
                    <a:pt x="434" y="22521"/>
                    <a:pt x="434" y="20512"/>
                  </a:cubicBezTo>
                  <a:lnTo>
                    <a:pt x="434" y="700"/>
                  </a:lnTo>
                  <a:cubicBezTo>
                    <a:pt x="639" y="768"/>
                    <a:pt x="845" y="814"/>
                    <a:pt x="1050" y="860"/>
                  </a:cubicBezTo>
                  <a:cubicBezTo>
                    <a:pt x="1826" y="1042"/>
                    <a:pt x="2762" y="1134"/>
                    <a:pt x="3789" y="1134"/>
                  </a:cubicBezTo>
                  <a:cubicBezTo>
                    <a:pt x="4816" y="1134"/>
                    <a:pt x="5729" y="1065"/>
                    <a:pt x="6551" y="883"/>
                  </a:cubicBezTo>
                  <a:cubicBezTo>
                    <a:pt x="6962" y="791"/>
                    <a:pt x="7350" y="677"/>
                    <a:pt x="7692" y="540"/>
                  </a:cubicBezTo>
                  <a:close/>
                  <a:moveTo>
                    <a:pt x="7914" y="0"/>
                  </a:moveTo>
                  <a:cubicBezTo>
                    <a:pt x="7886" y="0"/>
                    <a:pt x="7857" y="6"/>
                    <a:pt x="7829" y="15"/>
                  </a:cubicBezTo>
                  <a:cubicBezTo>
                    <a:pt x="7418" y="198"/>
                    <a:pt x="6962" y="358"/>
                    <a:pt x="6460" y="472"/>
                  </a:cubicBezTo>
                  <a:cubicBezTo>
                    <a:pt x="5684" y="631"/>
                    <a:pt x="4771" y="723"/>
                    <a:pt x="3789" y="723"/>
                  </a:cubicBezTo>
                  <a:cubicBezTo>
                    <a:pt x="2785" y="723"/>
                    <a:pt x="1895" y="631"/>
                    <a:pt x="1141" y="449"/>
                  </a:cubicBezTo>
                  <a:cubicBezTo>
                    <a:pt x="845" y="380"/>
                    <a:pt x="571" y="312"/>
                    <a:pt x="297" y="198"/>
                  </a:cubicBezTo>
                  <a:cubicBezTo>
                    <a:pt x="268" y="188"/>
                    <a:pt x="240" y="183"/>
                    <a:pt x="212" y="183"/>
                  </a:cubicBezTo>
                  <a:cubicBezTo>
                    <a:pt x="172" y="183"/>
                    <a:pt x="131" y="194"/>
                    <a:pt x="91" y="221"/>
                  </a:cubicBezTo>
                  <a:cubicBezTo>
                    <a:pt x="46" y="266"/>
                    <a:pt x="0" y="335"/>
                    <a:pt x="0" y="403"/>
                  </a:cubicBezTo>
                  <a:lnTo>
                    <a:pt x="0" y="20512"/>
                  </a:lnTo>
                  <a:cubicBezTo>
                    <a:pt x="0" y="22749"/>
                    <a:pt x="1826" y="24552"/>
                    <a:pt x="4063" y="24552"/>
                  </a:cubicBezTo>
                  <a:cubicBezTo>
                    <a:pt x="6300" y="24552"/>
                    <a:pt x="8126" y="22749"/>
                    <a:pt x="8126" y="20512"/>
                  </a:cubicBezTo>
                  <a:lnTo>
                    <a:pt x="8126" y="221"/>
                  </a:lnTo>
                  <a:cubicBezTo>
                    <a:pt x="8126" y="152"/>
                    <a:pt x="8080" y="84"/>
                    <a:pt x="8035" y="38"/>
                  </a:cubicBezTo>
                  <a:cubicBezTo>
                    <a:pt x="7994" y="11"/>
                    <a:pt x="7954" y="0"/>
                    <a:pt x="7914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6" name="Google Shape;346;p31"/>
            <p:cNvSpPr/>
            <p:nvPr/>
          </p:nvSpPr>
          <p:spPr>
            <a:xfrm>
              <a:off x="2465975" y="2629208"/>
              <a:ext cx="220854" cy="686604"/>
            </a:xfrm>
            <a:custGeom>
              <a:avLst/>
              <a:gdLst/>
              <a:ahLst/>
              <a:cxnLst/>
              <a:rect l="l" t="t" r="r" b="b"/>
              <a:pathLst>
                <a:path w="6072" h="18877" extrusionOk="0">
                  <a:moveTo>
                    <a:pt x="0" y="0"/>
                  </a:moveTo>
                  <a:lnTo>
                    <a:pt x="0" y="15864"/>
                  </a:lnTo>
                  <a:cubicBezTo>
                    <a:pt x="0" y="17530"/>
                    <a:pt x="1370" y="18877"/>
                    <a:pt x="3036" y="18877"/>
                  </a:cubicBezTo>
                  <a:cubicBezTo>
                    <a:pt x="4702" y="18877"/>
                    <a:pt x="6072" y="17530"/>
                    <a:pt x="6072" y="15864"/>
                  </a:cubicBezTo>
                  <a:lnTo>
                    <a:pt x="6072" y="92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7" name="Google Shape;347;p31"/>
            <p:cNvSpPr/>
            <p:nvPr/>
          </p:nvSpPr>
          <p:spPr>
            <a:xfrm>
              <a:off x="2355546" y="2403368"/>
              <a:ext cx="439198" cy="107153"/>
            </a:xfrm>
            <a:custGeom>
              <a:avLst/>
              <a:gdLst/>
              <a:ahLst/>
              <a:cxnLst/>
              <a:rect l="l" t="t" r="r" b="b"/>
              <a:pathLst>
                <a:path w="12075" h="2946" extrusionOk="0">
                  <a:moveTo>
                    <a:pt x="69" y="1"/>
                  </a:moveTo>
                  <a:cubicBezTo>
                    <a:pt x="69" y="1"/>
                    <a:pt x="0" y="1576"/>
                    <a:pt x="2237" y="2420"/>
                  </a:cubicBezTo>
                  <a:cubicBezTo>
                    <a:pt x="2488" y="2512"/>
                    <a:pt x="2785" y="2603"/>
                    <a:pt x="3105" y="2671"/>
                  </a:cubicBezTo>
                  <a:cubicBezTo>
                    <a:pt x="3835" y="2854"/>
                    <a:pt x="4702" y="2945"/>
                    <a:pt x="5798" y="2945"/>
                  </a:cubicBezTo>
                  <a:cubicBezTo>
                    <a:pt x="6871" y="2945"/>
                    <a:pt x="7784" y="2854"/>
                    <a:pt x="8514" y="2694"/>
                  </a:cubicBezTo>
                  <a:cubicBezTo>
                    <a:pt x="9062" y="2557"/>
                    <a:pt x="9519" y="2420"/>
                    <a:pt x="9929" y="2238"/>
                  </a:cubicBezTo>
                  <a:cubicBezTo>
                    <a:pt x="11892" y="1370"/>
                    <a:pt x="12075" y="1"/>
                    <a:pt x="120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8" name="Google Shape;348;p31"/>
            <p:cNvSpPr/>
            <p:nvPr/>
          </p:nvSpPr>
          <p:spPr>
            <a:xfrm>
              <a:off x="2348890" y="2395912"/>
              <a:ext cx="454183" cy="122066"/>
            </a:xfrm>
            <a:custGeom>
              <a:avLst/>
              <a:gdLst/>
              <a:ahLst/>
              <a:cxnLst/>
              <a:rect l="l" t="t" r="r" b="b"/>
              <a:pathLst>
                <a:path w="12487" h="3356" extrusionOk="0">
                  <a:moveTo>
                    <a:pt x="11984" y="434"/>
                  </a:moveTo>
                  <a:cubicBezTo>
                    <a:pt x="11824" y="822"/>
                    <a:pt x="11368" y="1644"/>
                    <a:pt x="10021" y="2237"/>
                  </a:cubicBezTo>
                  <a:cubicBezTo>
                    <a:pt x="9610" y="2420"/>
                    <a:pt x="9154" y="2580"/>
                    <a:pt x="8652" y="2694"/>
                  </a:cubicBezTo>
                  <a:cubicBezTo>
                    <a:pt x="7876" y="2853"/>
                    <a:pt x="6963" y="2945"/>
                    <a:pt x="5981" y="2945"/>
                  </a:cubicBezTo>
                  <a:cubicBezTo>
                    <a:pt x="4977" y="2945"/>
                    <a:pt x="4087" y="2853"/>
                    <a:pt x="3333" y="2671"/>
                  </a:cubicBezTo>
                  <a:cubicBezTo>
                    <a:pt x="3037" y="2602"/>
                    <a:pt x="2763" y="2534"/>
                    <a:pt x="2489" y="2420"/>
                  </a:cubicBezTo>
                  <a:cubicBezTo>
                    <a:pt x="891" y="1804"/>
                    <a:pt x="549" y="845"/>
                    <a:pt x="480" y="434"/>
                  </a:cubicBezTo>
                  <a:close/>
                  <a:moveTo>
                    <a:pt x="252" y="0"/>
                  </a:moveTo>
                  <a:cubicBezTo>
                    <a:pt x="138" y="0"/>
                    <a:pt x="46" y="92"/>
                    <a:pt x="46" y="206"/>
                  </a:cubicBezTo>
                  <a:cubicBezTo>
                    <a:pt x="46" y="274"/>
                    <a:pt x="1" y="1918"/>
                    <a:pt x="2329" y="2808"/>
                  </a:cubicBezTo>
                  <a:cubicBezTo>
                    <a:pt x="2626" y="2922"/>
                    <a:pt x="2922" y="3013"/>
                    <a:pt x="3242" y="3082"/>
                  </a:cubicBezTo>
                  <a:cubicBezTo>
                    <a:pt x="4018" y="3264"/>
                    <a:pt x="4954" y="3356"/>
                    <a:pt x="5981" y="3356"/>
                  </a:cubicBezTo>
                  <a:cubicBezTo>
                    <a:pt x="7008" y="3356"/>
                    <a:pt x="7921" y="3287"/>
                    <a:pt x="8743" y="3105"/>
                  </a:cubicBezTo>
                  <a:cubicBezTo>
                    <a:pt x="9268" y="2990"/>
                    <a:pt x="9770" y="2831"/>
                    <a:pt x="10204" y="2625"/>
                  </a:cubicBezTo>
                  <a:cubicBezTo>
                    <a:pt x="12235" y="1735"/>
                    <a:pt x="12463" y="297"/>
                    <a:pt x="12463" y="251"/>
                  </a:cubicBezTo>
                  <a:cubicBezTo>
                    <a:pt x="12486" y="183"/>
                    <a:pt x="12463" y="114"/>
                    <a:pt x="12418" y="69"/>
                  </a:cubicBezTo>
                  <a:cubicBezTo>
                    <a:pt x="12372" y="23"/>
                    <a:pt x="12326" y="0"/>
                    <a:pt x="1225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49" name="Google Shape;349;p31"/>
            <p:cNvSpPr/>
            <p:nvPr/>
          </p:nvSpPr>
          <p:spPr>
            <a:xfrm>
              <a:off x="2428620" y="2581887"/>
              <a:ext cx="206741" cy="15786"/>
            </a:xfrm>
            <a:custGeom>
              <a:avLst/>
              <a:gdLst/>
              <a:ahLst/>
              <a:cxnLst/>
              <a:rect l="l" t="t" r="r" b="b"/>
              <a:pathLst>
                <a:path w="5684" h="434" extrusionOk="0">
                  <a:moveTo>
                    <a:pt x="228" y="0"/>
                  </a:moveTo>
                  <a:cubicBezTo>
                    <a:pt x="91" y="0"/>
                    <a:pt x="0" y="91"/>
                    <a:pt x="0" y="206"/>
                  </a:cubicBezTo>
                  <a:cubicBezTo>
                    <a:pt x="0" y="320"/>
                    <a:pt x="91" y="434"/>
                    <a:pt x="228" y="434"/>
                  </a:cubicBezTo>
                  <a:lnTo>
                    <a:pt x="5478" y="434"/>
                  </a:lnTo>
                  <a:cubicBezTo>
                    <a:pt x="5592" y="434"/>
                    <a:pt x="5684" y="320"/>
                    <a:pt x="5684" y="206"/>
                  </a:cubicBezTo>
                  <a:cubicBezTo>
                    <a:pt x="5684" y="91"/>
                    <a:pt x="5592" y="0"/>
                    <a:pt x="547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0" name="Google Shape;350;p31"/>
            <p:cNvSpPr/>
            <p:nvPr/>
          </p:nvSpPr>
          <p:spPr>
            <a:xfrm>
              <a:off x="2428620" y="2695625"/>
              <a:ext cx="111263" cy="14985"/>
            </a:xfrm>
            <a:custGeom>
              <a:avLst/>
              <a:gdLst/>
              <a:ahLst/>
              <a:cxnLst/>
              <a:rect l="l" t="t" r="r" b="b"/>
              <a:pathLst>
                <a:path w="3059" h="412" extrusionOk="0">
                  <a:moveTo>
                    <a:pt x="228" y="0"/>
                  </a:moveTo>
                  <a:cubicBezTo>
                    <a:pt x="91" y="0"/>
                    <a:pt x="0" y="92"/>
                    <a:pt x="0" y="206"/>
                  </a:cubicBezTo>
                  <a:cubicBezTo>
                    <a:pt x="0" y="320"/>
                    <a:pt x="91" y="411"/>
                    <a:pt x="228" y="411"/>
                  </a:cubicBezTo>
                  <a:lnTo>
                    <a:pt x="2853" y="411"/>
                  </a:lnTo>
                  <a:cubicBezTo>
                    <a:pt x="2967" y="411"/>
                    <a:pt x="3059" y="320"/>
                    <a:pt x="3059" y="206"/>
                  </a:cubicBezTo>
                  <a:cubicBezTo>
                    <a:pt x="3059" y="92"/>
                    <a:pt x="2967" y="0"/>
                    <a:pt x="2853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1" name="Google Shape;351;p31"/>
            <p:cNvSpPr/>
            <p:nvPr/>
          </p:nvSpPr>
          <p:spPr>
            <a:xfrm>
              <a:off x="2428620" y="2809364"/>
              <a:ext cx="206741" cy="14985"/>
            </a:xfrm>
            <a:custGeom>
              <a:avLst/>
              <a:gdLst/>
              <a:ahLst/>
              <a:cxnLst/>
              <a:rect l="l" t="t" r="r" b="b"/>
              <a:pathLst>
                <a:path w="5684" h="412" extrusionOk="0">
                  <a:moveTo>
                    <a:pt x="228" y="0"/>
                  </a:moveTo>
                  <a:cubicBezTo>
                    <a:pt x="91" y="0"/>
                    <a:pt x="0" y="92"/>
                    <a:pt x="0" y="206"/>
                  </a:cubicBezTo>
                  <a:cubicBezTo>
                    <a:pt x="0" y="320"/>
                    <a:pt x="91" y="411"/>
                    <a:pt x="228" y="411"/>
                  </a:cubicBezTo>
                  <a:lnTo>
                    <a:pt x="5478" y="411"/>
                  </a:lnTo>
                  <a:cubicBezTo>
                    <a:pt x="5592" y="411"/>
                    <a:pt x="5684" y="320"/>
                    <a:pt x="5684" y="206"/>
                  </a:cubicBezTo>
                  <a:cubicBezTo>
                    <a:pt x="5684" y="92"/>
                    <a:pt x="5592" y="0"/>
                    <a:pt x="547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2" name="Google Shape;352;p31"/>
            <p:cNvSpPr/>
            <p:nvPr/>
          </p:nvSpPr>
          <p:spPr>
            <a:xfrm>
              <a:off x="2428620" y="2922266"/>
              <a:ext cx="111263" cy="15822"/>
            </a:xfrm>
            <a:custGeom>
              <a:avLst/>
              <a:gdLst/>
              <a:ahLst/>
              <a:cxnLst/>
              <a:rect l="l" t="t" r="r" b="b"/>
              <a:pathLst>
                <a:path w="3059" h="435" extrusionOk="0">
                  <a:moveTo>
                    <a:pt x="228" y="1"/>
                  </a:moveTo>
                  <a:cubicBezTo>
                    <a:pt x="91" y="1"/>
                    <a:pt x="0" y="92"/>
                    <a:pt x="0" y="229"/>
                  </a:cubicBezTo>
                  <a:cubicBezTo>
                    <a:pt x="0" y="343"/>
                    <a:pt x="91" y="434"/>
                    <a:pt x="228" y="434"/>
                  </a:cubicBezTo>
                  <a:lnTo>
                    <a:pt x="2853" y="434"/>
                  </a:lnTo>
                  <a:cubicBezTo>
                    <a:pt x="2967" y="434"/>
                    <a:pt x="3059" y="343"/>
                    <a:pt x="3059" y="229"/>
                  </a:cubicBezTo>
                  <a:cubicBezTo>
                    <a:pt x="3059" y="92"/>
                    <a:pt x="2967" y="1"/>
                    <a:pt x="2853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3" name="Google Shape;353;p31"/>
            <p:cNvSpPr/>
            <p:nvPr/>
          </p:nvSpPr>
          <p:spPr>
            <a:xfrm>
              <a:off x="2434403" y="3036004"/>
              <a:ext cx="205941" cy="15822"/>
            </a:xfrm>
            <a:custGeom>
              <a:avLst/>
              <a:gdLst/>
              <a:ahLst/>
              <a:cxnLst/>
              <a:rect l="l" t="t" r="r" b="b"/>
              <a:pathLst>
                <a:path w="5662" h="435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34"/>
                    <a:pt x="206" y="434"/>
                  </a:cubicBezTo>
                  <a:lnTo>
                    <a:pt x="5456" y="434"/>
                  </a:lnTo>
                  <a:cubicBezTo>
                    <a:pt x="5570" y="434"/>
                    <a:pt x="5661" y="320"/>
                    <a:pt x="5661" y="206"/>
                  </a:cubicBezTo>
                  <a:cubicBezTo>
                    <a:pt x="5661" y="92"/>
                    <a:pt x="5570" y="1"/>
                    <a:pt x="5456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4" name="Google Shape;354;p31"/>
            <p:cNvSpPr/>
            <p:nvPr/>
          </p:nvSpPr>
          <p:spPr>
            <a:xfrm>
              <a:off x="2434403" y="3149743"/>
              <a:ext cx="110463" cy="14985"/>
            </a:xfrm>
            <a:custGeom>
              <a:avLst/>
              <a:gdLst/>
              <a:ahLst/>
              <a:cxnLst/>
              <a:rect l="l" t="t" r="r" b="b"/>
              <a:pathLst>
                <a:path w="3037" h="412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11"/>
                    <a:pt x="206" y="411"/>
                  </a:cubicBezTo>
                  <a:lnTo>
                    <a:pt x="2831" y="411"/>
                  </a:lnTo>
                  <a:cubicBezTo>
                    <a:pt x="2945" y="411"/>
                    <a:pt x="3037" y="320"/>
                    <a:pt x="3037" y="206"/>
                  </a:cubicBezTo>
                  <a:cubicBezTo>
                    <a:pt x="3037" y="92"/>
                    <a:pt x="2945" y="1"/>
                    <a:pt x="2831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5" name="Google Shape;355;p31"/>
            <p:cNvSpPr/>
            <p:nvPr/>
          </p:nvSpPr>
          <p:spPr>
            <a:xfrm>
              <a:off x="2942497" y="2162615"/>
              <a:ext cx="279850" cy="1199674"/>
            </a:xfrm>
            <a:custGeom>
              <a:avLst/>
              <a:gdLst/>
              <a:ahLst/>
              <a:cxnLst/>
              <a:rect l="l" t="t" r="r" b="b"/>
              <a:pathLst>
                <a:path w="7694" h="32983" extrusionOk="0">
                  <a:moveTo>
                    <a:pt x="7693" y="0"/>
                  </a:moveTo>
                  <a:cubicBezTo>
                    <a:pt x="7305" y="160"/>
                    <a:pt x="6826" y="320"/>
                    <a:pt x="6278" y="457"/>
                  </a:cubicBezTo>
                  <a:cubicBezTo>
                    <a:pt x="5547" y="617"/>
                    <a:pt x="4657" y="708"/>
                    <a:pt x="3584" y="708"/>
                  </a:cubicBezTo>
                  <a:cubicBezTo>
                    <a:pt x="2489" y="708"/>
                    <a:pt x="1599" y="594"/>
                    <a:pt x="868" y="434"/>
                  </a:cubicBezTo>
                  <a:cubicBezTo>
                    <a:pt x="549" y="366"/>
                    <a:pt x="252" y="274"/>
                    <a:pt x="1" y="160"/>
                  </a:cubicBezTo>
                  <a:lnTo>
                    <a:pt x="1" y="29148"/>
                  </a:lnTo>
                  <a:cubicBezTo>
                    <a:pt x="1" y="31248"/>
                    <a:pt x="1736" y="32983"/>
                    <a:pt x="3836" y="32983"/>
                  </a:cubicBezTo>
                  <a:cubicBezTo>
                    <a:pt x="5958" y="32983"/>
                    <a:pt x="7693" y="31248"/>
                    <a:pt x="7693" y="29148"/>
                  </a:cubicBezTo>
                  <a:lnTo>
                    <a:pt x="7693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6" name="Google Shape;356;p31"/>
            <p:cNvSpPr/>
            <p:nvPr/>
          </p:nvSpPr>
          <p:spPr>
            <a:xfrm>
              <a:off x="2935040" y="2154577"/>
              <a:ext cx="294763" cy="1215205"/>
            </a:xfrm>
            <a:custGeom>
              <a:avLst/>
              <a:gdLst/>
              <a:ahLst/>
              <a:cxnLst/>
              <a:rect l="l" t="t" r="r" b="b"/>
              <a:pathLst>
                <a:path w="8104" h="33410" extrusionOk="0">
                  <a:moveTo>
                    <a:pt x="7693" y="541"/>
                  </a:moveTo>
                  <a:lnTo>
                    <a:pt x="7693" y="29369"/>
                  </a:lnTo>
                  <a:cubicBezTo>
                    <a:pt x="7693" y="31378"/>
                    <a:pt x="6049" y="32998"/>
                    <a:pt x="4041" y="32998"/>
                  </a:cubicBezTo>
                  <a:cubicBezTo>
                    <a:pt x="2055" y="32998"/>
                    <a:pt x="411" y="31378"/>
                    <a:pt x="411" y="29369"/>
                  </a:cubicBezTo>
                  <a:lnTo>
                    <a:pt x="411" y="701"/>
                  </a:lnTo>
                  <a:cubicBezTo>
                    <a:pt x="617" y="746"/>
                    <a:pt x="822" y="815"/>
                    <a:pt x="1028" y="861"/>
                  </a:cubicBezTo>
                  <a:cubicBezTo>
                    <a:pt x="1804" y="1043"/>
                    <a:pt x="2740" y="1134"/>
                    <a:pt x="3789" y="1134"/>
                  </a:cubicBezTo>
                  <a:cubicBezTo>
                    <a:pt x="4794" y="1134"/>
                    <a:pt x="5730" y="1043"/>
                    <a:pt x="6529" y="883"/>
                  </a:cubicBezTo>
                  <a:cubicBezTo>
                    <a:pt x="6939" y="792"/>
                    <a:pt x="7327" y="678"/>
                    <a:pt x="7693" y="541"/>
                  </a:cubicBezTo>
                  <a:close/>
                  <a:moveTo>
                    <a:pt x="7892" y="1"/>
                  </a:moveTo>
                  <a:cubicBezTo>
                    <a:pt x="7863" y="1"/>
                    <a:pt x="7835" y="7"/>
                    <a:pt x="7807" y="16"/>
                  </a:cubicBezTo>
                  <a:cubicBezTo>
                    <a:pt x="7419" y="199"/>
                    <a:pt x="6939" y="358"/>
                    <a:pt x="6437" y="450"/>
                  </a:cubicBezTo>
                  <a:cubicBezTo>
                    <a:pt x="5661" y="632"/>
                    <a:pt x="4771" y="724"/>
                    <a:pt x="3789" y="724"/>
                  </a:cubicBezTo>
                  <a:cubicBezTo>
                    <a:pt x="2762" y="724"/>
                    <a:pt x="1872" y="632"/>
                    <a:pt x="1119" y="450"/>
                  </a:cubicBezTo>
                  <a:cubicBezTo>
                    <a:pt x="822" y="381"/>
                    <a:pt x="548" y="290"/>
                    <a:pt x="274" y="199"/>
                  </a:cubicBezTo>
                  <a:cubicBezTo>
                    <a:pt x="246" y="189"/>
                    <a:pt x="218" y="184"/>
                    <a:pt x="191" y="184"/>
                  </a:cubicBezTo>
                  <a:cubicBezTo>
                    <a:pt x="153" y="184"/>
                    <a:pt x="119" y="195"/>
                    <a:pt x="92" y="221"/>
                  </a:cubicBezTo>
                  <a:cubicBezTo>
                    <a:pt x="23" y="244"/>
                    <a:pt x="0" y="313"/>
                    <a:pt x="0" y="381"/>
                  </a:cubicBezTo>
                  <a:lnTo>
                    <a:pt x="0" y="29369"/>
                  </a:lnTo>
                  <a:cubicBezTo>
                    <a:pt x="0" y="31606"/>
                    <a:pt x="1804" y="33409"/>
                    <a:pt x="4041" y="33409"/>
                  </a:cubicBezTo>
                  <a:cubicBezTo>
                    <a:pt x="6277" y="33409"/>
                    <a:pt x="8103" y="31606"/>
                    <a:pt x="8103" y="29369"/>
                  </a:cubicBezTo>
                  <a:lnTo>
                    <a:pt x="8103" y="221"/>
                  </a:lnTo>
                  <a:cubicBezTo>
                    <a:pt x="8103" y="153"/>
                    <a:pt x="8081" y="84"/>
                    <a:pt x="8012" y="39"/>
                  </a:cubicBezTo>
                  <a:cubicBezTo>
                    <a:pt x="7972" y="12"/>
                    <a:pt x="7932" y="1"/>
                    <a:pt x="7892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7" name="Google Shape;357;p31"/>
            <p:cNvSpPr/>
            <p:nvPr/>
          </p:nvSpPr>
          <p:spPr>
            <a:xfrm>
              <a:off x="2972395" y="2387619"/>
              <a:ext cx="220054" cy="929026"/>
            </a:xfrm>
            <a:custGeom>
              <a:avLst/>
              <a:gdLst/>
              <a:ahLst/>
              <a:cxnLst/>
              <a:rect l="l" t="t" r="r" b="b"/>
              <a:pathLst>
                <a:path w="6050" h="25542" extrusionOk="0">
                  <a:moveTo>
                    <a:pt x="1" y="0"/>
                  </a:moveTo>
                  <a:lnTo>
                    <a:pt x="1" y="22506"/>
                  </a:lnTo>
                  <a:cubicBezTo>
                    <a:pt x="1" y="24172"/>
                    <a:pt x="1347" y="25542"/>
                    <a:pt x="3014" y="25542"/>
                  </a:cubicBezTo>
                  <a:cubicBezTo>
                    <a:pt x="4703" y="25542"/>
                    <a:pt x="6049" y="24172"/>
                    <a:pt x="6049" y="22506"/>
                  </a:cubicBezTo>
                  <a:lnTo>
                    <a:pt x="6049" y="46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8" name="Google Shape;358;p31"/>
            <p:cNvSpPr/>
            <p:nvPr/>
          </p:nvSpPr>
          <p:spPr>
            <a:xfrm>
              <a:off x="2861967" y="2081249"/>
              <a:ext cx="438398" cy="107117"/>
            </a:xfrm>
            <a:custGeom>
              <a:avLst/>
              <a:gdLst/>
              <a:ahLst/>
              <a:cxnLst/>
              <a:rect l="l" t="t" r="r" b="b"/>
              <a:pathLst>
                <a:path w="12053" h="2945" extrusionOk="0">
                  <a:moveTo>
                    <a:pt x="46" y="1"/>
                  </a:moveTo>
                  <a:cubicBezTo>
                    <a:pt x="46" y="1"/>
                    <a:pt x="1" y="1553"/>
                    <a:pt x="2215" y="2397"/>
                  </a:cubicBezTo>
                  <a:cubicBezTo>
                    <a:pt x="2466" y="2511"/>
                    <a:pt x="2763" y="2603"/>
                    <a:pt x="3082" y="2671"/>
                  </a:cubicBezTo>
                  <a:cubicBezTo>
                    <a:pt x="3813" y="2831"/>
                    <a:pt x="4703" y="2945"/>
                    <a:pt x="5798" y="2945"/>
                  </a:cubicBezTo>
                  <a:cubicBezTo>
                    <a:pt x="6871" y="2945"/>
                    <a:pt x="7761" y="2854"/>
                    <a:pt x="8492" y="2694"/>
                  </a:cubicBezTo>
                  <a:cubicBezTo>
                    <a:pt x="9040" y="2557"/>
                    <a:pt x="9519" y="2397"/>
                    <a:pt x="9907" y="2237"/>
                  </a:cubicBezTo>
                  <a:cubicBezTo>
                    <a:pt x="11870" y="1370"/>
                    <a:pt x="12053" y="1"/>
                    <a:pt x="1205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59" name="Google Shape;359;p31"/>
            <p:cNvSpPr/>
            <p:nvPr/>
          </p:nvSpPr>
          <p:spPr>
            <a:xfrm>
              <a:off x="2854511" y="2073792"/>
              <a:ext cx="454147" cy="122066"/>
            </a:xfrm>
            <a:custGeom>
              <a:avLst/>
              <a:gdLst/>
              <a:ahLst/>
              <a:cxnLst/>
              <a:rect l="l" t="t" r="r" b="b"/>
              <a:pathLst>
                <a:path w="12486" h="3356" extrusionOk="0">
                  <a:moveTo>
                    <a:pt x="11984" y="411"/>
                  </a:moveTo>
                  <a:cubicBezTo>
                    <a:pt x="11824" y="822"/>
                    <a:pt x="11367" y="1644"/>
                    <a:pt x="10021" y="2237"/>
                  </a:cubicBezTo>
                  <a:cubicBezTo>
                    <a:pt x="9633" y="2420"/>
                    <a:pt x="9153" y="2579"/>
                    <a:pt x="8651" y="2671"/>
                  </a:cubicBezTo>
                  <a:cubicBezTo>
                    <a:pt x="7875" y="2853"/>
                    <a:pt x="6985" y="2945"/>
                    <a:pt x="6003" y="2945"/>
                  </a:cubicBezTo>
                  <a:cubicBezTo>
                    <a:pt x="4976" y="2945"/>
                    <a:pt x="4086" y="2853"/>
                    <a:pt x="3333" y="2671"/>
                  </a:cubicBezTo>
                  <a:cubicBezTo>
                    <a:pt x="3036" y="2602"/>
                    <a:pt x="2762" y="2511"/>
                    <a:pt x="2488" y="2420"/>
                  </a:cubicBezTo>
                  <a:cubicBezTo>
                    <a:pt x="891" y="1803"/>
                    <a:pt x="571" y="845"/>
                    <a:pt x="503" y="411"/>
                  </a:cubicBezTo>
                  <a:close/>
                  <a:moveTo>
                    <a:pt x="251" y="0"/>
                  </a:moveTo>
                  <a:cubicBezTo>
                    <a:pt x="137" y="0"/>
                    <a:pt x="46" y="91"/>
                    <a:pt x="46" y="206"/>
                  </a:cubicBezTo>
                  <a:cubicBezTo>
                    <a:pt x="46" y="274"/>
                    <a:pt x="0" y="1917"/>
                    <a:pt x="2329" y="2808"/>
                  </a:cubicBezTo>
                  <a:cubicBezTo>
                    <a:pt x="2625" y="2922"/>
                    <a:pt x="2922" y="3013"/>
                    <a:pt x="3242" y="3082"/>
                  </a:cubicBezTo>
                  <a:cubicBezTo>
                    <a:pt x="4018" y="3264"/>
                    <a:pt x="4954" y="3355"/>
                    <a:pt x="6003" y="3355"/>
                  </a:cubicBezTo>
                  <a:cubicBezTo>
                    <a:pt x="7008" y="3355"/>
                    <a:pt x="7944" y="3264"/>
                    <a:pt x="8743" y="3104"/>
                  </a:cubicBezTo>
                  <a:cubicBezTo>
                    <a:pt x="9290" y="2967"/>
                    <a:pt x="9770" y="2808"/>
                    <a:pt x="10203" y="2625"/>
                  </a:cubicBezTo>
                  <a:cubicBezTo>
                    <a:pt x="12235" y="1712"/>
                    <a:pt x="12463" y="297"/>
                    <a:pt x="12486" y="228"/>
                  </a:cubicBezTo>
                  <a:cubicBezTo>
                    <a:pt x="12486" y="183"/>
                    <a:pt x="12463" y="114"/>
                    <a:pt x="12417" y="69"/>
                  </a:cubicBezTo>
                  <a:cubicBezTo>
                    <a:pt x="12395" y="23"/>
                    <a:pt x="12326" y="0"/>
                    <a:pt x="1225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0" name="Google Shape;360;p31"/>
            <p:cNvSpPr/>
            <p:nvPr/>
          </p:nvSpPr>
          <p:spPr>
            <a:xfrm>
              <a:off x="2935040" y="2581887"/>
              <a:ext cx="205941" cy="15786"/>
            </a:xfrm>
            <a:custGeom>
              <a:avLst/>
              <a:gdLst/>
              <a:ahLst/>
              <a:cxnLst/>
              <a:rect l="l" t="t" r="r" b="b"/>
              <a:pathLst>
                <a:path w="5662" h="434" extrusionOk="0">
                  <a:moveTo>
                    <a:pt x="206" y="0"/>
                  </a:moveTo>
                  <a:cubicBezTo>
                    <a:pt x="92" y="0"/>
                    <a:pt x="0" y="91"/>
                    <a:pt x="0" y="206"/>
                  </a:cubicBezTo>
                  <a:cubicBezTo>
                    <a:pt x="0" y="320"/>
                    <a:pt x="92" y="434"/>
                    <a:pt x="206" y="434"/>
                  </a:cubicBezTo>
                  <a:lnTo>
                    <a:pt x="5456" y="434"/>
                  </a:lnTo>
                  <a:cubicBezTo>
                    <a:pt x="5570" y="434"/>
                    <a:pt x="5661" y="320"/>
                    <a:pt x="5661" y="206"/>
                  </a:cubicBezTo>
                  <a:cubicBezTo>
                    <a:pt x="5661" y="91"/>
                    <a:pt x="5570" y="0"/>
                    <a:pt x="5456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1" name="Google Shape;361;p31"/>
            <p:cNvSpPr/>
            <p:nvPr/>
          </p:nvSpPr>
          <p:spPr>
            <a:xfrm>
              <a:off x="2935040" y="2695625"/>
              <a:ext cx="110463" cy="14985"/>
            </a:xfrm>
            <a:custGeom>
              <a:avLst/>
              <a:gdLst/>
              <a:ahLst/>
              <a:cxnLst/>
              <a:rect l="l" t="t" r="r" b="b"/>
              <a:pathLst>
                <a:path w="3037" h="412" extrusionOk="0">
                  <a:moveTo>
                    <a:pt x="206" y="0"/>
                  </a:moveTo>
                  <a:cubicBezTo>
                    <a:pt x="92" y="0"/>
                    <a:pt x="0" y="92"/>
                    <a:pt x="0" y="206"/>
                  </a:cubicBezTo>
                  <a:cubicBezTo>
                    <a:pt x="0" y="320"/>
                    <a:pt x="92" y="411"/>
                    <a:pt x="206" y="411"/>
                  </a:cubicBezTo>
                  <a:lnTo>
                    <a:pt x="2831" y="411"/>
                  </a:lnTo>
                  <a:cubicBezTo>
                    <a:pt x="2945" y="411"/>
                    <a:pt x="3036" y="320"/>
                    <a:pt x="3036" y="206"/>
                  </a:cubicBezTo>
                  <a:cubicBezTo>
                    <a:pt x="3036" y="92"/>
                    <a:pt x="2945" y="0"/>
                    <a:pt x="2831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2" name="Google Shape;362;p31"/>
            <p:cNvSpPr/>
            <p:nvPr/>
          </p:nvSpPr>
          <p:spPr>
            <a:xfrm>
              <a:off x="2935040" y="2809364"/>
              <a:ext cx="205941" cy="14985"/>
            </a:xfrm>
            <a:custGeom>
              <a:avLst/>
              <a:gdLst/>
              <a:ahLst/>
              <a:cxnLst/>
              <a:rect l="l" t="t" r="r" b="b"/>
              <a:pathLst>
                <a:path w="5662" h="412" extrusionOk="0">
                  <a:moveTo>
                    <a:pt x="206" y="0"/>
                  </a:moveTo>
                  <a:cubicBezTo>
                    <a:pt x="92" y="0"/>
                    <a:pt x="0" y="92"/>
                    <a:pt x="0" y="206"/>
                  </a:cubicBezTo>
                  <a:cubicBezTo>
                    <a:pt x="0" y="320"/>
                    <a:pt x="92" y="411"/>
                    <a:pt x="206" y="411"/>
                  </a:cubicBezTo>
                  <a:lnTo>
                    <a:pt x="5456" y="411"/>
                  </a:lnTo>
                  <a:cubicBezTo>
                    <a:pt x="5570" y="411"/>
                    <a:pt x="5661" y="320"/>
                    <a:pt x="5661" y="206"/>
                  </a:cubicBezTo>
                  <a:cubicBezTo>
                    <a:pt x="5661" y="92"/>
                    <a:pt x="5570" y="0"/>
                    <a:pt x="5456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3" name="Google Shape;363;p31"/>
            <p:cNvSpPr/>
            <p:nvPr/>
          </p:nvSpPr>
          <p:spPr>
            <a:xfrm>
              <a:off x="2935040" y="2922266"/>
              <a:ext cx="110463" cy="15822"/>
            </a:xfrm>
            <a:custGeom>
              <a:avLst/>
              <a:gdLst/>
              <a:ahLst/>
              <a:cxnLst/>
              <a:rect l="l" t="t" r="r" b="b"/>
              <a:pathLst>
                <a:path w="3037" h="435" extrusionOk="0">
                  <a:moveTo>
                    <a:pt x="206" y="1"/>
                  </a:moveTo>
                  <a:cubicBezTo>
                    <a:pt x="92" y="1"/>
                    <a:pt x="0" y="92"/>
                    <a:pt x="0" y="229"/>
                  </a:cubicBezTo>
                  <a:cubicBezTo>
                    <a:pt x="0" y="343"/>
                    <a:pt x="92" y="434"/>
                    <a:pt x="206" y="434"/>
                  </a:cubicBezTo>
                  <a:lnTo>
                    <a:pt x="2831" y="434"/>
                  </a:lnTo>
                  <a:cubicBezTo>
                    <a:pt x="2945" y="434"/>
                    <a:pt x="3036" y="343"/>
                    <a:pt x="3036" y="229"/>
                  </a:cubicBezTo>
                  <a:cubicBezTo>
                    <a:pt x="3036" y="92"/>
                    <a:pt x="2945" y="1"/>
                    <a:pt x="2831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4" name="Google Shape;364;p31"/>
            <p:cNvSpPr/>
            <p:nvPr/>
          </p:nvSpPr>
          <p:spPr>
            <a:xfrm>
              <a:off x="2940023" y="3036004"/>
              <a:ext cx="205941" cy="15822"/>
            </a:xfrm>
            <a:custGeom>
              <a:avLst/>
              <a:gdLst/>
              <a:ahLst/>
              <a:cxnLst/>
              <a:rect l="l" t="t" r="r" b="b"/>
              <a:pathLst>
                <a:path w="5662" h="435" extrusionOk="0">
                  <a:moveTo>
                    <a:pt x="206" y="1"/>
                  </a:moveTo>
                  <a:cubicBezTo>
                    <a:pt x="92" y="1"/>
                    <a:pt x="0" y="92"/>
                    <a:pt x="0" y="206"/>
                  </a:cubicBezTo>
                  <a:cubicBezTo>
                    <a:pt x="0" y="320"/>
                    <a:pt x="92" y="434"/>
                    <a:pt x="206" y="434"/>
                  </a:cubicBezTo>
                  <a:lnTo>
                    <a:pt x="5456" y="434"/>
                  </a:lnTo>
                  <a:cubicBezTo>
                    <a:pt x="5570" y="434"/>
                    <a:pt x="5661" y="320"/>
                    <a:pt x="5661" y="206"/>
                  </a:cubicBezTo>
                  <a:cubicBezTo>
                    <a:pt x="5661" y="92"/>
                    <a:pt x="5570" y="1"/>
                    <a:pt x="5456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5" name="Google Shape;365;p31"/>
            <p:cNvSpPr/>
            <p:nvPr/>
          </p:nvSpPr>
          <p:spPr>
            <a:xfrm>
              <a:off x="2940023" y="3149743"/>
              <a:ext cx="110463" cy="14985"/>
            </a:xfrm>
            <a:custGeom>
              <a:avLst/>
              <a:gdLst/>
              <a:ahLst/>
              <a:cxnLst/>
              <a:rect l="l" t="t" r="r" b="b"/>
              <a:pathLst>
                <a:path w="3037" h="412" extrusionOk="0">
                  <a:moveTo>
                    <a:pt x="206" y="1"/>
                  </a:moveTo>
                  <a:cubicBezTo>
                    <a:pt x="92" y="1"/>
                    <a:pt x="0" y="92"/>
                    <a:pt x="0" y="206"/>
                  </a:cubicBezTo>
                  <a:cubicBezTo>
                    <a:pt x="0" y="320"/>
                    <a:pt x="92" y="411"/>
                    <a:pt x="206" y="411"/>
                  </a:cubicBezTo>
                  <a:lnTo>
                    <a:pt x="2831" y="411"/>
                  </a:lnTo>
                  <a:cubicBezTo>
                    <a:pt x="2945" y="411"/>
                    <a:pt x="3036" y="320"/>
                    <a:pt x="3036" y="206"/>
                  </a:cubicBezTo>
                  <a:cubicBezTo>
                    <a:pt x="3036" y="92"/>
                    <a:pt x="2945" y="1"/>
                    <a:pt x="2831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6" name="Google Shape;366;p31"/>
            <p:cNvSpPr/>
            <p:nvPr/>
          </p:nvSpPr>
          <p:spPr>
            <a:xfrm>
              <a:off x="2935040" y="2357720"/>
              <a:ext cx="205941" cy="15822"/>
            </a:xfrm>
            <a:custGeom>
              <a:avLst/>
              <a:gdLst/>
              <a:ahLst/>
              <a:cxnLst/>
              <a:rect l="l" t="t" r="r" b="b"/>
              <a:pathLst>
                <a:path w="5662" h="435" extrusionOk="0">
                  <a:moveTo>
                    <a:pt x="206" y="0"/>
                  </a:moveTo>
                  <a:cubicBezTo>
                    <a:pt x="92" y="0"/>
                    <a:pt x="0" y="92"/>
                    <a:pt x="0" y="206"/>
                  </a:cubicBezTo>
                  <a:cubicBezTo>
                    <a:pt x="0" y="343"/>
                    <a:pt x="92" y="434"/>
                    <a:pt x="206" y="434"/>
                  </a:cubicBezTo>
                  <a:lnTo>
                    <a:pt x="5456" y="434"/>
                  </a:lnTo>
                  <a:cubicBezTo>
                    <a:pt x="5570" y="434"/>
                    <a:pt x="5661" y="343"/>
                    <a:pt x="5661" y="206"/>
                  </a:cubicBezTo>
                  <a:cubicBezTo>
                    <a:pt x="5661" y="92"/>
                    <a:pt x="5570" y="0"/>
                    <a:pt x="5456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7" name="Google Shape;367;p31"/>
            <p:cNvSpPr/>
            <p:nvPr/>
          </p:nvSpPr>
          <p:spPr>
            <a:xfrm>
              <a:off x="2935040" y="2471459"/>
              <a:ext cx="110463" cy="14985"/>
            </a:xfrm>
            <a:custGeom>
              <a:avLst/>
              <a:gdLst/>
              <a:ahLst/>
              <a:cxnLst/>
              <a:rect l="l" t="t" r="r" b="b"/>
              <a:pathLst>
                <a:path w="3037" h="412" extrusionOk="0">
                  <a:moveTo>
                    <a:pt x="206" y="0"/>
                  </a:moveTo>
                  <a:cubicBezTo>
                    <a:pt x="92" y="0"/>
                    <a:pt x="0" y="92"/>
                    <a:pt x="0" y="206"/>
                  </a:cubicBezTo>
                  <a:cubicBezTo>
                    <a:pt x="0" y="320"/>
                    <a:pt x="92" y="411"/>
                    <a:pt x="206" y="411"/>
                  </a:cubicBezTo>
                  <a:lnTo>
                    <a:pt x="2831" y="411"/>
                  </a:lnTo>
                  <a:cubicBezTo>
                    <a:pt x="2945" y="411"/>
                    <a:pt x="3036" y="320"/>
                    <a:pt x="3036" y="206"/>
                  </a:cubicBezTo>
                  <a:cubicBezTo>
                    <a:pt x="3036" y="92"/>
                    <a:pt x="2945" y="0"/>
                    <a:pt x="2831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8" name="Google Shape;368;p31"/>
            <p:cNvSpPr/>
            <p:nvPr/>
          </p:nvSpPr>
          <p:spPr>
            <a:xfrm>
              <a:off x="3421565" y="2484735"/>
              <a:ext cx="279814" cy="877559"/>
            </a:xfrm>
            <a:custGeom>
              <a:avLst/>
              <a:gdLst/>
              <a:ahLst/>
              <a:cxnLst/>
              <a:rect l="l" t="t" r="r" b="b"/>
              <a:pathLst>
                <a:path w="7693" h="24127" extrusionOk="0">
                  <a:moveTo>
                    <a:pt x="7692" y="1"/>
                  </a:moveTo>
                  <a:cubicBezTo>
                    <a:pt x="7281" y="183"/>
                    <a:pt x="6825" y="320"/>
                    <a:pt x="6277" y="457"/>
                  </a:cubicBezTo>
                  <a:cubicBezTo>
                    <a:pt x="5547" y="617"/>
                    <a:pt x="4634" y="708"/>
                    <a:pt x="3561" y="708"/>
                  </a:cubicBezTo>
                  <a:cubicBezTo>
                    <a:pt x="2465" y="708"/>
                    <a:pt x="1598" y="617"/>
                    <a:pt x="867" y="434"/>
                  </a:cubicBezTo>
                  <a:cubicBezTo>
                    <a:pt x="548" y="366"/>
                    <a:pt x="251" y="275"/>
                    <a:pt x="0" y="183"/>
                  </a:cubicBezTo>
                  <a:lnTo>
                    <a:pt x="0" y="20292"/>
                  </a:lnTo>
                  <a:cubicBezTo>
                    <a:pt x="0" y="22392"/>
                    <a:pt x="1712" y="24127"/>
                    <a:pt x="3835" y="24127"/>
                  </a:cubicBezTo>
                  <a:cubicBezTo>
                    <a:pt x="5958" y="24127"/>
                    <a:pt x="7692" y="22392"/>
                    <a:pt x="7692" y="20292"/>
                  </a:cubicBezTo>
                  <a:lnTo>
                    <a:pt x="7692" y="1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69" name="Google Shape;369;p31"/>
            <p:cNvSpPr/>
            <p:nvPr/>
          </p:nvSpPr>
          <p:spPr>
            <a:xfrm>
              <a:off x="3413235" y="2476733"/>
              <a:ext cx="295599" cy="893054"/>
            </a:xfrm>
            <a:custGeom>
              <a:avLst/>
              <a:gdLst/>
              <a:ahLst/>
              <a:cxnLst/>
              <a:rect l="l" t="t" r="r" b="b"/>
              <a:pathLst>
                <a:path w="8127" h="24553" extrusionOk="0">
                  <a:moveTo>
                    <a:pt x="7693" y="540"/>
                  </a:moveTo>
                  <a:lnTo>
                    <a:pt x="7693" y="20512"/>
                  </a:lnTo>
                  <a:cubicBezTo>
                    <a:pt x="7693" y="22521"/>
                    <a:pt x="6072" y="24141"/>
                    <a:pt x="4064" y="24141"/>
                  </a:cubicBezTo>
                  <a:cubicBezTo>
                    <a:pt x="2055" y="24141"/>
                    <a:pt x="435" y="22521"/>
                    <a:pt x="435" y="20512"/>
                  </a:cubicBezTo>
                  <a:lnTo>
                    <a:pt x="435" y="700"/>
                  </a:lnTo>
                  <a:cubicBezTo>
                    <a:pt x="640" y="768"/>
                    <a:pt x="845" y="814"/>
                    <a:pt x="1051" y="860"/>
                  </a:cubicBezTo>
                  <a:cubicBezTo>
                    <a:pt x="1827" y="1042"/>
                    <a:pt x="2763" y="1134"/>
                    <a:pt x="3790" y="1134"/>
                  </a:cubicBezTo>
                  <a:cubicBezTo>
                    <a:pt x="4817" y="1134"/>
                    <a:pt x="5730" y="1065"/>
                    <a:pt x="6552" y="883"/>
                  </a:cubicBezTo>
                  <a:cubicBezTo>
                    <a:pt x="6963" y="791"/>
                    <a:pt x="7351" y="677"/>
                    <a:pt x="7693" y="540"/>
                  </a:cubicBezTo>
                  <a:close/>
                  <a:moveTo>
                    <a:pt x="7915" y="0"/>
                  </a:moveTo>
                  <a:cubicBezTo>
                    <a:pt x="7887" y="0"/>
                    <a:pt x="7858" y="6"/>
                    <a:pt x="7830" y="15"/>
                  </a:cubicBezTo>
                  <a:cubicBezTo>
                    <a:pt x="7419" y="198"/>
                    <a:pt x="6963" y="358"/>
                    <a:pt x="6460" y="472"/>
                  </a:cubicBezTo>
                  <a:cubicBezTo>
                    <a:pt x="5684" y="631"/>
                    <a:pt x="4771" y="723"/>
                    <a:pt x="3790" y="723"/>
                  </a:cubicBezTo>
                  <a:cubicBezTo>
                    <a:pt x="2786" y="723"/>
                    <a:pt x="1895" y="631"/>
                    <a:pt x="1142" y="449"/>
                  </a:cubicBezTo>
                  <a:cubicBezTo>
                    <a:pt x="845" y="380"/>
                    <a:pt x="571" y="312"/>
                    <a:pt x="298" y="198"/>
                  </a:cubicBezTo>
                  <a:cubicBezTo>
                    <a:pt x="269" y="188"/>
                    <a:pt x="241" y="183"/>
                    <a:pt x="212" y="183"/>
                  </a:cubicBezTo>
                  <a:cubicBezTo>
                    <a:pt x="172" y="183"/>
                    <a:pt x="132" y="194"/>
                    <a:pt x="92" y="221"/>
                  </a:cubicBezTo>
                  <a:cubicBezTo>
                    <a:pt x="46" y="266"/>
                    <a:pt x="1" y="335"/>
                    <a:pt x="1" y="403"/>
                  </a:cubicBezTo>
                  <a:lnTo>
                    <a:pt x="1" y="20512"/>
                  </a:lnTo>
                  <a:cubicBezTo>
                    <a:pt x="1" y="22749"/>
                    <a:pt x="1827" y="24552"/>
                    <a:pt x="4064" y="24552"/>
                  </a:cubicBezTo>
                  <a:cubicBezTo>
                    <a:pt x="6301" y="24552"/>
                    <a:pt x="8127" y="22749"/>
                    <a:pt x="8127" y="20512"/>
                  </a:cubicBezTo>
                  <a:lnTo>
                    <a:pt x="8127" y="221"/>
                  </a:lnTo>
                  <a:cubicBezTo>
                    <a:pt x="8127" y="152"/>
                    <a:pt x="8081" y="84"/>
                    <a:pt x="8035" y="38"/>
                  </a:cubicBezTo>
                  <a:cubicBezTo>
                    <a:pt x="7995" y="11"/>
                    <a:pt x="7955" y="0"/>
                    <a:pt x="7915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0" name="Google Shape;370;p31"/>
            <p:cNvSpPr/>
            <p:nvPr/>
          </p:nvSpPr>
          <p:spPr>
            <a:xfrm>
              <a:off x="3450590" y="2629208"/>
              <a:ext cx="220890" cy="686604"/>
            </a:xfrm>
            <a:custGeom>
              <a:avLst/>
              <a:gdLst/>
              <a:ahLst/>
              <a:cxnLst/>
              <a:rect l="l" t="t" r="r" b="b"/>
              <a:pathLst>
                <a:path w="6073" h="18877" extrusionOk="0">
                  <a:moveTo>
                    <a:pt x="1" y="0"/>
                  </a:moveTo>
                  <a:lnTo>
                    <a:pt x="1" y="15864"/>
                  </a:lnTo>
                  <a:cubicBezTo>
                    <a:pt x="1" y="17530"/>
                    <a:pt x="1371" y="18877"/>
                    <a:pt x="3037" y="18877"/>
                  </a:cubicBezTo>
                  <a:cubicBezTo>
                    <a:pt x="4703" y="18877"/>
                    <a:pt x="6073" y="17530"/>
                    <a:pt x="6073" y="15864"/>
                  </a:cubicBezTo>
                  <a:lnTo>
                    <a:pt x="6073" y="92"/>
                  </a:lnTo>
                  <a:lnTo>
                    <a:pt x="1" y="0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1" name="Google Shape;371;p31"/>
            <p:cNvSpPr/>
            <p:nvPr/>
          </p:nvSpPr>
          <p:spPr>
            <a:xfrm>
              <a:off x="3340199" y="2403368"/>
              <a:ext cx="439198" cy="107153"/>
            </a:xfrm>
            <a:custGeom>
              <a:avLst/>
              <a:gdLst/>
              <a:ahLst/>
              <a:cxnLst/>
              <a:rect l="l" t="t" r="r" b="b"/>
              <a:pathLst>
                <a:path w="12075" h="2946" extrusionOk="0">
                  <a:moveTo>
                    <a:pt x="69" y="1"/>
                  </a:moveTo>
                  <a:cubicBezTo>
                    <a:pt x="69" y="1"/>
                    <a:pt x="0" y="1576"/>
                    <a:pt x="2237" y="2420"/>
                  </a:cubicBezTo>
                  <a:cubicBezTo>
                    <a:pt x="2488" y="2512"/>
                    <a:pt x="2785" y="2603"/>
                    <a:pt x="3104" y="2671"/>
                  </a:cubicBezTo>
                  <a:cubicBezTo>
                    <a:pt x="3835" y="2854"/>
                    <a:pt x="4702" y="2945"/>
                    <a:pt x="5798" y="2945"/>
                  </a:cubicBezTo>
                  <a:cubicBezTo>
                    <a:pt x="6871" y="2945"/>
                    <a:pt x="7784" y="2854"/>
                    <a:pt x="8514" y="2694"/>
                  </a:cubicBezTo>
                  <a:cubicBezTo>
                    <a:pt x="9062" y="2557"/>
                    <a:pt x="9518" y="2420"/>
                    <a:pt x="9929" y="2238"/>
                  </a:cubicBezTo>
                  <a:cubicBezTo>
                    <a:pt x="11892" y="1370"/>
                    <a:pt x="12075" y="1"/>
                    <a:pt x="1207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2" name="Google Shape;372;p31"/>
            <p:cNvSpPr/>
            <p:nvPr/>
          </p:nvSpPr>
          <p:spPr>
            <a:xfrm>
              <a:off x="3333542" y="2395912"/>
              <a:ext cx="454183" cy="122066"/>
            </a:xfrm>
            <a:custGeom>
              <a:avLst/>
              <a:gdLst/>
              <a:ahLst/>
              <a:cxnLst/>
              <a:rect l="l" t="t" r="r" b="b"/>
              <a:pathLst>
                <a:path w="12487" h="3356" extrusionOk="0">
                  <a:moveTo>
                    <a:pt x="11984" y="434"/>
                  </a:moveTo>
                  <a:cubicBezTo>
                    <a:pt x="11824" y="822"/>
                    <a:pt x="11368" y="1644"/>
                    <a:pt x="10021" y="2237"/>
                  </a:cubicBezTo>
                  <a:cubicBezTo>
                    <a:pt x="9610" y="2420"/>
                    <a:pt x="9154" y="2580"/>
                    <a:pt x="8651" y="2694"/>
                  </a:cubicBezTo>
                  <a:cubicBezTo>
                    <a:pt x="7875" y="2853"/>
                    <a:pt x="6962" y="2945"/>
                    <a:pt x="5981" y="2945"/>
                  </a:cubicBezTo>
                  <a:cubicBezTo>
                    <a:pt x="4977" y="2945"/>
                    <a:pt x="4086" y="2853"/>
                    <a:pt x="3333" y="2671"/>
                  </a:cubicBezTo>
                  <a:cubicBezTo>
                    <a:pt x="3036" y="2602"/>
                    <a:pt x="2762" y="2534"/>
                    <a:pt x="2489" y="2420"/>
                  </a:cubicBezTo>
                  <a:cubicBezTo>
                    <a:pt x="891" y="1804"/>
                    <a:pt x="548" y="845"/>
                    <a:pt x="480" y="434"/>
                  </a:cubicBezTo>
                  <a:close/>
                  <a:moveTo>
                    <a:pt x="252" y="0"/>
                  </a:moveTo>
                  <a:cubicBezTo>
                    <a:pt x="138" y="0"/>
                    <a:pt x="46" y="92"/>
                    <a:pt x="46" y="206"/>
                  </a:cubicBezTo>
                  <a:cubicBezTo>
                    <a:pt x="46" y="274"/>
                    <a:pt x="1" y="1918"/>
                    <a:pt x="2329" y="2808"/>
                  </a:cubicBezTo>
                  <a:cubicBezTo>
                    <a:pt x="2626" y="2922"/>
                    <a:pt x="2922" y="3013"/>
                    <a:pt x="3242" y="3082"/>
                  </a:cubicBezTo>
                  <a:cubicBezTo>
                    <a:pt x="4018" y="3264"/>
                    <a:pt x="4954" y="3356"/>
                    <a:pt x="5981" y="3356"/>
                  </a:cubicBezTo>
                  <a:cubicBezTo>
                    <a:pt x="7008" y="3356"/>
                    <a:pt x="7921" y="3287"/>
                    <a:pt x="8743" y="3105"/>
                  </a:cubicBezTo>
                  <a:cubicBezTo>
                    <a:pt x="9268" y="2990"/>
                    <a:pt x="9770" y="2831"/>
                    <a:pt x="10204" y="2625"/>
                  </a:cubicBezTo>
                  <a:cubicBezTo>
                    <a:pt x="12235" y="1735"/>
                    <a:pt x="12463" y="297"/>
                    <a:pt x="12463" y="251"/>
                  </a:cubicBezTo>
                  <a:cubicBezTo>
                    <a:pt x="12486" y="183"/>
                    <a:pt x="12463" y="114"/>
                    <a:pt x="12418" y="69"/>
                  </a:cubicBezTo>
                  <a:cubicBezTo>
                    <a:pt x="12372" y="23"/>
                    <a:pt x="12326" y="0"/>
                    <a:pt x="1225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3" name="Google Shape;373;p31"/>
            <p:cNvSpPr/>
            <p:nvPr/>
          </p:nvSpPr>
          <p:spPr>
            <a:xfrm>
              <a:off x="3413235" y="2581887"/>
              <a:ext cx="206778" cy="15786"/>
            </a:xfrm>
            <a:custGeom>
              <a:avLst/>
              <a:gdLst/>
              <a:ahLst/>
              <a:cxnLst/>
              <a:rect l="l" t="t" r="r" b="b"/>
              <a:pathLst>
                <a:path w="5685" h="434" extrusionOk="0">
                  <a:moveTo>
                    <a:pt x="229" y="0"/>
                  </a:moveTo>
                  <a:cubicBezTo>
                    <a:pt x="92" y="0"/>
                    <a:pt x="1" y="91"/>
                    <a:pt x="1" y="206"/>
                  </a:cubicBezTo>
                  <a:cubicBezTo>
                    <a:pt x="1" y="320"/>
                    <a:pt x="92" y="434"/>
                    <a:pt x="229" y="434"/>
                  </a:cubicBezTo>
                  <a:lnTo>
                    <a:pt x="5479" y="434"/>
                  </a:lnTo>
                  <a:cubicBezTo>
                    <a:pt x="5593" y="434"/>
                    <a:pt x="5684" y="320"/>
                    <a:pt x="5684" y="206"/>
                  </a:cubicBezTo>
                  <a:cubicBezTo>
                    <a:pt x="5684" y="91"/>
                    <a:pt x="5593" y="0"/>
                    <a:pt x="5479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4" name="Google Shape;374;p31"/>
            <p:cNvSpPr/>
            <p:nvPr/>
          </p:nvSpPr>
          <p:spPr>
            <a:xfrm>
              <a:off x="3413235" y="2695625"/>
              <a:ext cx="111300" cy="14985"/>
            </a:xfrm>
            <a:custGeom>
              <a:avLst/>
              <a:gdLst/>
              <a:ahLst/>
              <a:cxnLst/>
              <a:rect l="l" t="t" r="r" b="b"/>
              <a:pathLst>
                <a:path w="3060" h="412" extrusionOk="0">
                  <a:moveTo>
                    <a:pt x="229" y="0"/>
                  </a:moveTo>
                  <a:cubicBezTo>
                    <a:pt x="92" y="0"/>
                    <a:pt x="1" y="92"/>
                    <a:pt x="1" y="206"/>
                  </a:cubicBezTo>
                  <a:cubicBezTo>
                    <a:pt x="1" y="320"/>
                    <a:pt x="92" y="411"/>
                    <a:pt x="229" y="411"/>
                  </a:cubicBezTo>
                  <a:lnTo>
                    <a:pt x="2854" y="411"/>
                  </a:lnTo>
                  <a:cubicBezTo>
                    <a:pt x="2968" y="411"/>
                    <a:pt x="3059" y="320"/>
                    <a:pt x="3059" y="206"/>
                  </a:cubicBezTo>
                  <a:cubicBezTo>
                    <a:pt x="3059" y="92"/>
                    <a:pt x="2968" y="0"/>
                    <a:pt x="2854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5" name="Google Shape;375;p31"/>
            <p:cNvSpPr/>
            <p:nvPr/>
          </p:nvSpPr>
          <p:spPr>
            <a:xfrm>
              <a:off x="3413235" y="2809364"/>
              <a:ext cx="206778" cy="14985"/>
            </a:xfrm>
            <a:custGeom>
              <a:avLst/>
              <a:gdLst/>
              <a:ahLst/>
              <a:cxnLst/>
              <a:rect l="l" t="t" r="r" b="b"/>
              <a:pathLst>
                <a:path w="5685" h="412" extrusionOk="0">
                  <a:moveTo>
                    <a:pt x="229" y="0"/>
                  </a:moveTo>
                  <a:cubicBezTo>
                    <a:pt x="92" y="0"/>
                    <a:pt x="1" y="92"/>
                    <a:pt x="1" y="206"/>
                  </a:cubicBezTo>
                  <a:cubicBezTo>
                    <a:pt x="1" y="320"/>
                    <a:pt x="92" y="411"/>
                    <a:pt x="229" y="411"/>
                  </a:cubicBezTo>
                  <a:lnTo>
                    <a:pt x="5479" y="411"/>
                  </a:lnTo>
                  <a:cubicBezTo>
                    <a:pt x="5593" y="411"/>
                    <a:pt x="5684" y="320"/>
                    <a:pt x="5684" y="206"/>
                  </a:cubicBezTo>
                  <a:cubicBezTo>
                    <a:pt x="5684" y="92"/>
                    <a:pt x="5593" y="0"/>
                    <a:pt x="5479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6" name="Google Shape;376;p31"/>
            <p:cNvSpPr/>
            <p:nvPr/>
          </p:nvSpPr>
          <p:spPr>
            <a:xfrm>
              <a:off x="3413235" y="2922266"/>
              <a:ext cx="111300" cy="15822"/>
            </a:xfrm>
            <a:custGeom>
              <a:avLst/>
              <a:gdLst/>
              <a:ahLst/>
              <a:cxnLst/>
              <a:rect l="l" t="t" r="r" b="b"/>
              <a:pathLst>
                <a:path w="3060" h="435" extrusionOk="0">
                  <a:moveTo>
                    <a:pt x="229" y="1"/>
                  </a:moveTo>
                  <a:cubicBezTo>
                    <a:pt x="92" y="1"/>
                    <a:pt x="1" y="92"/>
                    <a:pt x="1" y="229"/>
                  </a:cubicBezTo>
                  <a:cubicBezTo>
                    <a:pt x="1" y="343"/>
                    <a:pt x="92" y="434"/>
                    <a:pt x="229" y="434"/>
                  </a:cubicBezTo>
                  <a:lnTo>
                    <a:pt x="2854" y="434"/>
                  </a:lnTo>
                  <a:cubicBezTo>
                    <a:pt x="2968" y="434"/>
                    <a:pt x="3059" y="343"/>
                    <a:pt x="3059" y="229"/>
                  </a:cubicBezTo>
                  <a:cubicBezTo>
                    <a:pt x="3059" y="92"/>
                    <a:pt x="2968" y="1"/>
                    <a:pt x="2854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7" name="Google Shape;377;p31"/>
            <p:cNvSpPr/>
            <p:nvPr/>
          </p:nvSpPr>
          <p:spPr>
            <a:xfrm>
              <a:off x="3419055" y="3036004"/>
              <a:ext cx="205941" cy="15822"/>
            </a:xfrm>
            <a:custGeom>
              <a:avLst/>
              <a:gdLst/>
              <a:ahLst/>
              <a:cxnLst/>
              <a:rect l="l" t="t" r="r" b="b"/>
              <a:pathLst>
                <a:path w="5662" h="435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34"/>
                    <a:pt x="206" y="434"/>
                  </a:cubicBezTo>
                  <a:lnTo>
                    <a:pt x="5456" y="434"/>
                  </a:lnTo>
                  <a:cubicBezTo>
                    <a:pt x="5570" y="434"/>
                    <a:pt x="5661" y="320"/>
                    <a:pt x="5661" y="206"/>
                  </a:cubicBezTo>
                  <a:cubicBezTo>
                    <a:pt x="5661" y="92"/>
                    <a:pt x="5570" y="1"/>
                    <a:pt x="5456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8" name="Google Shape;378;p31"/>
            <p:cNvSpPr/>
            <p:nvPr/>
          </p:nvSpPr>
          <p:spPr>
            <a:xfrm>
              <a:off x="3419055" y="3149743"/>
              <a:ext cx="110463" cy="14985"/>
            </a:xfrm>
            <a:custGeom>
              <a:avLst/>
              <a:gdLst/>
              <a:ahLst/>
              <a:cxnLst/>
              <a:rect l="l" t="t" r="r" b="b"/>
              <a:pathLst>
                <a:path w="3037" h="412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11"/>
                    <a:pt x="206" y="411"/>
                  </a:cubicBezTo>
                  <a:lnTo>
                    <a:pt x="2831" y="411"/>
                  </a:lnTo>
                  <a:cubicBezTo>
                    <a:pt x="2945" y="411"/>
                    <a:pt x="3036" y="320"/>
                    <a:pt x="3036" y="206"/>
                  </a:cubicBezTo>
                  <a:cubicBezTo>
                    <a:pt x="3036" y="92"/>
                    <a:pt x="2945" y="1"/>
                    <a:pt x="2831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79" name="Google Shape;379;p31"/>
            <p:cNvSpPr/>
            <p:nvPr/>
          </p:nvSpPr>
          <p:spPr>
            <a:xfrm>
              <a:off x="2240135" y="2850029"/>
              <a:ext cx="1722747" cy="56486"/>
            </a:xfrm>
            <a:custGeom>
              <a:avLst/>
              <a:gdLst/>
              <a:ahLst/>
              <a:cxnLst/>
              <a:rect l="l" t="t" r="r" b="b"/>
              <a:pathLst>
                <a:path w="47364" h="1553" extrusionOk="0">
                  <a:moveTo>
                    <a:pt x="777" y="1"/>
                  </a:moveTo>
                  <a:cubicBezTo>
                    <a:pt x="366" y="1"/>
                    <a:pt x="1" y="343"/>
                    <a:pt x="1" y="777"/>
                  </a:cubicBezTo>
                  <a:cubicBezTo>
                    <a:pt x="1" y="1188"/>
                    <a:pt x="366" y="1553"/>
                    <a:pt x="777" y="1553"/>
                  </a:cubicBezTo>
                  <a:lnTo>
                    <a:pt x="46587" y="1553"/>
                  </a:lnTo>
                  <a:cubicBezTo>
                    <a:pt x="47021" y="1553"/>
                    <a:pt x="47363" y="1188"/>
                    <a:pt x="47363" y="777"/>
                  </a:cubicBezTo>
                  <a:cubicBezTo>
                    <a:pt x="47363" y="343"/>
                    <a:pt x="47021" y="1"/>
                    <a:pt x="46587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0" name="Google Shape;380;p31"/>
            <p:cNvSpPr/>
            <p:nvPr/>
          </p:nvSpPr>
          <p:spPr>
            <a:xfrm>
              <a:off x="2343107" y="2860832"/>
              <a:ext cx="30735" cy="1737660"/>
            </a:xfrm>
            <a:custGeom>
              <a:avLst/>
              <a:gdLst/>
              <a:ahLst/>
              <a:cxnLst/>
              <a:rect l="l" t="t" r="r" b="b"/>
              <a:pathLst>
                <a:path w="845" h="47774" extrusionOk="0">
                  <a:moveTo>
                    <a:pt x="411" y="0"/>
                  </a:moveTo>
                  <a:cubicBezTo>
                    <a:pt x="183" y="0"/>
                    <a:pt x="0" y="183"/>
                    <a:pt x="0" y="434"/>
                  </a:cubicBezTo>
                  <a:lnTo>
                    <a:pt x="0" y="47363"/>
                  </a:lnTo>
                  <a:cubicBezTo>
                    <a:pt x="0" y="47591"/>
                    <a:pt x="183" y="47774"/>
                    <a:pt x="411" y="47774"/>
                  </a:cubicBezTo>
                  <a:cubicBezTo>
                    <a:pt x="639" y="47774"/>
                    <a:pt x="845" y="47591"/>
                    <a:pt x="845" y="47363"/>
                  </a:cubicBezTo>
                  <a:lnTo>
                    <a:pt x="845" y="434"/>
                  </a:lnTo>
                  <a:cubicBezTo>
                    <a:pt x="845" y="183"/>
                    <a:pt x="639" y="0"/>
                    <a:pt x="411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1" name="Google Shape;381;p31"/>
            <p:cNvSpPr/>
            <p:nvPr/>
          </p:nvSpPr>
          <p:spPr>
            <a:xfrm>
              <a:off x="3858259" y="2861668"/>
              <a:ext cx="30735" cy="1738496"/>
            </a:xfrm>
            <a:custGeom>
              <a:avLst/>
              <a:gdLst/>
              <a:ahLst/>
              <a:cxnLst/>
              <a:rect l="l" t="t" r="r" b="b"/>
              <a:pathLst>
                <a:path w="845" h="47797" extrusionOk="0">
                  <a:moveTo>
                    <a:pt x="434" y="0"/>
                  </a:moveTo>
                  <a:cubicBezTo>
                    <a:pt x="206" y="0"/>
                    <a:pt x="0" y="183"/>
                    <a:pt x="0" y="434"/>
                  </a:cubicBezTo>
                  <a:lnTo>
                    <a:pt x="0" y="47363"/>
                  </a:lnTo>
                  <a:cubicBezTo>
                    <a:pt x="0" y="47591"/>
                    <a:pt x="206" y="47796"/>
                    <a:pt x="434" y="47796"/>
                  </a:cubicBezTo>
                  <a:cubicBezTo>
                    <a:pt x="662" y="47796"/>
                    <a:pt x="845" y="47591"/>
                    <a:pt x="845" y="47363"/>
                  </a:cubicBezTo>
                  <a:lnTo>
                    <a:pt x="845" y="434"/>
                  </a:lnTo>
                  <a:cubicBezTo>
                    <a:pt x="845" y="183"/>
                    <a:pt x="662" y="0"/>
                    <a:pt x="434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2" name="Google Shape;382;p31"/>
            <p:cNvSpPr/>
            <p:nvPr/>
          </p:nvSpPr>
          <p:spPr>
            <a:xfrm>
              <a:off x="2358020" y="3094128"/>
              <a:ext cx="1516006" cy="48194"/>
            </a:xfrm>
            <a:custGeom>
              <a:avLst/>
              <a:gdLst/>
              <a:ahLst/>
              <a:cxnLst/>
              <a:rect l="l" t="t" r="r" b="b"/>
              <a:pathLst>
                <a:path w="41680" h="1325" extrusionOk="0">
                  <a:moveTo>
                    <a:pt x="1" y="0"/>
                  </a:moveTo>
                  <a:lnTo>
                    <a:pt x="1" y="1324"/>
                  </a:lnTo>
                  <a:lnTo>
                    <a:pt x="41680" y="1324"/>
                  </a:lnTo>
                  <a:lnTo>
                    <a:pt x="4168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3" name="Google Shape;383;p31"/>
            <p:cNvSpPr/>
            <p:nvPr/>
          </p:nvSpPr>
          <p:spPr>
            <a:xfrm>
              <a:off x="2350563" y="3086636"/>
              <a:ext cx="1530955" cy="63979"/>
            </a:xfrm>
            <a:custGeom>
              <a:avLst/>
              <a:gdLst/>
              <a:ahLst/>
              <a:cxnLst/>
              <a:rect l="l" t="t" r="r" b="b"/>
              <a:pathLst>
                <a:path w="42091" h="1759" extrusionOk="0">
                  <a:moveTo>
                    <a:pt x="41679" y="412"/>
                  </a:moveTo>
                  <a:lnTo>
                    <a:pt x="41679" y="1325"/>
                  </a:lnTo>
                  <a:lnTo>
                    <a:pt x="411" y="1325"/>
                  </a:lnTo>
                  <a:lnTo>
                    <a:pt x="411" y="412"/>
                  </a:lnTo>
                  <a:close/>
                  <a:moveTo>
                    <a:pt x="206" y="1"/>
                  </a:moveTo>
                  <a:cubicBezTo>
                    <a:pt x="92" y="1"/>
                    <a:pt x="0" y="92"/>
                    <a:pt x="0" y="206"/>
                  </a:cubicBezTo>
                  <a:lnTo>
                    <a:pt x="0" y="1530"/>
                  </a:lnTo>
                  <a:cubicBezTo>
                    <a:pt x="0" y="1667"/>
                    <a:pt x="92" y="1758"/>
                    <a:pt x="206" y="1758"/>
                  </a:cubicBezTo>
                  <a:lnTo>
                    <a:pt x="41885" y="1758"/>
                  </a:lnTo>
                  <a:cubicBezTo>
                    <a:pt x="41999" y="1758"/>
                    <a:pt x="42090" y="1667"/>
                    <a:pt x="42090" y="1530"/>
                  </a:cubicBezTo>
                  <a:lnTo>
                    <a:pt x="42090" y="206"/>
                  </a:lnTo>
                  <a:cubicBezTo>
                    <a:pt x="42090" y="92"/>
                    <a:pt x="41999" y="1"/>
                    <a:pt x="41885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4" name="Google Shape;384;p31"/>
            <p:cNvSpPr/>
            <p:nvPr/>
          </p:nvSpPr>
          <p:spPr>
            <a:xfrm>
              <a:off x="2306552" y="1906913"/>
              <a:ext cx="359542" cy="255735"/>
            </a:xfrm>
            <a:custGeom>
              <a:avLst/>
              <a:gdLst/>
              <a:ahLst/>
              <a:cxnLst/>
              <a:rect l="l" t="t" r="r" b="b"/>
              <a:pathLst>
                <a:path w="9885" h="7031" extrusionOk="0">
                  <a:moveTo>
                    <a:pt x="4931" y="0"/>
                  </a:moveTo>
                  <a:cubicBezTo>
                    <a:pt x="4931" y="0"/>
                    <a:pt x="1" y="7030"/>
                    <a:pt x="4931" y="7030"/>
                  </a:cubicBezTo>
                  <a:cubicBezTo>
                    <a:pt x="9884" y="7030"/>
                    <a:pt x="4931" y="0"/>
                    <a:pt x="493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5" name="Google Shape;385;p31"/>
            <p:cNvSpPr/>
            <p:nvPr/>
          </p:nvSpPr>
          <p:spPr>
            <a:xfrm>
              <a:off x="2498347" y="2145192"/>
              <a:ext cx="281487" cy="200085"/>
            </a:xfrm>
            <a:custGeom>
              <a:avLst/>
              <a:gdLst/>
              <a:ahLst/>
              <a:cxnLst/>
              <a:rect l="l" t="t" r="r" b="b"/>
              <a:pathLst>
                <a:path w="7739" h="5501" extrusionOk="0">
                  <a:moveTo>
                    <a:pt x="3881" y="0"/>
                  </a:moveTo>
                  <a:cubicBezTo>
                    <a:pt x="3881" y="0"/>
                    <a:pt x="0" y="5501"/>
                    <a:pt x="3881" y="5501"/>
                  </a:cubicBezTo>
                  <a:cubicBezTo>
                    <a:pt x="7738" y="5501"/>
                    <a:pt x="3881" y="0"/>
                    <a:pt x="388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6" name="Google Shape;386;p31"/>
            <p:cNvSpPr/>
            <p:nvPr/>
          </p:nvSpPr>
          <p:spPr>
            <a:xfrm>
              <a:off x="2059143" y="3584801"/>
              <a:ext cx="780445" cy="1005409"/>
            </a:xfrm>
            <a:custGeom>
              <a:avLst/>
              <a:gdLst/>
              <a:ahLst/>
              <a:cxnLst/>
              <a:rect l="l" t="t" r="r" b="b"/>
              <a:pathLst>
                <a:path w="21457" h="27642" extrusionOk="0">
                  <a:moveTo>
                    <a:pt x="708" y="0"/>
                  </a:moveTo>
                  <a:cubicBezTo>
                    <a:pt x="206" y="0"/>
                    <a:pt x="1" y="662"/>
                    <a:pt x="434" y="936"/>
                  </a:cubicBezTo>
                  <a:lnTo>
                    <a:pt x="3470" y="2853"/>
                  </a:lnTo>
                  <a:lnTo>
                    <a:pt x="3470" y="26181"/>
                  </a:lnTo>
                  <a:cubicBezTo>
                    <a:pt x="3470" y="26980"/>
                    <a:pt x="4132" y="27641"/>
                    <a:pt x="4954" y="27641"/>
                  </a:cubicBezTo>
                  <a:lnTo>
                    <a:pt x="19996" y="27641"/>
                  </a:lnTo>
                  <a:cubicBezTo>
                    <a:pt x="20795" y="27641"/>
                    <a:pt x="21457" y="26980"/>
                    <a:pt x="21457" y="26181"/>
                  </a:cubicBezTo>
                  <a:lnTo>
                    <a:pt x="21457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7" name="Google Shape;387;p31"/>
            <p:cNvSpPr/>
            <p:nvPr/>
          </p:nvSpPr>
          <p:spPr>
            <a:xfrm>
              <a:off x="2056670" y="3577308"/>
              <a:ext cx="790374" cy="1020358"/>
            </a:xfrm>
            <a:custGeom>
              <a:avLst/>
              <a:gdLst/>
              <a:ahLst/>
              <a:cxnLst/>
              <a:rect l="l" t="t" r="r" b="b"/>
              <a:pathLst>
                <a:path w="21730" h="28053" extrusionOk="0">
                  <a:moveTo>
                    <a:pt x="21319" y="412"/>
                  </a:moveTo>
                  <a:lnTo>
                    <a:pt x="21319" y="26387"/>
                  </a:lnTo>
                  <a:cubicBezTo>
                    <a:pt x="21319" y="27071"/>
                    <a:pt x="20748" y="27642"/>
                    <a:pt x="20064" y="27642"/>
                  </a:cubicBezTo>
                  <a:lnTo>
                    <a:pt x="5022" y="27642"/>
                  </a:lnTo>
                  <a:cubicBezTo>
                    <a:pt x="4314" y="27642"/>
                    <a:pt x="3766" y="27071"/>
                    <a:pt x="3766" y="26387"/>
                  </a:cubicBezTo>
                  <a:lnTo>
                    <a:pt x="3766" y="3059"/>
                  </a:lnTo>
                  <a:cubicBezTo>
                    <a:pt x="3766" y="2991"/>
                    <a:pt x="3721" y="2922"/>
                    <a:pt x="3652" y="2877"/>
                  </a:cubicBezTo>
                  <a:lnTo>
                    <a:pt x="617" y="959"/>
                  </a:lnTo>
                  <a:cubicBezTo>
                    <a:pt x="480" y="868"/>
                    <a:pt x="457" y="731"/>
                    <a:pt x="502" y="617"/>
                  </a:cubicBezTo>
                  <a:cubicBezTo>
                    <a:pt x="525" y="526"/>
                    <a:pt x="617" y="412"/>
                    <a:pt x="776" y="412"/>
                  </a:cubicBezTo>
                  <a:close/>
                  <a:moveTo>
                    <a:pt x="776" y="1"/>
                  </a:moveTo>
                  <a:cubicBezTo>
                    <a:pt x="457" y="1"/>
                    <a:pt x="183" y="183"/>
                    <a:pt x="92" y="503"/>
                  </a:cubicBezTo>
                  <a:cubicBezTo>
                    <a:pt x="0" y="822"/>
                    <a:pt x="114" y="1142"/>
                    <a:pt x="388" y="1325"/>
                  </a:cubicBezTo>
                  <a:lnTo>
                    <a:pt x="3333" y="3173"/>
                  </a:lnTo>
                  <a:lnTo>
                    <a:pt x="3333" y="26387"/>
                  </a:lnTo>
                  <a:cubicBezTo>
                    <a:pt x="3333" y="27300"/>
                    <a:pt x="4086" y="28053"/>
                    <a:pt x="5022" y="28053"/>
                  </a:cubicBezTo>
                  <a:lnTo>
                    <a:pt x="20064" y="28053"/>
                  </a:lnTo>
                  <a:cubicBezTo>
                    <a:pt x="20977" y="28053"/>
                    <a:pt x="21730" y="27300"/>
                    <a:pt x="21730" y="26387"/>
                  </a:cubicBezTo>
                  <a:lnTo>
                    <a:pt x="21730" y="206"/>
                  </a:lnTo>
                  <a:cubicBezTo>
                    <a:pt x="21730" y="92"/>
                    <a:pt x="21639" y="1"/>
                    <a:pt x="21525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8" name="Google Shape;388;p31"/>
            <p:cNvSpPr/>
            <p:nvPr/>
          </p:nvSpPr>
          <p:spPr>
            <a:xfrm>
              <a:off x="2514132" y="3344120"/>
              <a:ext cx="257372" cy="701480"/>
            </a:xfrm>
            <a:custGeom>
              <a:avLst/>
              <a:gdLst/>
              <a:ahLst/>
              <a:cxnLst/>
              <a:rect l="l" t="t" r="r" b="b"/>
              <a:pathLst>
                <a:path w="7076" h="19286" extrusionOk="0">
                  <a:moveTo>
                    <a:pt x="6601" y="1"/>
                  </a:moveTo>
                  <a:cubicBezTo>
                    <a:pt x="6422" y="1"/>
                    <a:pt x="6264" y="111"/>
                    <a:pt x="6209" y="294"/>
                  </a:cubicBezTo>
                  <a:lnTo>
                    <a:pt x="69" y="18737"/>
                  </a:lnTo>
                  <a:cubicBezTo>
                    <a:pt x="0" y="18966"/>
                    <a:pt x="114" y="19194"/>
                    <a:pt x="320" y="19262"/>
                  </a:cubicBezTo>
                  <a:cubicBezTo>
                    <a:pt x="365" y="19285"/>
                    <a:pt x="411" y="19285"/>
                    <a:pt x="457" y="19285"/>
                  </a:cubicBezTo>
                  <a:cubicBezTo>
                    <a:pt x="639" y="19285"/>
                    <a:pt x="799" y="19171"/>
                    <a:pt x="867" y="19011"/>
                  </a:cubicBezTo>
                  <a:lnTo>
                    <a:pt x="7007" y="546"/>
                  </a:lnTo>
                  <a:cubicBezTo>
                    <a:pt x="7076" y="340"/>
                    <a:pt x="6962" y="89"/>
                    <a:pt x="6734" y="21"/>
                  </a:cubicBezTo>
                  <a:cubicBezTo>
                    <a:pt x="6689" y="7"/>
                    <a:pt x="6645" y="1"/>
                    <a:pt x="6601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89" name="Google Shape;389;p31"/>
            <p:cNvSpPr/>
            <p:nvPr/>
          </p:nvSpPr>
          <p:spPr>
            <a:xfrm>
              <a:off x="2216893" y="3835520"/>
              <a:ext cx="581196" cy="315495"/>
            </a:xfrm>
            <a:custGeom>
              <a:avLst/>
              <a:gdLst/>
              <a:ahLst/>
              <a:cxnLst/>
              <a:rect l="l" t="t" r="r" b="b"/>
              <a:pathLst>
                <a:path w="15979" h="8674" extrusionOk="0">
                  <a:moveTo>
                    <a:pt x="10843" y="2009"/>
                  </a:moveTo>
                  <a:cubicBezTo>
                    <a:pt x="11299" y="2009"/>
                    <a:pt x="11664" y="2374"/>
                    <a:pt x="11664" y="2808"/>
                  </a:cubicBezTo>
                  <a:cubicBezTo>
                    <a:pt x="11664" y="3264"/>
                    <a:pt x="11299" y="3630"/>
                    <a:pt x="10843" y="3630"/>
                  </a:cubicBezTo>
                  <a:cubicBezTo>
                    <a:pt x="10386" y="3630"/>
                    <a:pt x="10021" y="3264"/>
                    <a:pt x="10021" y="2808"/>
                  </a:cubicBezTo>
                  <a:cubicBezTo>
                    <a:pt x="10021" y="2374"/>
                    <a:pt x="10386" y="2009"/>
                    <a:pt x="10843" y="2009"/>
                  </a:cubicBezTo>
                  <a:close/>
                  <a:moveTo>
                    <a:pt x="7556" y="2694"/>
                  </a:moveTo>
                  <a:cubicBezTo>
                    <a:pt x="8149" y="2694"/>
                    <a:pt x="8629" y="3173"/>
                    <a:pt x="8629" y="3766"/>
                  </a:cubicBezTo>
                  <a:cubicBezTo>
                    <a:pt x="8629" y="4360"/>
                    <a:pt x="8149" y="4839"/>
                    <a:pt x="7556" y="4839"/>
                  </a:cubicBezTo>
                  <a:cubicBezTo>
                    <a:pt x="6962" y="4839"/>
                    <a:pt x="6483" y="4360"/>
                    <a:pt x="6483" y="3766"/>
                  </a:cubicBezTo>
                  <a:cubicBezTo>
                    <a:pt x="6483" y="3173"/>
                    <a:pt x="6962" y="2694"/>
                    <a:pt x="7556" y="2694"/>
                  </a:cubicBezTo>
                  <a:close/>
                  <a:moveTo>
                    <a:pt x="10409" y="4360"/>
                  </a:moveTo>
                  <a:cubicBezTo>
                    <a:pt x="10843" y="4360"/>
                    <a:pt x="11185" y="4725"/>
                    <a:pt x="11185" y="5159"/>
                  </a:cubicBezTo>
                  <a:cubicBezTo>
                    <a:pt x="11185" y="5570"/>
                    <a:pt x="10843" y="5935"/>
                    <a:pt x="10409" y="5935"/>
                  </a:cubicBezTo>
                  <a:cubicBezTo>
                    <a:pt x="9975" y="5935"/>
                    <a:pt x="9633" y="5570"/>
                    <a:pt x="9633" y="5159"/>
                  </a:cubicBezTo>
                  <a:cubicBezTo>
                    <a:pt x="9633" y="4725"/>
                    <a:pt x="9975" y="4360"/>
                    <a:pt x="10409" y="4360"/>
                  </a:cubicBezTo>
                  <a:close/>
                  <a:moveTo>
                    <a:pt x="1" y="0"/>
                  </a:moveTo>
                  <a:lnTo>
                    <a:pt x="1" y="4999"/>
                  </a:lnTo>
                  <a:cubicBezTo>
                    <a:pt x="447" y="4630"/>
                    <a:pt x="1042" y="4509"/>
                    <a:pt x="1631" y="4509"/>
                  </a:cubicBezTo>
                  <a:cubicBezTo>
                    <a:pt x="1735" y="4509"/>
                    <a:pt x="1838" y="4513"/>
                    <a:pt x="1941" y="4520"/>
                  </a:cubicBezTo>
                  <a:cubicBezTo>
                    <a:pt x="3059" y="4588"/>
                    <a:pt x="4132" y="4976"/>
                    <a:pt x="5022" y="5638"/>
                  </a:cubicBezTo>
                  <a:cubicBezTo>
                    <a:pt x="6118" y="6460"/>
                    <a:pt x="6985" y="7670"/>
                    <a:pt x="8332" y="7989"/>
                  </a:cubicBezTo>
                  <a:cubicBezTo>
                    <a:pt x="8591" y="8050"/>
                    <a:pt x="8859" y="8070"/>
                    <a:pt x="9132" y="8070"/>
                  </a:cubicBezTo>
                  <a:cubicBezTo>
                    <a:pt x="9268" y="8070"/>
                    <a:pt x="9405" y="8065"/>
                    <a:pt x="9542" y="8058"/>
                  </a:cubicBezTo>
                  <a:cubicBezTo>
                    <a:pt x="10683" y="7989"/>
                    <a:pt x="11778" y="7738"/>
                    <a:pt x="12920" y="7601"/>
                  </a:cubicBezTo>
                  <a:cubicBezTo>
                    <a:pt x="13178" y="7569"/>
                    <a:pt x="13447" y="7547"/>
                    <a:pt x="13716" y="7547"/>
                  </a:cubicBezTo>
                  <a:cubicBezTo>
                    <a:pt x="14017" y="7547"/>
                    <a:pt x="14319" y="7574"/>
                    <a:pt x="14609" y="7647"/>
                  </a:cubicBezTo>
                  <a:cubicBezTo>
                    <a:pt x="15179" y="7807"/>
                    <a:pt x="15704" y="8149"/>
                    <a:pt x="15933" y="8674"/>
                  </a:cubicBezTo>
                  <a:lnTo>
                    <a:pt x="15978" y="8674"/>
                  </a:lnTo>
                  <a:lnTo>
                    <a:pt x="15978" y="0"/>
                  </a:ln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0" name="Google Shape;390;p31"/>
            <p:cNvSpPr/>
            <p:nvPr/>
          </p:nvSpPr>
          <p:spPr>
            <a:xfrm>
              <a:off x="2216893" y="3999526"/>
              <a:ext cx="581196" cy="426322"/>
            </a:xfrm>
            <a:custGeom>
              <a:avLst/>
              <a:gdLst/>
              <a:ahLst/>
              <a:cxnLst/>
              <a:rect l="l" t="t" r="r" b="b"/>
              <a:pathLst>
                <a:path w="15979" h="11721" extrusionOk="0">
                  <a:moveTo>
                    <a:pt x="6049" y="3823"/>
                  </a:moveTo>
                  <a:cubicBezTo>
                    <a:pt x="6574" y="3823"/>
                    <a:pt x="7008" y="4233"/>
                    <a:pt x="7008" y="4758"/>
                  </a:cubicBezTo>
                  <a:cubicBezTo>
                    <a:pt x="7008" y="5283"/>
                    <a:pt x="6574" y="5717"/>
                    <a:pt x="6049" y="5717"/>
                  </a:cubicBezTo>
                  <a:cubicBezTo>
                    <a:pt x="5524" y="5717"/>
                    <a:pt x="5113" y="5283"/>
                    <a:pt x="5113" y="4758"/>
                  </a:cubicBezTo>
                  <a:cubicBezTo>
                    <a:pt x="5113" y="4233"/>
                    <a:pt x="5524" y="3823"/>
                    <a:pt x="6049" y="3823"/>
                  </a:cubicBezTo>
                  <a:close/>
                  <a:moveTo>
                    <a:pt x="7396" y="5945"/>
                  </a:moveTo>
                  <a:cubicBezTo>
                    <a:pt x="7761" y="5945"/>
                    <a:pt x="8035" y="6242"/>
                    <a:pt x="8035" y="6607"/>
                  </a:cubicBezTo>
                  <a:cubicBezTo>
                    <a:pt x="8035" y="6972"/>
                    <a:pt x="7761" y="7269"/>
                    <a:pt x="7396" y="7269"/>
                  </a:cubicBezTo>
                  <a:cubicBezTo>
                    <a:pt x="7031" y="7269"/>
                    <a:pt x="6734" y="6972"/>
                    <a:pt x="6734" y="6607"/>
                  </a:cubicBezTo>
                  <a:cubicBezTo>
                    <a:pt x="6734" y="6242"/>
                    <a:pt x="7031" y="5945"/>
                    <a:pt x="7396" y="5945"/>
                  </a:cubicBezTo>
                  <a:close/>
                  <a:moveTo>
                    <a:pt x="4178" y="6333"/>
                  </a:moveTo>
                  <a:cubicBezTo>
                    <a:pt x="4703" y="6333"/>
                    <a:pt x="5113" y="6744"/>
                    <a:pt x="5113" y="7269"/>
                  </a:cubicBezTo>
                  <a:cubicBezTo>
                    <a:pt x="5113" y="7771"/>
                    <a:pt x="4703" y="8182"/>
                    <a:pt x="4178" y="8182"/>
                  </a:cubicBezTo>
                  <a:cubicBezTo>
                    <a:pt x="3675" y="8182"/>
                    <a:pt x="3265" y="7771"/>
                    <a:pt x="3265" y="7269"/>
                  </a:cubicBezTo>
                  <a:cubicBezTo>
                    <a:pt x="3265" y="6744"/>
                    <a:pt x="3675" y="6333"/>
                    <a:pt x="4178" y="6333"/>
                  </a:cubicBezTo>
                  <a:close/>
                  <a:moveTo>
                    <a:pt x="1631" y="0"/>
                  </a:moveTo>
                  <a:cubicBezTo>
                    <a:pt x="1042" y="0"/>
                    <a:pt x="447" y="121"/>
                    <a:pt x="1" y="490"/>
                  </a:cubicBezTo>
                  <a:lnTo>
                    <a:pt x="1" y="11720"/>
                  </a:lnTo>
                  <a:lnTo>
                    <a:pt x="69" y="11720"/>
                  </a:lnTo>
                  <a:cubicBezTo>
                    <a:pt x="389" y="11012"/>
                    <a:pt x="1119" y="10488"/>
                    <a:pt x="1895" y="10419"/>
                  </a:cubicBezTo>
                  <a:cubicBezTo>
                    <a:pt x="1990" y="10409"/>
                    <a:pt x="2085" y="10404"/>
                    <a:pt x="2180" y="10404"/>
                  </a:cubicBezTo>
                  <a:cubicBezTo>
                    <a:pt x="2519" y="10404"/>
                    <a:pt x="2858" y="10462"/>
                    <a:pt x="3196" y="10533"/>
                  </a:cubicBezTo>
                  <a:cubicBezTo>
                    <a:pt x="4222" y="10722"/>
                    <a:pt x="5281" y="10911"/>
                    <a:pt x="6314" y="10911"/>
                  </a:cubicBezTo>
                  <a:cubicBezTo>
                    <a:pt x="7028" y="10911"/>
                    <a:pt x="7729" y="10821"/>
                    <a:pt x="8400" y="10579"/>
                  </a:cubicBezTo>
                  <a:cubicBezTo>
                    <a:pt x="10797" y="9734"/>
                    <a:pt x="12303" y="7201"/>
                    <a:pt x="14723" y="6470"/>
                  </a:cubicBezTo>
                  <a:cubicBezTo>
                    <a:pt x="14944" y="6392"/>
                    <a:pt x="15179" y="6337"/>
                    <a:pt x="15408" y="6337"/>
                  </a:cubicBezTo>
                  <a:cubicBezTo>
                    <a:pt x="15582" y="6337"/>
                    <a:pt x="15752" y="6369"/>
                    <a:pt x="15910" y="6447"/>
                  </a:cubicBezTo>
                  <a:lnTo>
                    <a:pt x="15978" y="6447"/>
                  </a:lnTo>
                  <a:lnTo>
                    <a:pt x="15978" y="4165"/>
                  </a:lnTo>
                  <a:lnTo>
                    <a:pt x="15933" y="4165"/>
                  </a:lnTo>
                  <a:cubicBezTo>
                    <a:pt x="15704" y="3640"/>
                    <a:pt x="15179" y="3298"/>
                    <a:pt x="14609" y="3138"/>
                  </a:cubicBezTo>
                  <a:cubicBezTo>
                    <a:pt x="14319" y="3065"/>
                    <a:pt x="14017" y="3038"/>
                    <a:pt x="13716" y="3038"/>
                  </a:cubicBezTo>
                  <a:cubicBezTo>
                    <a:pt x="13447" y="3038"/>
                    <a:pt x="13178" y="3060"/>
                    <a:pt x="12920" y="3092"/>
                  </a:cubicBezTo>
                  <a:cubicBezTo>
                    <a:pt x="11778" y="3229"/>
                    <a:pt x="10683" y="3480"/>
                    <a:pt x="9542" y="3549"/>
                  </a:cubicBezTo>
                  <a:cubicBezTo>
                    <a:pt x="9405" y="3556"/>
                    <a:pt x="9268" y="3561"/>
                    <a:pt x="9132" y="3561"/>
                  </a:cubicBezTo>
                  <a:cubicBezTo>
                    <a:pt x="8859" y="3561"/>
                    <a:pt x="8591" y="3541"/>
                    <a:pt x="8332" y="3480"/>
                  </a:cubicBezTo>
                  <a:cubicBezTo>
                    <a:pt x="6985" y="3161"/>
                    <a:pt x="6118" y="1951"/>
                    <a:pt x="5022" y="1129"/>
                  </a:cubicBezTo>
                  <a:cubicBezTo>
                    <a:pt x="4132" y="467"/>
                    <a:pt x="3059" y="79"/>
                    <a:pt x="1941" y="11"/>
                  </a:cubicBezTo>
                  <a:cubicBezTo>
                    <a:pt x="1838" y="4"/>
                    <a:pt x="1735" y="0"/>
                    <a:pt x="1631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1" name="Google Shape;391;p31"/>
            <p:cNvSpPr/>
            <p:nvPr/>
          </p:nvSpPr>
          <p:spPr>
            <a:xfrm>
              <a:off x="2216893" y="4229985"/>
              <a:ext cx="581196" cy="302110"/>
            </a:xfrm>
            <a:custGeom>
              <a:avLst/>
              <a:gdLst/>
              <a:ahLst/>
              <a:cxnLst/>
              <a:rect l="l" t="t" r="r" b="b"/>
              <a:pathLst>
                <a:path w="15979" h="8306" extrusionOk="0">
                  <a:moveTo>
                    <a:pt x="13536" y="3238"/>
                  </a:moveTo>
                  <a:cubicBezTo>
                    <a:pt x="13741" y="3238"/>
                    <a:pt x="13901" y="3398"/>
                    <a:pt x="13901" y="3604"/>
                  </a:cubicBezTo>
                  <a:cubicBezTo>
                    <a:pt x="13901" y="3786"/>
                    <a:pt x="13741" y="3946"/>
                    <a:pt x="13536" y="3946"/>
                  </a:cubicBezTo>
                  <a:cubicBezTo>
                    <a:pt x="13353" y="3946"/>
                    <a:pt x="13194" y="3786"/>
                    <a:pt x="13194" y="3604"/>
                  </a:cubicBezTo>
                  <a:cubicBezTo>
                    <a:pt x="13194" y="3398"/>
                    <a:pt x="13353" y="3238"/>
                    <a:pt x="13536" y="3238"/>
                  </a:cubicBezTo>
                  <a:close/>
                  <a:moveTo>
                    <a:pt x="11276" y="3809"/>
                  </a:moveTo>
                  <a:cubicBezTo>
                    <a:pt x="11505" y="3809"/>
                    <a:pt x="11710" y="3992"/>
                    <a:pt x="11710" y="4243"/>
                  </a:cubicBezTo>
                  <a:cubicBezTo>
                    <a:pt x="11710" y="4471"/>
                    <a:pt x="11505" y="4676"/>
                    <a:pt x="11276" y="4676"/>
                  </a:cubicBezTo>
                  <a:cubicBezTo>
                    <a:pt x="11025" y="4676"/>
                    <a:pt x="10843" y="4471"/>
                    <a:pt x="10843" y="4243"/>
                  </a:cubicBezTo>
                  <a:cubicBezTo>
                    <a:pt x="10843" y="3992"/>
                    <a:pt x="11025" y="3809"/>
                    <a:pt x="11276" y="3809"/>
                  </a:cubicBezTo>
                  <a:close/>
                  <a:moveTo>
                    <a:pt x="13057" y="5635"/>
                  </a:moveTo>
                  <a:cubicBezTo>
                    <a:pt x="13536" y="5635"/>
                    <a:pt x="13924" y="6023"/>
                    <a:pt x="13924" y="6503"/>
                  </a:cubicBezTo>
                  <a:cubicBezTo>
                    <a:pt x="13924" y="6982"/>
                    <a:pt x="13536" y="7370"/>
                    <a:pt x="13057" y="7370"/>
                  </a:cubicBezTo>
                  <a:cubicBezTo>
                    <a:pt x="12577" y="7370"/>
                    <a:pt x="12189" y="6982"/>
                    <a:pt x="12189" y="6503"/>
                  </a:cubicBezTo>
                  <a:cubicBezTo>
                    <a:pt x="12189" y="6023"/>
                    <a:pt x="12577" y="5635"/>
                    <a:pt x="13057" y="5635"/>
                  </a:cubicBezTo>
                  <a:close/>
                  <a:moveTo>
                    <a:pt x="15408" y="1"/>
                  </a:moveTo>
                  <a:cubicBezTo>
                    <a:pt x="15179" y="1"/>
                    <a:pt x="14944" y="56"/>
                    <a:pt x="14723" y="134"/>
                  </a:cubicBezTo>
                  <a:cubicBezTo>
                    <a:pt x="12303" y="865"/>
                    <a:pt x="10797" y="3398"/>
                    <a:pt x="8400" y="4243"/>
                  </a:cubicBezTo>
                  <a:cubicBezTo>
                    <a:pt x="7729" y="4485"/>
                    <a:pt x="7028" y="4575"/>
                    <a:pt x="6314" y="4575"/>
                  </a:cubicBezTo>
                  <a:cubicBezTo>
                    <a:pt x="5281" y="4575"/>
                    <a:pt x="4222" y="4386"/>
                    <a:pt x="3196" y="4197"/>
                  </a:cubicBezTo>
                  <a:cubicBezTo>
                    <a:pt x="2858" y="4126"/>
                    <a:pt x="2519" y="4068"/>
                    <a:pt x="2180" y="4068"/>
                  </a:cubicBezTo>
                  <a:cubicBezTo>
                    <a:pt x="2085" y="4068"/>
                    <a:pt x="1990" y="4073"/>
                    <a:pt x="1895" y="4083"/>
                  </a:cubicBezTo>
                  <a:cubicBezTo>
                    <a:pt x="1119" y="4152"/>
                    <a:pt x="389" y="4676"/>
                    <a:pt x="69" y="5384"/>
                  </a:cubicBezTo>
                  <a:lnTo>
                    <a:pt x="1" y="5384"/>
                  </a:lnTo>
                  <a:lnTo>
                    <a:pt x="1" y="6891"/>
                  </a:lnTo>
                  <a:cubicBezTo>
                    <a:pt x="1" y="7667"/>
                    <a:pt x="640" y="8306"/>
                    <a:pt x="1416" y="8306"/>
                  </a:cubicBezTo>
                  <a:lnTo>
                    <a:pt x="14563" y="8306"/>
                  </a:lnTo>
                  <a:cubicBezTo>
                    <a:pt x="15339" y="8306"/>
                    <a:pt x="15978" y="7667"/>
                    <a:pt x="15978" y="6891"/>
                  </a:cubicBezTo>
                  <a:lnTo>
                    <a:pt x="15978" y="111"/>
                  </a:lnTo>
                  <a:lnTo>
                    <a:pt x="15910" y="111"/>
                  </a:lnTo>
                  <a:cubicBezTo>
                    <a:pt x="15752" y="33"/>
                    <a:pt x="15582" y="1"/>
                    <a:pt x="15408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2" name="Google Shape;392;p31"/>
            <p:cNvSpPr/>
            <p:nvPr/>
          </p:nvSpPr>
          <p:spPr>
            <a:xfrm>
              <a:off x="2185357" y="3734221"/>
              <a:ext cx="183499" cy="36"/>
            </a:xfrm>
            <a:custGeom>
              <a:avLst/>
              <a:gdLst/>
              <a:ahLst/>
              <a:cxnLst/>
              <a:rect l="l" t="t" r="r" b="b"/>
              <a:pathLst>
                <a:path w="5045" h="1" extrusionOk="0">
                  <a:moveTo>
                    <a:pt x="0" y="1"/>
                  </a:moveTo>
                  <a:lnTo>
                    <a:pt x="5045" y="1"/>
                  </a:ln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3" name="Google Shape;393;p31"/>
            <p:cNvSpPr/>
            <p:nvPr/>
          </p:nvSpPr>
          <p:spPr>
            <a:xfrm>
              <a:off x="2177864" y="3725928"/>
              <a:ext cx="199285" cy="15822"/>
            </a:xfrm>
            <a:custGeom>
              <a:avLst/>
              <a:gdLst/>
              <a:ahLst/>
              <a:cxnLst/>
              <a:rect l="l" t="t" r="r" b="b"/>
              <a:pathLst>
                <a:path w="5479" h="435" extrusionOk="0">
                  <a:moveTo>
                    <a:pt x="206" y="0"/>
                  </a:moveTo>
                  <a:cubicBezTo>
                    <a:pt x="92" y="0"/>
                    <a:pt x="1" y="114"/>
                    <a:pt x="1" y="229"/>
                  </a:cubicBezTo>
                  <a:cubicBezTo>
                    <a:pt x="1" y="343"/>
                    <a:pt x="92" y="434"/>
                    <a:pt x="206" y="434"/>
                  </a:cubicBezTo>
                  <a:lnTo>
                    <a:pt x="5251" y="434"/>
                  </a:lnTo>
                  <a:cubicBezTo>
                    <a:pt x="5388" y="434"/>
                    <a:pt x="5479" y="343"/>
                    <a:pt x="5479" y="229"/>
                  </a:cubicBezTo>
                  <a:cubicBezTo>
                    <a:pt x="5479" y="114"/>
                    <a:pt x="5388" y="0"/>
                    <a:pt x="5251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4" name="Google Shape;394;p31"/>
            <p:cNvSpPr/>
            <p:nvPr/>
          </p:nvSpPr>
          <p:spPr>
            <a:xfrm>
              <a:off x="2185357" y="3853779"/>
              <a:ext cx="123739" cy="36"/>
            </a:xfrm>
            <a:custGeom>
              <a:avLst/>
              <a:gdLst/>
              <a:ahLst/>
              <a:cxnLst/>
              <a:rect l="l" t="t" r="r" b="b"/>
              <a:pathLst>
                <a:path w="3402" h="1" extrusionOk="0">
                  <a:moveTo>
                    <a:pt x="0" y="0"/>
                  </a:moveTo>
                  <a:lnTo>
                    <a:pt x="3401" y="0"/>
                  </a:ln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5" name="Google Shape;395;p31"/>
            <p:cNvSpPr/>
            <p:nvPr/>
          </p:nvSpPr>
          <p:spPr>
            <a:xfrm>
              <a:off x="2177864" y="3846323"/>
              <a:ext cx="138688" cy="14949"/>
            </a:xfrm>
            <a:custGeom>
              <a:avLst/>
              <a:gdLst/>
              <a:ahLst/>
              <a:cxnLst/>
              <a:rect l="l" t="t" r="r" b="b"/>
              <a:pathLst>
                <a:path w="3813" h="411" extrusionOk="0">
                  <a:moveTo>
                    <a:pt x="206" y="0"/>
                  </a:moveTo>
                  <a:cubicBezTo>
                    <a:pt x="92" y="0"/>
                    <a:pt x="1" y="91"/>
                    <a:pt x="1" y="205"/>
                  </a:cubicBezTo>
                  <a:cubicBezTo>
                    <a:pt x="1" y="320"/>
                    <a:pt x="92" y="411"/>
                    <a:pt x="206" y="411"/>
                  </a:cubicBezTo>
                  <a:lnTo>
                    <a:pt x="3607" y="411"/>
                  </a:lnTo>
                  <a:cubicBezTo>
                    <a:pt x="3721" y="411"/>
                    <a:pt x="3813" y="320"/>
                    <a:pt x="3813" y="205"/>
                  </a:cubicBezTo>
                  <a:cubicBezTo>
                    <a:pt x="3813" y="91"/>
                    <a:pt x="3721" y="0"/>
                    <a:pt x="360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6" name="Google Shape;396;p31"/>
            <p:cNvSpPr/>
            <p:nvPr/>
          </p:nvSpPr>
          <p:spPr>
            <a:xfrm>
              <a:off x="2185357" y="3993270"/>
              <a:ext cx="183499" cy="36"/>
            </a:xfrm>
            <a:custGeom>
              <a:avLst/>
              <a:gdLst/>
              <a:ahLst/>
              <a:cxnLst/>
              <a:rect l="l" t="t" r="r" b="b"/>
              <a:pathLst>
                <a:path w="5045" h="1" extrusionOk="0">
                  <a:moveTo>
                    <a:pt x="0" y="0"/>
                  </a:moveTo>
                  <a:lnTo>
                    <a:pt x="5045" y="0"/>
                  </a:ln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7" name="Google Shape;397;p31"/>
            <p:cNvSpPr/>
            <p:nvPr/>
          </p:nvSpPr>
          <p:spPr>
            <a:xfrm>
              <a:off x="2177864" y="3985777"/>
              <a:ext cx="199285" cy="14985"/>
            </a:xfrm>
            <a:custGeom>
              <a:avLst/>
              <a:gdLst/>
              <a:ahLst/>
              <a:cxnLst/>
              <a:rect l="l" t="t" r="r" b="b"/>
              <a:pathLst>
                <a:path w="5479" h="412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12"/>
                    <a:pt x="206" y="412"/>
                  </a:cubicBezTo>
                  <a:lnTo>
                    <a:pt x="5251" y="412"/>
                  </a:lnTo>
                  <a:cubicBezTo>
                    <a:pt x="5388" y="412"/>
                    <a:pt x="5479" y="320"/>
                    <a:pt x="5479" y="206"/>
                  </a:cubicBezTo>
                  <a:cubicBezTo>
                    <a:pt x="5479" y="92"/>
                    <a:pt x="5388" y="1"/>
                    <a:pt x="5251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8" name="Google Shape;398;p31"/>
            <p:cNvSpPr/>
            <p:nvPr/>
          </p:nvSpPr>
          <p:spPr>
            <a:xfrm>
              <a:off x="2185357" y="4112791"/>
              <a:ext cx="123739" cy="36"/>
            </a:xfrm>
            <a:custGeom>
              <a:avLst/>
              <a:gdLst/>
              <a:ahLst/>
              <a:cxnLst/>
              <a:rect l="l" t="t" r="r" b="b"/>
              <a:pathLst>
                <a:path w="3402" h="1" extrusionOk="0">
                  <a:moveTo>
                    <a:pt x="0" y="1"/>
                  </a:moveTo>
                  <a:lnTo>
                    <a:pt x="3401" y="1"/>
                  </a:ln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399" name="Google Shape;399;p31"/>
            <p:cNvSpPr/>
            <p:nvPr/>
          </p:nvSpPr>
          <p:spPr>
            <a:xfrm>
              <a:off x="2177864" y="4105335"/>
              <a:ext cx="138688" cy="14985"/>
            </a:xfrm>
            <a:custGeom>
              <a:avLst/>
              <a:gdLst/>
              <a:ahLst/>
              <a:cxnLst/>
              <a:rect l="l" t="t" r="r" b="b"/>
              <a:pathLst>
                <a:path w="3813" h="412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11"/>
                    <a:pt x="206" y="411"/>
                  </a:cubicBezTo>
                  <a:lnTo>
                    <a:pt x="3607" y="411"/>
                  </a:lnTo>
                  <a:cubicBezTo>
                    <a:pt x="3721" y="411"/>
                    <a:pt x="3813" y="320"/>
                    <a:pt x="3813" y="206"/>
                  </a:cubicBezTo>
                  <a:cubicBezTo>
                    <a:pt x="3813" y="92"/>
                    <a:pt x="3721" y="1"/>
                    <a:pt x="3607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0" name="Google Shape;400;p31"/>
            <p:cNvSpPr/>
            <p:nvPr/>
          </p:nvSpPr>
          <p:spPr>
            <a:xfrm>
              <a:off x="2185357" y="4215764"/>
              <a:ext cx="183499" cy="36"/>
            </a:xfrm>
            <a:custGeom>
              <a:avLst/>
              <a:gdLst/>
              <a:ahLst/>
              <a:cxnLst/>
              <a:rect l="l" t="t" r="r" b="b"/>
              <a:pathLst>
                <a:path w="5045" h="1" extrusionOk="0">
                  <a:moveTo>
                    <a:pt x="0" y="0"/>
                  </a:moveTo>
                  <a:lnTo>
                    <a:pt x="5045" y="0"/>
                  </a:ln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1" name="Google Shape;401;p31"/>
            <p:cNvSpPr/>
            <p:nvPr/>
          </p:nvSpPr>
          <p:spPr>
            <a:xfrm>
              <a:off x="2177864" y="4208271"/>
              <a:ext cx="199285" cy="14985"/>
            </a:xfrm>
            <a:custGeom>
              <a:avLst/>
              <a:gdLst/>
              <a:ahLst/>
              <a:cxnLst/>
              <a:rect l="l" t="t" r="r" b="b"/>
              <a:pathLst>
                <a:path w="5479" h="412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12"/>
                    <a:pt x="206" y="412"/>
                  </a:cubicBezTo>
                  <a:lnTo>
                    <a:pt x="5251" y="412"/>
                  </a:lnTo>
                  <a:cubicBezTo>
                    <a:pt x="5388" y="412"/>
                    <a:pt x="5479" y="320"/>
                    <a:pt x="5479" y="206"/>
                  </a:cubicBezTo>
                  <a:cubicBezTo>
                    <a:pt x="5479" y="92"/>
                    <a:pt x="5388" y="1"/>
                    <a:pt x="5251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2" name="Google Shape;402;p31"/>
            <p:cNvSpPr/>
            <p:nvPr/>
          </p:nvSpPr>
          <p:spPr>
            <a:xfrm>
              <a:off x="2185357" y="4335322"/>
              <a:ext cx="123739" cy="36"/>
            </a:xfrm>
            <a:custGeom>
              <a:avLst/>
              <a:gdLst/>
              <a:ahLst/>
              <a:cxnLst/>
              <a:rect l="l" t="t" r="r" b="b"/>
              <a:pathLst>
                <a:path w="3402" h="1" extrusionOk="0">
                  <a:moveTo>
                    <a:pt x="0" y="0"/>
                  </a:moveTo>
                  <a:lnTo>
                    <a:pt x="3401" y="0"/>
                  </a:ln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3" name="Google Shape;403;p31"/>
            <p:cNvSpPr/>
            <p:nvPr/>
          </p:nvSpPr>
          <p:spPr>
            <a:xfrm>
              <a:off x="2177864" y="4327829"/>
              <a:ext cx="138688" cy="14985"/>
            </a:xfrm>
            <a:custGeom>
              <a:avLst/>
              <a:gdLst/>
              <a:ahLst/>
              <a:cxnLst/>
              <a:rect l="l" t="t" r="r" b="b"/>
              <a:pathLst>
                <a:path w="3813" h="412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12"/>
                    <a:pt x="206" y="412"/>
                  </a:cubicBezTo>
                  <a:lnTo>
                    <a:pt x="3607" y="412"/>
                  </a:lnTo>
                  <a:cubicBezTo>
                    <a:pt x="3721" y="412"/>
                    <a:pt x="3813" y="320"/>
                    <a:pt x="3813" y="206"/>
                  </a:cubicBezTo>
                  <a:cubicBezTo>
                    <a:pt x="3813" y="92"/>
                    <a:pt x="3721" y="1"/>
                    <a:pt x="3607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4" name="Google Shape;404;p31"/>
            <p:cNvSpPr/>
            <p:nvPr/>
          </p:nvSpPr>
          <p:spPr>
            <a:xfrm>
              <a:off x="2185357" y="4474776"/>
              <a:ext cx="183499" cy="36"/>
            </a:xfrm>
            <a:custGeom>
              <a:avLst/>
              <a:gdLst/>
              <a:ahLst/>
              <a:cxnLst/>
              <a:rect l="l" t="t" r="r" b="b"/>
              <a:pathLst>
                <a:path w="5045" h="1" extrusionOk="0">
                  <a:moveTo>
                    <a:pt x="0" y="1"/>
                  </a:moveTo>
                  <a:lnTo>
                    <a:pt x="5045" y="1"/>
                  </a:ln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5" name="Google Shape;405;p31"/>
            <p:cNvSpPr/>
            <p:nvPr/>
          </p:nvSpPr>
          <p:spPr>
            <a:xfrm>
              <a:off x="2177864" y="4467319"/>
              <a:ext cx="199285" cy="15786"/>
            </a:xfrm>
            <a:custGeom>
              <a:avLst/>
              <a:gdLst/>
              <a:ahLst/>
              <a:cxnLst/>
              <a:rect l="l" t="t" r="r" b="b"/>
              <a:pathLst>
                <a:path w="5479" h="434" extrusionOk="0">
                  <a:moveTo>
                    <a:pt x="206" y="0"/>
                  </a:moveTo>
                  <a:cubicBezTo>
                    <a:pt x="92" y="0"/>
                    <a:pt x="1" y="92"/>
                    <a:pt x="1" y="206"/>
                  </a:cubicBezTo>
                  <a:cubicBezTo>
                    <a:pt x="1" y="320"/>
                    <a:pt x="92" y="434"/>
                    <a:pt x="206" y="434"/>
                  </a:cubicBezTo>
                  <a:lnTo>
                    <a:pt x="5251" y="434"/>
                  </a:lnTo>
                  <a:cubicBezTo>
                    <a:pt x="5388" y="434"/>
                    <a:pt x="5479" y="320"/>
                    <a:pt x="5479" y="206"/>
                  </a:cubicBezTo>
                  <a:cubicBezTo>
                    <a:pt x="5479" y="92"/>
                    <a:pt x="5388" y="0"/>
                    <a:pt x="5251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6" name="Google Shape;406;p31"/>
            <p:cNvSpPr/>
            <p:nvPr/>
          </p:nvSpPr>
          <p:spPr>
            <a:xfrm>
              <a:off x="2708400" y="3775723"/>
              <a:ext cx="830239" cy="816963"/>
            </a:xfrm>
            <a:custGeom>
              <a:avLst/>
              <a:gdLst/>
              <a:ahLst/>
              <a:cxnLst/>
              <a:rect l="l" t="t" r="r" b="b"/>
              <a:pathLst>
                <a:path w="22826" h="22461" extrusionOk="0">
                  <a:moveTo>
                    <a:pt x="8423" y="1"/>
                  </a:moveTo>
                  <a:lnTo>
                    <a:pt x="8423" y="6072"/>
                  </a:lnTo>
                  <a:lnTo>
                    <a:pt x="8400" y="6255"/>
                  </a:lnTo>
                  <a:lnTo>
                    <a:pt x="343" y="20293"/>
                  </a:lnTo>
                  <a:cubicBezTo>
                    <a:pt x="0" y="21365"/>
                    <a:pt x="799" y="22461"/>
                    <a:pt x="1917" y="22461"/>
                  </a:cubicBezTo>
                  <a:lnTo>
                    <a:pt x="20862" y="22461"/>
                  </a:lnTo>
                  <a:cubicBezTo>
                    <a:pt x="22027" y="22461"/>
                    <a:pt x="22825" y="21297"/>
                    <a:pt x="22415" y="20201"/>
                  </a:cubicBezTo>
                  <a:lnTo>
                    <a:pt x="13056" y="6255"/>
                  </a:lnTo>
                  <a:lnTo>
                    <a:pt x="13033" y="6072"/>
                  </a:lnTo>
                  <a:lnTo>
                    <a:pt x="13033" y="1"/>
                  </a:lnTo>
                  <a:cubicBezTo>
                    <a:pt x="12394" y="115"/>
                    <a:pt x="11641" y="183"/>
                    <a:pt x="10728" y="183"/>
                  </a:cubicBezTo>
                  <a:cubicBezTo>
                    <a:pt x="9792" y="183"/>
                    <a:pt x="9039" y="115"/>
                    <a:pt x="8423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7" name="Google Shape;407;p31"/>
            <p:cNvSpPr/>
            <p:nvPr/>
          </p:nvSpPr>
          <p:spPr>
            <a:xfrm>
              <a:off x="2706727" y="3767939"/>
              <a:ext cx="831912" cy="832239"/>
            </a:xfrm>
            <a:custGeom>
              <a:avLst/>
              <a:gdLst/>
              <a:ahLst/>
              <a:cxnLst/>
              <a:rect l="l" t="t" r="r" b="b"/>
              <a:pathLst>
                <a:path w="22872" h="22881" extrusionOk="0">
                  <a:moveTo>
                    <a:pt x="12874" y="466"/>
                  </a:moveTo>
                  <a:lnTo>
                    <a:pt x="12874" y="6286"/>
                  </a:lnTo>
                  <a:cubicBezTo>
                    <a:pt x="12874" y="6309"/>
                    <a:pt x="12874" y="6309"/>
                    <a:pt x="12874" y="6332"/>
                  </a:cubicBezTo>
                  <a:lnTo>
                    <a:pt x="12897" y="6515"/>
                  </a:lnTo>
                  <a:cubicBezTo>
                    <a:pt x="12897" y="6537"/>
                    <a:pt x="12920" y="6583"/>
                    <a:pt x="12942" y="6606"/>
                  </a:cubicBezTo>
                  <a:lnTo>
                    <a:pt x="22255" y="20529"/>
                  </a:lnTo>
                  <a:cubicBezTo>
                    <a:pt x="22438" y="20963"/>
                    <a:pt x="22369" y="21442"/>
                    <a:pt x="22095" y="21830"/>
                  </a:cubicBezTo>
                  <a:cubicBezTo>
                    <a:pt x="21822" y="22241"/>
                    <a:pt x="21388" y="22470"/>
                    <a:pt x="20908" y="22470"/>
                  </a:cubicBezTo>
                  <a:lnTo>
                    <a:pt x="1963" y="22470"/>
                  </a:lnTo>
                  <a:cubicBezTo>
                    <a:pt x="1484" y="22470"/>
                    <a:pt x="1073" y="22241"/>
                    <a:pt x="799" y="21853"/>
                  </a:cubicBezTo>
                  <a:cubicBezTo>
                    <a:pt x="525" y="21488"/>
                    <a:pt x="457" y="21032"/>
                    <a:pt x="594" y="20575"/>
                  </a:cubicBezTo>
                  <a:lnTo>
                    <a:pt x="8628" y="6583"/>
                  </a:lnTo>
                  <a:cubicBezTo>
                    <a:pt x="8628" y="6560"/>
                    <a:pt x="8651" y="6537"/>
                    <a:pt x="8651" y="6515"/>
                  </a:cubicBezTo>
                  <a:lnTo>
                    <a:pt x="8697" y="6332"/>
                  </a:lnTo>
                  <a:cubicBezTo>
                    <a:pt x="8697" y="6309"/>
                    <a:pt x="8697" y="6309"/>
                    <a:pt x="8697" y="6286"/>
                  </a:cubicBezTo>
                  <a:lnTo>
                    <a:pt x="8697" y="466"/>
                  </a:lnTo>
                  <a:cubicBezTo>
                    <a:pt x="9290" y="557"/>
                    <a:pt x="9998" y="603"/>
                    <a:pt x="10774" y="603"/>
                  </a:cubicBezTo>
                  <a:cubicBezTo>
                    <a:pt x="11527" y="603"/>
                    <a:pt x="12235" y="557"/>
                    <a:pt x="12874" y="466"/>
                  </a:cubicBezTo>
                  <a:close/>
                  <a:moveTo>
                    <a:pt x="8474" y="1"/>
                  </a:moveTo>
                  <a:cubicBezTo>
                    <a:pt x="8434" y="1"/>
                    <a:pt x="8388" y="22"/>
                    <a:pt x="8355" y="55"/>
                  </a:cubicBezTo>
                  <a:cubicBezTo>
                    <a:pt x="8286" y="78"/>
                    <a:pt x="8263" y="146"/>
                    <a:pt x="8263" y="215"/>
                  </a:cubicBezTo>
                  <a:lnTo>
                    <a:pt x="8263" y="6264"/>
                  </a:lnTo>
                  <a:lnTo>
                    <a:pt x="8240" y="6401"/>
                  </a:lnTo>
                  <a:lnTo>
                    <a:pt x="206" y="20392"/>
                  </a:lnTo>
                  <a:cubicBezTo>
                    <a:pt x="206" y="20415"/>
                    <a:pt x="206" y="20415"/>
                    <a:pt x="183" y="20438"/>
                  </a:cubicBezTo>
                  <a:cubicBezTo>
                    <a:pt x="1" y="21009"/>
                    <a:pt x="92" y="21625"/>
                    <a:pt x="457" y="22104"/>
                  </a:cubicBezTo>
                  <a:cubicBezTo>
                    <a:pt x="799" y="22606"/>
                    <a:pt x="1347" y="22880"/>
                    <a:pt x="1963" y="22880"/>
                  </a:cubicBezTo>
                  <a:lnTo>
                    <a:pt x="20908" y="22880"/>
                  </a:lnTo>
                  <a:cubicBezTo>
                    <a:pt x="21525" y="22880"/>
                    <a:pt x="22095" y="22584"/>
                    <a:pt x="22461" y="22081"/>
                  </a:cubicBezTo>
                  <a:cubicBezTo>
                    <a:pt x="22803" y="21557"/>
                    <a:pt x="22871" y="20917"/>
                    <a:pt x="22643" y="20347"/>
                  </a:cubicBezTo>
                  <a:cubicBezTo>
                    <a:pt x="22643" y="20324"/>
                    <a:pt x="22643" y="20324"/>
                    <a:pt x="22620" y="20301"/>
                  </a:cubicBezTo>
                  <a:lnTo>
                    <a:pt x="13308" y="6401"/>
                  </a:lnTo>
                  <a:lnTo>
                    <a:pt x="13285" y="6286"/>
                  </a:lnTo>
                  <a:lnTo>
                    <a:pt x="13285" y="215"/>
                  </a:lnTo>
                  <a:cubicBezTo>
                    <a:pt x="13285" y="146"/>
                    <a:pt x="13262" y="101"/>
                    <a:pt x="13216" y="55"/>
                  </a:cubicBezTo>
                  <a:cubicBezTo>
                    <a:pt x="13183" y="22"/>
                    <a:pt x="13137" y="1"/>
                    <a:pt x="13088" y="1"/>
                  </a:cubicBezTo>
                  <a:cubicBezTo>
                    <a:pt x="13070" y="1"/>
                    <a:pt x="13052" y="3"/>
                    <a:pt x="13034" y="9"/>
                  </a:cubicBezTo>
                  <a:cubicBezTo>
                    <a:pt x="12372" y="124"/>
                    <a:pt x="11619" y="192"/>
                    <a:pt x="10774" y="192"/>
                  </a:cubicBezTo>
                  <a:cubicBezTo>
                    <a:pt x="9907" y="192"/>
                    <a:pt x="9153" y="124"/>
                    <a:pt x="8514" y="9"/>
                  </a:cubicBezTo>
                  <a:cubicBezTo>
                    <a:pt x="8502" y="3"/>
                    <a:pt x="8488" y="1"/>
                    <a:pt x="8474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8" name="Google Shape;408;p31"/>
            <p:cNvSpPr/>
            <p:nvPr/>
          </p:nvSpPr>
          <p:spPr>
            <a:xfrm>
              <a:off x="2767325" y="4076273"/>
              <a:ext cx="706572" cy="468296"/>
            </a:xfrm>
            <a:custGeom>
              <a:avLst/>
              <a:gdLst/>
              <a:ahLst/>
              <a:cxnLst/>
              <a:rect l="l" t="t" r="r" b="b"/>
              <a:pathLst>
                <a:path w="19426" h="12875" extrusionOk="0">
                  <a:moveTo>
                    <a:pt x="11094" y="2694"/>
                  </a:moveTo>
                  <a:cubicBezTo>
                    <a:pt x="11733" y="2694"/>
                    <a:pt x="12258" y="3196"/>
                    <a:pt x="12258" y="3835"/>
                  </a:cubicBezTo>
                  <a:cubicBezTo>
                    <a:pt x="12258" y="4474"/>
                    <a:pt x="11733" y="4999"/>
                    <a:pt x="11094" y="4999"/>
                  </a:cubicBezTo>
                  <a:cubicBezTo>
                    <a:pt x="10478" y="4999"/>
                    <a:pt x="9953" y="4474"/>
                    <a:pt x="9953" y="3835"/>
                  </a:cubicBezTo>
                  <a:cubicBezTo>
                    <a:pt x="9953" y="3196"/>
                    <a:pt x="10478" y="2694"/>
                    <a:pt x="11094" y="2694"/>
                  </a:cubicBezTo>
                  <a:close/>
                  <a:moveTo>
                    <a:pt x="9062" y="6597"/>
                  </a:moveTo>
                  <a:cubicBezTo>
                    <a:pt x="9656" y="6597"/>
                    <a:pt x="10135" y="7076"/>
                    <a:pt x="10135" y="7670"/>
                  </a:cubicBezTo>
                  <a:cubicBezTo>
                    <a:pt x="10135" y="8263"/>
                    <a:pt x="9656" y="8743"/>
                    <a:pt x="9062" y="8743"/>
                  </a:cubicBezTo>
                  <a:cubicBezTo>
                    <a:pt x="8469" y="8743"/>
                    <a:pt x="7990" y="8263"/>
                    <a:pt x="7990" y="7670"/>
                  </a:cubicBezTo>
                  <a:cubicBezTo>
                    <a:pt x="7990" y="7076"/>
                    <a:pt x="8469" y="6597"/>
                    <a:pt x="9062" y="6597"/>
                  </a:cubicBezTo>
                  <a:close/>
                  <a:moveTo>
                    <a:pt x="13559" y="6940"/>
                  </a:moveTo>
                  <a:cubicBezTo>
                    <a:pt x="14769" y="6940"/>
                    <a:pt x="15727" y="7898"/>
                    <a:pt x="15727" y="9108"/>
                  </a:cubicBezTo>
                  <a:cubicBezTo>
                    <a:pt x="15727" y="10295"/>
                    <a:pt x="14769" y="11253"/>
                    <a:pt x="13559" y="11253"/>
                  </a:cubicBezTo>
                  <a:cubicBezTo>
                    <a:pt x="12372" y="11253"/>
                    <a:pt x="11413" y="10295"/>
                    <a:pt x="11413" y="9108"/>
                  </a:cubicBezTo>
                  <a:cubicBezTo>
                    <a:pt x="11413" y="7898"/>
                    <a:pt x="12372" y="6940"/>
                    <a:pt x="13559" y="6940"/>
                  </a:cubicBezTo>
                  <a:close/>
                  <a:moveTo>
                    <a:pt x="6826" y="1"/>
                  </a:moveTo>
                  <a:lnTo>
                    <a:pt x="1" y="12874"/>
                  </a:lnTo>
                  <a:lnTo>
                    <a:pt x="19425" y="12874"/>
                  </a:lnTo>
                  <a:lnTo>
                    <a:pt x="11413" y="23"/>
                  </a:lnTo>
                  <a:lnTo>
                    <a:pt x="6826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09" name="Google Shape;409;p31"/>
            <p:cNvSpPr/>
            <p:nvPr/>
          </p:nvSpPr>
          <p:spPr>
            <a:xfrm>
              <a:off x="2918418" y="3705995"/>
              <a:ext cx="374491" cy="76419"/>
            </a:xfrm>
            <a:custGeom>
              <a:avLst/>
              <a:gdLst/>
              <a:ahLst/>
              <a:cxnLst/>
              <a:rect l="l" t="t" r="r" b="b"/>
              <a:pathLst>
                <a:path w="10296" h="2101" extrusionOk="0">
                  <a:moveTo>
                    <a:pt x="69" y="1"/>
                  </a:moveTo>
                  <a:cubicBezTo>
                    <a:pt x="69" y="1"/>
                    <a:pt x="1" y="1393"/>
                    <a:pt x="2649" y="1918"/>
                  </a:cubicBezTo>
                  <a:cubicBezTo>
                    <a:pt x="3265" y="2032"/>
                    <a:pt x="4018" y="2100"/>
                    <a:pt x="4954" y="2100"/>
                  </a:cubicBezTo>
                  <a:cubicBezTo>
                    <a:pt x="5867" y="2100"/>
                    <a:pt x="6620" y="2032"/>
                    <a:pt x="7259" y="1918"/>
                  </a:cubicBezTo>
                  <a:cubicBezTo>
                    <a:pt x="10044" y="1416"/>
                    <a:pt x="10295" y="1"/>
                    <a:pt x="1029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0" name="Google Shape;410;p31"/>
            <p:cNvSpPr/>
            <p:nvPr/>
          </p:nvSpPr>
          <p:spPr>
            <a:xfrm>
              <a:off x="2911798" y="3698539"/>
              <a:ext cx="388567" cy="91331"/>
            </a:xfrm>
            <a:custGeom>
              <a:avLst/>
              <a:gdLst/>
              <a:ahLst/>
              <a:cxnLst/>
              <a:rect l="l" t="t" r="r" b="b"/>
              <a:pathLst>
                <a:path w="10683" h="2511" extrusionOk="0">
                  <a:moveTo>
                    <a:pt x="10158" y="434"/>
                  </a:moveTo>
                  <a:cubicBezTo>
                    <a:pt x="9929" y="822"/>
                    <a:pt x="9267" y="1575"/>
                    <a:pt x="7396" y="1917"/>
                  </a:cubicBezTo>
                  <a:cubicBezTo>
                    <a:pt x="6734" y="2032"/>
                    <a:pt x="5981" y="2100"/>
                    <a:pt x="5136" y="2100"/>
                  </a:cubicBezTo>
                  <a:cubicBezTo>
                    <a:pt x="4269" y="2100"/>
                    <a:pt x="3515" y="2032"/>
                    <a:pt x="2876" y="1917"/>
                  </a:cubicBezTo>
                  <a:cubicBezTo>
                    <a:pt x="1050" y="1552"/>
                    <a:pt x="617" y="799"/>
                    <a:pt x="503" y="434"/>
                  </a:cubicBezTo>
                  <a:close/>
                  <a:moveTo>
                    <a:pt x="251" y="0"/>
                  </a:moveTo>
                  <a:cubicBezTo>
                    <a:pt x="137" y="0"/>
                    <a:pt x="46" y="91"/>
                    <a:pt x="46" y="206"/>
                  </a:cubicBezTo>
                  <a:cubicBezTo>
                    <a:pt x="46" y="274"/>
                    <a:pt x="0" y="1781"/>
                    <a:pt x="2808" y="2328"/>
                  </a:cubicBezTo>
                  <a:cubicBezTo>
                    <a:pt x="3470" y="2465"/>
                    <a:pt x="4246" y="2511"/>
                    <a:pt x="5136" y="2511"/>
                  </a:cubicBezTo>
                  <a:cubicBezTo>
                    <a:pt x="6003" y="2511"/>
                    <a:pt x="6779" y="2465"/>
                    <a:pt x="7487" y="2328"/>
                  </a:cubicBezTo>
                  <a:cubicBezTo>
                    <a:pt x="10386" y="1803"/>
                    <a:pt x="10660" y="320"/>
                    <a:pt x="10683" y="251"/>
                  </a:cubicBezTo>
                  <a:cubicBezTo>
                    <a:pt x="10683" y="183"/>
                    <a:pt x="10683" y="137"/>
                    <a:pt x="10637" y="91"/>
                  </a:cubicBezTo>
                  <a:cubicBezTo>
                    <a:pt x="10591" y="23"/>
                    <a:pt x="10546" y="0"/>
                    <a:pt x="1047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1" name="Google Shape;411;p31"/>
            <p:cNvSpPr/>
            <p:nvPr/>
          </p:nvSpPr>
          <p:spPr>
            <a:xfrm>
              <a:off x="3174956" y="3767430"/>
              <a:ext cx="14985" cy="15822"/>
            </a:xfrm>
            <a:custGeom>
              <a:avLst/>
              <a:gdLst/>
              <a:ahLst/>
              <a:cxnLst/>
              <a:rect l="l" t="t" r="r" b="b"/>
              <a:pathLst>
                <a:path w="412" h="435" extrusionOk="0">
                  <a:moveTo>
                    <a:pt x="206" y="1"/>
                  </a:moveTo>
                  <a:cubicBezTo>
                    <a:pt x="92" y="1"/>
                    <a:pt x="1" y="115"/>
                    <a:pt x="1" y="229"/>
                  </a:cubicBezTo>
                  <a:cubicBezTo>
                    <a:pt x="1" y="343"/>
                    <a:pt x="92" y="434"/>
                    <a:pt x="206" y="434"/>
                  </a:cubicBezTo>
                  <a:cubicBezTo>
                    <a:pt x="321" y="434"/>
                    <a:pt x="412" y="343"/>
                    <a:pt x="412" y="229"/>
                  </a:cubicBezTo>
                  <a:cubicBezTo>
                    <a:pt x="412" y="115"/>
                    <a:pt x="321" y="1"/>
                    <a:pt x="206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2" name="Google Shape;412;p31"/>
            <p:cNvSpPr/>
            <p:nvPr/>
          </p:nvSpPr>
          <p:spPr>
            <a:xfrm>
              <a:off x="2752375" y="4438257"/>
              <a:ext cx="297272" cy="14985"/>
            </a:xfrm>
            <a:custGeom>
              <a:avLst/>
              <a:gdLst/>
              <a:ahLst/>
              <a:cxnLst/>
              <a:rect l="l" t="t" r="r" b="b"/>
              <a:pathLst>
                <a:path w="8173" h="412" extrusionOk="0">
                  <a:moveTo>
                    <a:pt x="206" y="0"/>
                  </a:moveTo>
                  <a:cubicBezTo>
                    <a:pt x="92" y="0"/>
                    <a:pt x="1" y="92"/>
                    <a:pt x="1" y="206"/>
                  </a:cubicBezTo>
                  <a:cubicBezTo>
                    <a:pt x="1" y="320"/>
                    <a:pt x="92" y="411"/>
                    <a:pt x="206" y="411"/>
                  </a:cubicBezTo>
                  <a:lnTo>
                    <a:pt x="7967" y="411"/>
                  </a:lnTo>
                  <a:cubicBezTo>
                    <a:pt x="8081" y="411"/>
                    <a:pt x="8172" y="320"/>
                    <a:pt x="8172" y="206"/>
                  </a:cubicBezTo>
                  <a:cubicBezTo>
                    <a:pt x="8172" y="92"/>
                    <a:pt x="8081" y="0"/>
                    <a:pt x="796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3" name="Google Shape;413;p31"/>
            <p:cNvSpPr/>
            <p:nvPr/>
          </p:nvSpPr>
          <p:spPr>
            <a:xfrm>
              <a:off x="2815482" y="4327829"/>
              <a:ext cx="136179" cy="14985"/>
            </a:xfrm>
            <a:custGeom>
              <a:avLst/>
              <a:gdLst/>
              <a:ahLst/>
              <a:cxnLst/>
              <a:rect l="l" t="t" r="r" b="b"/>
              <a:pathLst>
                <a:path w="3744" h="412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12"/>
                    <a:pt x="206" y="412"/>
                  </a:cubicBezTo>
                  <a:lnTo>
                    <a:pt x="3516" y="412"/>
                  </a:lnTo>
                  <a:cubicBezTo>
                    <a:pt x="3630" y="412"/>
                    <a:pt x="3744" y="320"/>
                    <a:pt x="3744" y="206"/>
                  </a:cubicBezTo>
                  <a:cubicBezTo>
                    <a:pt x="3744" y="92"/>
                    <a:pt x="3630" y="1"/>
                    <a:pt x="3516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4" name="Google Shape;414;p31"/>
            <p:cNvSpPr/>
            <p:nvPr/>
          </p:nvSpPr>
          <p:spPr>
            <a:xfrm>
              <a:off x="2872770" y="4228203"/>
              <a:ext cx="185172" cy="15822"/>
            </a:xfrm>
            <a:custGeom>
              <a:avLst/>
              <a:gdLst/>
              <a:ahLst/>
              <a:cxnLst/>
              <a:rect l="l" t="t" r="r" b="b"/>
              <a:pathLst>
                <a:path w="5091" h="435" extrusionOk="0"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cubicBezTo>
                    <a:pt x="1" y="320"/>
                    <a:pt x="92" y="434"/>
                    <a:pt x="206" y="434"/>
                  </a:cubicBezTo>
                  <a:lnTo>
                    <a:pt x="4885" y="434"/>
                  </a:lnTo>
                  <a:cubicBezTo>
                    <a:pt x="4999" y="434"/>
                    <a:pt x="5091" y="320"/>
                    <a:pt x="5091" y="206"/>
                  </a:cubicBezTo>
                  <a:cubicBezTo>
                    <a:pt x="5091" y="92"/>
                    <a:pt x="4999" y="1"/>
                    <a:pt x="4885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5" name="Google Shape;415;p31"/>
            <p:cNvSpPr/>
            <p:nvPr/>
          </p:nvSpPr>
          <p:spPr>
            <a:xfrm>
              <a:off x="2925911" y="4136070"/>
              <a:ext cx="97151" cy="14949"/>
            </a:xfrm>
            <a:custGeom>
              <a:avLst/>
              <a:gdLst/>
              <a:ahLst/>
              <a:cxnLst/>
              <a:rect l="l" t="t" r="r" b="b"/>
              <a:pathLst>
                <a:path w="2671" h="411" extrusionOk="0">
                  <a:moveTo>
                    <a:pt x="206" y="0"/>
                  </a:moveTo>
                  <a:cubicBezTo>
                    <a:pt x="92" y="0"/>
                    <a:pt x="0" y="91"/>
                    <a:pt x="0" y="205"/>
                  </a:cubicBezTo>
                  <a:cubicBezTo>
                    <a:pt x="0" y="320"/>
                    <a:pt x="92" y="411"/>
                    <a:pt x="206" y="411"/>
                  </a:cubicBezTo>
                  <a:lnTo>
                    <a:pt x="2466" y="411"/>
                  </a:lnTo>
                  <a:cubicBezTo>
                    <a:pt x="2580" y="411"/>
                    <a:pt x="2671" y="320"/>
                    <a:pt x="2671" y="205"/>
                  </a:cubicBezTo>
                  <a:cubicBezTo>
                    <a:pt x="2671" y="91"/>
                    <a:pt x="2580" y="0"/>
                    <a:pt x="2466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6" name="Google Shape;416;p31"/>
            <p:cNvSpPr/>
            <p:nvPr/>
          </p:nvSpPr>
          <p:spPr>
            <a:xfrm>
              <a:off x="2974905" y="4049721"/>
              <a:ext cx="126213" cy="15786"/>
            </a:xfrm>
            <a:custGeom>
              <a:avLst/>
              <a:gdLst/>
              <a:ahLst/>
              <a:cxnLst/>
              <a:rect l="l" t="t" r="r" b="b"/>
              <a:pathLst>
                <a:path w="3470" h="434" extrusionOk="0">
                  <a:moveTo>
                    <a:pt x="206" y="0"/>
                  </a:moveTo>
                  <a:cubicBezTo>
                    <a:pt x="91" y="0"/>
                    <a:pt x="0" y="92"/>
                    <a:pt x="0" y="228"/>
                  </a:cubicBezTo>
                  <a:cubicBezTo>
                    <a:pt x="0" y="343"/>
                    <a:pt x="91" y="434"/>
                    <a:pt x="206" y="434"/>
                  </a:cubicBezTo>
                  <a:lnTo>
                    <a:pt x="3241" y="434"/>
                  </a:lnTo>
                  <a:cubicBezTo>
                    <a:pt x="3378" y="434"/>
                    <a:pt x="3470" y="343"/>
                    <a:pt x="3470" y="228"/>
                  </a:cubicBezTo>
                  <a:cubicBezTo>
                    <a:pt x="3470" y="92"/>
                    <a:pt x="3378" y="0"/>
                    <a:pt x="3241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7" name="Google Shape;417;p31"/>
            <p:cNvSpPr/>
            <p:nvPr/>
          </p:nvSpPr>
          <p:spPr>
            <a:xfrm>
              <a:off x="2982361" y="3582291"/>
              <a:ext cx="91368" cy="90531"/>
            </a:xfrm>
            <a:custGeom>
              <a:avLst/>
              <a:gdLst/>
              <a:ahLst/>
              <a:cxnLst/>
              <a:rect l="l" t="t" r="r" b="b"/>
              <a:pathLst>
                <a:path w="2512" h="2489" extrusionOk="0">
                  <a:moveTo>
                    <a:pt x="1256" y="1"/>
                  </a:moveTo>
                  <a:cubicBezTo>
                    <a:pt x="571" y="1"/>
                    <a:pt x="1" y="548"/>
                    <a:pt x="1" y="1256"/>
                  </a:cubicBezTo>
                  <a:cubicBezTo>
                    <a:pt x="1" y="1941"/>
                    <a:pt x="571" y="2489"/>
                    <a:pt x="1256" y="2489"/>
                  </a:cubicBezTo>
                  <a:cubicBezTo>
                    <a:pt x="1941" y="2489"/>
                    <a:pt x="2511" y="1941"/>
                    <a:pt x="2511" y="1256"/>
                  </a:cubicBezTo>
                  <a:cubicBezTo>
                    <a:pt x="2511" y="548"/>
                    <a:pt x="1941" y="1"/>
                    <a:pt x="125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8" name="Google Shape;418;p31"/>
            <p:cNvSpPr/>
            <p:nvPr/>
          </p:nvSpPr>
          <p:spPr>
            <a:xfrm>
              <a:off x="3106902" y="3487648"/>
              <a:ext cx="166913" cy="166913"/>
            </a:xfrm>
            <a:custGeom>
              <a:avLst/>
              <a:gdLst/>
              <a:ahLst/>
              <a:cxnLst/>
              <a:rect l="l" t="t" r="r" b="b"/>
              <a:pathLst>
                <a:path w="4589" h="4589" extrusionOk="0">
                  <a:moveTo>
                    <a:pt x="2306" y="1"/>
                  </a:moveTo>
                  <a:cubicBezTo>
                    <a:pt x="1027" y="1"/>
                    <a:pt x="0" y="1028"/>
                    <a:pt x="0" y="2306"/>
                  </a:cubicBezTo>
                  <a:cubicBezTo>
                    <a:pt x="0" y="3561"/>
                    <a:pt x="1027" y="4588"/>
                    <a:pt x="2306" y="4588"/>
                  </a:cubicBezTo>
                  <a:cubicBezTo>
                    <a:pt x="3561" y="4588"/>
                    <a:pt x="4588" y="3561"/>
                    <a:pt x="4588" y="2306"/>
                  </a:cubicBezTo>
                  <a:cubicBezTo>
                    <a:pt x="4588" y="1028"/>
                    <a:pt x="3561" y="1"/>
                    <a:pt x="2306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19" name="Google Shape;419;p31"/>
            <p:cNvSpPr/>
            <p:nvPr/>
          </p:nvSpPr>
          <p:spPr>
            <a:xfrm>
              <a:off x="3028009" y="3451966"/>
              <a:ext cx="74782" cy="74745"/>
            </a:xfrm>
            <a:custGeom>
              <a:avLst/>
              <a:gdLst/>
              <a:ahLst/>
              <a:cxnLst/>
              <a:rect l="l" t="t" r="r" b="b"/>
              <a:pathLst>
                <a:path w="2056" h="2055" extrusionOk="0">
                  <a:moveTo>
                    <a:pt x="1028" y="0"/>
                  </a:moveTo>
                  <a:cubicBezTo>
                    <a:pt x="457" y="0"/>
                    <a:pt x="1" y="457"/>
                    <a:pt x="1" y="1027"/>
                  </a:cubicBezTo>
                  <a:cubicBezTo>
                    <a:pt x="1" y="1598"/>
                    <a:pt x="457" y="2054"/>
                    <a:pt x="1028" y="2054"/>
                  </a:cubicBezTo>
                  <a:cubicBezTo>
                    <a:pt x="1599" y="2054"/>
                    <a:pt x="2055" y="1598"/>
                    <a:pt x="2055" y="1027"/>
                  </a:cubicBezTo>
                  <a:cubicBezTo>
                    <a:pt x="2055" y="457"/>
                    <a:pt x="1599" y="0"/>
                    <a:pt x="102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0" name="Google Shape;420;p31"/>
            <p:cNvSpPr/>
            <p:nvPr/>
          </p:nvSpPr>
          <p:spPr>
            <a:xfrm>
              <a:off x="1954534" y="3791036"/>
              <a:ext cx="169423" cy="105953"/>
            </a:xfrm>
            <a:custGeom>
              <a:avLst/>
              <a:gdLst/>
              <a:ahLst/>
              <a:cxnLst/>
              <a:rect l="l" t="t" r="r" b="b"/>
              <a:pathLst>
                <a:path w="4658" h="2913" extrusionOk="0">
                  <a:moveTo>
                    <a:pt x="2415" y="1"/>
                  </a:moveTo>
                  <a:cubicBezTo>
                    <a:pt x="1036" y="1"/>
                    <a:pt x="1" y="630"/>
                    <a:pt x="1" y="630"/>
                  </a:cubicBezTo>
                  <a:lnTo>
                    <a:pt x="663" y="2912"/>
                  </a:lnTo>
                  <a:lnTo>
                    <a:pt x="4109" y="2912"/>
                  </a:lnTo>
                  <a:lnTo>
                    <a:pt x="4657" y="630"/>
                  </a:lnTo>
                  <a:cubicBezTo>
                    <a:pt x="3881" y="158"/>
                    <a:pt x="3105" y="1"/>
                    <a:pt x="2415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1" name="Google Shape;421;p31"/>
            <p:cNvSpPr/>
            <p:nvPr/>
          </p:nvSpPr>
          <p:spPr>
            <a:xfrm>
              <a:off x="1946241" y="3806240"/>
              <a:ext cx="186009" cy="27643"/>
            </a:xfrm>
            <a:custGeom>
              <a:avLst/>
              <a:gdLst/>
              <a:ahLst/>
              <a:cxnLst/>
              <a:rect l="l" t="t" r="r" b="b"/>
              <a:pathLst>
                <a:path w="5114" h="760" extrusionOk="0">
                  <a:moveTo>
                    <a:pt x="241" y="1"/>
                  </a:moveTo>
                  <a:cubicBezTo>
                    <a:pt x="147" y="1"/>
                    <a:pt x="61" y="48"/>
                    <a:pt x="23" y="143"/>
                  </a:cubicBezTo>
                  <a:cubicBezTo>
                    <a:pt x="1" y="258"/>
                    <a:pt x="46" y="372"/>
                    <a:pt x="160" y="417"/>
                  </a:cubicBezTo>
                  <a:cubicBezTo>
                    <a:pt x="229" y="440"/>
                    <a:pt x="1233" y="760"/>
                    <a:pt x="2603" y="760"/>
                  </a:cubicBezTo>
                  <a:cubicBezTo>
                    <a:pt x="3310" y="760"/>
                    <a:pt x="4132" y="691"/>
                    <a:pt x="4954" y="417"/>
                  </a:cubicBezTo>
                  <a:cubicBezTo>
                    <a:pt x="5045" y="372"/>
                    <a:pt x="5113" y="258"/>
                    <a:pt x="5091" y="143"/>
                  </a:cubicBezTo>
                  <a:cubicBezTo>
                    <a:pt x="5051" y="64"/>
                    <a:pt x="4960" y="2"/>
                    <a:pt x="4862" y="2"/>
                  </a:cubicBezTo>
                  <a:cubicBezTo>
                    <a:pt x="4847" y="2"/>
                    <a:pt x="4832" y="3"/>
                    <a:pt x="4817" y="6"/>
                  </a:cubicBezTo>
                  <a:cubicBezTo>
                    <a:pt x="4044" y="254"/>
                    <a:pt x="3279" y="336"/>
                    <a:pt x="2604" y="336"/>
                  </a:cubicBezTo>
                  <a:cubicBezTo>
                    <a:pt x="1286" y="336"/>
                    <a:pt x="312" y="22"/>
                    <a:pt x="297" y="6"/>
                  </a:cubicBezTo>
                  <a:cubicBezTo>
                    <a:pt x="278" y="3"/>
                    <a:pt x="259" y="1"/>
                    <a:pt x="241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2" name="Google Shape;422;p31"/>
            <p:cNvSpPr/>
            <p:nvPr/>
          </p:nvSpPr>
          <p:spPr>
            <a:xfrm>
              <a:off x="1794312" y="3943439"/>
              <a:ext cx="495684" cy="651759"/>
            </a:xfrm>
            <a:custGeom>
              <a:avLst/>
              <a:gdLst/>
              <a:ahLst/>
              <a:cxnLst/>
              <a:rect l="l" t="t" r="r" b="b"/>
              <a:pathLst>
                <a:path w="13628" h="17919" extrusionOk="0">
                  <a:moveTo>
                    <a:pt x="5250" y="1"/>
                  </a:moveTo>
                  <a:lnTo>
                    <a:pt x="5227" y="138"/>
                  </a:lnTo>
                  <a:lnTo>
                    <a:pt x="4155" y="5593"/>
                  </a:lnTo>
                  <a:lnTo>
                    <a:pt x="4155" y="5638"/>
                  </a:lnTo>
                  <a:cubicBezTo>
                    <a:pt x="1712" y="6666"/>
                    <a:pt x="0" y="9085"/>
                    <a:pt x="0" y="11915"/>
                  </a:cubicBezTo>
                  <a:cubicBezTo>
                    <a:pt x="0" y="14517"/>
                    <a:pt x="1461" y="16777"/>
                    <a:pt x="3607" y="17918"/>
                  </a:cubicBezTo>
                  <a:lnTo>
                    <a:pt x="10021" y="17918"/>
                  </a:lnTo>
                  <a:cubicBezTo>
                    <a:pt x="12166" y="16777"/>
                    <a:pt x="13627" y="14517"/>
                    <a:pt x="13627" y="11915"/>
                  </a:cubicBezTo>
                  <a:cubicBezTo>
                    <a:pt x="13627" y="9085"/>
                    <a:pt x="11915" y="6666"/>
                    <a:pt x="9473" y="5638"/>
                  </a:cubicBezTo>
                  <a:lnTo>
                    <a:pt x="9496" y="5593"/>
                  </a:lnTo>
                  <a:lnTo>
                    <a:pt x="8400" y="138"/>
                  </a:lnTo>
                  <a:lnTo>
                    <a:pt x="8377" y="1"/>
                  </a:lnTo>
                  <a:cubicBezTo>
                    <a:pt x="7944" y="92"/>
                    <a:pt x="7442" y="138"/>
                    <a:pt x="6825" y="138"/>
                  </a:cubicBezTo>
                  <a:cubicBezTo>
                    <a:pt x="6186" y="138"/>
                    <a:pt x="5684" y="92"/>
                    <a:pt x="5250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3" name="Google Shape;423;p31"/>
            <p:cNvSpPr/>
            <p:nvPr/>
          </p:nvSpPr>
          <p:spPr>
            <a:xfrm>
              <a:off x="1786855" y="3935800"/>
              <a:ext cx="511434" cy="667690"/>
            </a:xfrm>
            <a:custGeom>
              <a:avLst/>
              <a:gdLst/>
              <a:ahLst/>
              <a:cxnLst/>
              <a:rect l="l" t="t" r="r" b="b"/>
              <a:pathLst>
                <a:path w="14061" h="18357" extrusionOk="0">
                  <a:moveTo>
                    <a:pt x="8423" y="462"/>
                  </a:moveTo>
                  <a:lnTo>
                    <a:pt x="9473" y="5780"/>
                  </a:lnTo>
                  <a:cubicBezTo>
                    <a:pt x="9450" y="5826"/>
                    <a:pt x="9473" y="5871"/>
                    <a:pt x="9473" y="5917"/>
                  </a:cubicBezTo>
                  <a:cubicBezTo>
                    <a:pt x="9495" y="5963"/>
                    <a:pt x="9541" y="6008"/>
                    <a:pt x="9587" y="6031"/>
                  </a:cubicBezTo>
                  <a:cubicBezTo>
                    <a:pt x="12052" y="7081"/>
                    <a:pt x="13627" y="9455"/>
                    <a:pt x="13627" y="12125"/>
                  </a:cubicBezTo>
                  <a:cubicBezTo>
                    <a:pt x="13627" y="14545"/>
                    <a:pt x="12303" y="16759"/>
                    <a:pt x="10180" y="17923"/>
                  </a:cubicBezTo>
                  <a:lnTo>
                    <a:pt x="3880" y="17923"/>
                  </a:lnTo>
                  <a:cubicBezTo>
                    <a:pt x="1735" y="16759"/>
                    <a:pt x="411" y="14545"/>
                    <a:pt x="411" y="12125"/>
                  </a:cubicBezTo>
                  <a:cubicBezTo>
                    <a:pt x="411" y="9455"/>
                    <a:pt x="2009" y="7081"/>
                    <a:pt x="4451" y="6031"/>
                  </a:cubicBezTo>
                  <a:cubicBezTo>
                    <a:pt x="4497" y="6008"/>
                    <a:pt x="4542" y="5963"/>
                    <a:pt x="4565" y="5917"/>
                  </a:cubicBezTo>
                  <a:cubicBezTo>
                    <a:pt x="4588" y="5871"/>
                    <a:pt x="4588" y="5826"/>
                    <a:pt x="4565" y="5780"/>
                  </a:cubicBezTo>
                  <a:lnTo>
                    <a:pt x="5638" y="462"/>
                  </a:lnTo>
                  <a:cubicBezTo>
                    <a:pt x="6026" y="530"/>
                    <a:pt x="6505" y="553"/>
                    <a:pt x="7030" y="553"/>
                  </a:cubicBezTo>
                  <a:cubicBezTo>
                    <a:pt x="7532" y="553"/>
                    <a:pt x="7989" y="530"/>
                    <a:pt x="8423" y="462"/>
                  </a:cubicBezTo>
                  <a:close/>
                  <a:moveTo>
                    <a:pt x="5457" y="1"/>
                  </a:moveTo>
                  <a:cubicBezTo>
                    <a:pt x="5359" y="1"/>
                    <a:pt x="5270" y="66"/>
                    <a:pt x="5250" y="165"/>
                  </a:cubicBezTo>
                  <a:lnTo>
                    <a:pt x="4154" y="5689"/>
                  </a:lnTo>
                  <a:cubicBezTo>
                    <a:pt x="1621" y="6830"/>
                    <a:pt x="0" y="9341"/>
                    <a:pt x="0" y="12125"/>
                  </a:cubicBezTo>
                  <a:cubicBezTo>
                    <a:pt x="0" y="14727"/>
                    <a:pt x="1415" y="17101"/>
                    <a:pt x="3721" y="18334"/>
                  </a:cubicBezTo>
                  <a:cubicBezTo>
                    <a:pt x="3743" y="18334"/>
                    <a:pt x="3789" y="18357"/>
                    <a:pt x="3812" y="18357"/>
                  </a:cubicBezTo>
                  <a:lnTo>
                    <a:pt x="10226" y="18357"/>
                  </a:lnTo>
                  <a:cubicBezTo>
                    <a:pt x="10249" y="18357"/>
                    <a:pt x="10294" y="18334"/>
                    <a:pt x="10317" y="18334"/>
                  </a:cubicBezTo>
                  <a:cubicBezTo>
                    <a:pt x="12622" y="17101"/>
                    <a:pt x="14060" y="14727"/>
                    <a:pt x="14060" y="12125"/>
                  </a:cubicBezTo>
                  <a:cubicBezTo>
                    <a:pt x="14060" y="9341"/>
                    <a:pt x="12417" y="6830"/>
                    <a:pt x="9883" y="5689"/>
                  </a:cubicBezTo>
                  <a:lnTo>
                    <a:pt x="8811" y="302"/>
                  </a:lnTo>
                  <a:lnTo>
                    <a:pt x="8788" y="188"/>
                  </a:lnTo>
                  <a:cubicBezTo>
                    <a:pt x="8788" y="119"/>
                    <a:pt x="8742" y="74"/>
                    <a:pt x="8697" y="51"/>
                  </a:cubicBezTo>
                  <a:cubicBezTo>
                    <a:pt x="8651" y="5"/>
                    <a:pt x="8605" y="5"/>
                    <a:pt x="8560" y="5"/>
                  </a:cubicBezTo>
                  <a:cubicBezTo>
                    <a:pt x="8103" y="96"/>
                    <a:pt x="7601" y="142"/>
                    <a:pt x="7030" y="142"/>
                  </a:cubicBezTo>
                  <a:cubicBezTo>
                    <a:pt x="6437" y="142"/>
                    <a:pt x="5935" y="96"/>
                    <a:pt x="5501" y="5"/>
                  </a:cubicBezTo>
                  <a:cubicBezTo>
                    <a:pt x="5486" y="2"/>
                    <a:pt x="5471" y="1"/>
                    <a:pt x="5457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4" name="Google Shape;424;p31"/>
            <p:cNvSpPr/>
            <p:nvPr/>
          </p:nvSpPr>
          <p:spPr>
            <a:xfrm>
              <a:off x="1919689" y="3896954"/>
              <a:ext cx="254898" cy="51503"/>
            </a:xfrm>
            <a:custGeom>
              <a:avLst/>
              <a:gdLst/>
              <a:ahLst/>
              <a:cxnLst/>
              <a:rect l="l" t="t" r="r" b="b"/>
              <a:pathLst>
                <a:path w="7008" h="1416" extrusionOk="0">
                  <a:moveTo>
                    <a:pt x="69" y="0"/>
                  </a:moveTo>
                  <a:cubicBezTo>
                    <a:pt x="69" y="0"/>
                    <a:pt x="0" y="936"/>
                    <a:pt x="1803" y="1279"/>
                  </a:cubicBezTo>
                  <a:cubicBezTo>
                    <a:pt x="2237" y="1370"/>
                    <a:pt x="2739" y="1416"/>
                    <a:pt x="3378" y="1416"/>
                  </a:cubicBezTo>
                  <a:cubicBezTo>
                    <a:pt x="3995" y="1416"/>
                    <a:pt x="4497" y="1370"/>
                    <a:pt x="4930" y="1279"/>
                  </a:cubicBezTo>
                  <a:cubicBezTo>
                    <a:pt x="6825" y="936"/>
                    <a:pt x="7007" y="0"/>
                    <a:pt x="7007" y="0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5" name="Google Shape;425;p31"/>
            <p:cNvSpPr/>
            <p:nvPr/>
          </p:nvSpPr>
          <p:spPr>
            <a:xfrm>
              <a:off x="1913033" y="3888661"/>
              <a:ext cx="269011" cy="67253"/>
            </a:xfrm>
            <a:custGeom>
              <a:avLst/>
              <a:gdLst/>
              <a:ahLst/>
              <a:cxnLst/>
              <a:rect l="l" t="t" r="r" b="b"/>
              <a:pathLst>
                <a:path w="7396" h="1849" extrusionOk="0">
                  <a:moveTo>
                    <a:pt x="6848" y="434"/>
                  </a:moveTo>
                  <a:cubicBezTo>
                    <a:pt x="6643" y="685"/>
                    <a:pt x="6186" y="1096"/>
                    <a:pt x="5091" y="1301"/>
                  </a:cubicBezTo>
                  <a:cubicBezTo>
                    <a:pt x="4634" y="1392"/>
                    <a:pt x="4109" y="1438"/>
                    <a:pt x="3561" y="1438"/>
                  </a:cubicBezTo>
                  <a:cubicBezTo>
                    <a:pt x="2968" y="1438"/>
                    <a:pt x="2466" y="1392"/>
                    <a:pt x="2032" y="1301"/>
                  </a:cubicBezTo>
                  <a:cubicBezTo>
                    <a:pt x="959" y="1096"/>
                    <a:pt x="617" y="685"/>
                    <a:pt x="503" y="434"/>
                  </a:cubicBezTo>
                  <a:close/>
                  <a:moveTo>
                    <a:pt x="252" y="0"/>
                  </a:moveTo>
                  <a:cubicBezTo>
                    <a:pt x="137" y="0"/>
                    <a:pt x="46" y="91"/>
                    <a:pt x="23" y="206"/>
                  </a:cubicBezTo>
                  <a:cubicBezTo>
                    <a:pt x="23" y="251"/>
                    <a:pt x="1" y="1324"/>
                    <a:pt x="1963" y="1712"/>
                  </a:cubicBezTo>
                  <a:cubicBezTo>
                    <a:pt x="2420" y="1803"/>
                    <a:pt x="2945" y="1849"/>
                    <a:pt x="3561" y="1849"/>
                  </a:cubicBezTo>
                  <a:cubicBezTo>
                    <a:pt x="4155" y="1849"/>
                    <a:pt x="4680" y="1803"/>
                    <a:pt x="5159" y="1712"/>
                  </a:cubicBezTo>
                  <a:cubicBezTo>
                    <a:pt x="7168" y="1347"/>
                    <a:pt x="7373" y="297"/>
                    <a:pt x="7396" y="251"/>
                  </a:cubicBezTo>
                  <a:cubicBezTo>
                    <a:pt x="7396" y="183"/>
                    <a:pt x="7373" y="137"/>
                    <a:pt x="7350" y="91"/>
                  </a:cubicBezTo>
                  <a:cubicBezTo>
                    <a:pt x="7305" y="23"/>
                    <a:pt x="7236" y="0"/>
                    <a:pt x="7190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6" name="Google Shape;426;p31"/>
            <p:cNvSpPr/>
            <p:nvPr/>
          </p:nvSpPr>
          <p:spPr>
            <a:xfrm>
              <a:off x="1839960" y="4278034"/>
              <a:ext cx="405190" cy="274831"/>
            </a:xfrm>
            <a:custGeom>
              <a:avLst/>
              <a:gdLst/>
              <a:ahLst/>
              <a:cxnLst/>
              <a:rect l="l" t="t" r="r" b="b"/>
              <a:pathLst>
                <a:path w="11140" h="7556" extrusionOk="0">
                  <a:moveTo>
                    <a:pt x="3379" y="2123"/>
                  </a:moveTo>
                  <a:cubicBezTo>
                    <a:pt x="3881" y="2123"/>
                    <a:pt x="4315" y="2534"/>
                    <a:pt x="4315" y="3059"/>
                  </a:cubicBezTo>
                  <a:cubicBezTo>
                    <a:pt x="4315" y="3561"/>
                    <a:pt x="3881" y="3995"/>
                    <a:pt x="3379" y="3995"/>
                  </a:cubicBezTo>
                  <a:cubicBezTo>
                    <a:pt x="2854" y="3995"/>
                    <a:pt x="2443" y="3561"/>
                    <a:pt x="2443" y="3059"/>
                  </a:cubicBezTo>
                  <a:cubicBezTo>
                    <a:pt x="2443" y="2534"/>
                    <a:pt x="2854" y="2123"/>
                    <a:pt x="3379" y="2123"/>
                  </a:cubicBezTo>
                  <a:close/>
                  <a:moveTo>
                    <a:pt x="7693" y="2694"/>
                  </a:moveTo>
                  <a:cubicBezTo>
                    <a:pt x="8332" y="2694"/>
                    <a:pt x="8834" y="3219"/>
                    <a:pt x="8834" y="3835"/>
                  </a:cubicBezTo>
                  <a:cubicBezTo>
                    <a:pt x="8834" y="4451"/>
                    <a:pt x="8332" y="4953"/>
                    <a:pt x="7693" y="4953"/>
                  </a:cubicBezTo>
                  <a:cubicBezTo>
                    <a:pt x="7077" y="4953"/>
                    <a:pt x="6575" y="4451"/>
                    <a:pt x="6575" y="3835"/>
                  </a:cubicBezTo>
                  <a:cubicBezTo>
                    <a:pt x="6575" y="3219"/>
                    <a:pt x="7077" y="2694"/>
                    <a:pt x="7693" y="2694"/>
                  </a:cubicBezTo>
                  <a:close/>
                  <a:moveTo>
                    <a:pt x="5753" y="4953"/>
                  </a:moveTo>
                  <a:cubicBezTo>
                    <a:pt x="6004" y="4953"/>
                    <a:pt x="6209" y="5182"/>
                    <a:pt x="6209" y="5433"/>
                  </a:cubicBezTo>
                  <a:cubicBezTo>
                    <a:pt x="6209" y="5684"/>
                    <a:pt x="6004" y="5889"/>
                    <a:pt x="5753" y="5889"/>
                  </a:cubicBezTo>
                  <a:cubicBezTo>
                    <a:pt x="5502" y="5889"/>
                    <a:pt x="5296" y="5684"/>
                    <a:pt x="5296" y="5433"/>
                  </a:cubicBezTo>
                  <a:cubicBezTo>
                    <a:pt x="5296" y="5182"/>
                    <a:pt x="5502" y="4953"/>
                    <a:pt x="5753" y="4953"/>
                  </a:cubicBezTo>
                  <a:close/>
                  <a:moveTo>
                    <a:pt x="868" y="0"/>
                  </a:moveTo>
                  <a:cubicBezTo>
                    <a:pt x="320" y="868"/>
                    <a:pt x="1" y="1895"/>
                    <a:pt x="1" y="2990"/>
                  </a:cubicBezTo>
                  <a:cubicBezTo>
                    <a:pt x="1" y="4885"/>
                    <a:pt x="937" y="6551"/>
                    <a:pt x="2375" y="7555"/>
                  </a:cubicBezTo>
                  <a:lnTo>
                    <a:pt x="8743" y="7555"/>
                  </a:lnTo>
                  <a:cubicBezTo>
                    <a:pt x="10181" y="6551"/>
                    <a:pt x="11140" y="4885"/>
                    <a:pt x="11140" y="2990"/>
                  </a:cubicBezTo>
                  <a:cubicBezTo>
                    <a:pt x="11140" y="1895"/>
                    <a:pt x="10820" y="868"/>
                    <a:pt x="1027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7" name="Google Shape;427;p31"/>
            <p:cNvSpPr/>
            <p:nvPr/>
          </p:nvSpPr>
          <p:spPr>
            <a:xfrm>
              <a:off x="2048377" y="4180045"/>
              <a:ext cx="61470" cy="62306"/>
            </a:xfrm>
            <a:custGeom>
              <a:avLst/>
              <a:gdLst/>
              <a:ahLst/>
              <a:cxnLst/>
              <a:rect l="l" t="t" r="r" b="b"/>
              <a:pathLst>
                <a:path w="1690" h="1713" extrusionOk="0">
                  <a:moveTo>
                    <a:pt x="845" y="1"/>
                  </a:moveTo>
                  <a:cubicBezTo>
                    <a:pt x="365" y="1"/>
                    <a:pt x="0" y="389"/>
                    <a:pt x="0" y="845"/>
                  </a:cubicBezTo>
                  <a:cubicBezTo>
                    <a:pt x="0" y="1325"/>
                    <a:pt x="365" y="1713"/>
                    <a:pt x="845" y="1713"/>
                  </a:cubicBezTo>
                  <a:cubicBezTo>
                    <a:pt x="1324" y="1713"/>
                    <a:pt x="1689" y="1325"/>
                    <a:pt x="1689" y="845"/>
                  </a:cubicBezTo>
                  <a:cubicBezTo>
                    <a:pt x="1689" y="389"/>
                    <a:pt x="1324" y="1"/>
                    <a:pt x="845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8" name="Google Shape;428;p31"/>
            <p:cNvSpPr/>
            <p:nvPr/>
          </p:nvSpPr>
          <p:spPr>
            <a:xfrm>
              <a:off x="2025935" y="4087076"/>
              <a:ext cx="48194" cy="48194"/>
            </a:xfrm>
            <a:custGeom>
              <a:avLst/>
              <a:gdLst/>
              <a:ahLst/>
              <a:cxnLst/>
              <a:rect l="l" t="t" r="r" b="b"/>
              <a:pathLst>
                <a:path w="1325" h="1325" extrusionOk="0">
                  <a:moveTo>
                    <a:pt x="663" y="0"/>
                  </a:moveTo>
                  <a:cubicBezTo>
                    <a:pt x="297" y="0"/>
                    <a:pt x="1" y="297"/>
                    <a:pt x="1" y="662"/>
                  </a:cubicBezTo>
                  <a:cubicBezTo>
                    <a:pt x="1" y="1027"/>
                    <a:pt x="297" y="1324"/>
                    <a:pt x="663" y="1324"/>
                  </a:cubicBezTo>
                  <a:cubicBezTo>
                    <a:pt x="1028" y="1324"/>
                    <a:pt x="1325" y="1027"/>
                    <a:pt x="1325" y="662"/>
                  </a:cubicBezTo>
                  <a:cubicBezTo>
                    <a:pt x="1325" y="297"/>
                    <a:pt x="1028" y="0"/>
                    <a:pt x="663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29" name="Google Shape;429;p31"/>
            <p:cNvSpPr/>
            <p:nvPr/>
          </p:nvSpPr>
          <p:spPr>
            <a:xfrm>
              <a:off x="1962864" y="4190848"/>
              <a:ext cx="44011" cy="44047"/>
            </a:xfrm>
            <a:custGeom>
              <a:avLst/>
              <a:gdLst/>
              <a:ahLst/>
              <a:cxnLst/>
              <a:rect l="l" t="t" r="r" b="b"/>
              <a:pathLst>
                <a:path w="1210" h="1211" extrusionOk="0">
                  <a:moveTo>
                    <a:pt x="593" y="1"/>
                  </a:moveTo>
                  <a:cubicBezTo>
                    <a:pt x="274" y="1"/>
                    <a:pt x="0" y="274"/>
                    <a:pt x="0" y="617"/>
                  </a:cubicBezTo>
                  <a:cubicBezTo>
                    <a:pt x="0" y="936"/>
                    <a:pt x="274" y="1210"/>
                    <a:pt x="593" y="1210"/>
                  </a:cubicBezTo>
                  <a:cubicBezTo>
                    <a:pt x="936" y="1210"/>
                    <a:pt x="1210" y="936"/>
                    <a:pt x="1210" y="617"/>
                  </a:cubicBezTo>
                  <a:cubicBezTo>
                    <a:pt x="1210" y="274"/>
                    <a:pt x="936" y="1"/>
                    <a:pt x="59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0" name="Google Shape;430;p31"/>
            <p:cNvSpPr/>
            <p:nvPr/>
          </p:nvSpPr>
          <p:spPr>
            <a:xfrm>
              <a:off x="928381" y="4518787"/>
              <a:ext cx="739780" cy="54013"/>
            </a:xfrm>
            <a:custGeom>
              <a:avLst/>
              <a:gdLst/>
              <a:ahLst/>
              <a:cxnLst/>
              <a:rect l="l" t="t" r="r" b="b"/>
              <a:pathLst>
                <a:path w="20339" h="1485" extrusionOk="0">
                  <a:moveTo>
                    <a:pt x="1" y="0"/>
                  </a:moveTo>
                  <a:lnTo>
                    <a:pt x="1" y="1484"/>
                  </a:lnTo>
                  <a:lnTo>
                    <a:pt x="20338" y="1484"/>
                  </a:lnTo>
                  <a:lnTo>
                    <a:pt x="20338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1" name="Google Shape;431;p31"/>
            <p:cNvSpPr/>
            <p:nvPr/>
          </p:nvSpPr>
          <p:spPr>
            <a:xfrm>
              <a:off x="920924" y="4511331"/>
              <a:ext cx="754693" cy="68926"/>
            </a:xfrm>
            <a:custGeom>
              <a:avLst/>
              <a:gdLst/>
              <a:ahLst/>
              <a:cxnLst/>
              <a:rect l="l" t="t" r="r" b="b"/>
              <a:pathLst>
                <a:path w="20749" h="1895" extrusionOk="0">
                  <a:moveTo>
                    <a:pt x="20338" y="411"/>
                  </a:moveTo>
                  <a:lnTo>
                    <a:pt x="20338" y="1461"/>
                  </a:lnTo>
                  <a:lnTo>
                    <a:pt x="411" y="1461"/>
                  </a:lnTo>
                  <a:lnTo>
                    <a:pt x="411" y="411"/>
                  </a:lnTo>
                  <a:close/>
                  <a:moveTo>
                    <a:pt x="206" y="0"/>
                  </a:moveTo>
                  <a:cubicBezTo>
                    <a:pt x="92" y="0"/>
                    <a:pt x="0" y="91"/>
                    <a:pt x="0" y="205"/>
                  </a:cubicBezTo>
                  <a:lnTo>
                    <a:pt x="0" y="1689"/>
                  </a:lnTo>
                  <a:cubicBezTo>
                    <a:pt x="0" y="1803"/>
                    <a:pt x="92" y="1895"/>
                    <a:pt x="206" y="1895"/>
                  </a:cubicBezTo>
                  <a:lnTo>
                    <a:pt x="20543" y="1895"/>
                  </a:lnTo>
                  <a:cubicBezTo>
                    <a:pt x="20657" y="1895"/>
                    <a:pt x="20748" y="1803"/>
                    <a:pt x="20748" y="1689"/>
                  </a:cubicBezTo>
                  <a:lnTo>
                    <a:pt x="20748" y="205"/>
                  </a:lnTo>
                  <a:cubicBezTo>
                    <a:pt x="20748" y="91"/>
                    <a:pt x="20657" y="0"/>
                    <a:pt x="20543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2" name="Google Shape;432;p31"/>
            <p:cNvSpPr/>
            <p:nvPr/>
          </p:nvSpPr>
          <p:spPr>
            <a:xfrm>
              <a:off x="1077001" y="4427455"/>
              <a:ext cx="435888" cy="91368"/>
            </a:xfrm>
            <a:custGeom>
              <a:avLst/>
              <a:gdLst/>
              <a:ahLst/>
              <a:cxnLst/>
              <a:rect l="l" t="t" r="r" b="b"/>
              <a:pathLst>
                <a:path w="11984" h="2512" extrusionOk="0">
                  <a:moveTo>
                    <a:pt x="0" y="1"/>
                  </a:moveTo>
                  <a:lnTo>
                    <a:pt x="0" y="2511"/>
                  </a:lnTo>
                  <a:lnTo>
                    <a:pt x="11984" y="2511"/>
                  </a:lnTo>
                  <a:lnTo>
                    <a:pt x="11984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3" name="Google Shape;433;p31"/>
            <p:cNvSpPr/>
            <p:nvPr/>
          </p:nvSpPr>
          <p:spPr>
            <a:xfrm>
              <a:off x="1150074" y="4358564"/>
              <a:ext cx="288107" cy="68926"/>
            </a:xfrm>
            <a:custGeom>
              <a:avLst/>
              <a:gdLst/>
              <a:ahLst/>
              <a:cxnLst/>
              <a:rect l="l" t="t" r="r" b="b"/>
              <a:pathLst>
                <a:path w="7921" h="1895" extrusionOk="0">
                  <a:moveTo>
                    <a:pt x="0" y="0"/>
                  </a:moveTo>
                  <a:lnTo>
                    <a:pt x="0" y="1895"/>
                  </a:lnTo>
                  <a:lnTo>
                    <a:pt x="7920" y="1895"/>
                  </a:lnTo>
                  <a:lnTo>
                    <a:pt x="7920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4" name="Google Shape;434;p31"/>
            <p:cNvSpPr/>
            <p:nvPr/>
          </p:nvSpPr>
          <p:spPr>
            <a:xfrm>
              <a:off x="1142581" y="4351071"/>
              <a:ext cx="303892" cy="83911"/>
            </a:xfrm>
            <a:custGeom>
              <a:avLst/>
              <a:gdLst/>
              <a:ahLst/>
              <a:cxnLst/>
              <a:rect l="l" t="t" r="r" b="b"/>
              <a:pathLst>
                <a:path w="8355" h="2307" extrusionOk="0">
                  <a:moveTo>
                    <a:pt x="7921" y="412"/>
                  </a:moveTo>
                  <a:lnTo>
                    <a:pt x="7921" y="1895"/>
                  </a:lnTo>
                  <a:lnTo>
                    <a:pt x="411" y="1895"/>
                  </a:lnTo>
                  <a:lnTo>
                    <a:pt x="411" y="412"/>
                  </a:lnTo>
                  <a:close/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lnTo>
                    <a:pt x="1" y="2101"/>
                  </a:lnTo>
                  <a:cubicBezTo>
                    <a:pt x="1" y="2215"/>
                    <a:pt x="92" y="2306"/>
                    <a:pt x="206" y="2306"/>
                  </a:cubicBezTo>
                  <a:lnTo>
                    <a:pt x="8126" y="2306"/>
                  </a:lnTo>
                  <a:cubicBezTo>
                    <a:pt x="8263" y="2306"/>
                    <a:pt x="8355" y="2215"/>
                    <a:pt x="8355" y="2101"/>
                  </a:cubicBezTo>
                  <a:lnTo>
                    <a:pt x="8355" y="206"/>
                  </a:lnTo>
                  <a:cubicBezTo>
                    <a:pt x="8355" y="92"/>
                    <a:pt x="8263" y="1"/>
                    <a:pt x="8126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5" name="Google Shape;435;p31"/>
            <p:cNvSpPr/>
            <p:nvPr/>
          </p:nvSpPr>
          <p:spPr>
            <a:xfrm>
              <a:off x="1198195" y="4135234"/>
              <a:ext cx="191829" cy="223364"/>
            </a:xfrm>
            <a:custGeom>
              <a:avLst/>
              <a:gdLst/>
              <a:ahLst/>
              <a:cxnLst/>
              <a:rect l="l" t="t" r="r" b="b"/>
              <a:pathLst>
                <a:path w="5274" h="6141" extrusionOk="0">
                  <a:moveTo>
                    <a:pt x="1" y="0"/>
                  </a:moveTo>
                  <a:lnTo>
                    <a:pt x="1" y="6140"/>
                  </a:lnTo>
                  <a:lnTo>
                    <a:pt x="5274" y="6140"/>
                  </a:lnTo>
                  <a:lnTo>
                    <a:pt x="5274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6" name="Google Shape;436;p31"/>
            <p:cNvSpPr/>
            <p:nvPr/>
          </p:nvSpPr>
          <p:spPr>
            <a:xfrm>
              <a:off x="1190739" y="4127741"/>
              <a:ext cx="206741" cy="238313"/>
            </a:xfrm>
            <a:custGeom>
              <a:avLst/>
              <a:gdLst/>
              <a:ahLst/>
              <a:cxnLst/>
              <a:rect l="l" t="t" r="r" b="b"/>
              <a:pathLst>
                <a:path w="5684" h="6552" extrusionOk="0">
                  <a:moveTo>
                    <a:pt x="5273" y="412"/>
                  </a:moveTo>
                  <a:lnTo>
                    <a:pt x="5273" y="6141"/>
                  </a:lnTo>
                  <a:lnTo>
                    <a:pt x="434" y="6141"/>
                  </a:lnTo>
                  <a:lnTo>
                    <a:pt x="434" y="412"/>
                  </a:lnTo>
                  <a:close/>
                  <a:moveTo>
                    <a:pt x="206" y="1"/>
                  </a:moveTo>
                  <a:cubicBezTo>
                    <a:pt x="92" y="1"/>
                    <a:pt x="1" y="92"/>
                    <a:pt x="1" y="206"/>
                  </a:cubicBezTo>
                  <a:lnTo>
                    <a:pt x="1" y="6346"/>
                  </a:lnTo>
                  <a:cubicBezTo>
                    <a:pt x="1" y="6460"/>
                    <a:pt x="92" y="6552"/>
                    <a:pt x="206" y="6552"/>
                  </a:cubicBezTo>
                  <a:lnTo>
                    <a:pt x="5479" y="6552"/>
                  </a:lnTo>
                  <a:cubicBezTo>
                    <a:pt x="5593" y="6552"/>
                    <a:pt x="5684" y="6460"/>
                    <a:pt x="5684" y="6346"/>
                  </a:cubicBezTo>
                  <a:lnTo>
                    <a:pt x="5684" y="206"/>
                  </a:lnTo>
                  <a:cubicBezTo>
                    <a:pt x="5684" y="92"/>
                    <a:pt x="5593" y="1"/>
                    <a:pt x="5479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7" name="Google Shape;437;p31"/>
            <p:cNvSpPr/>
            <p:nvPr/>
          </p:nvSpPr>
          <p:spPr>
            <a:xfrm>
              <a:off x="1047102" y="4230713"/>
              <a:ext cx="151128" cy="16622"/>
            </a:xfrm>
            <a:custGeom>
              <a:avLst/>
              <a:gdLst/>
              <a:ahLst/>
              <a:cxnLst/>
              <a:rect l="l" t="t" r="r" b="b"/>
              <a:pathLst>
                <a:path w="4155" h="457" extrusionOk="0">
                  <a:moveTo>
                    <a:pt x="1" y="0"/>
                  </a:moveTo>
                  <a:lnTo>
                    <a:pt x="1" y="457"/>
                  </a:lnTo>
                  <a:lnTo>
                    <a:pt x="4155" y="457"/>
                  </a:lnTo>
                  <a:lnTo>
                    <a:pt x="4155" y="0"/>
                  </a:ln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8" name="Google Shape;438;p31"/>
            <p:cNvSpPr/>
            <p:nvPr/>
          </p:nvSpPr>
          <p:spPr>
            <a:xfrm>
              <a:off x="1039646" y="4223220"/>
              <a:ext cx="166913" cy="31608"/>
            </a:xfrm>
            <a:custGeom>
              <a:avLst/>
              <a:gdLst/>
              <a:ahLst/>
              <a:cxnLst/>
              <a:rect l="l" t="t" r="r" b="b"/>
              <a:pathLst>
                <a:path w="4589" h="869" extrusionOk="0">
                  <a:moveTo>
                    <a:pt x="4155" y="412"/>
                  </a:moveTo>
                  <a:lnTo>
                    <a:pt x="4155" y="434"/>
                  </a:lnTo>
                  <a:lnTo>
                    <a:pt x="434" y="434"/>
                  </a:lnTo>
                  <a:lnTo>
                    <a:pt x="434" y="412"/>
                  </a:lnTo>
                  <a:close/>
                  <a:moveTo>
                    <a:pt x="206" y="1"/>
                  </a:moveTo>
                  <a:cubicBezTo>
                    <a:pt x="92" y="1"/>
                    <a:pt x="0" y="92"/>
                    <a:pt x="0" y="206"/>
                  </a:cubicBezTo>
                  <a:lnTo>
                    <a:pt x="0" y="663"/>
                  </a:lnTo>
                  <a:cubicBezTo>
                    <a:pt x="0" y="777"/>
                    <a:pt x="92" y="868"/>
                    <a:pt x="206" y="868"/>
                  </a:cubicBezTo>
                  <a:lnTo>
                    <a:pt x="4360" y="868"/>
                  </a:lnTo>
                  <a:cubicBezTo>
                    <a:pt x="4497" y="868"/>
                    <a:pt x="4588" y="777"/>
                    <a:pt x="4588" y="663"/>
                  </a:cubicBezTo>
                  <a:lnTo>
                    <a:pt x="4588" y="206"/>
                  </a:lnTo>
                  <a:cubicBezTo>
                    <a:pt x="4588" y="92"/>
                    <a:pt x="4497" y="1"/>
                    <a:pt x="4360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39" name="Google Shape;439;p31"/>
            <p:cNvSpPr/>
            <p:nvPr/>
          </p:nvSpPr>
          <p:spPr>
            <a:xfrm>
              <a:off x="986505" y="4141053"/>
              <a:ext cx="68926" cy="192629"/>
            </a:xfrm>
            <a:custGeom>
              <a:avLst/>
              <a:gdLst/>
              <a:ahLst/>
              <a:cxnLst/>
              <a:rect l="l" t="t" r="r" b="b"/>
              <a:pathLst>
                <a:path w="1895" h="5296" extrusionOk="0">
                  <a:moveTo>
                    <a:pt x="1461" y="434"/>
                  </a:moveTo>
                  <a:lnTo>
                    <a:pt x="1461" y="4885"/>
                  </a:lnTo>
                  <a:lnTo>
                    <a:pt x="434" y="4885"/>
                  </a:lnTo>
                  <a:lnTo>
                    <a:pt x="434" y="434"/>
                  </a:lnTo>
                  <a:close/>
                  <a:moveTo>
                    <a:pt x="229" y="0"/>
                  </a:moveTo>
                  <a:cubicBezTo>
                    <a:pt x="115" y="0"/>
                    <a:pt x="0" y="91"/>
                    <a:pt x="0" y="228"/>
                  </a:cubicBezTo>
                  <a:lnTo>
                    <a:pt x="0" y="5090"/>
                  </a:lnTo>
                  <a:cubicBezTo>
                    <a:pt x="0" y="5204"/>
                    <a:pt x="115" y="5295"/>
                    <a:pt x="229" y="5295"/>
                  </a:cubicBezTo>
                  <a:lnTo>
                    <a:pt x="1667" y="5295"/>
                  </a:lnTo>
                  <a:cubicBezTo>
                    <a:pt x="1781" y="5295"/>
                    <a:pt x="1895" y="5204"/>
                    <a:pt x="1895" y="5090"/>
                  </a:cubicBezTo>
                  <a:lnTo>
                    <a:pt x="1895" y="228"/>
                  </a:lnTo>
                  <a:cubicBezTo>
                    <a:pt x="1895" y="91"/>
                    <a:pt x="1781" y="0"/>
                    <a:pt x="1667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0" name="Google Shape;440;p31"/>
            <p:cNvSpPr/>
            <p:nvPr/>
          </p:nvSpPr>
          <p:spPr>
            <a:xfrm>
              <a:off x="1091950" y="3779905"/>
              <a:ext cx="387731" cy="322151"/>
            </a:xfrm>
            <a:custGeom>
              <a:avLst/>
              <a:gdLst/>
              <a:ahLst/>
              <a:cxnLst/>
              <a:rect l="l" t="t" r="r" b="b"/>
              <a:pathLst>
                <a:path w="10660" h="8857" extrusionOk="0">
                  <a:moveTo>
                    <a:pt x="5456" y="2328"/>
                  </a:moveTo>
                  <a:cubicBezTo>
                    <a:pt x="7966" y="4634"/>
                    <a:pt x="5456" y="7441"/>
                    <a:pt x="5456" y="7441"/>
                  </a:cubicBezTo>
                  <a:cubicBezTo>
                    <a:pt x="3036" y="4497"/>
                    <a:pt x="5456" y="2328"/>
                    <a:pt x="5456" y="2328"/>
                  </a:cubicBezTo>
                  <a:close/>
                  <a:moveTo>
                    <a:pt x="5570" y="0"/>
                  </a:moveTo>
                  <a:cubicBezTo>
                    <a:pt x="0" y="5661"/>
                    <a:pt x="5570" y="8856"/>
                    <a:pt x="5570" y="8856"/>
                  </a:cubicBezTo>
                  <a:cubicBezTo>
                    <a:pt x="10660" y="4519"/>
                    <a:pt x="5570" y="0"/>
                    <a:pt x="5570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1" name="Google Shape;441;p31"/>
            <p:cNvSpPr/>
            <p:nvPr/>
          </p:nvSpPr>
          <p:spPr>
            <a:xfrm>
              <a:off x="1202378" y="3864582"/>
              <a:ext cx="179353" cy="186009"/>
            </a:xfrm>
            <a:custGeom>
              <a:avLst/>
              <a:gdLst/>
              <a:ahLst/>
              <a:cxnLst/>
              <a:rect l="l" t="t" r="r" b="b"/>
              <a:pathLst>
                <a:path w="4931" h="5114" extrusionOk="0">
                  <a:moveTo>
                    <a:pt x="2420" y="0"/>
                  </a:moveTo>
                  <a:cubicBezTo>
                    <a:pt x="2420" y="0"/>
                    <a:pt x="0" y="2169"/>
                    <a:pt x="2420" y="5113"/>
                  </a:cubicBezTo>
                  <a:cubicBezTo>
                    <a:pt x="2420" y="5113"/>
                    <a:pt x="4930" y="2306"/>
                    <a:pt x="242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2" name="Google Shape;442;p31"/>
            <p:cNvSpPr/>
            <p:nvPr/>
          </p:nvSpPr>
          <p:spPr>
            <a:xfrm>
              <a:off x="942493" y="2763679"/>
              <a:ext cx="762186" cy="957288"/>
            </a:xfrm>
            <a:custGeom>
              <a:avLst/>
              <a:gdLst/>
              <a:ahLst/>
              <a:cxnLst/>
              <a:rect l="l" t="t" r="r" b="b"/>
              <a:pathLst>
                <a:path w="20955" h="26319" extrusionOk="0">
                  <a:moveTo>
                    <a:pt x="7396" y="1"/>
                  </a:moveTo>
                  <a:lnTo>
                    <a:pt x="7350" y="183"/>
                  </a:lnTo>
                  <a:lnTo>
                    <a:pt x="5844" y="7853"/>
                  </a:lnTo>
                  <a:lnTo>
                    <a:pt x="5867" y="7898"/>
                  </a:lnTo>
                  <a:cubicBezTo>
                    <a:pt x="2420" y="9359"/>
                    <a:pt x="1" y="12760"/>
                    <a:pt x="1" y="16732"/>
                  </a:cubicBezTo>
                  <a:cubicBezTo>
                    <a:pt x="1" y="22027"/>
                    <a:pt x="4292" y="26318"/>
                    <a:pt x="9587" y="26318"/>
                  </a:cubicBezTo>
                  <a:cubicBezTo>
                    <a:pt x="14883" y="26318"/>
                    <a:pt x="19174" y="22027"/>
                    <a:pt x="19174" y="16732"/>
                  </a:cubicBezTo>
                  <a:cubicBezTo>
                    <a:pt x="19174" y="13970"/>
                    <a:pt x="18010" y="11505"/>
                    <a:pt x="16138" y="9747"/>
                  </a:cubicBezTo>
                  <a:lnTo>
                    <a:pt x="20954" y="1713"/>
                  </a:lnTo>
                  <a:lnTo>
                    <a:pt x="20384" y="960"/>
                  </a:lnTo>
                  <a:lnTo>
                    <a:pt x="13125" y="6757"/>
                  </a:lnTo>
                  <a:lnTo>
                    <a:pt x="11824" y="183"/>
                  </a:lnTo>
                  <a:lnTo>
                    <a:pt x="11779" y="1"/>
                  </a:lnTo>
                  <a:cubicBezTo>
                    <a:pt x="11185" y="115"/>
                    <a:pt x="10455" y="183"/>
                    <a:pt x="9587" y="183"/>
                  </a:cubicBezTo>
                  <a:cubicBezTo>
                    <a:pt x="8697" y="183"/>
                    <a:pt x="7990" y="115"/>
                    <a:pt x="7396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3" name="Google Shape;443;p31"/>
            <p:cNvSpPr/>
            <p:nvPr/>
          </p:nvSpPr>
          <p:spPr>
            <a:xfrm>
              <a:off x="935037" y="2756077"/>
              <a:ext cx="777935" cy="972346"/>
            </a:xfrm>
            <a:custGeom>
              <a:avLst/>
              <a:gdLst/>
              <a:ahLst/>
              <a:cxnLst/>
              <a:rect l="l" t="t" r="r" b="b"/>
              <a:pathLst>
                <a:path w="21388" h="26733" extrusionOk="0">
                  <a:moveTo>
                    <a:pt x="11824" y="461"/>
                  </a:moveTo>
                  <a:lnTo>
                    <a:pt x="13125" y="7012"/>
                  </a:lnTo>
                  <a:cubicBezTo>
                    <a:pt x="13141" y="7106"/>
                    <a:pt x="13242" y="7168"/>
                    <a:pt x="13341" y="7168"/>
                  </a:cubicBezTo>
                  <a:cubicBezTo>
                    <a:pt x="13387" y="7168"/>
                    <a:pt x="13431" y="7155"/>
                    <a:pt x="13467" y="7126"/>
                  </a:cubicBezTo>
                  <a:lnTo>
                    <a:pt x="20543" y="1465"/>
                  </a:lnTo>
                  <a:lnTo>
                    <a:pt x="20908" y="1922"/>
                  </a:lnTo>
                  <a:lnTo>
                    <a:pt x="16161" y="9842"/>
                  </a:lnTo>
                  <a:cubicBezTo>
                    <a:pt x="16115" y="9933"/>
                    <a:pt x="16138" y="10048"/>
                    <a:pt x="16206" y="10116"/>
                  </a:cubicBezTo>
                  <a:cubicBezTo>
                    <a:pt x="18101" y="11896"/>
                    <a:pt x="19151" y="14339"/>
                    <a:pt x="19151" y="16941"/>
                  </a:cubicBezTo>
                  <a:cubicBezTo>
                    <a:pt x="19151" y="22099"/>
                    <a:pt x="14951" y="26299"/>
                    <a:pt x="9792" y="26299"/>
                  </a:cubicBezTo>
                  <a:cubicBezTo>
                    <a:pt x="4634" y="26299"/>
                    <a:pt x="434" y="22099"/>
                    <a:pt x="434" y="16941"/>
                  </a:cubicBezTo>
                  <a:cubicBezTo>
                    <a:pt x="434" y="13175"/>
                    <a:pt x="2671" y="9774"/>
                    <a:pt x="6140" y="8313"/>
                  </a:cubicBezTo>
                  <a:cubicBezTo>
                    <a:pt x="6209" y="8290"/>
                    <a:pt x="6232" y="8244"/>
                    <a:pt x="6254" y="8199"/>
                  </a:cubicBezTo>
                  <a:cubicBezTo>
                    <a:pt x="6277" y="8153"/>
                    <a:pt x="6277" y="8085"/>
                    <a:pt x="6254" y="8039"/>
                  </a:cubicBezTo>
                  <a:lnTo>
                    <a:pt x="7761" y="461"/>
                  </a:lnTo>
                  <a:cubicBezTo>
                    <a:pt x="8354" y="552"/>
                    <a:pt x="9039" y="598"/>
                    <a:pt x="9792" y="598"/>
                  </a:cubicBezTo>
                  <a:cubicBezTo>
                    <a:pt x="10523" y="598"/>
                    <a:pt x="11208" y="552"/>
                    <a:pt x="11824" y="461"/>
                  </a:cubicBezTo>
                  <a:close/>
                  <a:moveTo>
                    <a:pt x="7603" y="0"/>
                  </a:moveTo>
                  <a:cubicBezTo>
                    <a:pt x="7505" y="0"/>
                    <a:pt x="7416" y="65"/>
                    <a:pt x="7396" y="164"/>
                  </a:cubicBezTo>
                  <a:lnTo>
                    <a:pt x="5844" y="7970"/>
                  </a:lnTo>
                  <a:cubicBezTo>
                    <a:pt x="2283" y="9545"/>
                    <a:pt x="0" y="13061"/>
                    <a:pt x="0" y="16941"/>
                  </a:cubicBezTo>
                  <a:cubicBezTo>
                    <a:pt x="0" y="22350"/>
                    <a:pt x="4406" y="26733"/>
                    <a:pt x="9792" y="26733"/>
                  </a:cubicBezTo>
                  <a:cubicBezTo>
                    <a:pt x="15202" y="26733"/>
                    <a:pt x="19584" y="22350"/>
                    <a:pt x="19584" y="16941"/>
                  </a:cubicBezTo>
                  <a:cubicBezTo>
                    <a:pt x="19584" y="14270"/>
                    <a:pt x="18534" y="11782"/>
                    <a:pt x="16617" y="9933"/>
                  </a:cubicBezTo>
                  <a:lnTo>
                    <a:pt x="21342" y="2013"/>
                  </a:lnTo>
                  <a:cubicBezTo>
                    <a:pt x="21388" y="1945"/>
                    <a:pt x="21388" y="1853"/>
                    <a:pt x="21319" y="1785"/>
                  </a:cubicBezTo>
                  <a:lnTo>
                    <a:pt x="20749" y="1054"/>
                  </a:lnTo>
                  <a:cubicBezTo>
                    <a:pt x="20703" y="1009"/>
                    <a:pt x="20657" y="963"/>
                    <a:pt x="20612" y="963"/>
                  </a:cubicBezTo>
                  <a:cubicBezTo>
                    <a:pt x="20543" y="963"/>
                    <a:pt x="20497" y="986"/>
                    <a:pt x="20452" y="1009"/>
                  </a:cubicBezTo>
                  <a:lnTo>
                    <a:pt x="13467" y="6578"/>
                  </a:lnTo>
                  <a:lnTo>
                    <a:pt x="12235" y="347"/>
                  </a:lnTo>
                  <a:lnTo>
                    <a:pt x="12189" y="187"/>
                  </a:lnTo>
                  <a:cubicBezTo>
                    <a:pt x="12189" y="119"/>
                    <a:pt x="12166" y="73"/>
                    <a:pt x="12121" y="50"/>
                  </a:cubicBezTo>
                  <a:cubicBezTo>
                    <a:pt x="12075" y="4"/>
                    <a:pt x="12006" y="4"/>
                    <a:pt x="11961" y="4"/>
                  </a:cubicBezTo>
                  <a:cubicBezTo>
                    <a:pt x="11322" y="119"/>
                    <a:pt x="10591" y="187"/>
                    <a:pt x="9792" y="187"/>
                  </a:cubicBezTo>
                  <a:cubicBezTo>
                    <a:pt x="8971" y="187"/>
                    <a:pt x="8263" y="119"/>
                    <a:pt x="7647" y="4"/>
                  </a:cubicBezTo>
                  <a:cubicBezTo>
                    <a:pt x="7632" y="2"/>
                    <a:pt x="7617" y="0"/>
                    <a:pt x="7603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4" name="Google Shape;444;p31"/>
            <p:cNvSpPr/>
            <p:nvPr/>
          </p:nvSpPr>
          <p:spPr>
            <a:xfrm>
              <a:off x="1119339" y="2698099"/>
              <a:ext cx="357032" cy="72272"/>
            </a:xfrm>
            <a:custGeom>
              <a:avLst/>
              <a:gdLst/>
              <a:ahLst/>
              <a:cxnLst/>
              <a:rect l="l" t="t" r="r" b="b"/>
              <a:pathLst>
                <a:path w="9816" h="1987" extrusionOk="0">
                  <a:moveTo>
                    <a:pt x="69" y="1"/>
                  </a:moveTo>
                  <a:cubicBezTo>
                    <a:pt x="69" y="1"/>
                    <a:pt x="1" y="1302"/>
                    <a:pt x="2534" y="1804"/>
                  </a:cubicBezTo>
                  <a:cubicBezTo>
                    <a:pt x="3128" y="1918"/>
                    <a:pt x="3835" y="1986"/>
                    <a:pt x="4725" y="1986"/>
                  </a:cubicBezTo>
                  <a:cubicBezTo>
                    <a:pt x="5593" y="1986"/>
                    <a:pt x="6323" y="1918"/>
                    <a:pt x="6917" y="1804"/>
                  </a:cubicBezTo>
                  <a:cubicBezTo>
                    <a:pt x="9587" y="1325"/>
                    <a:pt x="9815" y="1"/>
                    <a:pt x="9815" y="1"/>
                  </a:cubicBezTo>
                  <a:close/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5" name="Google Shape;445;p31"/>
            <p:cNvSpPr/>
            <p:nvPr/>
          </p:nvSpPr>
          <p:spPr>
            <a:xfrm>
              <a:off x="1112682" y="2689806"/>
              <a:ext cx="371982" cy="88021"/>
            </a:xfrm>
            <a:custGeom>
              <a:avLst/>
              <a:gdLst/>
              <a:ahLst/>
              <a:cxnLst/>
              <a:rect l="l" t="t" r="r" b="b"/>
              <a:pathLst>
                <a:path w="10227" h="2420" extrusionOk="0">
                  <a:moveTo>
                    <a:pt x="9702" y="434"/>
                  </a:moveTo>
                  <a:cubicBezTo>
                    <a:pt x="9473" y="799"/>
                    <a:pt x="8857" y="1507"/>
                    <a:pt x="7077" y="1826"/>
                  </a:cubicBezTo>
                  <a:cubicBezTo>
                    <a:pt x="6438" y="1941"/>
                    <a:pt x="5707" y="2009"/>
                    <a:pt x="4908" y="2009"/>
                  </a:cubicBezTo>
                  <a:cubicBezTo>
                    <a:pt x="4087" y="2009"/>
                    <a:pt x="3356" y="1941"/>
                    <a:pt x="2763" y="1826"/>
                  </a:cubicBezTo>
                  <a:cubicBezTo>
                    <a:pt x="1028" y="1484"/>
                    <a:pt x="594" y="777"/>
                    <a:pt x="503" y="434"/>
                  </a:cubicBezTo>
                  <a:close/>
                  <a:moveTo>
                    <a:pt x="252" y="0"/>
                  </a:moveTo>
                  <a:cubicBezTo>
                    <a:pt x="138" y="0"/>
                    <a:pt x="47" y="92"/>
                    <a:pt x="47" y="206"/>
                  </a:cubicBezTo>
                  <a:cubicBezTo>
                    <a:pt x="47" y="274"/>
                    <a:pt x="1" y="1712"/>
                    <a:pt x="2671" y="2237"/>
                  </a:cubicBezTo>
                  <a:cubicBezTo>
                    <a:pt x="3311" y="2374"/>
                    <a:pt x="4064" y="2420"/>
                    <a:pt x="4908" y="2420"/>
                  </a:cubicBezTo>
                  <a:cubicBezTo>
                    <a:pt x="5730" y="2420"/>
                    <a:pt x="6483" y="2374"/>
                    <a:pt x="7145" y="2237"/>
                  </a:cubicBezTo>
                  <a:cubicBezTo>
                    <a:pt x="9930" y="1735"/>
                    <a:pt x="10204" y="320"/>
                    <a:pt x="10204" y="252"/>
                  </a:cubicBezTo>
                  <a:cubicBezTo>
                    <a:pt x="10227" y="183"/>
                    <a:pt x="10204" y="137"/>
                    <a:pt x="10158" y="92"/>
                  </a:cubicBezTo>
                  <a:cubicBezTo>
                    <a:pt x="10135" y="23"/>
                    <a:pt x="10067" y="0"/>
                    <a:pt x="9998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6" name="Google Shape;446;p31"/>
            <p:cNvSpPr/>
            <p:nvPr/>
          </p:nvSpPr>
          <p:spPr>
            <a:xfrm>
              <a:off x="1399119" y="3135630"/>
              <a:ext cx="97187" cy="96351"/>
            </a:xfrm>
            <a:custGeom>
              <a:avLst/>
              <a:gdLst/>
              <a:ahLst/>
              <a:cxnLst/>
              <a:rect l="l" t="t" r="r" b="b"/>
              <a:pathLst>
                <a:path w="2672" h="2649" extrusionOk="0">
                  <a:moveTo>
                    <a:pt x="1347" y="1"/>
                  </a:moveTo>
                  <a:cubicBezTo>
                    <a:pt x="617" y="1"/>
                    <a:pt x="1" y="594"/>
                    <a:pt x="1" y="1324"/>
                  </a:cubicBezTo>
                  <a:cubicBezTo>
                    <a:pt x="1" y="2055"/>
                    <a:pt x="617" y="2648"/>
                    <a:pt x="1347" y="2648"/>
                  </a:cubicBezTo>
                  <a:cubicBezTo>
                    <a:pt x="2078" y="2648"/>
                    <a:pt x="2671" y="2055"/>
                    <a:pt x="2671" y="1324"/>
                  </a:cubicBezTo>
                  <a:cubicBezTo>
                    <a:pt x="2671" y="594"/>
                    <a:pt x="2078" y="1"/>
                    <a:pt x="1347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7" name="Google Shape;447;p31"/>
            <p:cNvSpPr/>
            <p:nvPr/>
          </p:nvSpPr>
          <p:spPr>
            <a:xfrm>
              <a:off x="1355945" y="3318295"/>
              <a:ext cx="73109" cy="73072"/>
            </a:xfrm>
            <a:custGeom>
              <a:avLst/>
              <a:gdLst/>
              <a:ahLst/>
              <a:cxnLst/>
              <a:rect l="l" t="t" r="r" b="b"/>
              <a:pathLst>
                <a:path w="2010" h="2009" extrusionOk="0">
                  <a:moveTo>
                    <a:pt x="1005" y="0"/>
                  </a:moveTo>
                  <a:cubicBezTo>
                    <a:pt x="434" y="0"/>
                    <a:pt x="1" y="457"/>
                    <a:pt x="1" y="1004"/>
                  </a:cubicBezTo>
                  <a:cubicBezTo>
                    <a:pt x="1" y="1552"/>
                    <a:pt x="434" y="2009"/>
                    <a:pt x="1005" y="2009"/>
                  </a:cubicBezTo>
                  <a:cubicBezTo>
                    <a:pt x="1553" y="2009"/>
                    <a:pt x="2009" y="1552"/>
                    <a:pt x="2009" y="1004"/>
                  </a:cubicBezTo>
                  <a:cubicBezTo>
                    <a:pt x="2009" y="457"/>
                    <a:pt x="1553" y="0"/>
                    <a:pt x="100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8" name="Google Shape;448;p31"/>
            <p:cNvSpPr/>
            <p:nvPr/>
          </p:nvSpPr>
          <p:spPr>
            <a:xfrm>
              <a:off x="1015567" y="3208703"/>
              <a:ext cx="551298" cy="451674"/>
            </a:xfrm>
            <a:custGeom>
              <a:avLst/>
              <a:gdLst/>
              <a:ahLst/>
              <a:cxnLst/>
              <a:rect l="l" t="t" r="r" b="b"/>
              <a:pathLst>
                <a:path w="15157" h="12418" extrusionOk="0">
                  <a:moveTo>
                    <a:pt x="3242" y="4657"/>
                  </a:moveTo>
                  <a:cubicBezTo>
                    <a:pt x="4086" y="4657"/>
                    <a:pt x="4748" y="5341"/>
                    <a:pt x="4748" y="6163"/>
                  </a:cubicBezTo>
                  <a:cubicBezTo>
                    <a:pt x="4748" y="7008"/>
                    <a:pt x="4086" y="7670"/>
                    <a:pt x="3242" y="7670"/>
                  </a:cubicBezTo>
                  <a:cubicBezTo>
                    <a:pt x="2420" y="7670"/>
                    <a:pt x="1735" y="7008"/>
                    <a:pt x="1735" y="6163"/>
                  </a:cubicBezTo>
                  <a:cubicBezTo>
                    <a:pt x="1735" y="5341"/>
                    <a:pt x="2420" y="4657"/>
                    <a:pt x="3242" y="4657"/>
                  </a:cubicBezTo>
                  <a:close/>
                  <a:moveTo>
                    <a:pt x="7304" y="8537"/>
                  </a:moveTo>
                  <a:cubicBezTo>
                    <a:pt x="7761" y="8537"/>
                    <a:pt x="8126" y="8902"/>
                    <a:pt x="8126" y="9359"/>
                  </a:cubicBezTo>
                  <a:cubicBezTo>
                    <a:pt x="8126" y="9815"/>
                    <a:pt x="7761" y="10180"/>
                    <a:pt x="7304" y="10180"/>
                  </a:cubicBezTo>
                  <a:cubicBezTo>
                    <a:pt x="6848" y="10180"/>
                    <a:pt x="6483" y="9815"/>
                    <a:pt x="6483" y="9359"/>
                  </a:cubicBezTo>
                  <a:cubicBezTo>
                    <a:pt x="6483" y="8902"/>
                    <a:pt x="6848" y="8537"/>
                    <a:pt x="7304" y="8537"/>
                  </a:cubicBezTo>
                  <a:close/>
                  <a:moveTo>
                    <a:pt x="2366" y="0"/>
                  </a:moveTo>
                  <a:cubicBezTo>
                    <a:pt x="2123" y="0"/>
                    <a:pt x="1872" y="46"/>
                    <a:pt x="1621" y="114"/>
                  </a:cubicBezTo>
                  <a:cubicBezTo>
                    <a:pt x="594" y="1393"/>
                    <a:pt x="0" y="3036"/>
                    <a:pt x="0" y="4816"/>
                  </a:cubicBezTo>
                  <a:cubicBezTo>
                    <a:pt x="0" y="9016"/>
                    <a:pt x="3379" y="12417"/>
                    <a:pt x="7578" y="12417"/>
                  </a:cubicBezTo>
                  <a:cubicBezTo>
                    <a:pt x="11778" y="12417"/>
                    <a:pt x="15156" y="9016"/>
                    <a:pt x="15156" y="4816"/>
                  </a:cubicBezTo>
                  <a:cubicBezTo>
                    <a:pt x="15156" y="4657"/>
                    <a:pt x="15156" y="4497"/>
                    <a:pt x="15156" y="4337"/>
                  </a:cubicBezTo>
                  <a:lnTo>
                    <a:pt x="15111" y="4337"/>
                  </a:lnTo>
                  <a:cubicBezTo>
                    <a:pt x="15019" y="3789"/>
                    <a:pt x="14563" y="3310"/>
                    <a:pt x="14015" y="3173"/>
                  </a:cubicBezTo>
                  <a:cubicBezTo>
                    <a:pt x="13890" y="3136"/>
                    <a:pt x="13761" y="3119"/>
                    <a:pt x="13633" y="3119"/>
                  </a:cubicBezTo>
                  <a:cubicBezTo>
                    <a:pt x="13199" y="3119"/>
                    <a:pt x="12768" y="3318"/>
                    <a:pt x="12486" y="3652"/>
                  </a:cubicBezTo>
                  <a:cubicBezTo>
                    <a:pt x="12121" y="4063"/>
                    <a:pt x="12029" y="4634"/>
                    <a:pt x="11870" y="5159"/>
                  </a:cubicBezTo>
                  <a:cubicBezTo>
                    <a:pt x="11664" y="5821"/>
                    <a:pt x="11322" y="6460"/>
                    <a:pt x="10774" y="6871"/>
                  </a:cubicBezTo>
                  <a:cubicBezTo>
                    <a:pt x="10474" y="7095"/>
                    <a:pt x="10086" y="7224"/>
                    <a:pt x="9710" y="7224"/>
                  </a:cubicBezTo>
                  <a:cubicBezTo>
                    <a:pt x="9398" y="7224"/>
                    <a:pt x="9095" y="7136"/>
                    <a:pt x="8857" y="6939"/>
                  </a:cubicBezTo>
                  <a:cubicBezTo>
                    <a:pt x="8240" y="6460"/>
                    <a:pt x="8195" y="5570"/>
                    <a:pt x="7852" y="4862"/>
                  </a:cubicBezTo>
                  <a:cubicBezTo>
                    <a:pt x="7487" y="4063"/>
                    <a:pt x="6688" y="3492"/>
                    <a:pt x="5844" y="3378"/>
                  </a:cubicBezTo>
                  <a:cubicBezTo>
                    <a:pt x="5364" y="3310"/>
                    <a:pt x="4839" y="3356"/>
                    <a:pt x="4497" y="3036"/>
                  </a:cubicBezTo>
                  <a:cubicBezTo>
                    <a:pt x="4292" y="2876"/>
                    <a:pt x="4200" y="2602"/>
                    <a:pt x="4109" y="2351"/>
                  </a:cubicBezTo>
                  <a:cubicBezTo>
                    <a:pt x="4018" y="1940"/>
                    <a:pt x="3949" y="1530"/>
                    <a:pt x="3812" y="1141"/>
                  </a:cubicBezTo>
                  <a:cubicBezTo>
                    <a:pt x="3675" y="731"/>
                    <a:pt x="3424" y="365"/>
                    <a:pt x="3059" y="160"/>
                  </a:cubicBezTo>
                  <a:cubicBezTo>
                    <a:pt x="2842" y="46"/>
                    <a:pt x="2608" y="0"/>
                    <a:pt x="23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49" name="Google Shape;449;p31"/>
            <p:cNvSpPr/>
            <p:nvPr/>
          </p:nvSpPr>
          <p:spPr>
            <a:xfrm>
              <a:off x="1309460" y="3052627"/>
              <a:ext cx="46520" cy="45684"/>
            </a:xfrm>
            <a:custGeom>
              <a:avLst/>
              <a:gdLst/>
              <a:ahLst/>
              <a:cxnLst/>
              <a:rect l="l" t="t" r="r" b="b"/>
              <a:pathLst>
                <a:path w="1279" h="1256" extrusionOk="0">
                  <a:moveTo>
                    <a:pt x="640" y="0"/>
                  </a:moveTo>
                  <a:cubicBezTo>
                    <a:pt x="297" y="0"/>
                    <a:pt x="1" y="274"/>
                    <a:pt x="1" y="616"/>
                  </a:cubicBezTo>
                  <a:cubicBezTo>
                    <a:pt x="1" y="982"/>
                    <a:pt x="297" y="1255"/>
                    <a:pt x="640" y="1255"/>
                  </a:cubicBezTo>
                  <a:cubicBezTo>
                    <a:pt x="982" y="1255"/>
                    <a:pt x="1279" y="982"/>
                    <a:pt x="1279" y="616"/>
                  </a:cubicBezTo>
                  <a:cubicBezTo>
                    <a:pt x="1279" y="274"/>
                    <a:pt x="982" y="0"/>
                    <a:pt x="64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0" name="Google Shape;450;p31"/>
            <p:cNvSpPr/>
            <p:nvPr/>
          </p:nvSpPr>
          <p:spPr>
            <a:xfrm>
              <a:off x="1189902" y="3143923"/>
              <a:ext cx="146981" cy="146981"/>
            </a:xfrm>
            <a:custGeom>
              <a:avLst/>
              <a:gdLst/>
              <a:ahLst/>
              <a:cxnLst/>
              <a:rect l="l" t="t" r="r" b="b"/>
              <a:pathLst>
                <a:path w="4041" h="4041" extrusionOk="0">
                  <a:moveTo>
                    <a:pt x="2009" y="1"/>
                  </a:moveTo>
                  <a:cubicBezTo>
                    <a:pt x="891" y="1"/>
                    <a:pt x="1" y="891"/>
                    <a:pt x="1" y="2009"/>
                  </a:cubicBezTo>
                  <a:cubicBezTo>
                    <a:pt x="1" y="3128"/>
                    <a:pt x="891" y="4041"/>
                    <a:pt x="2009" y="4041"/>
                  </a:cubicBezTo>
                  <a:cubicBezTo>
                    <a:pt x="3128" y="4041"/>
                    <a:pt x="4041" y="3128"/>
                    <a:pt x="4041" y="2009"/>
                  </a:cubicBezTo>
                  <a:cubicBezTo>
                    <a:pt x="4041" y="891"/>
                    <a:pt x="3128" y="1"/>
                    <a:pt x="200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1" name="Google Shape;451;p31"/>
            <p:cNvSpPr/>
            <p:nvPr/>
          </p:nvSpPr>
          <p:spPr>
            <a:xfrm>
              <a:off x="1158367" y="1999882"/>
              <a:ext cx="277304" cy="655069"/>
            </a:xfrm>
            <a:custGeom>
              <a:avLst/>
              <a:gdLst/>
              <a:ahLst/>
              <a:cxnLst/>
              <a:rect l="l" t="t" r="r" b="b"/>
              <a:pathLst>
                <a:path w="7624" h="18010" extrusionOk="0">
                  <a:moveTo>
                    <a:pt x="4383" y="1"/>
                  </a:moveTo>
                  <a:lnTo>
                    <a:pt x="4383" y="1"/>
                  </a:lnTo>
                  <a:cubicBezTo>
                    <a:pt x="4794" y="275"/>
                    <a:pt x="5182" y="640"/>
                    <a:pt x="5478" y="1028"/>
                  </a:cubicBezTo>
                  <a:cubicBezTo>
                    <a:pt x="6117" y="1804"/>
                    <a:pt x="6117" y="2968"/>
                    <a:pt x="5707" y="3904"/>
                  </a:cubicBezTo>
                  <a:cubicBezTo>
                    <a:pt x="5319" y="4817"/>
                    <a:pt x="4565" y="5547"/>
                    <a:pt x="3812" y="6209"/>
                  </a:cubicBezTo>
                  <a:cubicBezTo>
                    <a:pt x="3036" y="6871"/>
                    <a:pt x="2214" y="7487"/>
                    <a:pt x="1598" y="8263"/>
                  </a:cubicBezTo>
                  <a:cubicBezTo>
                    <a:pt x="388" y="9770"/>
                    <a:pt x="0" y="11847"/>
                    <a:pt x="366" y="13741"/>
                  </a:cubicBezTo>
                  <a:cubicBezTo>
                    <a:pt x="434" y="14152"/>
                    <a:pt x="548" y="14540"/>
                    <a:pt x="731" y="14928"/>
                  </a:cubicBezTo>
                  <a:cubicBezTo>
                    <a:pt x="1461" y="16549"/>
                    <a:pt x="3196" y="17553"/>
                    <a:pt x="4908" y="18010"/>
                  </a:cubicBezTo>
                  <a:cubicBezTo>
                    <a:pt x="4908" y="18010"/>
                    <a:pt x="4885" y="17987"/>
                    <a:pt x="4885" y="17987"/>
                  </a:cubicBezTo>
                  <a:cubicBezTo>
                    <a:pt x="4063" y="17530"/>
                    <a:pt x="3333" y="16869"/>
                    <a:pt x="2831" y="16070"/>
                  </a:cubicBezTo>
                  <a:cubicBezTo>
                    <a:pt x="2306" y="15225"/>
                    <a:pt x="2055" y="14198"/>
                    <a:pt x="2169" y="13216"/>
                  </a:cubicBezTo>
                  <a:cubicBezTo>
                    <a:pt x="2328" y="11870"/>
                    <a:pt x="3150" y="10683"/>
                    <a:pt x="4063" y="9679"/>
                  </a:cubicBezTo>
                  <a:cubicBezTo>
                    <a:pt x="4976" y="8697"/>
                    <a:pt x="6026" y="7784"/>
                    <a:pt x="6802" y="6666"/>
                  </a:cubicBezTo>
                  <a:cubicBezTo>
                    <a:pt x="7213" y="6049"/>
                    <a:pt x="7555" y="5365"/>
                    <a:pt x="7601" y="4611"/>
                  </a:cubicBezTo>
                  <a:cubicBezTo>
                    <a:pt x="7624" y="3995"/>
                    <a:pt x="7464" y="3356"/>
                    <a:pt x="7190" y="2785"/>
                  </a:cubicBezTo>
                  <a:cubicBezTo>
                    <a:pt x="6665" y="1598"/>
                    <a:pt x="5729" y="594"/>
                    <a:pt x="4565" y="69"/>
                  </a:cubicBezTo>
                  <a:lnTo>
                    <a:pt x="4543" y="69"/>
                  </a:lnTo>
                  <a:cubicBezTo>
                    <a:pt x="4474" y="46"/>
                    <a:pt x="4428" y="23"/>
                    <a:pt x="4383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2" name="Google Shape;452;p31"/>
            <p:cNvSpPr/>
            <p:nvPr/>
          </p:nvSpPr>
          <p:spPr>
            <a:xfrm>
              <a:off x="1233077" y="2002392"/>
              <a:ext cx="263228" cy="651722"/>
            </a:xfrm>
            <a:custGeom>
              <a:avLst/>
              <a:gdLst/>
              <a:ahLst/>
              <a:cxnLst/>
              <a:rect l="l" t="t" r="r" b="b"/>
              <a:pathLst>
                <a:path w="7237" h="17918" extrusionOk="0">
                  <a:moveTo>
                    <a:pt x="2511" y="0"/>
                  </a:moveTo>
                  <a:cubicBezTo>
                    <a:pt x="3675" y="525"/>
                    <a:pt x="4611" y="1529"/>
                    <a:pt x="5136" y="2716"/>
                  </a:cubicBezTo>
                  <a:cubicBezTo>
                    <a:pt x="5410" y="3287"/>
                    <a:pt x="5570" y="3926"/>
                    <a:pt x="5547" y="4542"/>
                  </a:cubicBezTo>
                  <a:cubicBezTo>
                    <a:pt x="5501" y="5296"/>
                    <a:pt x="5159" y="5980"/>
                    <a:pt x="4748" y="6597"/>
                  </a:cubicBezTo>
                  <a:cubicBezTo>
                    <a:pt x="3972" y="7715"/>
                    <a:pt x="2922" y="8628"/>
                    <a:pt x="2009" y="9610"/>
                  </a:cubicBezTo>
                  <a:cubicBezTo>
                    <a:pt x="1096" y="10614"/>
                    <a:pt x="274" y="11801"/>
                    <a:pt x="115" y="13147"/>
                  </a:cubicBezTo>
                  <a:cubicBezTo>
                    <a:pt x="1" y="14129"/>
                    <a:pt x="252" y="15156"/>
                    <a:pt x="777" y="16001"/>
                  </a:cubicBezTo>
                  <a:cubicBezTo>
                    <a:pt x="1279" y="16800"/>
                    <a:pt x="2009" y="17461"/>
                    <a:pt x="2831" y="17918"/>
                  </a:cubicBezTo>
                  <a:lnTo>
                    <a:pt x="2831" y="17895"/>
                  </a:lnTo>
                  <a:cubicBezTo>
                    <a:pt x="1735" y="16982"/>
                    <a:pt x="1210" y="15293"/>
                    <a:pt x="1895" y="14015"/>
                  </a:cubicBezTo>
                  <a:cubicBezTo>
                    <a:pt x="2283" y="13239"/>
                    <a:pt x="3036" y="12737"/>
                    <a:pt x="3698" y="12189"/>
                  </a:cubicBezTo>
                  <a:cubicBezTo>
                    <a:pt x="4406" y="11641"/>
                    <a:pt x="5068" y="11025"/>
                    <a:pt x="5593" y="10317"/>
                  </a:cubicBezTo>
                  <a:cubicBezTo>
                    <a:pt x="6871" y="8582"/>
                    <a:pt x="7236" y="6231"/>
                    <a:pt x="6551" y="4177"/>
                  </a:cubicBezTo>
                  <a:cubicBezTo>
                    <a:pt x="5912" y="2283"/>
                    <a:pt x="4383" y="708"/>
                    <a:pt x="251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3" name="Google Shape;453;p31"/>
            <p:cNvSpPr/>
            <p:nvPr/>
          </p:nvSpPr>
          <p:spPr>
            <a:xfrm>
              <a:off x="1334376" y="2511323"/>
              <a:ext cx="83038" cy="83038"/>
            </a:xfrm>
            <a:custGeom>
              <a:avLst/>
              <a:gdLst/>
              <a:ahLst/>
              <a:cxnLst/>
              <a:rect l="l" t="t" r="r" b="b"/>
              <a:pathLst>
                <a:path w="2283" h="2283" extrusionOk="0">
                  <a:moveTo>
                    <a:pt x="1142" y="0"/>
                  </a:moveTo>
                  <a:cubicBezTo>
                    <a:pt x="502" y="0"/>
                    <a:pt x="0" y="502"/>
                    <a:pt x="0" y="1141"/>
                  </a:cubicBezTo>
                  <a:cubicBezTo>
                    <a:pt x="0" y="1780"/>
                    <a:pt x="502" y="2283"/>
                    <a:pt x="1142" y="2283"/>
                  </a:cubicBezTo>
                  <a:cubicBezTo>
                    <a:pt x="1781" y="2283"/>
                    <a:pt x="2283" y="1780"/>
                    <a:pt x="2283" y="1141"/>
                  </a:cubicBezTo>
                  <a:cubicBezTo>
                    <a:pt x="2283" y="502"/>
                    <a:pt x="1781" y="0"/>
                    <a:pt x="114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4" name="Google Shape;454;p31"/>
            <p:cNvSpPr/>
            <p:nvPr/>
          </p:nvSpPr>
          <p:spPr>
            <a:xfrm>
              <a:off x="1418215" y="2439923"/>
              <a:ext cx="48194" cy="48157"/>
            </a:xfrm>
            <a:custGeom>
              <a:avLst/>
              <a:gdLst/>
              <a:ahLst/>
              <a:cxnLst/>
              <a:rect l="l" t="t" r="r" b="b"/>
              <a:pathLst>
                <a:path w="1325" h="1324" extrusionOk="0">
                  <a:moveTo>
                    <a:pt x="663" y="0"/>
                  </a:moveTo>
                  <a:cubicBezTo>
                    <a:pt x="297" y="0"/>
                    <a:pt x="1" y="297"/>
                    <a:pt x="1" y="662"/>
                  </a:cubicBezTo>
                  <a:cubicBezTo>
                    <a:pt x="1" y="1027"/>
                    <a:pt x="297" y="1324"/>
                    <a:pt x="663" y="1324"/>
                  </a:cubicBezTo>
                  <a:cubicBezTo>
                    <a:pt x="1028" y="1324"/>
                    <a:pt x="1325" y="1027"/>
                    <a:pt x="1325" y="662"/>
                  </a:cubicBezTo>
                  <a:cubicBezTo>
                    <a:pt x="1325" y="297"/>
                    <a:pt x="1028" y="0"/>
                    <a:pt x="66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5" name="Google Shape;455;p31"/>
            <p:cNvSpPr/>
            <p:nvPr/>
          </p:nvSpPr>
          <p:spPr>
            <a:xfrm>
              <a:off x="1197395" y="2161779"/>
              <a:ext cx="59796" cy="59796"/>
            </a:xfrm>
            <a:custGeom>
              <a:avLst/>
              <a:gdLst/>
              <a:ahLst/>
              <a:cxnLst/>
              <a:rect l="l" t="t" r="r" b="b"/>
              <a:pathLst>
                <a:path w="1644" h="1644" extrusionOk="0">
                  <a:moveTo>
                    <a:pt x="822" y="1"/>
                  </a:moveTo>
                  <a:cubicBezTo>
                    <a:pt x="365" y="1"/>
                    <a:pt x="0" y="366"/>
                    <a:pt x="0" y="822"/>
                  </a:cubicBezTo>
                  <a:cubicBezTo>
                    <a:pt x="0" y="1279"/>
                    <a:pt x="365" y="1644"/>
                    <a:pt x="822" y="1644"/>
                  </a:cubicBezTo>
                  <a:cubicBezTo>
                    <a:pt x="1278" y="1644"/>
                    <a:pt x="1644" y="1279"/>
                    <a:pt x="1644" y="822"/>
                  </a:cubicBezTo>
                  <a:cubicBezTo>
                    <a:pt x="1644" y="366"/>
                    <a:pt x="1278" y="1"/>
                    <a:pt x="822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6" name="Google Shape;456;p31"/>
            <p:cNvSpPr/>
            <p:nvPr/>
          </p:nvSpPr>
          <p:spPr>
            <a:xfrm>
              <a:off x="862800" y="3442000"/>
              <a:ext cx="854317" cy="45684"/>
            </a:xfrm>
            <a:custGeom>
              <a:avLst/>
              <a:gdLst/>
              <a:ahLst/>
              <a:cxnLst/>
              <a:rect l="l" t="t" r="r" b="b"/>
              <a:pathLst>
                <a:path w="23488" h="1256" extrusionOk="0">
                  <a:moveTo>
                    <a:pt x="617" y="0"/>
                  </a:moveTo>
                  <a:cubicBezTo>
                    <a:pt x="274" y="0"/>
                    <a:pt x="1" y="297"/>
                    <a:pt x="1" y="639"/>
                  </a:cubicBezTo>
                  <a:cubicBezTo>
                    <a:pt x="1" y="982"/>
                    <a:pt x="274" y="1256"/>
                    <a:pt x="617" y="1256"/>
                  </a:cubicBezTo>
                  <a:lnTo>
                    <a:pt x="22849" y="1256"/>
                  </a:lnTo>
                  <a:cubicBezTo>
                    <a:pt x="23214" y="1256"/>
                    <a:pt x="23488" y="982"/>
                    <a:pt x="23488" y="639"/>
                  </a:cubicBezTo>
                  <a:cubicBezTo>
                    <a:pt x="23488" y="297"/>
                    <a:pt x="23214" y="0"/>
                    <a:pt x="22849" y="0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7" name="Google Shape;457;p31"/>
            <p:cNvSpPr/>
            <p:nvPr/>
          </p:nvSpPr>
          <p:spPr>
            <a:xfrm>
              <a:off x="720000" y="3472444"/>
              <a:ext cx="239149" cy="1108634"/>
            </a:xfrm>
            <a:custGeom>
              <a:avLst/>
              <a:gdLst/>
              <a:ahLst/>
              <a:cxnLst/>
              <a:rect l="l" t="t" r="r" b="b"/>
              <a:pathLst>
                <a:path w="6575" h="30480" extrusionOk="0">
                  <a:moveTo>
                    <a:pt x="6115" y="1"/>
                  </a:moveTo>
                  <a:cubicBezTo>
                    <a:pt x="5913" y="1"/>
                    <a:pt x="5727" y="168"/>
                    <a:pt x="5707" y="373"/>
                  </a:cubicBezTo>
                  <a:lnTo>
                    <a:pt x="1986" y="29635"/>
                  </a:lnTo>
                  <a:lnTo>
                    <a:pt x="411" y="29635"/>
                  </a:lnTo>
                  <a:cubicBezTo>
                    <a:pt x="183" y="29635"/>
                    <a:pt x="1" y="29817"/>
                    <a:pt x="1" y="30046"/>
                  </a:cubicBezTo>
                  <a:cubicBezTo>
                    <a:pt x="1" y="30297"/>
                    <a:pt x="183" y="30479"/>
                    <a:pt x="411" y="30479"/>
                  </a:cubicBezTo>
                  <a:lnTo>
                    <a:pt x="2352" y="30479"/>
                  </a:lnTo>
                  <a:cubicBezTo>
                    <a:pt x="2580" y="30479"/>
                    <a:pt x="2762" y="30320"/>
                    <a:pt x="2785" y="30114"/>
                  </a:cubicBezTo>
                  <a:lnTo>
                    <a:pt x="6551" y="464"/>
                  </a:lnTo>
                  <a:cubicBezTo>
                    <a:pt x="6574" y="236"/>
                    <a:pt x="6414" y="30"/>
                    <a:pt x="6186" y="8"/>
                  </a:cubicBezTo>
                  <a:cubicBezTo>
                    <a:pt x="6162" y="3"/>
                    <a:pt x="6139" y="1"/>
                    <a:pt x="6115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8" name="Google Shape;458;p31"/>
            <p:cNvSpPr/>
            <p:nvPr/>
          </p:nvSpPr>
          <p:spPr>
            <a:xfrm>
              <a:off x="1612483" y="3472444"/>
              <a:ext cx="239149" cy="1108634"/>
            </a:xfrm>
            <a:custGeom>
              <a:avLst/>
              <a:gdLst/>
              <a:ahLst/>
              <a:cxnLst/>
              <a:rect l="l" t="t" r="r" b="b"/>
              <a:pathLst>
                <a:path w="6575" h="30480" extrusionOk="0">
                  <a:moveTo>
                    <a:pt x="482" y="1"/>
                  </a:moveTo>
                  <a:cubicBezTo>
                    <a:pt x="459" y="1"/>
                    <a:pt x="435" y="3"/>
                    <a:pt x="412" y="8"/>
                  </a:cubicBezTo>
                  <a:cubicBezTo>
                    <a:pt x="161" y="30"/>
                    <a:pt x="1" y="236"/>
                    <a:pt x="24" y="464"/>
                  </a:cubicBezTo>
                  <a:lnTo>
                    <a:pt x="3813" y="30114"/>
                  </a:lnTo>
                  <a:cubicBezTo>
                    <a:pt x="3835" y="30320"/>
                    <a:pt x="4018" y="30479"/>
                    <a:pt x="4223" y="30479"/>
                  </a:cubicBezTo>
                  <a:lnTo>
                    <a:pt x="6164" y="30479"/>
                  </a:lnTo>
                  <a:cubicBezTo>
                    <a:pt x="6392" y="30479"/>
                    <a:pt x="6574" y="30297"/>
                    <a:pt x="6574" y="30046"/>
                  </a:cubicBezTo>
                  <a:cubicBezTo>
                    <a:pt x="6574" y="29817"/>
                    <a:pt x="6392" y="29635"/>
                    <a:pt x="6164" y="29635"/>
                  </a:cubicBezTo>
                  <a:lnTo>
                    <a:pt x="4589" y="29635"/>
                  </a:lnTo>
                  <a:lnTo>
                    <a:pt x="868" y="373"/>
                  </a:lnTo>
                  <a:cubicBezTo>
                    <a:pt x="848" y="168"/>
                    <a:pt x="681" y="1"/>
                    <a:pt x="482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59" name="Google Shape;459;p31"/>
            <p:cNvSpPr/>
            <p:nvPr/>
          </p:nvSpPr>
          <p:spPr>
            <a:xfrm>
              <a:off x="1687230" y="1675253"/>
              <a:ext cx="646739" cy="1140751"/>
            </a:xfrm>
            <a:custGeom>
              <a:avLst/>
              <a:gdLst/>
              <a:ahLst/>
              <a:cxnLst/>
              <a:rect l="l" t="t" r="r" b="b"/>
              <a:pathLst>
                <a:path w="17781" h="31363" extrusionOk="0">
                  <a:moveTo>
                    <a:pt x="3287" y="1"/>
                  </a:moveTo>
                  <a:cubicBezTo>
                    <a:pt x="3059" y="1"/>
                    <a:pt x="2853" y="184"/>
                    <a:pt x="2853" y="412"/>
                  </a:cubicBezTo>
                  <a:lnTo>
                    <a:pt x="2853" y="28441"/>
                  </a:lnTo>
                  <a:lnTo>
                    <a:pt x="205" y="30610"/>
                  </a:lnTo>
                  <a:cubicBezTo>
                    <a:pt x="23" y="30747"/>
                    <a:pt x="0" y="31021"/>
                    <a:pt x="137" y="31203"/>
                  </a:cubicBezTo>
                  <a:cubicBezTo>
                    <a:pt x="228" y="31294"/>
                    <a:pt x="342" y="31363"/>
                    <a:pt x="479" y="31363"/>
                  </a:cubicBezTo>
                  <a:cubicBezTo>
                    <a:pt x="571" y="31363"/>
                    <a:pt x="662" y="31317"/>
                    <a:pt x="753" y="31249"/>
                  </a:cubicBezTo>
                  <a:lnTo>
                    <a:pt x="3561" y="28966"/>
                  </a:lnTo>
                  <a:cubicBezTo>
                    <a:pt x="3652" y="28875"/>
                    <a:pt x="3721" y="28761"/>
                    <a:pt x="3721" y="28624"/>
                  </a:cubicBezTo>
                  <a:lnTo>
                    <a:pt x="3721" y="846"/>
                  </a:lnTo>
                  <a:lnTo>
                    <a:pt x="17347" y="846"/>
                  </a:lnTo>
                  <a:cubicBezTo>
                    <a:pt x="17576" y="846"/>
                    <a:pt x="17781" y="640"/>
                    <a:pt x="17781" y="412"/>
                  </a:cubicBezTo>
                  <a:cubicBezTo>
                    <a:pt x="17781" y="184"/>
                    <a:pt x="17576" y="1"/>
                    <a:pt x="17347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0" name="Google Shape;460;p31"/>
            <p:cNvSpPr/>
            <p:nvPr/>
          </p:nvSpPr>
          <p:spPr>
            <a:xfrm>
              <a:off x="2344744" y="1523250"/>
              <a:ext cx="1111689" cy="322260"/>
            </a:xfrm>
            <a:custGeom>
              <a:avLst/>
              <a:gdLst/>
              <a:ahLst/>
              <a:cxnLst/>
              <a:rect l="l" t="t" r="r" b="b"/>
              <a:pathLst>
                <a:path w="30564" h="8860" extrusionOk="0">
                  <a:moveTo>
                    <a:pt x="14518" y="1624"/>
                  </a:moveTo>
                  <a:cubicBezTo>
                    <a:pt x="14883" y="1624"/>
                    <a:pt x="15271" y="1875"/>
                    <a:pt x="15476" y="2194"/>
                  </a:cubicBezTo>
                  <a:cubicBezTo>
                    <a:pt x="15819" y="2742"/>
                    <a:pt x="15773" y="3427"/>
                    <a:pt x="15704" y="3929"/>
                  </a:cubicBezTo>
                  <a:cubicBezTo>
                    <a:pt x="15568" y="4636"/>
                    <a:pt x="15248" y="5298"/>
                    <a:pt x="14814" y="5892"/>
                  </a:cubicBezTo>
                  <a:cubicBezTo>
                    <a:pt x="14221" y="5207"/>
                    <a:pt x="13787" y="4385"/>
                    <a:pt x="13627" y="3495"/>
                  </a:cubicBezTo>
                  <a:cubicBezTo>
                    <a:pt x="13513" y="2788"/>
                    <a:pt x="13650" y="1920"/>
                    <a:pt x="14221" y="1692"/>
                  </a:cubicBezTo>
                  <a:cubicBezTo>
                    <a:pt x="14312" y="1646"/>
                    <a:pt x="14403" y="1624"/>
                    <a:pt x="14518" y="1624"/>
                  </a:cubicBezTo>
                  <a:close/>
                  <a:moveTo>
                    <a:pt x="22027" y="1509"/>
                  </a:moveTo>
                  <a:cubicBezTo>
                    <a:pt x="22461" y="1555"/>
                    <a:pt x="22872" y="1806"/>
                    <a:pt x="23100" y="2149"/>
                  </a:cubicBezTo>
                  <a:cubicBezTo>
                    <a:pt x="23488" y="2765"/>
                    <a:pt x="23488" y="3678"/>
                    <a:pt x="23100" y="4591"/>
                  </a:cubicBezTo>
                  <a:cubicBezTo>
                    <a:pt x="22894" y="5093"/>
                    <a:pt x="22598" y="5527"/>
                    <a:pt x="22233" y="5938"/>
                  </a:cubicBezTo>
                  <a:cubicBezTo>
                    <a:pt x="21434" y="5161"/>
                    <a:pt x="20931" y="4066"/>
                    <a:pt x="20909" y="2947"/>
                  </a:cubicBezTo>
                  <a:cubicBezTo>
                    <a:pt x="20909" y="2582"/>
                    <a:pt x="20954" y="2080"/>
                    <a:pt x="21251" y="1783"/>
                  </a:cubicBezTo>
                  <a:cubicBezTo>
                    <a:pt x="21456" y="1555"/>
                    <a:pt x="21730" y="1509"/>
                    <a:pt x="21913" y="1509"/>
                  </a:cubicBezTo>
                  <a:close/>
                  <a:moveTo>
                    <a:pt x="7693" y="1738"/>
                  </a:moveTo>
                  <a:cubicBezTo>
                    <a:pt x="8400" y="1875"/>
                    <a:pt x="8811" y="2788"/>
                    <a:pt x="8834" y="3609"/>
                  </a:cubicBezTo>
                  <a:cubicBezTo>
                    <a:pt x="8857" y="4682"/>
                    <a:pt x="8446" y="5732"/>
                    <a:pt x="7761" y="6531"/>
                  </a:cubicBezTo>
                  <a:cubicBezTo>
                    <a:pt x="7122" y="5938"/>
                    <a:pt x="6620" y="5184"/>
                    <a:pt x="6392" y="4340"/>
                  </a:cubicBezTo>
                  <a:cubicBezTo>
                    <a:pt x="6255" y="3838"/>
                    <a:pt x="6164" y="3130"/>
                    <a:pt x="6437" y="2537"/>
                  </a:cubicBezTo>
                  <a:cubicBezTo>
                    <a:pt x="6666" y="2057"/>
                    <a:pt x="7122" y="1738"/>
                    <a:pt x="7556" y="1738"/>
                  </a:cubicBezTo>
                  <a:close/>
                  <a:moveTo>
                    <a:pt x="29109" y="0"/>
                  </a:moveTo>
                  <a:cubicBezTo>
                    <a:pt x="29029" y="0"/>
                    <a:pt x="28947" y="23"/>
                    <a:pt x="28875" y="71"/>
                  </a:cubicBezTo>
                  <a:cubicBezTo>
                    <a:pt x="28646" y="208"/>
                    <a:pt x="28601" y="482"/>
                    <a:pt x="28715" y="688"/>
                  </a:cubicBezTo>
                  <a:cubicBezTo>
                    <a:pt x="29628" y="2149"/>
                    <a:pt x="29491" y="4180"/>
                    <a:pt x="28418" y="5527"/>
                  </a:cubicBezTo>
                  <a:cubicBezTo>
                    <a:pt x="27619" y="6530"/>
                    <a:pt x="26325" y="7103"/>
                    <a:pt x="25047" y="7103"/>
                  </a:cubicBezTo>
                  <a:cubicBezTo>
                    <a:pt x="24610" y="7103"/>
                    <a:pt x="24175" y="7036"/>
                    <a:pt x="23762" y="6896"/>
                  </a:cubicBezTo>
                  <a:cubicBezTo>
                    <a:pt x="23465" y="6782"/>
                    <a:pt x="23191" y="6645"/>
                    <a:pt x="22917" y="6485"/>
                  </a:cubicBezTo>
                  <a:cubicBezTo>
                    <a:pt x="23328" y="6029"/>
                    <a:pt x="23671" y="5504"/>
                    <a:pt x="23922" y="4933"/>
                  </a:cubicBezTo>
                  <a:cubicBezTo>
                    <a:pt x="24424" y="3746"/>
                    <a:pt x="24401" y="2537"/>
                    <a:pt x="23853" y="1669"/>
                  </a:cubicBezTo>
                  <a:cubicBezTo>
                    <a:pt x="23488" y="1099"/>
                    <a:pt x="22826" y="711"/>
                    <a:pt x="22118" y="642"/>
                  </a:cubicBezTo>
                  <a:cubicBezTo>
                    <a:pt x="22043" y="633"/>
                    <a:pt x="21968" y="629"/>
                    <a:pt x="21894" y="629"/>
                  </a:cubicBezTo>
                  <a:cubicBezTo>
                    <a:pt x="21388" y="629"/>
                    <a:pt x="20930" y="829"/>
                    <a:pt x="20612" y="1167"/>
                  </a:cubicBezTo>
                  <a:cubicBezTo>
                    <a:pt x="20201" y="1578"/>
                    <a:pt x="20018" y="2194"/>
                    <a:pt x="20018" y="2970"/>
                  </a:cubicBezTo>
                  <a:cubicBezTo>
                    <a:pt x="20041" y="4294"/>
                    <a:pt x="20635" y="5595"/>
                    <a:pt x="21571" y="6531"/>
                  </a:cubicBezTo>
                  <a:cubicBezTo>
                    <a:pt x="20675" y="7208"/>
                    <a:pt x="19570" y="7607"/>
                    <a:pt x="18454" y="7607"/>
                  </a:cubicBezTo>
                  <a:cubicBezTo>
                    <a:pt x="18291" y="7607"/>
                    <a:pt x="18127" y="7598"/>
                    <a:pt x="17964" y="7581"/>
                  </a:cubicBezTo>
                  <a:cubicBezTo>
                    <a:pt x="17051" y="7467"/>
                    <a:pt x="16184" y="7079"/>
                    <a:pt x="15453" y="6508"/>
                  </a:cubicBezTo>
                  <a:cubicBezTo>
                    <a:pt x="16001" y="5801"/>
                    <a:pt x="16412" y="4956"/>
                    <a:pt x="16572" y="4089"/>
                  </a:cubicBezTo>
                  <a:cubicBezTo>
                    <a:pt x="16732" y="3153"/>
                    <a:pt x="16617" y="2331"/>
                    <a:pt x="16229" y="1715"/>
                  </a:cubicBezTo>
                  <a:cubicBezTo>
                    <a:pt x="15880" y="1173"/>
                    <a:pt x="15210" y="739"/>
                    <a:pt x="14505" y="739"/>
                  </a:cubicBezTo>
                  <a:cubicBezTo>
                    <a:pt x="14289" y="739"/>
                    <a:pt x="14070" y="779"/>
                    <a:pt x="13856" y="870"/>
                  </a:cubicBezTo>
                  <a:cubicBezTo>
                    <a:pt x="12851" y="1304"/>
                    <a:pt x="12577" y="2582"/>
                    <a:pt x="12760" y="3632"/>
                  </a:cubicBezTo>
                  <a:cubicBezTo>
                    <a:pt x="12943" y="4728"/>
                    <a:pt x="13468" y="5732"/>
                    <a:pt x="14221" y="6531"/>
                  </a:cubicBezTo>
                  <a:cubicBezTo>
                    <a:pt x="13399" y="7307"/>
                    <a:pt x="12326" y="7809"/>
                    <a:pt x="11208" y="7855"/>
                  </a:cubicBezTo>
                  <a:cubicBezTo>
                    <a:pt x="11142" y="7858"/>
                    <a:pt x="11076" y="7859"/>
                    <a:pt x="11010" y="7859"/>
                  </a:cubicBezTo>
                  <a:cubicBezTo>
                    <a:pt x="10098" y="7859"/>
                    <a:pt x="9214" y="7568"/>
                    <a:pt x="8469" y="7079"/>
                  </a:cubicBezTo>
                  <a:cubicBezTo>
                    <a:pt x="9268" y="6120"/>
                    <a:pt x="9747" y="4865"/>
                    <a:pt x="9701" y="3609"/>
                  </a:cubicBezTo>
                  <a:cubicBezTo>
                    <a:pt x="9679" y="2422"/>
                    <a:pt x="9085" y="1076"/>
                    <a:pt x="7830" y="870"/>
                  </a:cubicBezTo>
                  <a:cubicBezTo>
                    <a:pt x="7743" y="856"/>
                    <a:pt x="7655" y="849"/>
                    <a:pt x="7567" y="849"/>
                  </a:cubicBezTo>
                  <a:cubicBezTo>
                    <a:pt x="6798" y="849"/>
                    <a:pt x="6007" y="1370"/>
                    <a:pt x="5639" y="2149"/>
                  </a:cubicBezTo>
                  <a:cubicBezTo>
                    <a:pt x="5250" y="2993"/>
                    <a:pt x="5365" y="3929"/>
                    <a:pt x="5524" y="4568"/>
                  </a:cubicBezTo>
                  <a:cubicBezTo>
                    <a:pt x="5798" y="5549"/>
                    <a:pt x="6369" y="6440"/>
                    <a:pt x="7122" y="7147"/>
                  </a:cubicBezTo>
                  <a:cubicBezTo>
                    <a:pt x="6757" y="7444"/>
                    <a:pt x="6346" y="7672"/>
                    <a:pt x="5912" y="7809"/>
                  </a:cubicBezTo>
                  <a:cubicBezTo>
                    <a:pt x="5559" y="7921"/>
                    <a:pt x="5191" y="7974"/>
                    <a:pt x="4822" y="7974"/>
                  </a:cubicBezTo>
                  <a:cubicBezTo>
                    <a:pt x="3379" y="7974"/>
                    <a:pt x="1924" y="7164"/>
                    <a:pt x="1325" y="5892"/>
                  </a:cubicBezTo>
                  <a:cubicBezTo>
                    <a:pt x="937" y="5116"/>
                    <a:pt x="914" y="4134"/>
                    <a:pt x="1233" y="3244"/>
                  </a:cubicBezTo>
                  <a:cubicBezTo>
                    <a:pt x="1530" y="2377"/>
                    <a:pt x="2123" y="1692"/>
                    <a:pt x="2854" y="1327"/>
                  </a:cubicBezTo>
                  <a:cubicBezTo>
                    <a:pt x="3082" y="1236"/>
                    <a:pt x="3173" y="962"/>
                    <a:pt x="3082" y="756"/>
                  </a:cubicBezTo>
                  <a:cubicBezTo>
                    <a:pt x="2997" y="587"/>
                    <a:pt x="2837" y="493"/>
                    <a:pt x="2667" y="493"/>
                  </a:cubicBezTo>
                  <a:cubicBezTo>
                    <a:pt x="2608" y="493"/>
                    <a:pt x="2548" y="504"/>
                    <a:pt x="2489" y="528"/>
                  </a:cubicBezTo>
                  <a:cubicBezTo>
                    <a:pt x="1530" y="984"/>
                    <a:pt x="777" y="1852"/>
                    <a:pt x="389" y="2947"/>
                  </a:cubicBezTo>
                  <a:cubicBezTo>
                    <a:pt x="1" y="4066"/>
                    <a:pt x="46" y="5276"/>
                    <a:pt x="526" y="6280"/>
                  </a:cubicBezTo>
                  <a:cubicBezTo>
                    <a:pt x="1279" y="7855"/>
                    <a:pt x="3036" y="8859"/>
                    <a:pt x="4817" y="8859"/>
                  </a:cubicBezTo>
                  <a:cubicBezTo>
                    <a:pt x="5273" y="8859"/>
                    <a:pt x="5730" y="8791"/>
                    <a:pt x="6164" y="8654"/>
                  </a:cubicBezTo>
                  <a:cubicBezTo>
                    <a:pt x="6780" y="8448"/>
                    <a:pt x="7350" y="8129"/>
                    <a:pt x="7830" y="7718"/>
                  </a:cubicBezTo>
                  <a:cubicBezTo>
                    <a:pt x="8781" y="8366"/>
                    <a:pt x="9916" y="8749"/>
                    <a:pt x="11061" y="8749"/>
                  </a:cubicBezTo>
                  <a:cubicBezTo>
                    <a:pt x="11125" y="8749"/>
                    <a:pt x="11189" y="8747"/>
                    <a:pt x="11254" y="8745"/>
                  </a:cubicBezTo>
                  <a:cubicBezTo>
                    <a:pt x="12600" y="8677"/>
                    <a:pt x="13878" y="8083"/>
                    <a:pt x="14860" y="7147"/>
                  </a:cubicBezTo>
                  <a:cubicBezTo>
                    <a:pt x="15704" y="7855"/>
                    <a:pt x="16754" y="8334"/>
                    <a:pt x="17850" y="8448"/>
                  </a:cubicBezTo>
                  <a:cubicBezTo>
                    <a:pt x="18058" y="8472"/>
                    <a:pt x="18266" y="8484"/>
                    <a:pt x="18474" y="8484"/>
                  </a:cubicBezTo>
                  <a:cubicBezTo>
                    <a:pt x="19845" y="8484"/>
                    <a:pt x="21205" y="7974"/>
                    <a:pt x="22255" y="7102"/>
                  </a:cubicBezTo>
                  <a:cubicBezTo>
                    <a:pt x="22643" y="7376"/>
                    <a:pt x="23031" y="7581"/>
                    <a:pt x="23465" y="7718"/>
                  </a:cubicBezTo>
                  <a:cubicBezTo>
                    <a:pt x="23976" y="7894"/>
                    <a:pt x="24513" y="7978"/>
                    <a:pt x="25050" y="7978"/>
                  </a:cubicBezTo>
                  <a:cubicBezTo>
                    <a:pt x="26601" y="7978"/>
                    <a:pt x="28159" y="7278"/>
                    <a:pt x="29126" y="6074"/>
                  </a:cubicBezTo>
                  <a:cubicBezTo>
                    <a:pt x="30404" y="4454"/>
                    <a:pt x="30564" y="1989"/>
                    <a:pt x="29468" y="208"/>
                  </a:cubicBezTo>
                  <a:cubicBezTo>
                    <a:pt x="29394" y="76"/>
                    <a:pt x="29254" y="0"/>
                    <a:pt x="2910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61" name="Google Shape;461;p31"/>
            <p:cNvSpPr/>
            <p:nvPr/>
          </p:nvSpPr>
          <p:spPr>
            <a:xfrm>
              <a:off x="3453937" y="1652847"/>
              <a:ext cx="699079" cy="1827354"/>
            </a:xfrm>
            <a:custGeom>
              <a:avLst/>
              <a:gdLst/>
              <a:ahLst/>
              <a:cxnLst/>
              <a:rect l="l" t="t" r="r" b="b"/>
              <a:pathLst>
                <a:path w="19220" h="50240" extrusionOk="0">
                  <a:moveTo>
                    <a:pt x="411" y="1"/>
                  </a:moveTo>
                  <a:cubicBezTo>
                    <a:pt x="183" y="1"/>
                    <a:pt x="0" y="183"/>
                    <a:pt x="0" y="412"/>
                  </a:cubicBezTo>
                  <a:cubicBezTo>
                    <a:pt x="0" y="663"/>
                    <a:pt x="183" y="845"/>
                    <a:pt x="411" y="845"/>
                  </a:cubicBezTo>
                  <a:lnTo>
                    <a:pt x="18375" y="845"/>
                  </a:lnTo>
                  <a:lnTo>
                    <a:pt x="18375" y="49395"/>
                  </a:lnTo>
                  <a:lnTo>
                    <a:pt x="11550" y="49395"/>
                  </a:lnTo>
                  <a:cubicBezTo>
                    <a:pt x="11322" y="49395"/>
                    <a:pt x="11116" y="49577"/>
                    <a:pt x="11116" y="49828"/>
                  </a:cubicBezTo>
                  <a:cubicBezTo>
                    <a:pt x="11116" y="50056"/>
                    <a:pt x="11322" y="50239"/>
                    <a:pt x="11550" y="50239"/>
                  </a:cubicBezTo>
                  <a:lnTo>
                    <a:pt x="18786" y="50239"/>
                  </a:lnTo>
                  <a:cubicBezTo>
                    <a:pt x="19014" y="50239"/>
                    <a:pt x="19219" y="50056"/>
                    <a:pt x="19219" y="49828"/>
                  </a:cubicBezTo>
                  <a:lnTo>
                    <a:pt x="19219" y="412"/>
                  </a:lnTo>
                  <a:cubicBezTo>
                    <a:pt x="19219" y="183"/>
                    <a:pt x="19014" y="1"/>
                    <a:pt x="18786" y="1"/>
                  </a:cubicBezTo>
                  <a:close/>
                </a:path>
              </a:pathLst>
            </a:custGeom>
            <a:solidFill>
              <a:srgbClr val="000000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F2C9F18F-B82A-0407-FDC2-CC2D2A95FB48}"/>
              </a:ext>
            </a:extLst>
          </p:cNvPr>
          <p:cNvSpPr txBox="1"/>
          <p:nvPr/>
        </p:nvSpPr>
        <p:spPr>
          <a:xfrm>
            <a:off x="4636642" y="997197"/>
            <a:ext cx="4185996" cy="37053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Low" rtl="1">
              <a:lnSpc>
                <a:spcPct val="250000"/>
              </a:lnSpc>
            </a:pPr>
            <a:r>
              <a:rPr lang="fa-IR" sz="12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 با بهترین کیفیت این متن تست می باشد</a:t>
            </a:r>
            <a:r>
              <a:rPr lang="en-US" sz="12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 </a:t>
            </a:r>
            <a:r>
              <a:rPr lang="fa-IR" sz="12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 که شما به راحتی میتوانید بعد از خرید فایل آن را به راحتی تغییر داده و متن دلخواه خود را در این قسمت جایگزین کنید. فروشگاه مینارو ارائه دهنده انواع فایل های کاربردی با بهترین کیفیت این متن تست می باشد</a:t>
            </a:r>
            <a:r>
              <a:rPr lang="en-US" sz="12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 </a:t>
            </a:r>
            <a:r>
              <a:rPr lang="fa-IR" sz="1200" dirty="0">
                <a:solidFill>
                  <a:srgbClr val="16191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 که شما به راحتی میتوانید بعد از خرید فایل آن را به راحتی تغییر داده و متن دلخواه خود را در این قسمت جایگزین کنید. </a:t>
            </a:r>
            <a:endParaRPr lang="en-US" sz="1200" dirty="0">
              <a:solidFill>
                <a:srgbClr val="16191F"/>
              </a:solidFill>
            </a:endParaRPr>
          </a:p>
          <a:p>
            <a:pPr algn="justLow" rtl="1">
              <a:lnSpc>
                <a:spcPct val="250000"/>
              </a:lnSpc>
            </a:pPr>
            <a:endParaRPr lang="en-US" sz="1200" dirty="0">
              <a:solidFill>
                <a:srgbClr val="16191F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0131442-1D4A-696B-5CC0-8B630BCE5738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8" name="Google Shape;478;p32"/>
          <p:cNvGrpSpPr/>
          <p:nvPr/>
        </p:nvGrpSpPr>
        <p:grpSpPr>
          <a:xfrm>
            <a:off x="3145085" y="1402866"/>
            <a:ext cx="2853829" cy="3128191"/>
            <a:chOff x="1483850" y="1988125"/>
            <a:chExt cx="1871977" cy="2051946"/>
          </a:xfrm>
        </p:grpSpPr>
        <p:sp>
          <p:nvSpPr>
            <p:cNvPr id="479" name="Google Shape;479;p32"/>
            <p:cNvSpPr/>
            <p:nvPr/>
          </p:nvSpPr>
          <p:spPr>
            <a:xfrm>
              <a:off x="2903879" y="3015560"/>
              <a:ext cx="14875" cy="153322"/>
            </a:xfrm>
            <a:custGeom>
              <a:avLst/>
              <a:gdLst/>
              <a:ahLst/>
              <a:cxnLst/>
              <a:rect l="l" t="t" r="r" b="b"/>
              <a:pathLst>
                <a:path w="377" h="3886" extrusionOk="0">
                  <a:moveTo>
                    <a:pt x="1" y="1"/>
                  </a:moveTo>
                  <a:lnTo>
                    <a:pt x="1" y="3885"/>
                  </a:lnTo>
                  <a:lnTo>
                    <a:pt x="377" y="3885"/>
                  </a:lnTo>
                  <a:lnTo>
                    <a:pt x="377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0" name="Google Shape;480;p32"/>
            <p:cNvSpPr/>
            <p:nvPr/>
          </p:nvSpPr>
          <p:spPr>
            <a:xfrm>
              <a:off x="2887071" y="3019505"/>
              <a:ext cx="43558" cy="138487"/>
            </a:xfrm>
            <a:custGeom>
              <a:avLst/>
              <a:gdLst/>
              <a:ahLst/>
              <a:cxnLst/>
              <a:rect l="l" t="t" r="r" b="b"/>
              <a:pathLst>
                <a:path w="1104" h="3510" extrusionOk="0">
                  <a:moveTo>
                    <a:pt x="878" y="1"/>
                  </a:moveTo>
                  <a:cubicBezTo>
                    <a:pt x="853" y="51"/>
                    <a:pt x="652" y="76"/>
                    <a:pt x="527" y="126"/>
                  </a:cubicBezTo>
                  <a:cubicBezTo>
                    <a:pt x="251" y="176"/>
                    <a:pt x="0" y="226"/>
                    <a:pt x="0" y="402"/>
                  </a:cubicBezTo>
                  <a:cubicBezTo>
                    <a:pt x="0" y="602"/>
                    <a:pt x="251" y="653"/>
                    <a:pt x="527" y="703"/>
                  </a:cubicBezTo>
                  <a:cubicBezTo>
                    <a:pt x="627" y="728"/>
                    <a:pt x="777" y="778"/>
                    <a:pt x="853" y="803"/>
                  </a:cubicBezTo>
                  <a:cubicBezTo>
                    <a:pt x="777" y="828"/>
                    <a:pt x="627" y="853"/>
                    <a:pt x="527" y="878"/>
                  </a:cubicBezTo>
                  <a:cubicBezTo>
                    <a:pt x="251" y="953"/>
                    <a:pt x="0" y="1003"/>
                    <a:pt x="0" y="1179"/>
                  </a:cubicBezTo>
                  <a:cubicBezTo>
                    <a:pt x="0" y="1379"/>
                    <a:pt x="251" y="1429"/>
                    <a:pt x="527" y="1480"/>
                  </a:cubicBezTo>
                  <a:cubicBezTo>
                    <a:pt x="627" y="1505"/>
                    <a:pt x="777" y="1530"/>
                    <a:pt x="853" y="1555"/>
                  </a:cubicBezTo>
                  <a:cubicBezTo>
                    <a:pt x="777" y="1605"/>
                    <a:pt x="627" y="1630"/>
                    <a:pt x="527" y="1655"/>
                  </a:cubicBezTo>
                  <a:cubicBezTo>
                    <a:pt x="251" y="1705"/>
                    <a:pt x="0" y="1755"/>
                    <a:pt x="0" y="1956"/>
                  </a:cubicBezTo>
                  <a:cubicBezTo>
                    <a:pt x="0" y="2131"/>
                    <a:pt x="251" y="2181"/>
                    <a:pt x="527" y="2257"/>
                  </a:cubicBezTo>
                  <a:cubicBezTo>
                    <a:pt x="627" y="2282"/>
                    <a:pt x="777" y="2307"/>
                    <a:pt x="853" y="2332"/>
                  </a:cubicBezTo>
                  <a:cubicBezTo>
                    <a:pt x="777" y="2357"/>
                    <a:pt x="627" y="2407"/>
                    <a:pt x="527" y="2432"/>
                  </a:cubicBezTo>
                  <a:cubicBezTo>
                    <a:pt x="251" y="2482"/>
                    <a:pt x="0" y="2532"/>
                    <a:pt x="0" y="2733"/>
                  </a:cubicBezTo>
                  <a:cubicBezTo>
                    <a:pt x="0" y="2908"/>
                    <a:pt x="251" y="2958"/>
                    <a:pt x="527" y="3033"/>
                  </a:cubicBezTo>
                  <a:cubicBezTo>
                    <a:pt x="627" y="3033"/>
                    <a:pt x="777" y="3084"/>
                    <a:pt x="853" y="3109"/>
                  </a:cubicBezTo>
                  <a:cubicBezTo>
                    <a:pt x="777" y="3134"/>
                    <a:pt x="627" y="3184"/>
                    <a:pt x="527" y="3184"/>
                  </a:cubicBezTo>
                  <a:cubicBezTo>
                    <a:pt x="251" y="3259"/>
                    <a:pt x="0" y="3309"/>
                    <a:pt x="0" y="3485"/>
                  </a:cubicBezTo>
                  <a:lnTo>
                    <a:pt x="226" y="3485"/>
                  </a:lnTo>
                  <a:cubicBezTo>
                    <a:pt x="226" y="3492"/>
                    <a:pt x="224" y="3498"/>
                    <a:pt x="220" y="3501"/>
                  </a:cubicBezTo>
                  <a:lnTo>
                    <a:pt x="220" y="3501"/>
                  </a:lnTo>
                  <a:cubicBezTo>
                    <a:pt x="290" y="3475"/>
                    <a:pt x="464" y="3432"/>
                    <a:pt x="577" y="3409"/>
                  </a:cubicBezTo>
                  <a:cubicBezTo>
                    <a:pt x="853" y="3334"/>
                    <a:pt x="1103" y="3284"/>
                    <a:pt x="1103" y="3109"/>
                  </a:cubicBezTo>
                  <a:cubicBezTo>
                    <a:pt x="1103" y="2933"/>
                    <a:pt x="853" y="2858"/>
                    <a:pt x="577" y="2808"/>
                  </a:cubicBezTo>
                  <a:cubicBezTo>
                    <a:pt x="477" y="2783"/>
                    <a:pt x="326" y="2758"/>
                    <a:pt x="251" y="2733"/>
                  </a:cubicBezTo>
                  <a:cubicBezTo>
                    <a:pt x="326" y="2683"/>
                    <a:pt x="477" y="2658"/>
                    <a:pt x="577" y="2632"/>
                  </a:cubicBezTo>
                  <a:cubicBezTo>
                    <a:pt x="853" y="2582"/>
                    <a:pt x="1103" y="2532"/>
                    <a:pt x="1103" y="2332"/>
                  </a:cubicBezTo>
                  <a:cubicBezTo>
                    <a:pt x="1103" y="2156"/>
                    <a:pt x="853" y="2106"/>
                    <a:pt x="577" y="2031"/>
                  </a:cubicBezTo>
                  <a:cubicBezTo>
                    <a:pt x="477" y="2006"/>
                    <a:pt x="326" y="1981"/>
                    <a:pt x="251" y="1956"/>
                  </a:cubicBezTo>
                  <a:cubicBezTo>
                    <a:pt x="326" y="1931"/>
                    <a:pt x="477" y="1881"/>
                    <a:pt x="577" y="1856"/>
                  </a:cubicBezTo>
                  <a:cubicBezTo>
                    <a:pt x="853" y="1805"/>
                    <a:pt x="1103" y="1755"/>
                    <a:pt x="1103" y="1555"/>
                  </a:cubicBezTo>
                  <a:cubicBezTo>
                    <a:pt x="1103" y="1379"/>
                    <a:pt x="853" y="1329"/>
                    <a:pt x="577" y="1279"/>
                  </a:cubicBezTo>
                  <a:cubicBezTo>
                    <a:pt x="477" y="1254"/>
                    <a:pt x="326" y="1204"/>
                    <a:pt x="251" y="1179"/>
                  </a:cubicBezTo>
                  <a:cubicBezTo>
                    <a:pt x="326" y="1154"/>
                    <a:pt x="477" y="1129"/>
                    <a:pt x="577" y="1104"/>
                  </a:cubicBezTo>
                  <a:cubicBezTo>
                    <a:pt x="853" y="1028"/>
                    <a:pt x="1103" y="978"/>
                    <a:pt x="1103" y="803"/>
                  </a:cubicBezTo>
                  <a:cubicBezTo>
                    <a:pt x="1103" y="602"/>
                    <a:pt x="853" y="552"/>
                    <a:pt x="577" y="502"/>
                  </a:cubicBezTo>
                  <a:cubicBezTo>
                    <a:pt x="477" y="477"/>
                    <a:pt x="326" y="452"/>
                    <a:pt x="251" y="402"/>
                  </a:cubicBezTo>
                  <a:cubicBezTo>
                    <a:pt x="326" y="377"/>
                    <a:pt x="477" y="352"/>
                    <a:pt x="577" y="327"/>
                  </a:cubicBezTo>
                  <a:cubicBezTo>
                    <a:pt x="853" y="277"/>
                    <a:pt x="1103" y="226"/>
                    <a:pt x="1103" y="26"/>
                  </a:cubicBezTo>
                  <a:lnTo>
                    <a:pt x="878" y="26"/>
                  </a:lnTo>
                  <a:cubicBezTo>
                    <a:pt x="878" y="26"/>
                    <a:pt x="878" y="1"/>
                    <a:pt x="878" y="1"/>
                  </a:cubicBezTo>
                  <a:close/>
                  <a:moveTo>
                    <a:pt x="220" y="3501"/>
                  </a:moveTo>
                  <a:cubicBezTo>
                    <a:pt x="213" y="3504"/>
                    <a:pt x="206" y="3507"/>
                    <a:pt x="201" y="3510"/>
                  </a:cubicBezTo>
                  <a:cubicBezTo>
                    <a:pt x="201" y="3510"/>
                    <a:pt x="213" y="3510"/>
                    <a:pt x="220" y="350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1" name="Google Shape;481;p32"/>
            <p:cNvSpPr/>
            <p:nvPr/>
          </p:nvSpPr>
          <p:spPr>
            <a:xfrm>
              <a:off x="3065058" y="3015560"/>
              <a:ext cx="13888" cy="153322"/>
            </a:xfrm>
            <a:custGeom>
              <a:avLst/>
              <a:gdLst/>
              <a:ahLst/>
              <a:cxnLst/>
              <a:rect l="l" t="t" r="r" b="b"/>
              <a:pathLst>
                <a:path w="352" h="3886" extrusionOk="0">
                  <a:moveTo>
                    <a:pt x="1" y="1"/>
                  </a:moveTo>
                  <a:lnTo>
                    <a:pt x="1" y="3885"/>
                  </a:lnTo>
                  <a:lnTo>
                    <a:pt x="352" y="3885"/>
                  </a:lnTo>
                  <a:lnTo>
                    <a:pt x="352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2" name="Google Shape;482;p32"/>
            <p:cNvSpPr/>
            <p:nvPr/>
          </p:nvSpPr>
          <p:spPr>
            <a:xfrm>
              <a:off x="3047263" y="3019505"/>
              <a:ext cx="43558" cy="138487"/>
            </a:xfrm>
            <a:custGeom>
              <a:avLst/>
              <a:gdLst/>
              <a:ahLst/>
              <a:cxnLst/>
              <a:rect l="l" t="t" r="r" b="b"/>
              <a:pathLst>
                <a:path w="1104" h="3510" extrusionOk="0">
                  <a:moveTo>
                    <a:pt x="878" y="1"/>
                  </a:moveTo>
                  <a:cubicBezTo>
                    <a:pt x="853" y="51"/>
                    <a:pt x="652" y="76"/>
                    <a:pt x="527" y="126"/>
                  </a:cubicBezTo>
                  <a:cubicBezTo>
                    <a:pt x="251" y="176"/>
                    <a:pt x="1" y="226"/>
                    <a:pt x="1" y="402"/>
                  </a:cubicBezTo>
                  <a:cubicBezTo>
                    <a:pt x="1" y="602"/>
                    <a:pt x="251" y="653"/>
                    <a:pt x="527" y="703"/>
                  </a:cubicBezTo>
                  <a:cubicBezTo>
                    <a:pt x="627" y="728"/>
                    <a:pt x="778" y="778"/>
                    <a:pt x="853" y="803"/>
                  </a:cubicBezTo>
                  <a:cubicBezTo>
                    <a:pt x="778" y="828"/>
                    <a:pt x="627" y="853"/>
                    <a:pt x="527" y="878"/>
                  </a:cubicBezTo>
                  <a:cubicBezTo>
                    <a:pt x="251" y="953"/>
                    <a:pt x="1" y="1003"/>
                    <a:pt x="1" y="1179"/>
                  </a:cubicBezTo>
                  <a:cubicBezTo>
                    <a:pt x="1" y="1379"/>
                    <a:pt x="251" y="1429"/>
                    <a:pt x="527" y="1480"/>
                  </a:cubicBezTo>
                  <a:cubicBezTo>
                    <a:pt x="627" y="1505"/>
                    <a:pt x="778" y="1530"/>
                    <a:pt x="853" y="1555"/>
                  </a:cubicBezTo>
                  <a:cubicBezTo>
                    <a:pt x="778" y="1605"/>
                    <a:pt x="627" y="1630"/>
                    <a:pt x="527" y="1655"/>
                  </a:cubicBezTo>
                  <a:cubicBezTo>
                    <a:pt x="251" y="1705"/>
                    <a:pt x="1" y="1755"/>
                    <a:pt x="1" y="1956"/>
                  </a:cubicBezTo>
                  <a:cubicBezTo>
                    <a:pt x="1" y="2131"/>
                    <a:pt x="251" y="2181"/>
                    <a:pt x="527" y="2257"/>
                  </a:cubicBezTo>
                  <a:cubicBezTo>
                    <a:pt x="627" y="2282"/>
                    <a:pt x="778" y="2307"/>
                    <a:pt x="853" y="2332"/>
                  </a:cubicBezTo>
                  <a:cubicBezTo>
                    <a:pt x="778" y="2357"/>
                    <a:pt x="627" y="2407"/>
                    <a:pt x="527" y="2432"/>
                  </a:cubicBezTo>
                  <a:cubicBezTo>
                    <a:pt x="251" y="2482"/>
                    <a:pt x="1" y="2532"/>
                    <a:pt x="1" y="2733"/>
                  </a:cubicBezTo>
                  <a:cubicBezTo>
                    <a:pt x="1" y="2908"/>
                    <a:pt x="251" y="2958"/>
                    <a:pt x="527" y="3033"/>
                  </a:cubicBezTo>
                  <a:cubicBezTo>
                    <a:pt x="627" y="3033"/>
                    <a:pt x="778" y="3084"/>
                    <a:pt x="853" y="3109"/>
                  </a:cubicBezTo>
                  <a:cubicBezTo>
                    <a:pt x="778" y="3134"/>
                    <a:pt x="627" y="3184"/>
                    <a:pt x="527" y="3184"/>
                  </a:cubicBezTo>
                  <a:cubicBezTo>
                    <a:pt x="251" y="3259"/>
                    <a:pt x="1" y="3309"/>
                    <a:pt x="1" y="3485"/>
                  </a:cubicBezTo>
                  <a:lnTo>
                    <a:pt x="226" y="3485"/>
                  </a:lnTo>
                  <a:cubicBezTo>
                    <a:pt x="226" y="3491"/>
                    <a:pt x="226" y="3496"/>
                    <a:pt x="226" y="3499"/>
                  </a:cubicBezTo>
                  <a:lnTo>
                    <a:pt x="226" y="3499"/>
                  </a:lnTo>
                  <a:cubicBezTo>
                    <a:pt x="299" y="3473"/>
                    <a:pt x="467" y="3431"/>
                    <a:pt x="577" y="3409"/>
                  </a:cubicBezTo>
                  <a:cubicBezTo>
                    <a:pt x="853" y="3334"/>
                    <a:pt x="1103" y="3284"/>
                    <a:pt x="1103" y="3109"/>
                  </a:cubicBezTo>
                  <a:cubicBezTo>
                    <a:pt x="1103" y="2933"/>
                    <a:pt x="853" y="2858"/>
                    <a:pt x="577" y="2808"/>
                  </a:cubicBezTo>
                  <a:cubicBezTo>
                    <a:pt x="477" y="2783"/>
                    <a:pt x="326" y="2758"/>
                    <a:pt x="251" y="2733"/>
                  </a:cubicBezTo>
                  <a:cubicBezTo>
                    <a:pt x="326" y="2683"/>
                    <a:pt x="477" y="2658"/>
                    <a:pt x="577" y="2632"/>
                  </a:cubicBezTo>
                  <a:cubicBezTo>
                    <a:pt x="853" y="2582"/>
                    <a:pt x="1103" y="2532"/>
                    <a:pt x="1103" y="2332"/>
                  </a:cubicBezTo>
                  <a:cubicBezTo>
                    <a:pt x="1103" y="2156"/>
                    <a:pt x="853" y="2106"/>
                    <a:pt x="577" y="2031"/>
                  </a:cubicBezTo>
                  <a:cubicBezTo>
                    <a:pt x="477" y="2006"/>
                    <a:pt x="326" y="1981"/>
                    <a:pt x="251" y="1956"/>
                  </a:cubicBezTo>
                  <a:cubicBezTo>
                    <a:pt x="326" y="1931"/>
                    <a:pt x="477" y="1881"/>
                    <a:pt x="577" y="1856"/>
                  </a:cubicBezTo>
                  <a:cubicBezTo>
                    <a:pt x="853" y="1805"/>
                    <a:pt x="1103" y="1755"/>
                    <a:pt x="1103" y="1555"/>
                  </a:cubicBezTo>
                  <a:cubicBezTo>
                    <a:pt x="1103" y="1379"/>
                    <a:pt x="853" y="1329"/>
                    <a:pt x="577" y="1279"/>
                  </a:cubicBezTo>
                  <a:cubicBezTo>
                    <a:pt x="477" y="1254"/>
                    <a:pt x="326" y="1204"/>
                    <a:pt x="251" y="1179"/>
                  </a:cubicBezTo>
                  <a:cubicBezTo>
                    <a:pt x="326" y="1154"/>
                    <a:pt x="477" y="1129"/>
                    <a:pt x="577" y="1104"/>
                  </a:cubicBezTo>
                  <a:cubicBezTo>
                    <a:pt x="853" y="1028"/>
                    <a:pt x="1103" y="978"/>
                    <a:pt x="1103" y="803"/>
                  </a:cubicBezTo>
                  <a:cubicBezTo>
                    <a:pt x="1103" y="602"/>
                    <a:pt x="853" y="552"/>
                    <a:pt x="577" y="502"/>
                  </a:cubicBezTo>
                  <a:cubicBezTo>
                    <a:pt x="477" y="477"/>
                    <a:pt x="326" y="452"/>
                    <a:pt x="251" y="402"/>
                  </a:cubicBezTo>
                  <a:cubicBezTo>
                    <a:pt x="326" y="377"/>
                    <a:pt x="477" y="352"/>
                    <a:pt x="577" y="327"/>
                  </a:cubicBezTo>
                  <a:cubicBezTo>
                    <a:pt x="853" y="277"/>
                    <a:pt x="1103" y="226"/>
                    <a:pt x="1103" y="26"/>
                  </a:cubicBezTo>
                  <a:lnTo>
                    <a:pt x="878" y="26"/>
                  </a:lnTo>
                  <a:cubicBezTo>
                    <a:pt x="878" y="26"/>
                    <a:pt x="878" y="1"/>
                    <a:pt x="878" y="1"/>
                  </a:cubicBezTo>
                  <a:close/>
                  <a:moveTo>
                    <a:pt x="226" y="3499"/>
                  </a:moveTo>
                  <a:cubicBezTo>
                    <a:pt x="216" y="3503"/>
                    <a:pt x="207" y="3507"/>
                    <a:pt x="201" y="3510"/>
                  </a:cubicBezTo>
                  <a:cubicBezTo>
                    <a:pt x="220" y="3510"/>
                    <a:pt x="225" y="3510"/>
                    <a:pt x="226" y="3499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3" name="Google Shape;483;p32"/>
            <p:cNvSpPr/>
            <p:nvPr/>
          </p:nvSpPr>
          <p:spPr>
            <a:xfrm>
              <a:off x="1713248" y="2748837"/>
              <a:ext cx="111815" cy="136948"/>
            </a:xfrm>
            <a:custGeom>
              <a:avLst/>
              <a:gdLst/>
              <a:ahLst/>
              <a:cxnLst/>
              <a:rect l="l" t="t" r="r" b="b"/>
              <a:pathLst>
                <a:path w="2834" h="3471" extrusionOk="0">
                  <a:moveTo>
                    <a:pt x="236" y="0"/>
                  </a:moveTo>
                  <a:cubicBezTo>
                    <a:pt x="188" y="0"/>
                    <a:pt x="141" y="14"/>
                    <a:pt x="101" y="44"/>
                  </a:cubicBezTo>
                  <a:cubicBezTo>
                    <a:pt x="1" y="119"/>
                    <a:pt x="1" y="269"/>
                    <a:pt x="76" y="370"/>
                  </a:cubicBezTo>
                  <a:lnTo>
                    <a:pt x="2407" y="3377"/>
                  </a:lnTo>
                  <a:cubicBezTo>
                    <a:pt x="2437" y="3438"/>
                    <a:pt x="2504" y="3471"/>
                    <a:pt x="2575" y="3471"/>
                  </a:cubicBezTo>
                  <a:cubicBezTo>
                    <a:pt x="2621" y="3471"/>
                    <a:pt x="2668" y="3457"/>
                    <a:pt x="2708" y="3427"/>
                  </a:cubicBezTo>
                  <a:cubicBezTo>
                    <a:pt x="2808" y="3352"/>
                    <a:pt x="2833" y="3202"/>
                    <a:pt x="2758" y="3101"/>
                  </a:cubicBezTo>
                  <a:lnTo>
                    <a:pt x="427" y="94"/>
                  </a:lnTo>
                  <a:cubicBezTo>
                    <a:pt x="381" y="33"/>
                    <a:pt x="308" y="0"/>
                    <a:pt x="236" y="0"/>
                  </a:cubicBez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4" name="Google Shape;484;p32"/>
            <p:cNvSpPr/>
            <p:nvPr/>
          </p:nvSpPr>
          <p:spPr>
            <a:xfrm>
              <a:off x="1668781" y="2701529"/>
              <a:ext cx="100886" cy="95639"/>
            </a:xfrm>
            <a:custGeom>
              <a:avLst/>
              <a:gdLst/>
              <a:ahLst/>
              <a:cxnLst/>
              <a:rect l="l" t="t" r="r" b="b"/>
              <a:pathLst>
                <a:path w="2557" h="2424" extrusionOk="0">
                  <a:moveTo>
                    <a:pt x="1392" y="1"/>
                  </a:moveTo>
                  <a:cubicBezTo>
                    <a:pt x="1308" y="1"/>
                    <a:pt x="1224" y="29"/>
                    <a:pt x="1153" y="90"/>
                  </a:cubicBezTo>
                  <a:lnTo>
                    <a:pt x="226" y="767"/>
                  </a:lnTo>
                  <a:cubicBezTo>
                    <a:pt x="50" y="917"/>
                    <a:pt x="0" y="1168"/>
                    <a:pt x="151" y="1343"/>
                  </a:cubicBezTo>
                  <a:lnTo>
                    <a:pt x="827" y="2270"/>
                  </a:lnTo>
                  <a:cubicBezTo>
                    <a:pt x="915" y="2373"/>
                    <a:pt x="1037" y="2424"/>
                    <a:pt x="1158" y="2424"/>
                  </a:cubicBezTo>
                  <a:cubicBezTo>
                    <a:pt x="1244" y="2424"/>
                    <a:pt x="1331" y="2398"/>
                    <a:pt x="1404" y="2346"/>
                  </a:cubicBezTo>
                  <a:lnTo>
                    <a:pt x="2331" y="1669"/>
                  </a:lnTo>
                  <a:cubicBezTo>
                    <a:pt x="2506" y="1518"/>
                    <a:pt x="2557" y="1268"/>
                    <a:pt x="2406" y="1092"/>
                  </a:cubicBezTo>
                  <a:lnTo>
                    <a:pt x="1729" y="165"/>
                  </a:lnTo>
                  <a:cubicBezTo>
                    <a:pt x="1640" y="61"/>
                    <a:pt x="1515" y="1"/>
                    <a:pt x="1392" y="1"/>
                  </a:cubicBezTo>
                  <a:close/>
                </a:path>
              </a:pathLst>
            </a:custGeom>
            <a:solidFill>
              <a:schemeClr val="dk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5" name="Google Shape;485;p32"/>
            <p:cNvSpPr/>
            <p:nvPr/>
          </p:nvSpPr>
          <p:spPr>
            <a:xfrm>
              <a:off x="1483850" y="2487362"/>
              <a:ext cx="307552" cy="294019"/>
            </a:xfrm>
            <a:custGeom>
              <a:avLst/>
              <a:gdLst/>
              <a:ahLst/>
              <a:cxnLst/>
              <a:rect l="l" t="t" r="r" b="b"/>
              <a:pathLst>
                <a:path w="7795" h="7452" extrusionOk="0">
                  <a:moveTo>
                    <a:pt x="4256" y="0"/>
                  </a:moveTo>
                  <a:cubicBezTo>
                    <a:pt x="3988" y="0"/>
                    <a:pt x="3718" y="82"/>
                    <a:pt x="3484" y="255"/>
                  </a:cubicBezTo>
                  <a:lnTo>
                    <a:pt x="677" y="2360"/>
                  </a:lnTo>
                  <a:cubicBezTo>
                    <a:pt x="126" y="2761"/>
                    <a:pt x="0" y="3563"/>
                    <a:pt x="426" y="4139"/>
                  </a:cubicBezTo>
                  <a:lnTo>
                    <a:pt x="2532" y="6946"/>
                  </a:lnTo>
                  <a:cubicBezTo>
                    <a:pt x="2785" y="7275"/>
                    <a:pt x="3172" y="7452"/>
                    <a:pt x="3560" y="7452"/>
                  </a:cubicBezTo>
                  <a:cubicBezTo>
                    <a:pt x="3823" y="7452"/>
                    <a:pt x="4088" y="7370"/>
                    <a:pt x="4311" y="7197"/>
                  </a:cubicBezTo>
                  <a:lnTo>
                    <a:pt x="7118" y="5092"/>
                  </a:lnTo>
                  <a:cubicBezTo>
                    <a:pt x="7695" y="4666"/>
                    <a:pt x="7795" y="3864"/>
                    <a:pt x="7369" y="3312"/>
                  </a:cubicBezTo>
                  <a:lnTo>
                    <a:pt x="5289" y="505"/>
                  </a:lnTo>
                  <a:cubicBezTo>
                    <a:pt x="5035" y="177"/>
                    <a:pt x="4649" y="0"/>
                    <a:pt x="4256" y="0"/>
                  </a:cubicBezTo>
                  <a:close/>
                </a:path>
              </a:pathLst>
            </a:custGeom>
            <a:solidFill>
              <a:schemeClr val="l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6" name="Google Shape;486;p32"/>
            <p:cNvSpPr/>
            <p:nvPr/>
          </p:nvSpPr>
          <p:spPr>
            <a:xfrm>
              <a:off x="2719934" y="3127299"/>
              <a:ext cx="530078" cy="855424"/>
            </a:xfrm>
            <a:custGeom>
              <a:avLst/>
              <a:gdLst/>
              <a:ahLst/>
              <a:cxnLst/>
              <a:rect l="l" t="t" r="r" b="b"/>
              <a:pathLst>
                <a:path w="13435" h="21681" extrusionOk="0">
                  <a:moveTo>
                    <a:pt x="6718" y="1"/>
                  </a:moveTo>
                  <a:cubicBezTo>
                    <a:pt x="3008" y="1"/>
                    <a:pt x="1" y="3008"/>
                    <a:pt x="1" y="6718"/>
                  </a:cubicBezTo>
                  <a:lnTo>
                    <a:pt x="1" y="21404"/>
                  </a:lnTo>
                  <a:cubicBezTo>
                    <a:pt x="1" y="21505"/>
                    <a:pt x="1" y="21605"/>
                    <a:pt x="1" y="21680"/>
                  </a:cubicBezTo>
                  <a:lnTo>
                    <a:pt x="13435" y="21680"/>
                  </a:lnTo>
                  <a:cubicBezTo>
                    <a:pt x="13435" y="21605"/>
                    <a:pt x="13435" y="21505"/>
                    <a:pt x="13435" y="21404"/>
                  </a:cubicBezTo>
                  <a:lnTo>
                    <a:pt x="13435" y="6718"/>
                  </a:lnTo>
                  <a:cubicBezTo>
                    <a:pt x="13435" y="3008"/>
                    <a:pt x="10427" y="1"/>
                    <a:pt x="6718" y="1"/>
                  </a:cubicBezTo>
                  <a:close/>
                </a:path>
              </a:pathLst>
            </a:custGeom>
            <a:solidFill>
              <a:schemeClr val="l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7" name="Google Shape;487;p32"/>
            <p:cNvSpPr/>
            <p:nvPr/>
          </p:nvSpPr>
          <p:spPr>
            <a:xfrm>
              <a:off x="2348138" y="2020755"/>
              <a:ext cx="510272" cy="640828"/>
            </a:xfrm>
            <a:custGeom>
              <a:avLst/>
              <a:gdLst/>
              <a:ahLst/>
              <a:cxnLst/>
              <a:rect l="l" t="t" r="r" b="b"/>
              <a:pathLst>
                <a:path w="12933" h="16242" extrusionOk="0">
                  <a:moveTo>
                    <a:pt x="2055" y="0"/>
                  </a:moveTo>
                  <a:lnTo>
                    <a:pt x="0" y="1504"/>
                  </a:lnTo>
                  <a:lnTo>
                    <a:pt x="10903" y="16241"/>
                  </a:lnTo>
                  <a:lnTo>
                    <a:pt x="12933" y="14737"/>
                  </a:lnTo>
                  <a:lnTo>
                    <a:pt x="2055" y="0"/>
                  </a:lnTo>
                  <a:close/>
                </a:path>
              </a:pathLst>
            </a:custGeom>
            <a:solidFill>
              <a:schemeClr val="l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8" name="Google Shape;488;p32"/>
            <p:cNvSpPr/>
            <p:nvPr/>
          </p:nvSpPr>
          <p:spPr>
            <a:xfrm>
              <a:off x="1792358" y="2030659"/>
              <a:ext cx="640828" cy="510272"/>
            </a:xfrm>
            <a:custGeom>
              <a:avLst/>
              <a:gdLst/>
              <a:ahLst/>
              <a:cxnLst/>
              <a:rect l="l" t="t" r="r" b="b"/>
              <a:pathLst>
                <a:path w="16242" h="12933" extrusionOk="0">
                  <a:moveTo>
                    <a:pt x="14738" y="0"/>
                  </a:moveTo>
                  <a:lnTo>
                    <a:pt x="1" y="10902"/>
                  </a:lnTo>
                  <a:lnTo>
                    <a:pt x="1505" y="12932"/>
                  </a:lnTo>
                  <a:lnTo>
                    <a:pt x="16242" y="2030"/>
                  </a:lnTo>
                  <a:lnTo>
                    <a:pt x="14738" y="0"/>
                  </a:lnTo>
                  <a:close/>
                </a:path>
              </a:pathLst>
            </a:custGeom>
            <a:solidFill>
              <a:schemeClr val="l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89" name="Google Shape;489;p32"/>
            <p:cNvSpPr/>
            <p:nvPr/>
          </p:nvSpPr>
          <p:spPr>
            <a:xfrm>
              <a:off x="2686318" y="2505315"/>
              <a:ext cx="317455" cy="326332"/>
            </a:xfrm>
            <a:custGeom>
              <a:avLst/>
              <a:gdLst/>
              <a:ahLst/>
              <a:cxnLst/>
              <a:rect l="l" t="t" r="r" b="b"/>
              <a:pathLst>
                <a:path w="8046" h="8271" extrusionOk="0">
                  <a:moveTo>
                    <a:pt x="4211" y="0"/>
                  </a:moveTo>
                  <a:lnTo>
                    <a:pt x="1" y="3133"/>
                  </a:lnTo>
                  <a:lnTo>
                    <a:pt x="3835" y="8271"/>
                  </a:lnTo>
                  <a:lnTo>
                    <a:pt x="8046" y="5113"/>
                  </a:lnTo>
                  <a:lnTo>
                    <a:pt x="4211" y="0"/>
                  </a:lnTo>
                  <a:close/>
                </a:path>
              </a:pathLst>
            </a:custGeom>
            <a:solidFill>
              <a:schemeClr val="dk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0" name="Google Shape;490;p32"/>
            <p:cNvSpPr/>
            <p:nvPr/>
          </p:nvSpPr>
          <p:spPr>
            <a:xfrm>
              <a:off x="2769412" y="2623959"/>
              <a:ext cx="341167" cy="345152"/>
            </a:xfrm>
            <a:custGeom>
              <a:avLst/>
              <a:gdLst/>
              <a:ahLst/>
              <a:cxnLst/>
              <a:rect l="l" t="t" r="r" b="b"/>
              <a:pathLst>
                <a:path w="8647" h="8748" extrusionOk="0">
                  <a:moveTo>
                    <a:pt x="4812" y="1"/>
                  </a:moveTo>
                  <a:lnTo>
                    <a:pt x="0" y="3610"/>
                  </a:lnTo>
                  <a:lnTo>
                    <a:pt x="3810" y="8748"/>
                  </a:lnTo>
                  <a:lnTo>
                    <a:pt x="8647" y="5139"/>
                  </a:lnTo>
                  <a:lnTo>
                    <a:pt x="4812" y="1"/>
                  </a:lnTo>
                  <a:close/>
                </a:path>
              </a:pathLst>
            </a:custGeom>
            <a:solidFill>
              <a:srgbClr val="FFFFF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1" name="Google Shape;491;p32"/>
            <p:cNvSpPr/>
            <p:nvPr/>
          </p:nvSpPr>
          <p:spPr>
            <a:xfrm>
              <a:off x="2309550" y="1988125"/>
              <a:ext cx="187924" cy="165869"/>
            </a:xfrm>
            <a:custGeom>
              <a:avLst/>
              <a:gdLst/>
              <a:ahLst/>
              <a:cxnLst/>
              <a:rect l="l" t="t" r="r" b="b"/>
              <a:pathLst>
                <a:path w="4763" h="4204" extrusionOk="0">
                  <a:moveTo>
                    <a:pt x="2377" y="1"/>
                  </a:moveTo>
                  <a:cubicBezTo>
                    <a:pt x="1945" y="1"/>
                    <a:pt x="1509" y="131"/>
                    <a:pt x="1129" y="401"/>
                  </a:cubicBezTo>
                  <a:cubicBezTo>
                    <a:pt x="201" y="1103"/>
                    <a:pt x="1" y="2406"/>
                    <a:pt x="703" y="3334"/>
                  </a:cubicBezTo>
                  <a:cubicBezTo>
                    <a:pt x="1107" y="3903"/>
                    <a:pt x="1744" y="4204"/>
                    <a:pt x="2389" y="4204"/>
                  </a:cubicBezTo>
                  <a:cubicBezTo>
                    <a:pt x="2824" y="4204"/>
                    <a:pt x="3262" y="4067"/>
                    <a:pt x="3635" y="3785"/>
                  </a:cubicBezTo>
                  <a:cubicBezTo>
                    <a:pt x="4562" y="3108"/>
                    <a:pt x="4763" y="1780"/>
                    <a:pt x="4086" y="853"/>
                  </a:cubicBezTo>
                  <a:cubicBezTo>
                    <a:pt x="3665" y="296"/>
                    <a:pt x="3026" y="1"/>
                    <a:pt x="2377" y="1"/>
                  </a:cubicBezTo>
                  <a:close/>
                </a:path>
              </a:pathLst>
            </a:custGeom>
            <a:solidFill>
              <a:srgbClr val="3A87C4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2" name="Google Shape;492;p32"/>
            <p:cNvSpPr/>
            <p:nvPr/>
          </p:nvSpPr>
          <p:spPr>
            <a:xfrm>
              <a:off x="2335276" y="2010654"/>
              <a:ext cx="136514" cy="120732"/>
            </a:xfrm>
            <a:custGeom>
              <a:avLst/>
              <a:gdLst/>
              <a:ahLst/>
              <a:cxnLst/>
              <a:rect l="l" t="t" r="r" b="b"/>
              <a:pathLst>
                <a:path w="3460" h="3060" extrusionOk="0">
                  <a:moveTo>
                    <a:pt x="1749" y="1"/>
                  </a:moveTo>
                  <a:cubicBezTo>
                    <a:pt x="1429" y="1"/>
                    <a:pt x="1105" y="101"/>
                    <a:pt x="828" y="307"/>
                  </a:cubicBezTo>
                  <a:cubicBezTo>
                    <a:pt x="151" y="808"/>
                    <a:pt x="0" y="1760"/>
                    <a:pt x="502" y="2437"/>
                  </a:cubicBezTo>
                  <a:cubicBezTo>
                    <a:pt x="802" y="2843"/>
                    <a:pt x="1266" y="3059"/>
                    <a:pt x="1740" y="3059"/>
                  </a:cubicBezTo>
                  <a:cubicBezTo>
                    <a:pt x="2056" y="3059"/>
                    <a:pt x="2376" y="2963"/>
                    <a:pt x="2657" y="2763"/>
                  </a:cubicBezTo>
                  <a:cubicBezTo>
                    <a:pt x="3334" y="2261"/>
                    <a:pt x="3459" y="1284"/>
                    <a:pt x="2958" y="607"/>
                  </a:cubicBezTo>
                  <a:cubicBezTo>
                    <a:pt x="2662" y="208"/>
                    <a:pt x="2209" y="1"/>
                    <a:pt x="1749" y="1"/>
                  </a:cubicBezTo>
                  <a:close/>
                </a:path>
              </a:pathLst>
            </a:custGeom>
            <a:solidFill>
              <a:srgbClr val="FFFFF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3" name="Google Shape;493;p32"/>
            <p:cNvSpPr/>
            <p:nvPr/>
          </p:nvSpPr>
          <p:spPr>
            <a:xfrm>
              <a:off x="2355043" y="2028331"/>
              <a:ext cx="96941" cy="85499"/>
            </a:xfrm>
            <a:custGeom>
              <a:avLst/>
              <a:gdLst/>
              <a:ahLst/>
              <a:cxnLst/>
              <a:rect l="l" t="t" r="r" b="b"/>
              <a:pathLst>
                <a:path w="2457" h="2167" extrusionOk="0">
                  <a:moveTo>
                    <a:pt x="1240" y="0"/>
                  </a:moveTo>
                  <a:cubicBezTo>
                    <a:pt x="1018" y="0"/>
                    <a:pt x="794" y="68"/>
                    <a:pt x="602" y="209"/>
                  </a:cubicBezTo>
                  <a:cubicBezTo>
                    <a:pt x="101" y="560"/>
                    <a:pt x="1" y="1237"/>
                    <a:pt x="352" y="1713"/>
                  </a:cubicBezTo>
                  <a:cubicBezTo>
                    <a:pt x="574" y="2010"/>
                    <a:pt x="902" y="2166"/>
                    <a:pt x="1232" y="2166"/>
                  </a:cubicBezTo>
                  <a:cubicBezTo>
                    <a:pt x="1459" y="2166"/>
                    <a:pt x="1686" y="2092"/>
                    <a:pt x="1880" y="1939"/>
                  </a:cubicBezTo>
                  <a:cubicBezTo>
                    <a:pt x="2357" y="1588"/>
                    <a:pt x="2457" y="911"/>
                    <a:pt x="2106" y="435"/>
                  </a:cubicBezTo>
                  <a:cubicBezTo>
                    <a:pt x="1896" y="150"/>
                    <a:pt x="1570" y="0"/>
                    <a:pt x="1240" y="0"/>
                  </a:cubicBezTo>
                  <a:close/>
                </a:path>
              </a:pathLst>
            </a:custGeom>
            <a:solidFill>
              <a:srgbClr val="06486D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4" name="Google Shape;494;p32"/>
            <p:cNvSpPr/>
            <p:nvPr/>
          </p:nvSpPr>
          <p:spPr>
            <a:xfrm>
              <a:off x="1718220" y="2437056"/>
              <a:ext cx="155295" cy="170130"/>
            </a:xfrm>
            <a:custGeom>
              <a:avLst/>
              <a:gdLst/>
              <a:ahLst/>
              <a:cxnLst/>
              <a:rect l="l" t="t" r="r" b="b"/>
              <a:pathLst>
                <a:path w="3936" h="4312" extrusionOk="0">
                  <a:moveTo>
                    <a:pt x="1880" y="1"/>
                  </a:moveTo>
                  <a:lnTo>
                    <a:pt x="0" y="928"/>
                  </a:lnTo>
                  <a:lnTo>
                    <a:pt x="2507" y="4312"/>
                  </a:lnTo>
                  <a:lnTo>
                    <a:pt x="3935" y="2783"/>
                  </a:lnTo>
                  <a:lnTo>
                    <a:pt x="1880" y="1"/>
                  </a:lnTo>
                  <a:close/>
                </a:path>
              </a:pathLst>
            </a:custGeom>
            <a:solidFill>
              <a:schemeClr val="dk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5" name="Google Shape;495;p32"/>
            <p:cNvSpPr/>
            <p:nvPr/>
          </p:nvSpPr>
          <p:spPr>
            <a:xfrm>
              <a:off x="2619084" y="3873926"/>
              <a:ext cx="736743" cy="166145"/>
            </a:xfrm>
            <a:custGeom>
              <a:avLst/>
              <a:gdLst/>
              <a:ahLst/>
              <a:cxnLst/>
              <a:rect l="l" t="t" r="r" b="b"/>
              <a:pathLst>
                <a:path w="18673" h="4211" extrusionOk="0">
                  <a:moveTo>
                    <a:pt x="0" y="0"/>
                  </a:moveTo>
                  <a:lnTo>
                    <a:pt x="0" y="4211"/>
                  </a:lnTo>
                  <a:lnTo>
                    <a:pt x="18672" y="4211"/>
                  </a:lnTo>
                  <a:lnTo>
                    <a:pt x="18672" y="0"/>
                  </a:lnTo>
                  <a:close/>
                </a:path>
              </a:pathLst>
            </a:custGeom>
            <a:solidFill>
              <a:schemeClr val="dk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6" name="Google Shape;496;p32"/>
            <p:cNvSpPr/>
            <p:nvPr/>
          </p:nvSpPr>
          <p:spPr>
            <a:xfrm>
              <a:off x="1668781" y="2449918"/>
              <a:ext cx="175062" cy="197827"/>
            </a:xfrm>
            <a:custGeom>
              <a:avLst/>
              <a:gdLst/>
              <a:ahLst/>
              <a:cxnLst/>
              <a:rect l="l" t="t" r="r" b="b"/>
              <a:pathLst>
                <a:path w="4437" h="5014" extrusionOk="0">
                  <a:moveTo>
                    <a:pt x="1654" y="1"/>
                  </a:moveTo>
                  <a:lnTo>
                    <a:pt x="0" y="1229"/>
                  </a:lnTo>
                  <a:lnTo>
                    <a:pt x="2782" y="5013"/>
                  </a:lnTo>
                  <a:lnTo>
                    <a:pt x="4436" y="3785"/>
                  </a:lnTo>
                  <a:lnTo>
                    <a:pt x="1654" y="1"/>
                  </a:ln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7" name="Google Shape;497;p32"/>
            <p:cNvSpPr/>
            <p:nvPr/>
          </p:nvSpPr>
          <p:spPr>
            <a:xfrm>
              <a:off x="2794112" y="2692218"/>
              <a:ext cx="382714" cy="863275"/>
            </a:xfrm>
            <a:custGeom>
              <a:avLst/>
              <a:gdLst/>
              <a:ahLst/>
              <a:cxnLst/>
              <a:rect l="l" t="t" r="r" b="b"/>
              <a:pathLst>
                <a:path w="9700" h="21880" extrusionOk="0">
                  <a:moveTo>
                    <a:pt x="7670" y="8672"/>
                  </a:moveTo>
                  <a:cubicBezTo>
                    <a:pt x="8146" y="8672"/>
                    <a:pt x="8522" y="9048"/>
                    <a:pt x="8522" y="9499"/>
                  </a:cubicBezTo>
                  <a:lnTo>
                    <a:pt x="8522" y="10100"/>
                  </a:lnTo>
                  <a:cubicBezTo>
                    <a:pt x="8522" y="10552"/>
                    <a:pt x="8146" y="10927"/>
                    <a:pt x="7670" y="10927"/>
                  </a:cubicBezTo>
                  <a:lnTo>
                    <a:pt x="2131" y="10927"/>
                  </a:lnTo>
                  <a:cubicBezTo>
                    <a:pt x="1655" y="10927"/>
                    <a:pt x="1279" y="10552"/>
                    <a:pt x="1279" y="10100"/>
                  </a:cubicBezTo>
                  <a:lnTo>
                    <a:pt x="1279" y="9499"/>
                  </a:lnTo>
                  <a:cubicBezTo>
                    <a:pt x="1279" y="9048"/>
                    <a:pt x="1655" y="8672"/>
                    <a:pt x="2131" y="8672"/>
                  </a:cubicBezTo>
                  <a:close/>
                  <a:moveTo>
                    <a:pt x="4838" y="0"/>
                  </a:moveTo>
                  <a:cubicBezTo>
                    <a:pt x="2156" y="0"/>
                    <a:pt x="1" y="2155"/>
                    <a:pt x="1" y="4837"/>
                  </a:cubicBezTo>
                  <a:lnTo>
                    <a:pt x="1" y="17018"/>
                  </a:lnTo>
                  <a:cubicBezTo>
                    <a:pt x="1" y="19699"/>
                    <a:pt x="2156" y="21880"/>
                    <a:pt x="4838" y="21880"/>
                  </a:cubicBezTo>
                  <a:cubicBezTo>
                    <a:pt x="7519" y="21880"/>
                    <a:pt x="9700" y="19699"/>
                    <a:pt x="9700" y="17018"/>
                  </a:cubicBezTo>
                  <a:lnTo>
                    <a:pt x="9700" y="4837"/>
                  </a:lnTo>
                  <a:cubicBezTo>
                    <a:pt x="9700" y="2155"/>
                    <a:pt x="7519" y="0"/>
                    <a:pt x="4838" y="0"/>
                  </a:cubicBezTo>
                  <a:close/>
                </a:path>
              </a:pathLst>
            </a:custGeom>
            <a:solidFill>
              <a:schemeClr val="dk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8" name="Google Shape;498;p32"/>
            <p:cNvSpPr/>
            <p:nvPr/>
          </p:nvSpPr>
          <p:spPr>
            <a:xfrm>
              <a:off x="2918715" y="2844479"/>
              <a:ext cx="150363" cy="150363"/>
            </a:xfrm>
            <a:custGeom>
              <a:avLst/>
              <a:gdLst/>
              <a:ahLst/>
              <a:cxnLst/>
              <a:rect l="l" t="t" r="r" b="b"/>
              <a:pathLst>
                <a:path w="3811" h="3811" extrusionOk="0">
                  <a:moveTo>
                    <a:pt x="1905" y="1"/>
                  </a:moveTo>
                  <a:cubicBezTo>
                    <a:pt x="853" y="1"/>
                    <a:pt x="1" y="853"/>
                    <a:pt x="1" y="1906"/>
                  </a:cubicBezTo>
                  <a:cubicBezTo>
                    <a:pt x="1" y="2958"/>
                    <a:pt x="853" y="3810"/>
                    <a:pt x="1905" y="3810"/>
                  </a:cubicBezTo>
                  <a:cubicBezTo>
                    <a:pt x="2958" y="3810"/>
                    <a:pt x="3810" y="2958"/>
                    <a:pt x="3810" y="1906"/>
                  </a:cubicBezTo>
                  <a:cubicBezTo>
                    <a:pt x="3810" y="853"/>
                    <a:pt x="2958" y="1"/>
                    <a:pt x="1905" y="1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499" name="Google Shape;499;p32"/>
            <p:cNvSpPr/>
            <p:nvPr/>
          </p:nvSpPr>
          <p:spPr>
            <a:xfrm>
              <a:off x="2909798" y="2838560"/>
              <a:ext cx="150363" cy="150324"/>
            </a:xfrm>
            <a:custGeom>
              <a:avLst/>
              <a:gdLst/>
              <a:ahLst/>
              <a:cxnLst/>
              <a:rect l="l" t="t" r="r" b="b"/>
              <a:pathLst>
                <a:path w="3811" h="3810" extrusionOk="0">
                  <a:moveTo>
                    <a:pt x="1906" y="0"/>
                  </a:moveTo>
                  <a:cubicBezTo>
                    <a:pt x="853" y="0"/>
                    <a:pt x="1" y="853"/>
                    <a:pt x="1" y="1905"/>
                  </a:cubicBezTo>
                  <a:cubicBezTo>
                    <a:pt x="1" y="2958"/>
                    <a:pt x="853" y="3810"/>
                    <a:pt x="1906" y="3810"/>
                  </a:cubicBezTo>
                  <a:cubicBezTo>
                    <a:pt x="2958" y="3810"/>
                    <a:pt x="3810" y="2958"/>
                    <a:pt x="3810" y="1905"/>
                  </a:cubicBezTo>
                  <a:cubicBezTo>
                    <a:pt x="3810" y="853"/>
                    <a:pt x="2958" y="0"/>
                    <a:pt x="1906" y="0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0" name="Google Shape;500;p32"/>
            <p:cNvSpPr/>
            <p:nvPr/>
          </p:nvSpPr>
          <p:spPr>
            <a:xfrm>
              <a:off x="2930591" y="2859314"/>
              <a:ext cx="109803" cy="109803"/>
            </a:xfrm>
            <a:custGeom>
              <a:avLst/>
              <a:gdLst/>
              <a:ahLst/>
              <a:cxnLst/>
              <a:rect l="l" t="t" r="r" b="b"/>
              <a:pathLst>
                <a:path w="2783" h="2783" extrusionOk="0">
                  <a:moveTo>
                    <a:pt x="1379" y="1"/>
                  </a:moveTo>
                  <a:cubicBezTo>
                    <a:pt x="627" y="1"/>
                    <a:pt x="0" y="627"/>
                    <a:pt x="0" y="1379"/>
                  </a:cubicBezTo>
                  <a:cubicBezTo>
                    <a:pt x="0" y="2156"/>
                    <a:pt x="627" y="2783"/>
                    <a:pt x="1379" y="2783"/>
                  </a:cubicBezTo>
                  <a:cubicBezTo>
                    <a:pt x="2156" y="2783"/>
                    <a:pt x="2782" y="2156"/>
                    <a:pt x="2782" y="1379"/>
                  </a:cubicBezTo>
                  <a:cubicBezTo>
                    <a:pt x="2782" y="627"/>
                    <a:pt x="2156" y="1"/>
                    <a:pt x="1379" y="1"/>
                  </a:cubicBezTo>
                  <a:close/>
                </a:path>
              </a:pathLst>
            </a:custGeom>
            <a:solidFill>
              <a:schemeClr val="dk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1" name="Google Shape;501;p32"/>
            <p:cNvSpPr/>
            <p:nvPr/>
          </p:nvSpPr>
          <p:spPr>
            <a:xfrm>
              <a:off x="2946413" y="2875136"/>
              <a:ext cx="77174" cy="77174"/>
            </a:xfrm>
            <a:custGeom>
              <a:avLst/>
              <a:gdLst/>
              <a:ahLst/>
              <a:cxnLst/>
              <a:rect l="l" t="t" r="r" b="b"/>
              <a:pathLst>
                <a:path w="1956" h="1956" extrusionOk="0">
                  <a:moveTo>
                    <a:pt x="978" y="1"/>
                  </a:moveTo>
                  <a:cubicBezTo>
                    <a:pt x="426" y="1"/>
                    <a:pt x="0" y="427"/>
                    <a:pt x="0" y="978"/>
                  </a:cubicBezTo>
                  <a:cubicBezTo>
                    <a:pt x="0" y="1530"/>
                    <a:pt x="426" y="1956"/>
                    <a:pt x="978" y="1956"/>
                  </a:cubicBezTo>
                  <a:cubicBezTo>
                    <a:pt x="1529" y="1956"/>
                    <a:pt x="1955" y="1530"/>
                    <a:pt x="1955" y="978"/>
                  </a:cubicBezTo>
                  <a:cubicBezTo>
                    <a:pt x="1955" y="427"/>
                    <a:pt x="1529" y="1"/>
                    <a:pt x="978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2" name="Google Shape;502;p32"/>
            <p:cNvSpPr/>
            <p:nvPr/>
          </p:nvSpPr>
          <p:spPr>
            <a:xfrm>
              <a:off x="2850495" y="3221244"/>
              <a:ext cx="269004" cy="269991"/>
            </a:xfrm>
            <a:custGeom>
              <a:avLst/>
              <a:gdLst/>
              <a:ahLst/>
              <a:cxnLst/>
              <a:rect l="l" t="t" r="r" b="b"/>
              <a:pathLst>
                <a:path w="6818" h="6843" extrusionOk="0">
                  <a:moveTo>
                    <a:pt x="3409" y="1"/>
                  </a:moveTo>
                  <a:cubicBezTo>
                    <a:pt x="1529" y="1"/>
                    <a:pt x="0" y="1530"/>
                    <a:pt x="0" y="3434"/>
                  </a:cubicBezTo>
                  <a:cubicBezTo>
                    <a:pt x="0" y="5314"/>
                    <a:pt x="1529" y="6843"/>
                    <a:pt x="3409" y="6843"/>
                  </a:cubicBezTo>
                  <a:cubicBezTo>
                    <a:pt x="5288" y="6843"/>
                    <a:pt x="6817" y="5314"/>
                    <a:pt x="6817" y="3434"/>
                  </a:cubicBezTo>
                  <a:cubicBezTo>
                    <a:pt x="6817" y="1530"/>
                    <a:pt x="5288" y="1"/>
                    <a:pt x="3409" y="1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3" name="Google Shape;503;p32"/>
            <p:cNvSpPr/>
            <p:nvPr/>
          </p:nvSpPr>
          <p:spPr>
            <a:xfrm>
              <a:off x="2887071" y="3258846"/>
              <a:ext cx="195815" cy="195815"/>
            </a:xfrm>
            <a:custGeom>
              <a:avLst/>
              <a:gdLst/>
              <a:ahLst/>
              <a:cxnLst/>
              <a:rect l="l" t="t" r="r" b="b"/>
              <a:pathLst>
                <a:path w="4963" h="4963" extrusionOk="0">
                  <a:moveTo>
                    <a:pt x="2482" y="0"/>
                  </a:moveTo>
                  <a:cubicBezTo>
                    <a:pt x="1103" y="0"/>
                    <a:pt x="0" y="1103"/>
                    <a:pt x="0" y="2481"/>
                  </a:cubicBezTo>
                  <a:cubicBezTo>
                    <a:pt x="0" y="3860"/>
                    <a:pt x="1103" y="4963"/>
                    <a:pt x="2482" y="4963"/>
                  </a:cubicBezTo>
                  <a:cubicBezTo>
                    <a:pt x="3860" y="4963"/>
                    <a:pt x="4963" y="3860"/>
                    <a:pt x="4963" y="2481"/>
                  </a:cubicBezTo>
                  <a:cubicBezTo>
                    <a:pt x="4963" y="1103"/>
                    <a:pt x="3860" y="0"/>
                    <a:pt x="2482" y="0"/>
                  </a:cubicBezTo>
                  <a:close/>
                </a:path>
              </a:pathLst>
            </a:custGeom>
            <a:solidFill>
              <a:srgbClr val="FFFFF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504" name="Google Shape;504;p32"/>
            <p:cNvSpPr/>
            <p:nvPr/>
          </p:nvSpPr>
          <p:spPr>
            <a:xfrm>
              <a:off x="2915755" y="3286504"/>
              <a:ext cx="139473" cy="139473"/>
            </a:xfrm>
            <a:custGeom>
              <a:avLst/>
              <a:gdLst/>
              <a:ahLst/>
              <a:cxnLst/>
              <a:rect l="l" t="t" r="r" b="b"/>
              <a:pathLst>
                <a:path w="3535" h="3535" extrusionOk="0">
                  <a:moveTo>
                    <a:pt x="1755" y="1"/>
                  </a:moveTo>
                  <a:cubicBezTo>
                    <a:pt x="777" y="1"/>
                    <a:pt x="0" y="803"/>
                    <a:pt x="0" y="1780"/>
                  </a:cubicBezTo>
                  <a:cubicBezTo>
                    <a:pt x="0" y="2758"/>
                    <a:pt x="777" y="3535"/>
                    <a:pt x="1755" y="3535"/>
                  </a:cubicBezTo>
                  <a:cubicBezTo>
                    <a:pt x="2732" y="3535"/>
                    <a:pt x="3534" y="2758"/>
                    <a:pt x="3534" y="1780"/>
                  </a:cubicBezTo>
                  <a:cubicBezTo>
                    <a:pt x="3534" y="803"/>
                    <a:pt x="2732" y="1"/>
                    <a:pt x="1755" y="1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529" name="Google Shape;529;p32"/>
          <p:cNvGrpSpPr/>
          <p:nvPr/>
        </p:nvGrpSpPr>
        <p:grpSpPr>
          <a:xfrm>
            <a:off x="2476179" y="1441525"/>
            <a:ext cx="4191641" cy="2963372"/>
            <a:chOff x="2476179" y="1441525"/>
            <a:chExt cx="4191641" cy="2963372"/>
          </a:xfrm>
        </p:grpSpPr>
        <p:cxnSp>
          <p:nvCxnSpPr>
            <p:cNvPr id="530" name="Google Shape;530;p32"/>
            <p:cNvCxnSpPr>
              <a:cxnSpLocks/>
            </p:cNvCxnSpPr>
            <p:nvPr/>
          </p:nvCxnSpPr>
          <p:spPr>
            <a:xfrm>
              <a:off x="2476198" y="1441525"/>
              <a:ext cx="1303200" cy="3309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531" name="Google Shape;531;p32"/>
            <p:cNvCxnSpPr/>
            <p:nvPr/>
          </p:nvCxnSpPr>
          <p:spPr>
            <a:xfrm>
              <a:off x="2476198" y="2290224"/>
              <a:ext cx="903600" cy="4902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532" name="Google Shape;532;p32"/>
            <p:cNvCxnSpPr>
              <a:cxnSpLocks/>
            </p:cNvCxnSpPr>
            <p:nvPr/>
          </p:nvCxnSpPr>
          <p:spPr>
            <a:xfrm>
              <a:off x="2476179" y="3148947"/>
              <a:ext cx="2363100" cy="1353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accent4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533" name="Google Shape;533;p32"/>
            <p:cNvCxnSpPr>
              <a:cxnSpLocks/>
            </p:cNvCxnSpPr>
            <p:nvPr/>
          </p:nvCxnSpPr>
          <p:spPr>
            <a:xfrm>
              <a:off x="2476179" y="3998097"/>
              <a:ext cx="2059200" cy="4068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dk2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534" name="Google Shape;534;p32"/>
            <p:cNvCxnSpPr>
              <a:cxnSpLocks/>
            </p:cNvCxnSpPr>
            <p:nvPr/>
          </p:nvCxnSpPr>
          <p:spPr>
            <a:xfrm flipH="1">
              <a:off x="5230501" y="1441525"/>
              <a:ext cx="1437300" cy="4959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lt2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535" name="Google Shape;535;p32"/>
            <p:cNvCxnSpPr>
              <a:cxnSpLocks/>
            </p:cNvCxnSpPr>
            <p:nvPr/>
          </p:nvCxnSpPr>
          <p:spPr>
            <a:xfrm flipH="1">
              <a:off x="5856001" y="2290224"/>
              <a:ext cx="811800" cy="4728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accent3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536" name="Google Shape;536;p32"/>
            <p:cNvCxnSpPr>
              <a:cxnSpLocks/>
            </p:cNvCxnSpPr>
            <p:nvPr/>
          </p:nvCxnSpPr>
          <p:spPr>
            <a:xfrm flipH="1">
              <a:off x="6012321" y="3148947"/>
              <a:ext cx="655500" cy="3786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med" len="med"/>
              <a:tailEnd type="oval" w="med" len="med"/>
            </a:ln>
          </p:spPr>
        </p:cxnSp>
        <p:cxnSp>
          <p:nvCxnSpPr>
            <p:cNvPr id="537" name="Google Shape;537;p32"/>
            <p:cNvCxnSpPr>
              <a:cxnSpLocks/>
            </p:cNvCxnSpPr>
            <p:nvPr/>
          </p:nvCxnSpPr>
          <p:spPr>
            <a:xfrm flipH="1">
              <a:off x="5986221" y="3998097"/>
              <a:ext cx="681600" cy="129000"/>
            </a:xfrm>
            <a:prstGeom prst="bentConnector3">
              <a:avLst>
                <a:gd name="adj1" fmla="val 50000"/>
              </a:avLst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oval" w="med" len="med"/>
            </a:ln>
          </p:spPr>
        </p:cxn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F4AFCF99-EEBC-E323-6D35-3A5B2493572E}"/>
              </a:ext>
            </a:extLst>
          </p:cNvPr>
          <p:cNvSpPr txBox="1"/>
          <p:nvPr/>
        </p:nvSpPr>
        <p:spPr>
          <a:xfrm>
            <a:off x="6652774" y="952817"/>
            <a:ext cx="1809243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4E82C77-0B24-ED02-1649-C684BBC94980}"/>
              </a:ext>
            </a:extLst>
          </p:cNvPr>
          <p:cNvSpPr txBox="1"/>
          <p:nvPr/>
        </p:nvSpPr>
        <p:spPr>
          <a:xfrm>
            <a:off x="6703827" y="1810955"/>
            <a:ext cx="1717796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674EA7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674EA7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674EA7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674EA7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6F366EF-D849-70EE-B50B-CC515177CAED}"/>
              </a:ext>
            </a:extLst>
          </p:cNvPr>
          <p:cNvSpPr txBox="1"/>
          <p:nvPr/>
        </p:nvSpPr>
        <p:spPr>
          <a:xfrm>
            <a:off x="6703826" y="2738867"/>
            <a:ext cx="1717797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ED4A5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ED4A5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ED4A5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ED4A5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96AF0D43-6BAE-4498-CE82-7F44AD173F9C}"/>
              </a:ext>
            </a:extLst>
          </p:cNvPr>
          <p:cNvSpPr txBox="1"/>
          <p:nvPr/>
        </p:nvSpPr>
        <p:spPr>
          <a:xfrm>
            <a:off x="6339284" y="3849767"/>
            <a:ext cx="2169021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FFAD29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FFAD29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FFAD29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FFAD29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AA82C92-935E-ADCE-693C-434CB359B186}"/>
              </a:ext>
            </a:extLst>
          </p:cNvPr>
          <p:cNvSpPr txBox="1"/>
          <p:nvPr/>
        </p:nvSpPr>
        <p:spPr>
          <a:xfrm>
            <a:off x="298704" y="704863"/>
            <a:ext cx="2214435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ED4A5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ED4A5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ED4A5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ED4A5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20CBEC84-2C05-9009-CEC0-BEDABB5AA8B5}"/>
              </a:ext>
            </a:extLst>
          </p:cNvPr>
          <p:cNvSpPr txBox="1"/>
          <p:nvPr/>
        </p:nvSpPr>
        <p:spPr>
          <a:xfrm>
            <a:off x="636968" y="1867347"/>
            <a:ext cx="1717796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FFAD29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FFAD29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FFAD29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FFAD29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C7FA4B3-2B35-0499-CAE7-5AFBC216343B}"/>
              </a:ext>
            </a:extLst>
          </p:cNvPr>
          <p:cNvSpPr txBox="1"/>
          <p:nvPr/>
        </p:nvSpPr>
        <p:spPr>
          <a:xfrm>
            <a:off x="417717" y="3179417"/>
            <a:ext cx="3102162" cy="6020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6AA84F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6AA84F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6AA84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6AA84F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A5D6CF17-9170-A5EA-BD26-740EFAB8DA65}"/>
              </a:ext>
            </a:extLst>
          </p:cNvPr>
          <p:cNvSpPr txBox="1"/>
          <p:nvPr/>
        </p:nvSpPr>
        <p:spPr>
          <a:xfrm>
            <a:off x="1244881" y="4103055"/>
            <a:ext cx="2169021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86C4DF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86C4DF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86C4DF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86C4DF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7FEBE16-75C4-452D-FD5D-26D44BECF536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43" name="Google Shape;543;p33"/>
          <p:cNvGrpSpPr/>
          <p:nvPr/>
        </p:nvGrpSpPr>
        <p:grpSpPr>
          <a:xfrm>
            <a:off x="896264" y="1509736"/>
            <a:ext cx="5542172" cy="3094071"/>
            <a:chOff x="713100" y="1509736"/>
            <a:chExt cx="5542172" cy="3094071"/>
          </a:xfrm>
        </p:grpSpPr>
        <p:grpSp>
          <p:nvGrpSpPr>
            <p:cNvPr id="544" name="Google Shape;544;p33"/>
            <p:cNvGrpSpPr/>
            <p:nvPr/>
          </p:nvGrpSpPr>
          <p:grpSpPr>
            <a:xfrm>
              <a:off x="713100" y="1615150"/>
              <a:ext cx="1624066" cy="2988350"/>
              <a:chOff x="713100" y="1615150"/>
              <a:chExt cx="1624066" cy="2988350"/>
            </a:xfrm>
          </p:grpSpPr>
          <p:sp>
            <p:nvSpPr>
              <p:cNvPr id="545" name="Google Shape;545;p33"/>
              <p:cNvSpPr/>
              <p:nvPr/>
            </p:nvSpPr>
            <p:spPr>
              <a:xfrm>
                <a:off x="1628059" y="4331736"/>
                <a:ext cx="433105" cy="114678"/>
              </a:xfrm>
              <a:custGeom>
                <a:avLst/>
                <a:gdLst/>
                <a:ahLst/>
                <a:cxnLst/>
                <a:rect l="l" t="t" r="r" b="b"/>
                <a:pathLst>
                  <a:path w="13970" h="3699" extrusionOk="0">
                    <a:moveTo>
                      <a:pt x="1" y="1"/>
                    </a:moveTo>
                    <a:lnTo>
                      <a:pt x="1" y="3698"/>
                    </a:lnTo>
                    <a:lnTo>
                      <a:pt x="13970" y="3698"/>
                    </a:lnTo>
                    <a:lnTo>
                      <a:pt x="13970" y="1"/>
                    </a:lnTo>
                    <a:close/>
                  </a:path>
                </a:pathLst>
              </a:custGeom>
              <a:solidFill>
                <a:srgbClr val="FCBB47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46" name="Google Shape;546;p33"/>
              <p:cNvSpPr/>
              <p:nvPr/>
            </p:nvSpPr>
            <p:spPr>
              <a:xfrm>
                <a:off x="1930203" y="2598039"/>
                <a:ext cx="227899" cy="220428"/>
              </a:xfrm>
              <a:custGeom>
                <a:avLst/>
                <a:gdLst/>
                <a:ahLst/>
                <a:cxnLst/>
                <a:rect l="l" t="t" r="r" b="b"/>
                <a:pathLst>
                  <a:path w="7351" h="7110" extrusionOk="0">
                    <a:moveTo>
                      <a:pt x="6278" y="1"/>
                    </a:moveTo>
                    <a:lnTo>
                      <a:pt x="1" y="6278"/>
                    </a:lnTo>
                    <a:cubicBezTo>
                      <a:pt x="1" y="6278"/>
                      <a:pt x="389" y="7110"/>
                      <a:pt x="1432" y="7110"/>
                    </a:cubicBezTo>
                    <a:cubicBezTo>
                      <a:pt x="1548" y="7110"/>
                      <a:pt x="1672" y="7099"/>
                      <a:pt x="1804" y="7077"/>
                    </a:cubicBezTo>
                    <a:lnTo>
                      <a:pt x="6826" y="2078"/>
                    </a:lnTo>
                    <a:cubicBezTo>
                      <a:pt x="6826" y="2078"/>
                      <a:pt x="7351" y="1074"/>
                      <a:pt x="6278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47" name="Google Shape;547;p33"/>
              <p:cNvSpPr/>
              <p:nvPr/>
            </p:nvSpPr>
            <p:spPr>
              <a:xfrm>
                <a:off x="1650690" y="1920148"/>
                <a:ext cx="283115" cy="687139"/>
              </a:xfrm>
              <a:custGeom>
                <a:avLst/>
                <a:gdLst/>
                <a:ahLst/>
                <a:cxnLst/>
                <a:rect l="l" t="t" r="r" b="b"/>
                <a:pathLst>
                  <a:path w="9132" h="22164" extrusionOk="0">
                    <a:moveTo>
                      <a:pt x="1" y="0"/>
                    </a:moveTo>
                    <a:lnTo>
                      <a:pt x="1" y="4200"/>
                    </a:lnTo>
                    <a:lnTo>
                      <a:pt x="754" y="11321"/>
                    </a:lnTo>
                    <a:lnTo>
                      <a:pt x="754" y="22163"/>
                    </a:lnTo>
                    <a:lnTo>
                      <a:pt x="9131" y="22163"/>
                    </a:lnTo>
                    <a:lnTo>
                      <a:pt x="9131" y="0"/>
                    </a:ln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48" name="Google Shape;548;p33"/>
              <p:cNvSpPr/>
              <p:nvPr/>
            </p:nvSpPr>
            <p:spPr>
              <a:xfrm>
                <a:off x="899917" y="2116856"/>
                <a:ext cx="622034" cy="1561782"/>
              </a:xfrm>
              <a:custGeom>
                <a:avLst/>
                <a:gdLst/>
                <a:ahLst/>
                <a:cxnLst/>
                <a:rect l="l" t="t" r="r" b="b"/>
                <a:pathLst>
                  <a:path w="20064" h="50376" extrusionOk="0">
                    <a:moveTo>
                      <a:pt x="16503" y="11710"/>
                    </a:moveTo>
                    <a:cubicBezTo>
                      <a:pt x="17850" y="11710"/>
                      <a:pt x="18922" y="12806"/>
                      <a:pt x="18922" y="14152"/>
                    </a:cubicBezTo>
                    <a:cubicBezTo>
                      <a:pt x="18922" y="15499"/>
                      <a:pt x="17850" y="16595"/>
                      <a:pt x="16503" y="16595"/>
                    </a:cubicBezTo>
                    <a:cubicBezTo>
                      <a:pt x="15156" y="16595"/>
                      <a:pt x="14061" y="15499"/>
                      <a:pt x="14061" y="14152"/>
                    </a:cubicBezTo>
                    <a:cubicBezTo>
                      <a:pt x="14061" y="12806"/>
                      <a:pt x="15156" y="11710"/>
                      <a:pt x="16503" y="11710"/>
                    </a:cubicBezTo>
                    <a:close/>
                    <a:moveTo>
                      <a:pt x="17119" y="1"/>
                    </a:moveTo>
                    <a:cubicBezTo>
                      <a:pt x="16937" y="115"/>
                      <a:pt x="4702" y="7738"/>
                      <a:pt x="2351" y="21616"/>
                    </a:cubicBezTo>
                    <a:cubicBezTo>
                      <a:pt x="0" y="35539"/>
                      <a:pt x="3036" y="43505"/>
                      <a:pt x="7989" y="50376"/>
                    </a:cubicBezTo>
                    <a:lnTo>
                      <a:pt x="9336" y="42981"/>
                    </a:lnTo>
                    <a:cubicBezTo>
                      <a:pt x="9336" y="42981"/>
                      <a:pt x="9770" y="38461"/>
                      <a:pt x="13399" y="38461"/>
                    </a:cubicBezTo>
                    <a:cubicBezTo>
                      <a:pt x="14380" y="38461"/>
                      <a:pt x="15111" y="38735"/>
                      <a:pt x="15681" y="39123"/>
                    </a:cubicBezTo>
                    <a:lnTo>
                      <a:pt x="15681" y="36270"/>
                    </a:lnTo>
                    <a:lnTo>
                      <a:pt x="15567" y="36270"/>
                    </a:lnTo>
                    <a:cubicBezTo>
                      <a:pt x="13969" y="36247"/>
                      <a:pt x="7008" y="33668"/>
                      <a:pt x="7008" y="25725"/>
                    </a:cubicBezTo>
                    <a:cubicBezTo>
                      <a:pt x="7008" y="17781"/>
                      <a:pt x="15088" y="17644"/>
                      <a:pt x="15088" y="17644"/>
                    </a:cubicBezTo>
                    <a:lnTo>
                      <a:pt x="20064" y="17644"/>
                    </a:lnTo>
                    <a:lnTo>
                      <a:pt x="20064" y="6232"/>
                    </a:lnTo>
                    <a:cubicBezTo>
                      <a:pt x="18169" y="5616"/>
                      <a:pt x="16800" y="3835"/>
                      <a:pt x="16800" y="1735"/>
                    </a:cubicBezTo>
                    <a:cubicBezTo>
                      <a:pt x="16800" y="1119"/>
                      <a:pt x="16914" y="548"/>
                      <a:pt x="17119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49" name="Google Shape;549;p33"/>
              <p:cNvSpPr/>
              <p:nvPr/>
            </p:nvSpPr>
            <p:spPr>
              <a:xfrm>
                <a:off x="1619564" y="1883349"/>
                <a:ext cx="336873" cy="36831"/>
              </a:xfrm>
              <a:custGeom>
                <a:avLst/>
                <a:gdLst/>
                <a:ahLst/>
                <a:cxnLst/>
                <a:rect l="l" t="t" r="r" b="b"/>
                <a:pathLst>
                  <a:path w="10866" h="1188" extrusionOk="0">
                    <a:moveTo>
                      <a:pt x="571" y="0"/>
                    </a:moveTo>
                    <a:cubicBezTo>
                      <a:pt x="252" y="0"/>
                      <a:pt x="1" y="274"/>
                      <a:pt x="1" y="594"/>
                    </a:cubicBezTo>
                    <a:cubicBezTo>
                      <a:pt x="1" y="913"/>
                      <a:pt x="252" y="1187"/>
                      <a:pt x="571" y="1187"/>
                    </a:cubicBezTo>
                    <a:lnTo>
                      <a:pt x="10272" y="1187"/>
                    </a:lnTo>
                    <a:cubicBezTo>
                      <a:pt x="10592" y="1187"/>
                      <a:pt x="10865" y="913"/>
                      <a:pt x="10865" y="594"/>
                    </a:cubicBezTo>
                    <a:cubicBezTo>
                      <a:pt x="10865" y="274"/>
                      <a:pt x="10592" y="0"/>
                      <a:pt x="10272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0" name="Google Shape;550;p33"/>
              <p:cNvSpPr/>
              <p:nvPr/>
            </p:nvSpPr>
            <p:spPr>
              <a:xfrm>
                <a:off x="1612496" y="1876962"/>
                <a:ext cx="350297" cy="49573"/>
              </a:xfrm>
              <a:custGeom>
                <a:avLst/>
                <a:gdLst/>
                <a:ahLst/>
                <a:cxnLst/>
                <a:rect l="l" t="t" r="r" b="b"/>
                <a:pathLst>
                  <a:path w="11299" h="1599" extrusionOk="0">
                    <a:moveTo>
                      <a:pt x="10523" y="434"/>
                    </a:moveTo>
                    <a:cubicBezTo>
                      <a:pt x="10705" y="434"/>
                      <a:pt x="10865" y="571"/>
                      <a:pt x="10865" y="777"/>
                    </a:cubicBezTo>
                    <a:lnTo>
                      <a:pt x="10865" y="822"/>
                    </a:lnTo>
                    <a:cubicBezTo>
                      <a:pt x="10865" y="1028"/>
                      <a:pt x="10705" y="1188"/>
                      <a:pt x="10523" y="1188"/>
                    </a:cubicBezTo>
                    <a:lnTo>
                      <a:pt x="776" y="1188"/>
                    </a:lnTo>
                    <a:cubicBezTo>
                      <a:pt x="594" y="1188"/>
                      <a:pt x="434" y="1028"/>
                      <a:pt x="434" y="822"/>
                    </a:cubicBezTo>
                    <a:lnTo>
                      <a:pt x="434" y="777"/>
                    </a:lnTo>
                    <a:cubicBezTo>
                      <a:pt x="434" y="571"/>
                      <a:pt x="594" y="434"/>
                      <a:pt x="776" y="434"/>
                    </a:cubicBezTo>
                    <a:close/>
                    <a:moveTo>
                      <a:pt x="776" y="1"/>
                    </a:moveTo>
                    <a:cubicBezTo>
                      <a:pt x="366" y="1"/>
                      <a:pt x="0" y="343"/>
                      <a:pt x="0" y="777"/>
                    </a:cubicBezTo>
                    <a:lnTo>
                      <a:pt x="0" y="822"/>
                    </a:lnTo>
                    <a:cubicBezTo>
                      <a:pt x="0" y="1256"/>
                      <a:pt x="366" y="1599"/>
                      <a:pt x="776" y="1599"/>
                    </a:cubicBezTo>
                    <a:lnTo>
                      <a:pt x="10523" y="1599"/>
                    </a:lnTo>
                    <a:cubicBezTo>
                      <a:pt x="10957" y="1599"/>
                      <a:pt x="11299" y="1256"/>
                      <a:pt x="11299" y="822"/>
                    </a:cubicBezTo>
                    <a:lnTo>
                      <a:pt x="11299" y="777"/>
                    </a:lnTo>
                    <a:cubicBezTo>
                      <a:pt x="11299" y="343"/>
                      <a:pt x="10957" y="1"/>
                      <a:pt x="10523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1" name="Google Shape;551;p33"/>
              <p:cNvSpPr/>
              <p:nvPr/>
            </p:nvSpPr>
            <p:spPr>
              <a:xfrm>
                <a:off x="1674065" y="1622218"/>
                <a:ext cx="227186" cy="50286"/>
              </a:xfrm>
              <a:custGeom>
                <a:avLst/>
                <a:gdLst/>
                <a:ahLst/>
                <a:cxnLst/>
                <a:rect l="l" t="t" r="r" b="b"/>
                <a:pathLst>
                  <a:path w="7328" h="1622" extrusionOk="0">
                    <a:moveTo>
                      <a:pt x="822" y="1"/>
                    </a:moveTo>
                    <a:cubicBezTo>
                      <a:pt x="365" y="1"/>
                      <a:pt x="0" y="366"/>
                      <a:pt x="0" y="800"/>
                    </a:cubicBezTo>
                    <a:cubicBezTo>
                      <a:pt x="0" y="1256"/>
                      <a:pt x="365" y="1621"/>
                      <a:pt x="822" y="1621"/>
                    </a:cubicBezTo>
                    <a:lnTo>
                      <a:pt x="6505" y="1621"/>
                    </a:lnTo>
                    <a:cubicBezTo>
                      <a:pt x="6962" y="1621"/>
                      <a:pt x="7327" y="1256"/>
                      <a:pt x="7327" y="800"/>
                    </a:cubicBezTo>
                    <a:cubicBezTo>
                      <a:pt x="7327" y="366"/>
                      <a:pt x="6962" y="1"/>
                      <a:pt x="6505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2" name="Google Shape;552;p33"/>
              <p:cNvSpPr/>
              <p:nvPr/>
            </p:nvSpPr>
            <p:spPr>
              <a:xfrm>
                <a:off x="1667679" y="1615150"/>
                <a:ext cx="240641" cy="64423"/>
              </a:xfrm>
              <a:custGeom>
                <a:avLst/>
                <a:gdLst/>
                <a:ahLst/>
                <a:cxnLst/>
                <a:rect l="l" t="t" r="r" b="b"/>
                <a:pathLst>
                  <a:path w="7762" h="2078" extrusionOk="0">
                    <a:moveTo>
                      <a:pt x="6757" y="434"/>
                    </a:moveTo>
                    <a:cubicBezTo>
                      <a:pt x="7077" y="434"/>
                      <a:pt x="7328" y="685"/>
                      <a:pt x="7328" y="1005"/>
                    </a:cubicBezTo>
                    <a:lnTo>
                      <a:pt x="7328" y="1073"/>
                    </a:lnTo>
                    <a:cubicBezTo>
                      <a:pt x="7328" y="1393"/>
                      <a:pt x="7077" y="1644"/>
                      <a:pt x="6757" y="1644"/>
                    </a:cubicBezTo>
                    <a:lnTo>
                      <a:pt x="982" y="1644"/>
                    </a:lnTo>
                    <a:cubicBezTo>
                      <a:pt x="663" y="1644"/>
                      <a:pt x="412" y="1393"/>
                      <a:pt x="412" y="1073"/>
                    </a:cubicBezTo>
                    <a:lnTo>
                      <a:pt x="412" y="1005"/>
                    </a:lnTo>
                    <a:cubicBezTo>
                      <a:pt x="412" y="685"/>
                      <a:pt x="663" y="434"/>
                      <a:pt x="982" y="434"/>
                    </a:cubicBezTo>
                    <a:close/>
                    <a:moveTo>
                      <a:pt x="982" y="0"/>
                    </a:moveTo>
                    <a:cubicBezTo>
                      <a:pt x="434" y="0"/>
                      <a:pt x="1" y="457"/>
                      <a:pt x="1" y="1005"/>
                    </a:cubicBezTo>
                    <a:lnTo>
                      <a:pt x="1" y="1073"/>
                    </a:lnTo>
                    <a:cubicBezTo>
                      <a:pt x="1" y="1621"/>
                      <a:pt x="434" y="2078"/>
                      <a:pt x="982" y="2078"/>
                    </a:cubicBezTo>
                    <a:lnTo>
                      <a:pt x="6757" y="2078"/>
                    </a:lnTo>
                    <a:cubicBezTo>
                      <a:pt x="7305" y="2078"/>
                      <a:pt x="7761" y="1621"/>
                      <a:pt x="7761" y="1073"/>
                    </a:cubicBezTo>
                    <a:lnTo>
                      <a:pt x="7761" y="1005"/>
                    </a:lnTo>
                    <a:cubicBezTo>
                      <a:pt x="7761" y="457"/>
                      <a:pt x="7305" y="0"/>
                      <a:pt x="675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3" name="Google Shape;553;p33"/>
              <p:cNvSpPr/>
              <p:nvPr/>
            </p:nvSpPr>
            <p:spPr>
              <a:xfrm>
                <a:off x="1702370" y="1672473"/>
                <a:ext cx="173397" cy="173397"/>
              </a:xfrm>
              <a:custGeom>
                <a:avLst/>
                <a:gdLst/>
                <a:ahLst/>
                <a:cxnLst/>
                <a:rect l="l" t="t" r="r" b="b"/>
                <a:pathLst>
                  <a:path w="5593" h="5593" extrusionOk="0">
                    <a:moveTo>
                      <a:pt x="0" y="0"/>
                    </a:moveTo>
                    <a:lnTo>
                      <a:pt x="0" y="5592"/>
                    </a:lnTo>
                    <a:lnTo>
                      <a:pt x="5592" y="5592"/>
                    </a:lnTo>
                    <a:lnTo>
                      <a:pt x="5592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4" name="Google Shape;554;p33"/>
              <p:cNvSpPr/>
              <p:nvPr/>
            </p:nvSpPr>
            <p:spPr>
              <a:xfrm>
                <a:off x="1695984" y="1666086"/>
                <a:ext cx="186852" cy="186852"/>
              </a:xfrm>
              <a:custGeom>
                <a:avLst/>
                <a:gdLst/>
                <a:ahLst/>
                <a:cxnLst/>
                <a:rect l="l" t="t" r="r" b="b"/>
                <a:pathLst>
                  <a:path w="6027" h="6027" extrusionOk="0">
                    <a:moveTo>
                      <a:pt x="5593" y="435"/>
                    </a:moveTo>
                    <a:lnTo>
                      <a:pt x="5593" y="5593"/>
                    </a:lnTo>
                    <a:lnTo>
                      <a:pt x="434" y="5593"/>
                    </a:lnTo>
                    <a:lnTo>
                      <a:pt x="434" y="435"/>
                    </a:lnTo>
                    <a:close/>
                    <a:moveTo>
                      <a:pt x="206" y="1"/>
                    </a:moveTo>
                    <a:cubicBezTo>
                      <a:pt x="92" y="1"/>
                      <a:pt x="1" y="92"/>
                      <a:pt x="1" y="206"/>
                    </a:cubicBezTo>
                    <a:lnTo>
                      <a:pt x="1" y="5798"/>
                    </a:lnTo>
                    <a:cubicBezTo>
                      <a:pt x="1" y="5913"/>
                      <a:pt x="92" y="6027"/>
                      <a:pt x="206" y="6027"/>
                    </a:cubicBezTo>
                    <a:lnTo>
                      <a:pt x="5798" y="6027"/>
                    </a:lnTo>
                    <a:cubicBezTo>
                      <a:pt x="5935" y="6027"/>
                      <a:pt x="6027" y="5913"/>
                      <a:pt x="6027" y="5798"/>
                    </a:cubicBezTo>
                    <a:lnTo>
                      <a:pt x="6027" y="206"/>
                    </a:lnTo>
                    <a:cubicBezTo>
                      <a:pt x="6027" y="92"/>
                      <a:pt x="5935" y="1"/>
                      <a:pt x="5798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5" name="Google Shape;555;p33"/>
              <p:cNvSpPr/>
              <p:nvPr/>
            </p:nvSpPr>
            <p:spPr>
              <a:xfrm>
                <a:off x="1672639" y="1845836"/>
                <a:ext cx="239928" cy="37544"/>
              </a:xfrm>
              <a:custGeom>
                <a:avLst/>
                <a:gdLst/>
                <a:ahLst/>
                <a:cxnLst/>
                <a:rect l="l" t="t" r="r" b="b"/>
                <a:pathLst>
                  <a:path w="7739" h="1211" extrusionOk="0">
                    <a:moveTo>
                      <a:pt x="1" y="0"/>
                    </a:moveTo>
                    <a:lnTo>
                      <a:pt x="1" y="1210"/>
                    </a:lnTo>
                    <a:lnTo>
                      <a:pt x="7738" y="1210"/>
                    </a:lnTo>
                    <a:lnTo>
                      <a:pt x="7738" y="0"/>
                    </a:ln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6" name="Google Shape;556;p33"/>
              <p:cNvSpPr/>
              <p:nvPr/>
            </p:nvSpPr>
            <p:spPr>
              <a:xfrm>
                <a:off x="1666284" y="1839481"/>
                <a:ext cx="252639" cy="50968"/>
              </a:xfrm>
              <a:custGeom>
                <a:avLst/>
                <a:gdLst/>
                <a:ahLst/>
                <a:cxnLst/>
                <a:rect l="l" t="t" r="r" b="b"/>
                <a:pathLst>
                  <a:path w="8149" h="1644" extrusionOk="0">
                    <a:moveTo>
                      <a:pt x="7715" y="434"/>
                    </a:moveTo>
                    <a:lnTo>
                      <a:pt x="7715" y="1210"/>
                    </a:lnTo>
                    <a:lnTo>
                      <a:pt x="411" y="1210"/>
                    </a:lnTo>
                    <a:lnTo>
                      <a:pt x="411" y="434"/>
                    </a:lnTo>
                    <a:close/>
                    <a:moveTo>
                      <a:pt x="206" y="0"/>
                    </a:moveTo>
                    <a:cubicBezTo>
                      <a:pt x="91" y="0"/>
                      <a:pt x="0" y="91"/>
                      <a:pt x="0" y="205"/>
                    </a:cubicBezTo>
                    <a:lnTo>
                      <a:pt x="0" y="1415"/>
                    </a:lnTo>
                    <a:cubicBezTo>
                      <a:pt x="0" y="1529"/>
                      <a:pt x="91" y="1643"/>
                      <a:pt x="206" y="1643"/>
                    </a:cubicBezTo>
                    <a:lnTo>
                      <a:pt x="7943" y="1643"/>
                    </a:lnTo>
                    <a:cubicBezTo>
                      <a:pt x="8057" y="1643"/>
                      <a:pt x="8149" y="1529"/>
                      <a:pt x="8149" y="1415"/>
                    </a:cubicBezTo>
                    <a:lnTo>
                      <a:pt x="8149" y="205"/>
                    </a:lnTo>
                    <a:cubicBezTo>
                      <a:pt x="8149" y="91"/>
                      <a:pt x="8057" y="0"/>
                      <a:pt x="7943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7" name="Google Shape;557;p33"/>
              <p:cNvSpPr/>
              <p:nvPr/>
            </p:nvSpPr>
            <p:spPr>
              <a:xfrm>
                <a:off x="1700231" y="2607247"/>
                <a:ext cx="196060" cy="24089"/>
              </a:xfrm>
              <a:custGeom>
                <a:avLst/>
                <a:gdLst/>
                <a:ahLst/>
                <a:cxnLst/>
                <a:rect l="l" t="t" r="r" b="b"/>
                <a:pathLst>
                  <a:path w="6324" h="777" extrusionOk="0">
                    <a:moveTo>
                      <a:pt x="1" y="0"/>
                    </a:moveTo>
                    <a:lnTo>
                      <a:pt x="1" y="777"/>
                    </a:lnTo>
                    <a:lnTo>
                      <a:pt x="6323" y="777"/>
                    </a:lnTo>
                    <a:lnTo>
                      <a:pt x="6323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8" name="Google Shape;558;p33"/>
              <p:cNvSpPr/>
              <p:nvPr/>
            </p:nvSpPr>
            <p:spPr>
              <a:xfrm>
                <a:off x="1693163" y="2600891"/>
                <a:ext cx="210197" cy="36800"/>
              </a:xfrm>
              <a:custGeom>
                <a:avLst/>
                <a:gdLst/>
                <a:ahLst/>
                <a:cxnLst/>
                <a:rect l="l" t="t" r="r" b="b"/>
                <a:pathLst>
                  <a:path w="6780" h="1187" extrusionOk="0">
                    <a:moveTo>
                      <a:pt x="6346" y="411"/>
                    </a:moveTo>
                    <a:lnTo>
                      <a:pt x="6346" y="753"/>
                    </a:lnTo>
                    <a:lnTo>
                      <a:pt x="434" y="753"/>
                    </a:lnTo>
                    <a:lnTo>
                      <a:pt x="434" y="411"/>
                    </a:lnTo>
                    <a:close/>
                    <a:moveTo>
                      <a:pt x="229" y="0"/>
                    </a:moveTo>
                    <a:cubicBezTo>
                      <a:pt x="92" y="0"/>
                      <a:pt x="0" y="91"/>
                      <a:pt x="0" y="205"/>
                    </a:cubicBezTo>
                    <a:lnTo>
                      <a:pt x="0" y="982"/>
                    </a:lnTo>
                    <a:cubicBezTo>
                      <a:pt x="0" y="1096"/>
                      <a:pt x="92" y="1187"/>
                      <a:pt x="229" y="1187"/>
                    </a:cubicBezTo>
                    <a:lnTo>
                      <a:pt x="6551" y="1187"/>
                    </a:lnTo>
                    <a:cubicBezTo>
                      <a:pt x="6665" y="1187"/>
                      <a:pt x="6780" y="1096"/>
                      <a:pt x="6780" y="982"/>
                    </a:cubicBezTo>
                    <a:lnTo>
                      <a:pt x="6780" y="205"/>
                    </a:lnTo>
                    <a:cubicBezTo>
                      <a:pt x="6780" y="91"/>
                      <a:pt x="6665" y="0"/>
                      <a:pt x="655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59" name="Google Shape;559;p33"/>
              <p:cNvSpPr/>
              <p:nvPr/>
            </p:nvSpPr>
            <p:spPr>
              <a:xfrm>
                <a:off x="1720754" y="2631304"/>
                <a:ext cx="155013" cy="65849"/>
              </a:xfrm>
              <a:custGeom>
                <a:avLst/>
                <a:gdLst/>
                <a:ahLst/>
                <a:cxnLst/>
                <a:rect l="l" t="t" r="r" b="b"/>
                <a:pathLst>
                  <a:path w="5000" h="2124" extrusionOk="0">
                    <a:moveTo>
                      <a:pt x="1" y="1"/>
                    </a:moveTo>
                    <a:lnTo>
                      <a:pt x="1" y="2123"/>
                    </a:lnTo>
                    <a:lnTo>
                      <a:pt x="4999" y="2123"/>
                    </a:lnTo>
                    <a:lnTo>
                      <a:pt x="4999" y="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0" name="Google Shape;560;p33"/>
              <p:cNvSpPr/>
              <p:nvPr/>
            </p:nvSpPr>
            <p:spPr>
              <a:xfrm>
                <a:off x="1714399" y="2624236"/>
                <a:ext cx="167724" cy="79273"/>
              </a:xfrm>
              <a:custGeom>
                <a:avLst/>
                <a:gdLst/>
                <a:ahLst/>
                <a:cxnLst/>
                <a:rect l="l" t="t" r="r" b="b"/>
                <a:pathLst>
                  <a:path w="5410" h="2557" extrusionOk="0">
                    <a:moveTo>
                      <a:pt x="4976" y="434"/>
                    </a:moveTo>
                    <a:lnTo>
                      <a:pt x="4976" y="2146"/>
                    </a:lnTo>
                    <a:lnTo>
                      <a:pt x="411" y="2146"/>
                    </a:lnTo>
                    <a:lnTo>
                      <a:pt x="411" y="434"/>
                    </a:lnTo>
                    <a:close/>
                    <a:moveTo>
                      <a:pt x="206" y="0"/>
                    </a:moveTo>
                    <a:cubicBezTo>
                      <a:pt x="92" y="0"/>
                      <a:pt x="0" y="92"/>
                      <a:pt x="0" y="229"/>
                    </a:cubicBezTo>
                    <a:lnTo>
                      <a:pt x="0" y="2351"/>
                    </a:lnTo>
                    <a:cubicBezTo>
                      <a:pt x="0" y="2465"/>
                      <a:pt x="92" y="2557"/>
                      <a:pt x="206" y="2557"/>
                    </a:cubicBezTo>
                    <a:lnTo>
                      <a:pt x="5204" y="2557"/>
                    </a:lnTo>
                    <a:cubicBezTo>
                      <a:pt x="5319" y="2557"/>
                      <a:pt x="5410" y="2465"/>
                      <a:pt x="5410" y="2351"/>
                    </a:cubicBezTo>
                    <a:lnTo>
                      <a:pt x="5410" y="229"/>
                    </a:lnTo>
                    <a:cubicBezTo>
                      <a:pt x="5410" y="92"/>
                      <a:pt x="5319" y="0"/>
                      <a:pt x="5204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1" name="Google Shape;561;p33"/>
              <p:cNvSpPr/>
              <p:nvPr/>
            </p:nvSpPr>
            <p:spPr>
              <a:xfrm>
                <a:off x="1700231" y="2697122"/>
                <a:ext cx="196060" cy="31871"/>
              </a:xfrm>
              <a:custGeom>
                <a:avLst/>
                <a:gdLst/>
                <a:ahLst/>
                <a:cxnLst/>
                <a:rect l="l" t="t" r="r" b="b"/>
                <a:pathLst>
                  <a:path w="6324" h="1028" extrusionOk="0">
                    <a:moveTo>
                      <a:pt x="1" y="0"/>
                    </a:moveTo>
                    <a:lnTo>
                      <a:pt x="1" y="1027"/>
                    </a:lnTo>
                    <a:lnTo>
                      <a:pt x="6323" y="1027"/>
                    </a:lnTo>
                    <a:lnTo>
                      <a:pt x="6323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2" name="Google Shape;562;p33"/>
              <p:cNvSpPr/>
              <p:nvPr/>
            </p:nvSpPr>
            <p:spPr>
              <a:xfrm>
                <a:off x="1693163" y="2690735"/>
                <a:ext cx="210197" cy="45326"/>
              </a:xfrm>
              <a:custGeom>
                <a:avLst/>
                <a:gdLst/>
                <a:ahLst/>
                <a:cxnLst/>
                <a:rect l="l" t="t" r="r" b="b"/>
                <a:pathLst>
                  <a:path w="6780" h="1462" extrusionOk="0">
                    <a:moveTo>
                      <a:pt x="6346" y="412"/>
                    </a:moveTo>
                    <a:lnTo>
                      <a:pt x="6346" y="1028"/>
                    </a:lnTo>
                    <a:lnTo>
                      <a:pt x="434" y="1028"/>
                    </a:lnTo>
                    <a:lnTo>
                      <a:pt x="434" y="412"/>
                    </a:lnTo>
                    <a:close/>
                    <a:moveTo>
                      <a:pt x="229" y="1"/>
                    </a:moveTo>
                    <a:cubicBezTo>
                      <a:pt x="92" y="1"/>
                      <a:pt x="0" y="92"/>
                      <a:pt x="0" y="206"/>
                    </a:cubicBezTo>
                    <a:lnTo>
                      <a:pt x="0" y="1233"/>
                    </a:lnTo>
                    <a:cubicBezTo>
                      <a:pt x="0" y="1370"/>
                      <a:pt x="92" y="1462"/>
                      <a:pt x="229" y="1462"/>
                    </a:cubicBezTo>
                    <a:lnTo>
                      <a:pt x="6551" y="1462"/>
                    </a:lnTo>
                    <a:cubicBezTo>
                      <a:pt x="6665" y="1462"/>
                      <a:pt x="6780" y="1370"/>
                      <a:pt x="6780" y="1233"/>
                    </a:cubicBezTo>
                    <a:lnTo>
                      <a:pt x="6780" y="206"/>
                    </a:lnTo>
                    <a:cubicBezTo>
                      <a:pt x="6780" y="92"/>
                      <a:pt x="6665" y="1"/>
                      <a:pt x="6551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3" name="Google Shape;563;p33"/>
              <p:cNvSpPr/>
              <p:nvPr/>
            </p:nvSpPr>
            <p:spPr>
              <a:xfrm>
                <a:off x="1727823" y="2728961"/>
                <a:ext cx="142270" cy="167041"/>
              </a:xfrm>
              <a:custGeom>
                <a:avLst/>
                <a:gdLst/>
                <a:ahLst/>
                <a:cxnLst/>
                <a:rect l="l" t="t" r="r" b="b"/>
                <a:pathLst>
                  <a:path w="4589" h="5388" extrusionOk="0">
                    <a:moveTo>
                      <a:pt x="1" y="0"/>
                    </a:moveTo>
                    <a:lnTo>
                      <a:pt x="1" y="5387"/>
                    </a:lnTo>
                    <a:lnTo>
                      <a:pt x="4589" y="5387"/>
                    </a:lnTo>
                    <a:lnTo>
                      <a:pt x="4589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4" name="Google Shape;564;p33"/>
              <p:cNvSpPr/>
              <p:nvPr/>
            </p:nvSpPr>
            <p:spPr>
              <a:xfrm>
                <a:off x="1720754" y="2722574"/>
                <a:ext cx="155726" cy="179783"/>
              </a:xfrm>
              <a:custGeom>
                <a:avLst/>
                <a:gdLst/>
                <a:ahLst/>
                <a:cxnLst/>
                <a:rect l="l" t="t" r="r" b="b"/>
                <a:pathLst>
                  <a:path w="5023" h="5799" extrusionOk="0">
                    <a:moveTo>
                      <a:pt x="4611" y="435"/>
                    </a:moveTo>
                    <a:lnTo>
                      <a:pt x="4611" y="5388"/>
                    </a:lnTo>
                    <a:lnTo>
                      <a:pt x="434" y="5388"/>
                    </a:lnTo>
                    <a:lnTo>
                      <a:pt x="434" y="435"/>
                    </a:lnTo>
                    <a:close/>
                    <a:moveTo>
                      <a:pt x="229" y="1"/>
                    </a:moveTo>
                    <a:cubicBezTo>
                      <a:pt x="92" y="1"/>
                      <a:pt x="1" y="92"/>
                      <a:pt x="1" y="206"/>
                    </a:cubicBezTo>
                    <a:lnTo>
                      <a:pt x="1" y="5593"/>
                    </a:lnTo>
                    <a:cubicBezTo>
                      <a:pt x="1" y="5707"/>
                      <a:pt x="92" y="5799"/>
                      <a:pt x="229" y="5799"/>
                    </a:cubicBezTo>
                    <a:lnTo>
                      <a:pt x="4817" y="5799"/>
                    </a:lnTo>
                    <a:cubicBezTo>
                      <a:pt x="4931" y="5799"/>
                      <a:pt x="5022" y="5707"/>
                      <a:pt x="5022" y="5593"/>
                    </a:cubicBezTo>
                    <a:lnTo>
                      <a:pt x="5022" y="206"/>
                    </a:lnTo>
                    <a:cubicBezTo>
                      <a:pt x="5022" y="92"/>
                      <a:pt x="4931" y="1"/>
                      <a:pt x="4817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5" name="Google Shape;565;p33"/>
              <p:cNvSpPr/>
              <p:nvPr/>
            </p:nvSpPr>
            <p:spPr>
              <a:xfrm>
                <a:off x="1521908" y="2271122"/>
                <a:ext cx="152191" cy="392771"/>
              </a:xfrm>
              <a:custGeom>
                <a:avLst/>
                <a:gdLst/>
                <a:ahLst/>
                <a:cxnLst/>
                <a:rect l="l" t="t" r="r" b="b"/>
                <a:pathLst>
                  <a:path w="4909" h="12669" extrusionOk="0">
                    <a:moveTo>
                      <a:pt x="4908" y="0"/>
                    </a:moveTo>
                    <a:lnTo>
                      <a:pt x="1" y="1256"/>
                    </a:lnTo>
                    <a:lnTo>
                      <a:pt x="1" y="12668"/>
                    </a:lnTo>
                    <a:lnTo>
                      <a:pt x="4908" y="12668"/>
                    </a:lnTo>
                    <a:lnTo>
                      <a:pt x="4908" y="10842"/>
                    </a:lnTo>
                    <a:lnTo>
                      <a:pt x="4908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6" name="Google Shape;566;p33"/>
              <p:cNvSpPr/>
              <p:nvPr/>
            </p:nvSpPr>
            <p:spPr>
              <a:xfrm>
                <a:off x="1514840" y="2264767"/>
                <a:ext cx="165615" cy="406195"/>
              </a:xfrm>
              <a:custGeom>
                <a:avLst/>
                <a:gdLst/>
                <a:ahLst/>
                <a:cxnLst/>
                <a:rect l="l" t="t" r="r" b="b"/>
                <a:pathLst>
                  <a:path w="5342" h="13102" extrusionOk="0">
                    <a:moveTo>
                      <a:pt x="5136" y="0"/>
                    </a:moveTo>
                    <a:cubicBezTo>
                      <a:pt x="5022" y="0"/>
                      <a:pt x="4931" y="91"/>
                      <a:pt x="4931" y="205"/>
                    </a:cubicBezTo>
                    <a:lnTo>
                      <a:pt x="4931" y="12668"/>
                    </a:lnTo>
                    <a:lnTo>
                      <a:pt x="434" y="12668"/>
                    </a:lnTo>
                    <a:lnTo>
                      <a:pt x="434" y="1461"/>
                    </a:lnTo>
                    <a:cubicBezTo>
                      <a:pt x="434" y="1347"/>
                      <a:pt x="343" y="1255"/>
                      <a:pt x="229" y="1255"/>
                    </a:cubicBezTo>
                    <a:cubicBezTo>
                      <a:pt x="92" y="1255"/>
                      <a:pt x="0" y="1347"/>
                      <a:pt x="0" y="1461"/>
                    </a:cubicBezTo>
                    <a:lnTo>
                      <a:pt x="0" y="12873"/>
                    </a:lnTo>
                    <a:cubicBezTo>
                      <a:pt x="0" y="13010"/>
                      <a:pt x="92" y="13102"/>
                      <a:pt x="229" y="13102"/>
                    </a:cubicBezTo>
                    <a:lnTo>
                      <a:pt x="5136" y="13102"/>
                    </a:lnTo>
                    <a:cubicBezTo>
                      <a:pt x="5250" y="13102"/>
                      <a:pt x="5342" y="13010"/>
                      <a:pt x="5342" y="12873"/>
                    </a:cubicBezTo>
                    <a:lnTo>
                      <a:pt x="5342" y="205"/>
                    </a:lnTo>
                    <a:cubicBezTo>
                      <a:pt x="5342" y="91"/>
                      <a:pt x="5250" y="0"/>
                      <a:pt x="513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7" name="Google Shape;567;p33"/>
              <p:cNvSpPr/>
              <p:nvPr/>
            </p:nvSpPr>
            <p:spPr>
              <a:xfrm>
                <a:off x="1147591" y="3678584"/>
                <a:ext cx="1426" cy="2883"/>
              </a:xfrm>
              <a:custGeom>
                <a:avLst/>
                <a:gdLst/>
                <a:ahLst/>
                <a:cxnLst/>
                <a:rect l="l" t="t" r="r" b="b"/>
                <a:pathLst>
                  <a:path w="46" h="93" extrusionOk="0">
                    <a:moveTo>
                      <a:pt x="0" y="1"/>
                    </a:moveTo>
                    <a:cubicBezTo>
                      <a:pt x="0" y="24"/>
                      <a:pt x="23" y="69"/>
                      <a:pt x="46" y="92"/>
                    </a:cubicBezTo>
                    <a:lnTo>
                      <a:pt x="0" y="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8" name="Google Shape;568;p33"/>
              <p:cNvSpPr/>
              <p:nvPr/>
            </p:nvSpPr>
            <p:spPr>
              <a:xfrm>
                <a:off x="1139810" y="3672229"/>
                <a:ext cx="16989" cy="15594"/>
              </a:xfrm>
              <a:custGeom>
                <a:avLst/>
                <a:gdLst/>
                <a:ahLst/>
                <a:cxnLst/>
                <a:rect l="l" t="t" r="r" b="b"/>
                <a:pathLst>
                  <a:path w="548" h="503" extrusionOk="0">
                    <a:moveTo>
                      <a:pt x="238" y="0"/>
                    </a:moveTo>
                    <a:cubicBezTo>
                      <a:pt x="203" y="0"/>
                      <a:pt x="167" y="8"/>
                      <a:pt x="137" y="23"/>
                    </a:cubicBezTo>
                    <a:cubicBezTo>
                      <a:pt x="23" y="92"/>
                      <a:pt x="0" y="229"/>
                      <a:pt x="69" y="320"/>
                    </a:cubicBezTo>
                    <a:cubicBezTo>
                      <a:pt x="69" y="343"/>
                      <a:pt x="91" y="366"/>
                      <a:pt x="114" y="389"/>
                    </a:cubicBezTo>
                    <a:lnTo>
                      <a:pt x="137" y="411"/>
                    </a:lnTo>
                    <a:cubicBezTo>
                      <a:pt x="160" y="480"/>
                      <a:pt x="228" y="503"/>
                      <a:pt x="297" y="503"/>
                    </a:cubicBezTo>
                    <a:cubicBezTo>
                      <a:pt x="342" y="503"/>
                      <a:pt x="388" y="480"/>
                      <a:pt x="411" y="457"/>
                    </a:cubicBezTo>
                    <a:cubicBezTo>
                      <a:pt x="525" y="389"/>
                      <a:pt x="548" y="274"/>
                      <a:pt x="479" y="160"/>
                    </a:cubicBezTo>
                    <a:lnTo>
                      <a:pt x="457" y="137"/>
                    </a:lnTo>
                    <a:cubicBezTo>
                      <a:pt x="434" y="137"/>
                      <a:pt x="434" y="115"/>
                      <a:pt x="411" y="92"/>
                    </a:cubicBezTo>
                    <a:cubicBezTo>
                      <a:pt x="380" y="31"/>
                      <a:pt x="309" y="0"/>
                      <a:pt x="238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69" name="Google Shape;569;p33"/>
              <p:cNvSpPr/>
              <p:nvPr/>
            </p:nvSpPr>
            <p:spPr>
              <a:xfrm>
                <a:off x="1430639" y="2116856"/>
                <a:ext cx="744" cy="31"/>
              </a:xfrm>
              <a:custGeom>
                <a:avLst/>
                <a:gdLst/>
                <a:ahLst/>
                <a:cxnLst/>
                <a:rect l="l" t="t" r="r" b="b"/>
                <a:pathLst>
                  <a:path w="24" h="1" extrusionOk="0">
                    <a:moveTo>
                      <a:pt x="23" y="1"/>
                    </a:moveTo>
                    <a:lnTo>
                      <a:pt x="0" y="1"/>
                    </a:lnTo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0" name="Google Shape;570;p33"/>
              <p:cNvSpPr/>
              <p:nvPr/>
            </p:nvSpPr>
            <p:spPr>
              <a:xfrm>
                <a:off x="1423570" y="2110315"/>
                <a:ext cx="14881" cy="12928"/>
              </a:xfrm>
              <a:custGeom>
                <a:avLst/>
                <a:gdLst/>
                <a:ahLst/>
                <a:cxnLst/>
                <a:rect l="l" t="t" r="r" b="b"/>
                <a:pathLst>
                  <a:path w="480" h="417" extrusionOk="0">
                    <a:moveTo>
                      <a:pt x="231" y="0"/>
                    </a:moveTo>
                    <a:cubicBezTo>
                      <a:pt x="177" y="0"/>
                      <a:pt x="126" y="18"/>
                      <a:pt x="91" y="52"/>
                    </a:cubicBezTo>
                    <a:cubicBezTo>
                      <a:pt x="0" y="143"/>
                      <a:pt x="0" y="280"/>
                      <a:pt x="91" y="348"/>
                    </a:cubicBezTo>
                    <a:cubicBezTo>
                      <a:pt x="137" y="394"/>
                      <a:pt x="183" y="417"/>
                      <a:pt x="228" y="417"/>
                    </a:cubicBezTo>
                    <a:cubicBezTo>
                      <a:pt x="297" y="417"/>
                      <a:pt x="342" y="394"/>
                      <a:pt x="388" y="348"/>
                    </a:cubicBezTo>
                    <a:cubicBezTo>
                      <a:pt x="479" y="280"/>
                      <a:pt x="479" y="143"/>
                      <a:pt x="388" y="52"/>
                    </a:cubicBezTo>
                    <a:cubicBezTo>
                      <a:pt x="342" y="18"/>
                      <a:pt x="285" y="0"/>
                      <a:pt x="23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1" name="Google Shape;571;p33"/>
              <p:cNvSpPr/>
              <p:nvPr/>
            </p:nvSpPr>
            <p:spPr>
              <a:xfrm>
                <a:off x="1335804" y="2479859"/>
                <a:ext cx="150765" cy="151478"/>
              </a:xfrm>
              <a:custGeom>
                <a:avLst/>
                <a:gdLst/>
                <a:ahLst/>
                <a:cxnLst/>
                <a:rect l="l" t="t" r="r" b="b"/>
                <a:pathLst>
                  <a:path w="4863" h="4886" extrusionOk="0">
                    <a:moveTo>
                      <a:pt x="2443" y="1"/>
                    </a:moveTo>
                    <a:cubicBezTo>
                      <a:pt x="1096" y="1"/>
                      <a:pt x="1" y="1097"/>
                      <a:pt x="1" y="2443"/>
                    </a:cubicBezTo>
                    <a:cubicBezTo>
                      <a:pt x="1" y="3790"/>
                      <a:pt x="1096" y="4886"/>
                      <a:pt x="2443" y="4886"/>
                    </a:cubicBezTo>
                    <a:cubicBezTo>
                      <a:pt x="3790" y="4886"/>
                      <a:pt x="4862" y="3790"/>
                      <a:pt x="4862" y="2443"/>
                    </a:cubicBezTo>
                    <a:cubicBezTo>
                      <a:pt x="4862" y="1097"/>
                      <a:pt x="3790" y="1"/>
                      <a:pt x="2443" y="1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2" name="Google Shape;572;p33"/>
              <p:cNvSpPr/>
              <p:nvPr/>
            </p:nvSpPr>
            <p:spPr>
              <a:xfrm>
                <a:off x="1328735" y="2473504"/>
                <a:ext cx="164902" cy="164189"/>
              </a:xfrm>
              <a:custGeom>
                <a:avLst/>
                <a:gdLst/>
                <a:ahLst/>
                <a:cxnLst/>
                <a:rect l="l" t="t" r="r" b="b"/>
                <a:pathLst>
                  <a:path w="5319" h="5296" extrusionOk="0">
                    <a:moveTo>
                      <a:pt x="2671" y="411"/>
                    </a:moveTo>
                    <a:cubicBezTo>
                      <a:pt x="3881" y="411"/>
                      <a:pt x="4885" y="1416"/>
                      <a:pt x="4885" y="2648"/>
                    </a:cubicBezTo>
                    <a:cubicBezTo>
                      <a:pt x="4885" y="3881"/>
                      <a:pt x="3881" y="4862"/>
                      <a:pt x="2671" y="4862"/>
                    </a:cubicBezTo>
                    <a:cubicBezTo>
                      <a:pt x="1438" y="4862"/>
                      <a:pt x="434" y="3881"/>
                      <a:pt x="434" y="2648"/>
                    </a:cubicBezTo>
                    <a:cubicBezTo>
                      <a:pt x="434" y="1416"/>
                      <a:pt x="1438" y="411"/>
                      <a:pt x="2671" y="411"/>
                    </a:cubicBezTo>
                    <a:close/>
                    <a:moveTo>
                      <a:pt x="2671" y="0"/>
                    </a:moveTo>
                    <a:cubicBezTo>
                      <a:pt x="1210" y="0"/>
                      <a:pt x="0" y="1187"/>
                      <a:pt x="0" y="2648"/>
                    </a:cubicBezTo>
                    <a:cubicBezTo>
                      <a:pt x="0" y="4109"/>
                      <a:pt x="1210" y="5296"/>
                      <a:pt x="2671" y="5296"/>
                    </a:cubicBezTo>
                    <a:cubicBezTo>
                      <a:pt x="4132" y="5296"/>
                      <a:pt x="5319" y="4109"/>
                      <a:pt x="5319" y="2648"/>
                    </a:cubicBezTo>
                    <a:cubicBezTo>
                      <a:pt x="5319" y="1187"/>
                      <a:pt x="4132" y="0"/>
                      <a:pt x="267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3" name="Google Shape;573;p33"/>
              <p:cNvSpPr/>
              <p:nvPr/>
            </p:nvSpPr>
            <p:spPr>
              <a:xfrm>
                <a:off x="1380385" y="2524440"/>
                <a:ext cx="63710" cy="63741"/>
              </a:xfrm>
              <a:custGeom>
                <a:avLst/>
                <a:gdLst/>
                <a:ahLst/>
                <a:cxnLst/>
                <a:rect l="l" t="t" r="r" b="b"/>
                <a:pathLst>
                  <a:path w="2055" h="2056" extrusionOk="0">
                    <a:moveTo>
                      <a:pt x="1028" y="1"/>
                    </a:moveTo>
                    <a:cubicBezTo>
                      <a:pt x="457" y="1"/>
                      <a:pt x="1" y="457"/>
                      <a:pt x="1" y="1028"/>
                    </a:cubicBezTo>
                    <a:cubicBezTo>
                      <a:pt x="1" y="1599"/>
                      <a:pt x="457" y="2055"/>
                      <a:pt x="1028" y="2055"/>
                    </a:cubicBezTo>
                    <a:cubicBezTo>
                      <a:pt x="1598" y="2055"/>
                      <a:pt x="2055" y="1599"/>
                      <a:pt x="2055" y="1028"/>
                    </a:cubicBezTo>
                    <a:cubicBezTo>
                      <a:pt x="2055" y="457"/>
                      <a:pt x="1598" y="1"/>
                      <a:pt x="1028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4" name="Google Shape;574;p33"/>
              <p:cNvSpPr/>
              <p:nvPr/>
            </p:nvSpPr>
            <p:spPr>
              <a:xfrm>
                <a:off x="1100158" y="3309226"/>
                <a:ext cx="389236" cy="625568"/>
              </a:xfrm>
              <a:custGeom>
                <a:avLst/>
                <a:gdLst/>
                <a:ahLst/>
                <a:cxnLst/>
                <a:rect l="l" t="t" r="r" b="b"/>
                <a:pathLst>
                  <a:path w="12555" h="20178" extrusionOk="0">
                    <a:moveTo>
                      <a:pt x="6940" y="0"/>
                    </a:moveTo>
                    <a:cubicBezTo>
                      <a:pt x="3311" y="0"/>
                      <a:pt x="2877" y="4520"/>
                      <a:pt x="2877" y="4520"/>
                    </a:cubicBezTo>
                    <a:lnTo>
                      <a:pt x="1530" y="11915"/>
                    </a:lnTo>
                    <a:lnTo>
                      <a:pt x="1" y="20178"/>
                    </a:lnTo>
                    <a:lnTo>
                      <a:pt x="12555" y="20178"/>
                    </a:lnTo>
                    <a:lnTo>
                      <a:pt x="12235" y="17051"/>
                    </a:lnTo>
                    <a:lnTo>
                      <a:pt x="10934" y="3766"/>
                    </a:lnTo>
                    <a:cubicBezTo>
                      <a:pt x="10934" y="3766"/>
                      <a:pt x="10752" y="1758"/>
                      <a:pt x="9222" y="662"/>
                    </a:cubicBezTo>
                    <a:cubicBezTo>
                      <a:pt x="8652" y="274"/>
                      <a:pt x="7921" y="0"/>
                      <a:pt x="694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5" name="Google Shape;575;p33"/>
              <p:cNvSpPr/>
              <p:nvPr/>
            </p:nvSpPr>
            <p:spPr>
              <a:xfrm>
                <a:off x="1093803" y="3302127"/>
                <a:ext cx="401978" cy="639055"/>
              </a:xfrm>
              <a:custGeom>
                <a:avLst/>
                <a:gdLst/>
                <a:ahLst/>
                <a:cxnLst/>
                <a:rect l="l" t="t" r="r" b="b"/>
                <a:pathLst>
                  <a:path w="12966" h="20613" extrusionOk="0">
                    <a:moveTo>
                      <a:pt x="7145" y="435"/>
                    </a:moveTo>
                    <a:cubicBezTo>
                      <a:pt x="7989" y="435"/>
                      <a:pt x="8720" y="640"/>
                      <a:pt x="9313" y="1074"/>
                    </a:cubicBezTo>
                    <a:cubicBezTo>
                      <a:pt x="10728" y="2078"/>
                      <a:pt x="10934" y="3995"/>
                      <a:pt x="10934" y="4018"/>
                    </a:cubicBezTo>
                    <a:lnTo>
                      <a:pt x="12509" y="20201"/>
                    </a:lnTo>
                    <a:lnTo>
                      <a:pt x="480" y="20201"/>
                    </a:lnTo>
                    <a:lnTo>
                      <a:pt x="3287" y="4771"/>
                    </a:lnTo>
                    <a:cubicBezTo>
                      <a:pt x="3310" y="4612"/>
                      <a:pt x="3744" y="435"/>
                      <a:pt x="7145" y="435"/>
                    </a:cubicBezTo>
                    <a:close/>
                    <a:moveTo>
                      <a:pt x="7145" y="1"/>
                    </a:moveTo>
                    <a:cubicBezTo>
                      <a:pt x="3356" y="1"/>
                      <a:pt x="2876" y="4703"/>
                      <a:pt x="2876" y="4726"/>
                    </a:cubicBezTo>
                    <a:lnTo>
                      <a:pt x="0" y="20361"/>
                    </a:lnTo>
                    <a:cubicBezTo>
                      <a:pt x="0" y="20429"/>
                      <a:pt x="0" y="20498"/>
                      <a:pt x="46" y="20544"/>
                    </a:cubicBezTo>
                    <a:cubicBezTo>
                      <a:pt x="92" y="20589"/>
                      <a:pt x="160" y="20612"/>
                      <a:pt x="206" y="20612"/>
                    </a:cubicBezTo>
                    <a:lnTo>
                      <a:pt x="12760" y="20612"/>
                    </a:lnTo>
                    <a:cubicBezTo>
                      <a:pt x="12805" y="20612"/>
                      <a:pt x="12874" y="20589"/>
                      <a:pt x="12897" y="20544"/>
                    </a:cubicBezTo>
                    <a:cubicBezTo>
                      <a:pt x="12942" y="20498"/>
                      <a:pt x="12965" y="20452"/>
                      <a:pt x="12965" y="20384"/>
                    </a:cubicBezTo>
                    <a:lnTo>
                      <a:pt x="11367" y="3972"/>
                    </a:lnTo>
                    <a:cubicBezTo>
                      <a:pt x="11345" y="3881"/>
                      <a:pt x="11139" y="1850"/>
                      <a:pt x="9541" y="731"/>
                    </a:cubicBezTo>
                    <a:cubicBezTo>
                      <a:pt x="8879" y="252"/>
                      <a:pt x="8081" y="1"/>
                      <a:pt x="7145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6" name="Google Shape;576;p33"/>
              <p:cNvSpPr/>
              <p:nvPr/>
            </p:nvSpPr>
            <p:spPr>
              <a:xfrm>
                <a:off x="1386058" y="3195294"/>
                <a:ext cx="898731" cy="134489"/>
              </a:xfrm>
              <a:custGeom>
                <a:avLst/>
                <a:gdLst/>
                <a:ahLst/>
                <a:cxnLst/>
                <a:rect l="l" t="t" r="r" b="b"/>
                <a:pathLst>
                  <a:path w="28989" h="4338" extrusionOk="0">
                    <a:moveTo>
                      <a:pt x="0" y="0"/>
                    </a:moveTo>
                    <a:lnTo>
                      <a:pt x="0" y="4337"/>
                    </a:lnTo>
                    <a:lnTo>
                      <a:pt x="28988" y="4337"/>
                    </a:lnTo>
                    <a:lnTo>
                      <a:pt x="28988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7" name="Google Shape;577;p33"/>
              <p:cNvSpPr/>
              <p:nvPr/>
            </p:nvSpPr>
            <p:spPr>
              <a:xfrm>
                <a:off x="1379672" y="3188907"/>
                <a:ext cx="912187" cy="147944"/>
              </a:xfrm>
              <a:custGeom>
                <a:avLst/>
                <a:gdLst/>
                <a:ahLst/>
                <a:cxnLst/>
                <a:rect l="l" t="t" r="r" b="b"/>
                <a:pathLst>
                  <a:path w="29423" h="4772" extrusionOk="0">
                    <a:moveTo>
                      <a:pt x="28989" y="412"/>
                    </a:moveTo>
                    <a:lnTo>
                      <a:pt x="28989" y="4338"/>
                    </a:lnTo>
                    <a:lnTo>
                      <a:pt x="412" y="4338"/>
                    </a:lnTo>
                    <a:lnTo>
                      <a:pt x="412" y="412"/>
                    </a:lnTo>
                    <a:close/>
                    <a:moveTo>
                      <a:pt x="206" y="1"/>
                    </a:moveTo>
                    <a:cubicBezTo>
                      <a:pt x="92" y="1"/>
                      <a:pt x="1" y="92"/>
                      <a:pt x="1" y="206"/>
                    </a:cubicBezTo>
                    <a:lnTo>
                      <a:pt x="1" y="4543"/>
                    </a:lnTo>
                    <a:cubicBezTo>
                      <a:pt x="1" y="4657"/>
                      <a:pt x="92" y="4771"/>
                      <a:pt x="206" y="4771"/>
                    </a:cubicBezTo>
                    <a:lnTo>
                      <a:pt x="29194" y="4771"/>
                    </a:lnTo>
                    <a:cubicBezTo>
                      <a:pt x="29331" y="4771"/>
                      <a:pt x="29423" y="4657"/>
                      <a:pt x="29423" y="4543"/>
                    </a:cubicBezTo>
                    <a:lnTo>
                      <a:pt x="29423" y="206"/>
                    </a:lnTo>
                    <a:cubicBezTo>
                      <a:pt x="29423" y="92"/>
                      <a:pt x="29331" y="1"/>
                      <a:pt x="29194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8" name="Google Shape;578;p33"/>
              <p:cNvSpPr/>
              <p:nvPr/>
            </p:nvSpPr>
            <p:spPr>
              <a:xfrm>
                <a:off x="1513414" y="3080648"/>
                <a:ext cx="653905" cy="57913"/>
              </a:xfrm>
              <a:custGeom>
                <a:avLst/>
                <a:gdLst/>
                <a:ahLst/>
                <a:cxnLst/>
                <a:rect l="l" t="t" r="r" b="b"/>
                <a:pathLst>
                  <a:path w="21092" h="1868" extrusionOk="0">
                    <a:moveTo>
                      <a:pt x="1" y="1"/>
                    </a:moveTo>
                    <a:cubicBezTo>
                      <a:pt x="4147" y="1401"/>
                      <a:pt x="7873" y="1867"/>
                      <a:pt x="10998" y="1867"/>
                    </a:cubicBezTo>
                    <a:cubicBezTo>
                      <a:pt x="17247" y="1867"/>
                      <a:pt x="21091" y="1"/>
                      <a:pt x="21091" y="1"/>
                    </a:cubicBezTo>
                    <a:close/>
                  </a:path>
                </a:pathLst>
              </a:cu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79" name="Google Shape;579;p33"/>
              <p:cNvSpPr/>
              <p:nvPr/>
            </p:nvSpPr>
            <p:spPr>
              <a:xfrm>
                <a:off x="1513414" y="3080648"/>
                <a:ext cx="653905" cy="114678"/>
              </a:xfrm>
              <a:custGeom>
                <a:avLst/>
                <a:gdLst/>
                <a:ahLst/>
                <a:cxnLst/>
                <a:rect l="l" t="t" r="r" b="b"/>
                <a:pathLst>
                  <a:path w="21092" h="3699" extrusionOk="0">
                    <a:moveTo>
                      <a:pt x="1" y="1"/>
                    </a:moveTo>
                    <a:lnTo>
                      <a:pt x="1" y="3698"/>
                    </a:lnTo>
                    <a:lnTo>
                      <a:pt x="21091" y="3698"/>
                    </a:lnTo>
                    <a:lnTo>
                      <a:pt x="21091" y="1"/>
                    </a:lnTo>
                    <a:cubicBezTo>
                      <a:pt x="21091" y="1"/>
                      <a:pt x="17247" y="1867"/>
                      <a:pt x="10998" y="1867"/>
                    </a:cubicBezTo>
                    <a:cubicBezTo>
                      <a:pt x="7873" y="1867"/>
                      <a:pt x="4147" y="1401"/>
                      <a:pt x="1" y="1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0" name="Google Shape;580;p33"/>
              <p:cNvSpPr/>
              <p:nvPr/>
            </p:nvSpPr>
            <p:spPr>
              <a:xfrm>
                <a:off x="1507058" y="3074510"/>
                <a:ext cx="667329" cy="127172"/>
              </a:xfrm>
              <a:custGeom>
                <a:avLst/>
                <a:gdLst/>
                <a:ahLst/>
                <a:cxnLst/>
                <a:rect l="l" t="t" r="r" b="b"/>
                <a:pathLst>
                  <a:path w="21525" h="4102" extrusionOk="0">
                    <a:moveTo>
                      <a:pt x="411" y="495"/>
                    </a:moveTo>
                    <a:cubicBezTo>
                      <a:pt x="4447" y="1824"/>
                      <a:pt x="8093" y="2270"/>
                      <a:pt x="11170" y="2270"/>
                    </a:cubicBezTo>
                    <a:cubicBezTo>
                      <a:pt x="16447" y="2270"/>
                      <a:pt x="20053" y="959"/>
                      <a:pt x="21091" y="541"/>
                    </a:cubicBezTo>
                    <a:lnTo>
                      <a:pt x="21091" y="3691"/>
                    </a:lnTo>
                    <a:lnTo>
                      <a:pt x="411" y="3691"/>
                    </a:lnTo>
                    <a:lnTo>
                      <a:pt x="411" y="495"/>
                    </a:lnTo>
                    <a:close/>
                    <a:moveTo>
                      <a:pt x="191" y="1"/>
                    </a:moveTo>
                    <a:cubicBezTo>
                      <a:pt x="153" y="1"/>
                      <a:pt x="118" y="12"/>
                      <a:pt x="92" y="39"/>
                    </a:cubicBezTo>
                    <a:cubicBezTo>
                      <a:pt x="23" y="84"/>
                      <a:pt x="0" y="130"/>
                      <a:pt x="0" y="199"/>
                    </a:cubicBezTo>
                    <a:lnTo>
                      <a:pt x="0" y="3896"/>
                    </a:lnTo>
                    <a:cubicBezTo>
                      <a:pt x="0" y="4010"/>
                      <a:pt x="92" y="4102"/>
                      <a:pt x="206" y="4102"/>
                    </a:cubicBezTo>
                    <a:lnTo>
                      <a:pt x="21296" y="4102"/>
                    </a:lnTo>
                    <a:cubicBezTo>
                      <a:pt x="21411" y="4102"/>
                      <a:pt x="21525" y="4010"/>
                      <a:pt x="21525" y="3896"/>
                    </a:cubicBezTo>
                    <a:lnTo>
                      <a:pt x="21525" y="199"/>
                    </a:lnTo>
                    <a:cubicBezTo>
                      <a:pt x="21525" y="130"/>
                      <a:pt x="21479" y="62"/>
                      <a:pt x="21411" y="39"/>
                    </a:cubicBezTo>
                    <a:cubicBezTo>
                      <a:pt x="21384" y="12"/>
                      <a:pt x="21341" y="1"/>
                      <a:pt x="21297" y="1"/>
                    </a:cubicBezTo>
                    <a:cubicBezTo>
                      <a:pt x="21266" y="1"/>
                      <a:pt x="21233" y="6"/>
                      <a:pt x="21205" y="16"/>
                    </a:cubicBezTo>
                    <a:cubicBezTo>
                      <a:pt x="21160" y="46"/>
                      <a:pt x="17321" y="1852"/>
                      <a:pt x="11165" y="1852"/>
                    </a:cubicBezTo>
                    <a:cubicBezTo>
                      <a:pt x="8061" y="1852"/>
                      <a:pt x="4367" y="1393"/>
                      <a:pt x="274" y="16"/>
                    </a:cubicBezTo>
                    <a:cubicBezTo>
                      <a:pt x="246" y="6"/>
                      <a:pt x="218" y="1"/>
                      <a:pt x="191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1" name="Google Shape;581;p33"/>
              <p:cNvSpPr/>
              <p:nvPr/>
            </p:nvSpPr>
            <p:spPr>
              <a:xfrm>
                <a:off x="1745525" y="2895969"/>
                <a:ext cx="107579" cy="147200"/>
              </a:xfrm>
              <a:custGeom>
                <a:avLst/>
                <a:gdLst/>
                <a:ahLst/>
                <a:cxnLst/>
                <a:rect l="l" t="t" r="r" b="b"/>
                <a:pathLst>
                  <a:path w="3470" h="4748" extrusionOk="0">
                    <a:moveTo>
                      <a:pt x="1" y="0"/>
                    </a:moveTo>
                    <a:lnTo>
                      <a:pt x="1" y="4748"/>
                    </a:lnTo>
                    <a:lnTo>
                      <a:pt x="3470" y="4748"/>
                    </a:lnTo>
                    <a:lnTo>
                      <a:pt x="3470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2" name="Google Shape;582;p33"/>
              <p:cNvSpPr/>
              <p:nvPr/>
            </p:nvSpPr>
            <p:spPr>
              <a:xfrm>
                <a:off x="1738456" y="2889582"/>
                <a:ext cx="121034" cy="159973"/>
              </a:xfrm>
              <a:custGeom>
                <a:avLst/>
                <a:gdLst/>
                <a:ahLst/>
                <a:cxnLst/>
                <a:rect l="l" t="t" r="r" b="b"/>
                <a:pathLst>
                  <a:path w="3904" h="5160" extrusionOk="0">
                    <a:moveTo>
                      <a:pt x="3470" y="412"/>
                    </a:moveTo>
                    <a:lnTo>
                      <a:pt x="3470" y="4726"/>
                    </a:lnTo>
                    <a:lnTo>
                      <a:pt x="434" y="4726"/>
                    </a:lnTo>
                    <a:lnTo>
                      <a:pt x="434" y="412"/>
                    </a:lnTo>
                    <a:close/>
                    <a:moveTo>
                      <a:pt x="229" y="1"/>
                    </a:moveTo>
                    <a:cubicBezTo>
                      <a:pt x="92" y="1"/>
                      <a:pt x="0" y="92"/>
                      <a:pt x="0" y="206"/>
                    </a:cubicBezTo>
                    <a:lnTo>
                      <a:pt x="0" y="4954"/>
                    </a:lnTo>
                    <a:cubicBezTo>
                      <a:pt x="0" y="5068"/>
                      <a:pt x="92" y="5159"/>
                      <a:pt x="229" y="5159"/>
                    </a:cubicBezTo>
                    <a:lnTo>
                      <a:pt x="3698" y="5159"/>
                    </a:lnTo>
                    <a:cubicBezTo>
                      <a:pt x="3812" y="5159"/>
                      <a:pt x="3903" y="5068"/>
                      <a:pt x="3903" y="4954"/>
                    </a:cubicBezTo>
                    <a:lnTo>
                      <a:pt x="3903" y="206"/>
                    </a:lnTo>
                    <a:cubicBezTo>
                      <a:pt x="3903" y="92"/>
                      <a:pt x="3812" y="1"/>
                      <a:pt x="3698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3" name="Google Shape;583;p33"/>
              <p:cNvSpPr/>
              <p:nvPr/>
            </p:nvSpPr>
            <p:spPr>
              <a:xfrm>
                <a:off x="860979" y="3934754"/>
                <a:ext cx="1344547" cy="136597"/>
              </a:xfrm>
              <a:custGeom>
                <a:avLst/>
                <a:gdLst/>
                <a:ahLst/>
                <a:cxnLst/>
                <a:rect l="l" t="t" r="r" b="b"/>
                <a:pathLst>
                  <a:path w="43369" h="4406" extrusionOk="0">
                    <a:moveTo>
                      <a:pt x="1" y="1"/>
                    </a:moveTo>
                    <a:lnTo>
                      <a:pt x="1" y="4406"/>
                    </a:lnTo>
                    <a:lnTo>
                      <a:pt x="43369" y="4406"/>
                    </a:lnTo>
                    <a:cubicBezTo>
                      <a:pt x="43369" y="1964"/>
                      <a:pt x="41406" y="1"/>
                      <a:pt x="38964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4" name="Google Shape;584;p33"/>
              <p:cNvSpPr/>
              <p:nvPr/>
            </p:nvSpPr>
            <p:spPr>
              <a:xfrm>
                <a:off x="1601180" y="3621975"/>
                <a:ext cx="455737" cy="94868"/>
              </a:xfrm>
              <a:custGeom>
                <a:avLst/>
                <a:gdLst/>
                <a:ahLst/>
                <a:cxnLst/>
                <a:rect l="l" t="t" r="r" b="b"/>
                <a:pathLst>
                  <a:path w="14700" h="3060" extrusionOk="0">
                    <a:moveTo>
                      <a:pt x="0" y="1"/>
                    </a:moveTo>
                    <a:lnTo>
                      <a:pt x="0" y="3059"/>
                    </a:lnTo>
                    <a:lnTo>
                      <a:pt x="14700" y="3059"/>
                    </a:lnTo>
                    <a:lnTo>
                      <a:pt x="14700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5" name="Google Shape;585;p33"/>
              <p:cNvSpPr/>
              <p:nvPr/>
            </p:nvSpPr>
            <p:spPr>
              <a:xfrm>
                <a:off x="1479467" y="3329749"/>
                <a:ext cx="33979" cy="508100"/>
              </a:xfrm>
              <a:custGeom>
                <a:avLst/>
                <a:gdLst/>
                <a:ahLst/>
                <a:cxnLst/>
                <a:rect l="l" t="t" r="r" b="b"/>
                <a:pathLst>
                  <a:path w="1096" h="16389" extrusionOk="0">
                    <a:moveTo>
                      <a:pt x="1096" y="0"/>
                    </a:moveTo>
                    <a:lnTo>
                      <a:pt x="0" y="16389"/>
                    </a:lnTo>
                    <a:lnTo>
                      <a:pt x="1096" y="16389"/>
                    </a:lnTo>
                    <a:lnTo>
                      <a:pt x="1096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6" name="Google Shape;586;p33"/>
              <p:cNvSpPr/>
              <p:nvPr/>
            </p:nvSpPr>
            <p:spPr>
              <a:xfrm>
                <a:off x="1473080" y="3323363"/>
                <a:ext cx="46752" cy="520842"/>
              </a:xfrm>
              <a:custGeom>
                <a:avLst/>
                <a:gdLst/>
                <a:ahLst/>
                <a:cxnLst/>
                <a:rect l="l" t="t" r="r" b="b"/>
                <a:pathLst>
                  <a:path w="1508" h="16800" extrusionOk="0">
                    <a:moveTo>
                      <a:pt x="1302" y="1"/>
                    </a:moveTo>
                    <a:cubicBezTo>
                      <a:pt x="1188" y="1"/>
                      <a:pt x="1096" y="92"/>
                      <a:pt x="1096" y="206"/>
                    </a:cubicBezTo>
                    <a:lnTo>
                      <a:pt x="1096" y="16389"/>
                    </a:lnTo>
                    <a:lnTo>
                      <a:pt x="206" y="16389"/>
                    </a:lnTo>
                    <a:cubicBezTo>
                      <a:pt x="92" y="16389"/>
                      <a:pt x="1" y="16480"/>
                      <a:pt x="1" y="16595"/>
                    </a:cubicBezTo>
                    <a:cubicBezTo>
                      <a:pt x="1" y="16709"/>
                      <a:pt x="92" y="16800"/>
                      <a:pt x="206" y="16800"/>
                    </a:cubicBezTo>
                    <a:lnTo>
                      <a:pt x="1302" y="16800"/>
                    </a:lnTo>
                    <a:cubicBezTo>
                      <a:pt x="1416" y="16800"/>
                      <a:pt x="1507" y="16709"/>
                      <a:pt x="1507" y="16595"/>
                    </a:cubicBezTo>
                    <a:lnTo>
                      <a:pt x="1507" y="206"/>
                    </a:lnTo>
                    <a:cubicBezTo>
                      <a:pt x="1507" y="92"/>
                      <a:pt x="1416" y="1"/>
                      <a:pt x="1302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7" name="Google Shape;587;p33"/>
              <p:cNvSpPr/>
              <p:nvPr/>
            </p:nvSpPr>
            <p:spPr>
              <a:xfrm>
                <a:off x="1513414" y="3652419"/>
                <a:ext cx="87799" cy="31"/>
              </a:xfrm>
              <a:custGeom>
                <a:avLst/>
                <a:gdLst/>
                <a:ahLst/>
                <a:cxnLst/>
                <a:rect l="l" t="t" r="r" b="b"/>
                <a:pathLst>
                  <a:path w="2832" h="1" extrusionOk="0">
                    <a:moveTo>
                      <a:pt x="2831" y="0"/>
                    </a:moveTo>
                    <a:lnTo>
                      <a:pt x="1" y="0"/>
                    </a:lnTo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8" name="Google Shape;588;p33"/>
              <p:cNvSpPr/>
              <p:nvPr/>
            </p:nvSpPr>
            <p:spPr>
              <a:xfrm>
                <a:off x="1507058" y="3645350"/>
                <a:ext cx="100510" cy="13455"/>
              </a:xfrm>
              <a:custGeom>
                <a:avLst/>
                <a:gdLst/>
                <a:ahLst/>
                <a:cxnLst/>
                <a:rect l="l" t="t" r="r" b="b"/>
                <a:pathLst>
                  <a:path w="3242" h="434" extrusionOk="0">
                    <a:moveTo>
                      <a:pt x="206" y="0"/>
                    </a:moveTo>
                    <a:cubicBezTo>
                      <a:pt x="92" y="0"/>
                      <a:pt x="0" y="114"/>
                      <a:pt x="0" y="228"/>
                    </a:cubicBezTo>
                    <a:cubicBezTo>
                      <a:pt x="0" y="342"/>
                      <a:pt x="92" y="434"/>
                      <a:pt x="206" y="434"/>
                    </a:cubicBezTo>
                    <a:lnTo>
                      <a:pt x="3036" y="434"/>
                    </a:lnTo>
                    <a:cubicBezTo>
                      <a:pt x="3150" y="434"/>
                      <a:pt x="3242" y="342"/>
                      <a:pt x="3242" y="228"/>
                    </a:cubicBezTo>
                    <a:cubicBezTo>
                      <a:pt x="3242" y="114"/>
                      <a:pt x="3150" y="0"/>
                      <a:pt x="303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89" name="Google Shape;589;p33"/>
              <p:cNvSpPr/>
              <p:nvPr/>
            </p:nvSpPr>
            <p:spPr>
              <a:xfrm>
                <a:off x="1513414" y="3716810"/>
                <a:ext cx="87799" cy="31"/>
              </a:xfrm>
              <a:custGeom>
                <a:avLst/>
                <a:gdLst/>
                <a:ahLst/>
                <a:cxnLst/>
                <a:rect l="l" t="t" r="r" b="b"/>
                <a:pathLst>
                  <a:path w="2832" h="1" extrusionOk="0">
                    <a:moveTo>
                      <a:pt x="2831" y="0"/>
                    </a:moveTo>
                    <a:lnTo>
                      <a:pt x="1" y="0"/>
                    </a:lnTo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0" name="Google Shape;590;p33"/>
              <p:cNvSpPr/>
              <p:nvPr/>
            </p:nvSpPr>
            <p:spPr>
              <a:xfrm>
                <a:off x="1507058" y="3710455"/>
                <a:ext cx="100510" cy="12742"/>
              </a:xfrm>
              <a:custGeom>
                <a:avLst/>
                <a:gdLst/>
                <a:ahLst/>
                <a:cxnLst/>
                <a:rect l="l" t="t" r="r" b="b"/>
                <a:pathLst>
                  <a:path w="3242" h="411" extrusionOk="0">
                    <a:moveTo>
                      <a:pt x="206" y="0"/>
                    </a:moveTo>
                    <a:cubicBezTo>
                      <a:pt x="92" y="0"/>
                      <a:pt x="0" y="91"/>
                      <a:pt x="0" y="205"/>
                    </a:cubicBezTo>
                    <a:cubicBezTo>
                      <a:pt x="0" y="320"/>
                      <a:pt x="92" y="411"/>
                      <a:pt x="206" y="411"/>
                    </a:cubicBezTo>
                    <a:lnTo>
                      <a:pt x="3036" y="411"/>
                    </a:lnTo>
                    <a:cubicBezTo>
                      <a:pt x="3150" y="411"/>
                      <a:pt x="3242" y="320"/>
                      <a:pt x="3242" y="205"/>
                    </a:cubicBezTo>
                    <a:cubicBezTo>
                      <a:pt x="3242" y="91"/>
                      <a:pt x="3150" y="0"/>
                      <a:pt x="303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1" name="Google Shape;591;p33"/>
              <p:cNvSpPr/>
              <p:nvPr/>
            </p:nvSpPr>
            <p:spPr>
              <a:xfrm>
                <a:off x="1870059" y="2539321"/>
                <a:ext cx="268234" cy="268203"/>
              </a:xfrm>
              <a:custGeom>
                <a:avLst/>
                <a:gdLst/>
                <a:ahLst/>
                <a:cxnLst/>
                <a:rect l="l" t="t" r="r" b="b"/>
                <a:pathLst>
                  <a:path w="8652" h="8651" extrusionOk="0">
                    <a:moveTo>
                      <a:pt x="7168" y="0"/>
                    </a:moveTo>
                    <a:lnTo>
                      <a:pt x="1" y="7167"/>
                    </a:lnTo>
                    <a:lnTo>
                      <a:pt x="1462" y="8651"/>
                    </a:lnTo>
                    <a:lnTo>
                      <a:pt x="8652" y="1461"/>
                    </a:lnTo>
                    <a:lnTo>
                      <a:pt x="7168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2" name="Google Shape;592;p33"/>
              <p:cNvSpPr/>
              <p:nvPr/>
            </p:nvSpPr>
            <p:spPr>
              <a:xfrm>
                <a:off x="1862991" y="2532780"/>
                <a:ext cx="282371" cy="281131"/>
              </a:xfrm>
              <a:custGeom>
                <a:avLst/>
                <a:gdLst/>
                <a:ahLst/>
                <a:cxnLst/>
                <a:rect l="l" t="t" r="r" b="b"/>
                <a:pathLst>
                  <a:path w="9108" h="9068" extrusionOk="0">
                    <a:moveTo>
                      <a:pt x="7396" y="508"/>
                    </a:moveTo>
                    <a:lnTo>
                      <a:pt x="8583" y="1672"/>
                    </a:lnTo>
                    <a:lnTo>
                      <a:pt x="1690" y="8565"/>
                    </a:lnTo>
                    <a:lnTo>
                      <a:pt x="526" y="7378"/>
                    </a:lnTo>
                    <a:lnTo>
                      <a:pt x="7396" y="508"/>
                    </a:lnTo>
                    <a:close/>
                    <a:moveTo>
                      <a:pt x="7399" y="0"/>
                    </a:moveTo>
                    <a:cubicBezTo>
                      <a:pt x="7345" y="0"/>
                      <a:pt x="7293" y="17"/>
                      <a:pt x="7259" y="51"/>
                    </a:cubicBezTo>
                    <a:lnTo>
                      <a:pt x="69" y="7241"/>
                    </a:lnTo>
                    <a:cubicBezTo>
                      <a:pt x="1" y="7310"/>
                      <a:pt x="1" y="7447"/>
                      <a:pt x="69" y="7538"/>
                    </a:cubicBezTo>
                    <a:lnTo>
                      <a:pt x="1553" y="8999"/>
                    </a:lnTo>
                    <a:cubicBezTo>
                      <a:pt x="1598" y="9045"/>
                      <a:pt x="1644" y="9067"/>
                      <a:pt x="1690" y="9067"/>
                    </a:cubicBezTo>
                    <a:cubicBezTo>
                      <a:pt x="1758" y="9067"/>
                      <a:pt x="1804" y="9045"/>
                      <a:pt x="1849" y="8999"/>
                    </a:cubicBezTo>
                    <a:lnTo>
                      <a:pt x="9017" y="1832"/>
                    </a:lnTo>
                    <a:cubicBezTo>
                      <a:pt x="9108" y="1741"/>
                      <a:pt x="9108" y="1604"/>
                      <a:pt x="9017" y="1535"/>
                    </a:cubicBezTo>
                    <a:lnTo>
                      <a:pt x="7556" y="51"/>
                    </a:lnTo>
                    <a:cubicBezTo>
                      <a:pt x="7510" y="17"/>
                      <a:pt x="7453" y="0"/>
                      <a:pt x="7399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3" name="Google Shape;593;p33"/>
              <p:cNvSpPr/>
              <p:nvPr/>
            </p:nvSpPr>
            <p:spPr>
              <a:xfrm>
                <a:off x="1986130" y="2662430"/>
                <a:ext cx="186139" cy="186139"/>
              </a:xfrm>
              <a:custGeom>
                <a:avLst/>
                <a:gdLst/>
                <a:ahLst/>
                <a:cxnLst/>
                <a:rect l="l" t="t" r="r" b="b"/>
                <a:pathLst>
                  <a:path w="6004" h="6004" extrusionOk="0">
                    <a:moveTo>
                      <a:pt x="5022" y="1"/>
                    </a:moveTo>
                    <a:lnTo>
                      <a:pt x="0" y="5000"/>
                    </a:lnTo>
                    <a:lnTo>
                      <a:pt x="1004" y="6004"/>
                    </a:lnTo>
                    <a:lnTo>
                      <a:pt x="6003" y="1005"/>
                    </a:lnTo>
                    <a:lnTo>
                      <a:pt x="5022" y="1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4" name="Google Shape;594;p33"/>
              <p:cNvSpPr/>
              <p:nvPr/>
            </p:nvSpPr>
            <p:spPr>
              <a:xfrm>
                <a:off x="1979031" y="2655889"/>
                <a:ext cx="201020" cy="199067"/>
              </a:xfrm>
              <a:custGeom>
                <a:avLst/>
                <a:gdLst/>
                <a:ahLst/>
                <a:cxnLst/>
                <a:rect l="l" t="t" r="r" b="b"/>
                <a:pathLst>
                  <a:path w="6484" h="6421" extrusionOk="0">
                    <a:moveTo>
                      <a:pt x="5251" y="509"/>
                    </a:moveTo>
                    <a:lnTo>
                      <a:pt x="5935" y="1216"/>
                    </a:lnTo>
                    <a:lnTo>
                      <a:pt x="1233" y="5918"/>
                    </a:lnTo>
                    <a:lnTo>
                      <a:pt x="526" y="5211"/>
                    </a:lnTo>
                    <a:lnTo>
                      <a:pt x="5251" y="509"/>
                    </a:lnTo>
                    <a:close/>
                    <a:moveTo>
                      <a:pt x="5239" y="1"/>
                    </a:moveTo>
                    <a:cubicBezTo>
                      <a:pt x="5188" y="1"/>
                      <a:pt x="5137" y="18"/>
                      <a:pt x="5091" y="52"/>
                    </a:cubicBezTo>
                    <a:lnTo>
                      <a:pt x="92" y="5074"/>
                    </a:lnTo>
                    <a:cubicBezTo>
                      <a:pt x="1" y="5142"/>
                      <a:pt x="1" y="5279"/>
                      <a:pt x="92" y="5370"/>
                    </a:cubicBezTo>
                    <a:lnTo>
                      <a:pt x="1096" y="6375"/>
                    </a:lnTo>
                    <a:cubicBezTo>
                      <a:pt x="1119" y="6397"/>
                      <a:pt x="1188" y="6420"/>
                      <a:pt x="1233" y="6420"/>
                    </a:cubicBezTo>
                    <a:cubicBezTo>
                      <a:pt x="1279" y="6420"/>
                      <a:pt x="1348" y="6397"/>
                      <a:pt x="1393" y="6375"/>
                    </a:cubicBezTo>
                    <a:lnTo>
                      <a:pt x="6392" y="1353"/>
                    </a:lnTo>
                    <a:cubicBezTo>
                      <a:pt x="6483" y="1285"/>
                      <a:pt x="6483" y="1148"/>
                      <a:pt x="6392" y="1056"/>
                    </a:cubicBezTo>
                    <a:lnTo>
                      <a:pt x="5388" y="52"/>
                    </a:lnTo>
                    <a:cubicBezTo>
                      <a:pt x="5342" y="18"/>
                      <a:pt x="5291" y="1"/>
                      <a:pt x="5239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5" name="Google Shape;595;p33"/>
              <p:cNvSpPr/>
              <p:nvPr/>
            </p:nvSpPr>
            <p:spPr>
              <a:xfrm>
                <a:off x="2066797" y="2740989"/>
                <a:ext cx="130924" cy="130955"/>
              </a:xfrm>
              <a:custGeom>
                <a:avLst/>
                <a:gdLst/>
                <a:ahLst/>
                <a:cxnLst/>
                <a:rect l="l" t="t" r="r" b="b"/>
                <a:pathLst>
                  <a:path w="4223" h="4224" extrusionOk="0">
                    <a:moveTo>
                      <a:pt x="1872" y="0"/>
                    </a:moveTo>
                    <a:lnTo>
                      <a:pt x="0" y="1895"/>
                    </a:lnTo>
                    <a:lnTo>
                      <a:pt x="2328" y="4223"/>
                    </a:lnTo>
                    <a:lnTo>
                      <a:pt x="4223" y="2329"/>
                    </a:lnTo>
                    <a:lnTo>
                      <a:pt x="1872" y="0"/>
                    </a:ln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6" name="Google Shape;596;p33"/>
              <p:cNvSpPr/>
              <p:nvPr/>
            </p:nvSpPr>
            <p:spPr>
              <a:xfrm>
                <a:off x="2059698" y="2734448"/>
                <a:ext cx="145123" cy="143852"/>
              </a:xfrm>
              <a:custGeom>
                <a:avLst/>
                <a:gdLst/>
                <a:ahLst/>
                <a:cxnLst/>
                <a:rect l="l" t="t" r="r" b="b"/>
                <a:pathLst>
                  <a:path w="4681" h="4640" extrusionOk="0">
                    <a:moveTo>
                      <a:pt x="2101" y="508"/>
                    </a:moveTo>
                    <a:lnTo>
                      <a:pt x="4155" y="2540"/>
                    </a:lnTo>
                    <a:lnTo>
                      <a:pt x="2557" y="4137"/>
                    </a:lnTo>
                    <a:lnTo>
                      <a:pt x="526" y="2106"/>
                    </a:lnTo>
                    <a:lnTo>
                      <a:pt x="2101" y="508"/>
                    </a:lnTo>
                    <a:close/>
                    <a:moveTo>
                      <a:pt x="2104" y="0"/>
                    </a:moveTo>
                    <a:cubicBezTo>
                      <a:pt x="2050" y="0"/>
                      <a:pt x="1998" y="17"/>
                      <a:pt x="1964" y="52"/>
                    </a:cubicBezTo>
                    <a:lnTo>
                      <a:pt x="69" y="1946"/>
                    </a:lnTo>
                    <a:cubicBezTo>
                      <a:pt x="24" y="1992"/>
                      <a:pt x="1" y="2037"/>
                      <a:pt x="1" y="2106"/>
                    </a:cubicBezTo>
                    <a:cubicBezTo>
                      <a:pt x="1" y="2152"/>
                      <a:pt x="24" y="2197"/>
                      <a:pt x="69" y="2243"/>
                    </a:cubicBezTo>
                    <a:lnTo>
                      <a:pt x="2420" y="4594"/>
                    </a:lnTo>
                    <a:cubicBezTo>
                      <a:pt x="2443" y="4617"/>
                      <a:pt x="2512" y="4640"/>
                      <a:pt x="2557" y="4640"/>
                    </a:cubicBezTo>
                    <a:cubicBezTo>
                      <a:pt x="2626" y="4640"/>
                      <a:pt x="2672" y="4617"/>
                      <a:pt x="2717" y="4594"/>
                    </a:cubicBezTo>
                    <a:lnTo>
                      <a:pt x="4589" y="2699"/>
                    </a:lnTo>
                    <a:cubicBezTo>
                      <a:pt x="4680" y="2608"/>
                      <a:pt x="4680" y="2471"/>
                      <a:pt x="4589" y="2403"/>
                    </a:cubicBezTo>
                    <a:lnTo>
                      <a:pt x="2261" y="52"/>
                    </a:lnTo>
                    <a:cubicBezTo>
                      <a:pt x="2215" y="17"/>
                      <a:pt x="2158" y="0"/>
                      <a:pt x="2104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7" name="Google Shape;597;p33"/>
              <p:cNvSpPr/>
              <p:nvPr/>
            </p:nvSpPr>
            <p:spPr>
              <a:xfrm>
                <a:off x="1219764" y="3354489"/>
                <a:ext cx="191099" cy="190386"/>
              </a:xfrm>
              <a:custGeom>
                <a:avLst/>
                <a:gdLst/>
                <a:ahLst/>
                <a:cxnLst/>
                <a:rect l="l" t="t" r="r" b="b"/>
                <a:pathLst>
                  <a:path w="6164" h="6141" extrusionOk="0">
                    <a:moveTo>
                      <a:pt x="3082" y="1"/>
                    </a:moveTo>
                    <a:cubicBezTo>
                      <a:pt x="1370" y="1"/>
                      <a:pt x="0" y="1370"/>
                      <a:pt x="0" y="3060"/>
                    </a:cubicBezTo>
                    <a:cubicBezTo>
                      <a:pt x="0" y="4771"/>
                      <a:pt x="1370" y="6141"/>
                      <a:pt x="3082" y="6141"/>
                    </a:cubicBezTo>
                    <a:cubicBezTo>
                      <a:pt x="4771" y="6141"/>
                      <a:pt x="6163" y="4771"/>
                      <a:pt x="6163" y="3060"/>
                    </a:cubicBezTo>
                    <a:cubicBezTo>
                      <a:pt x="6163" y="1370"/>
                      <a:pt x="4771" y="1"/>
                      <a:pt x="3082" y="1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8" name="Google Shape;598;p33"/>
              <p:cNvSpPr/>
              <p:nvPr/>
            </p:nvSpPr>
            <p:spPr>
              <a:xfrm>
                <a:off x="1213377" y="3347421"/>
                <a:ext cx="203841" cy="204554"/>
              </a:xfrm>
              <a:custGeom>
                <a:avLst/>
                <a:gdLst/>
                <a:ahLst/>
                <a:cxnLst/>
                <a:rect l="l" t="t" r="r" b="b"/>
                <a:pathLst>
                  <a:path w="6575" h="6598" extrusionOk="0">
                    <a:moveTo>
                      <a:pt x="3288" y="434"/>
                    </a:moveTo>
                    <a:cubicBezTo>
                      <a:pt x="4863" y="434"/>
                      <a:pt x="6164" y="1713"/>
                      <a:pt x="6164" y="3288"/>
                    </a:cubicBezTo>
                    <a:cubicBezTo>
                      <a:pt x="6164" y="4885"/>
                      <a:pt x="4863" y="6163"/>
                      <a:pt x="3288" y="6163"/>
                    </a:cubicBezTo>
                    <a:cubicBezTo>
                      <a:pt x="1713" y="6163"/>
                      <a:pt x="412" y="4885"/>
                      <a:pt x="412" y="3288"/>
                    </a:cubicBezTo>
                    <a:cubicBezTo>
                      <a:pt x="412" y="1713"/>
                      <a:pt x="1713" y="434"/>
                      <a:pt x="3288" y="434"/>
                    </a:cubicBezTo>
                    <a:close/>
                    <a:moveTo>
                      <a:pt x="3288" y="1"/>
                    </a:moveTo>
                    <a:cubicBezTo>
                      <a:pt x="1462" y="1"/>
                      <a:pt x="1" y="1484"/>
                      <a:pt x="1" y="3288"/>
                    </a:cubicBezTo>
                    <a:cubicBezTo>
                      <a:pt x="1" y="5114"/>
                      <a:pt x="1462" y="6597"/>
                      <a:pt x="3288" y="6597"/>
                    </a:cubicBezTo>
                    <a:cubicBezTo>
                      <a:pt x="5091" y="6597"/>
                      <a:pt x="6575" y="5114"/>
                      <a:pt x="6575" y="3288"/>
                    </a:cubicBezTo>
                    <a:cubicBezTo>
                      <a:pt x="6575" y="1484"/>
                      <a:pt x="5091" y="1"/>
                      <a:pt x="3288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599" name="Google Shape;599;p33"/>
              <p:cNvSpPr/>
              <p:nvPr/>
            </p:nvSpPr>
            <p:spPr>
              <a:xfrm>
                <a:off x="1273552" y="3404743"/>
                <a:ext cx="86342" cy="86373"/>
              </a:xfrm>
              <a:custGeom>
                <a:avLst/>
                <a:gdLst/>
                <a:ahLst/>
                <a:cxnLst/>
                <a:rect l="l" t="t" r="r" b="b"/>
                <a:pathLst>
                  <a:path w="2785" h="2786" extrusionOk="0">
                    <a:moveTo>
                      <a:pt x="1392" y="1"/>
                    </a:moveTo>
                    <a:cubicBezTo>
                      <a:pt x="639" y="1"/>
                      <a:pt x="0" y="640"/>
                      <a:pt x="0" y="1393"/>
                    </a:cubicBezTo>
                    <a:cubicBezTo>
                      <a:pt x="0" y="2169"/>
                      <a:pt x="639" y="2785"/>
                      <a:pt x="1392" y="2785"/>
                    </a:cubicBezTo>
                    <a:cubicBezTo>
                      <a:pt x="2168" y="2785"/>
                      <a:pt x="2785" y="2169"/>
                      <a:pt x="2785" y="1393"/>
                    </a:cubicBezTo>
                    <a:cubicBezTo>
                      <a:pt x="2785" y="640"/>
                      <a:pt x="2168" y="1"/>
                      <a:pt x="1392" y="1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0" name="Google Shape;600;p33"/>
              <p:cNvSpPr/>
              <p:nvPr/>
            </p:nvSpPr>
            <p:spPr>
              <a:xfrm>
                <a:off x="1420718" y="2024160"/>
                <a:ext cx="293005" cy="293005"/>
              </a:xfrm>
              <a:custGeom>
                <a:avLst/>
                <a:gdLst/>
                <a:ahLst/>
                <a:cxnLst/>
                <a:rect l="l" t="t" r="r" b="b"/>
                <a:pathLst>
                  <a:path w="9451" h="9451" extrusionOk="0">
                    <a:moveTo>
                      <a:pt x="4726" y="0"/>
                    </a:moveTo>
                    <a:cubicBezTo>
                      <a:pt x="2740" y="0"/>
                      <a:pt x="1028" y="1233"/>
                      <a:pt x="343" y="2991"/>
                    </a:cubicBezTo>
                    <a:lnTo>
                      <a:pt x="320" y="2991"/>
                    </a:lnTo>
                    <a:cubicBezTo>
                      <a:pt x="115" y="3538"/>
                      <a:pt x="1" y="4109"/>
                      <a:pt x="1" y="4725"/>
                    </a:cubicBezTo>
                    <a:cubicBezTo>
                      <a:pt x="1" y="6825"/>
                      <a:pt x="1370" y="8606"/>
                      <a:pt x="3265" y="9222"/>
                    </a:cubicBezTo>
                    <a:cubicBezTo>
                      <a:pt x="3721" y="9382"/>
                      <a:pt x="4223" y="9450"/>
                      <a:pt x="4726" y="9450"/>
                    </a:cubicBezTo>
                    <a:cubicBezTo>
                      <a:pt x="7328" y="9450"/>
                      <a:pt x="9450" y="7350"/>
                      <a:pt x="9450" y="4725"/>
                    </a:cubicBezTo>
                    <a:cubicBezTo>
                      <a:pt x="9450" y="2123"/>
                      <a:pt x="7328" y="0"/>
                      <a:pt x="4726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1" name="Google Shape;601;p33"/>
              <p:cNvSpPr/>
              <p:nvPr/>
            </p:nvSpPr>
            <p:spPr>
              <a:xfrm>
                <a:off x="1414363" y="2017805"/>
                <a:ext cx="305716" cy="306429"/>
              </a:xfrm>
              <a:custGeom>
                <a:avLst/>
                <a:gdLst/>
                <a:ahLst/>
                <a:cxnLst/>
                <a:rect l="l" t="t" r="r" b="b"/>
                <a:pathLst>
                  <a:path w="9861" h="9884" extrusionOk="0">
                    <a:moveTo>
                      <a:pt x="4931" y="434"/>
                    </a:moveTo>
                    <a:cubicBezTo>
                      <a:pt x="7419" y="434"/>
                      <a:pt x="9450" y="2442"/>
                      <a:pt x="9450" y="4930"/>
                    </a:cubicBezTo>
                    <a:cubicBezTo>
                      <a:pt x="9450" y="7418"/>
                      <a:pt x="7419" y="9450"/>
                      <a:pt x="4931" y="9450"/>
                    </a:cubicBezTo>
                    <a:cubicBezTo>
                      <a:pt x="4451" y="9450"/>
                      <a:pt x="3972" y="9381"/>
                      <a:pt x="3515" y="9221"/>
                    </a:cubicBezTo>
                    <a:cubicBezTo>
                      <a:pt x="1667" y="8628"/>
                      <a:pt x="411" y="6893"/>
                      <a:pt x="411" y="4930"/>
                    </a:cubicBezTo>
                    <a:cubicBezTo>
                      <a:pt x="411" y="4360"/>
                      <a:pt x="525" y="3812"/>
                      <a:pt x="731" y="3287"/>
                    </a:cubicBezTo>
                    <a:cubicBezTo>
                      <a:pt x="731" y="3287"/>
                      <a:pt x="731" y="3287"/>
                      <a:pt x="731" y="3264"/>
                    </a:cubicBezTo>
                    <a:cubicBezTo>
                      <a:pt x="1415" y="1529"/>
                      <a:pt x="3059" y="434"/>
                      <a:pt x="4931" y="434"/>
                    </a:cubicBezTo>
                    <a:close/>
                    <a:moveTo>
                      <a:pt x="4931" y="0"/>
                    </a:moveTo>
                    <a:cubicBezTo>
                      <a:pt x="2899" y="0"/>
                      <a:pt x="1096" y="1210"/>
                      <a:pt x="343" y="3104"/>
                    </a:cubicBezTo>
                    <a:cubicBezTo>
                      <a:pt x="114" y="3698"/>
                      <a:pt x="0" y="4314"/>
                      <a:pt x="0" y="4930"/>
                    </a:cubicBezTo>
                    <a:cubicBezTo>
                      <a:pt x="0" y="7076"/>
                      <a:pt x="1370" y="8970"/>
                      <a:pt x="3401" y="9632"/>
                    </a:cubicBezTo>
                    <a:cubicBezTo>
                      <a:pt x="3881" y="9792"/>
                      <a:pt x="4406" y="9883"/>
                      <a:pt x="4931" y="9883"/>
                    </a:cubicBezTo>
                    <a:cubicBezTo>
                      <a:pt x="7647" y="9883"/>
                      <a:pt x="9861" y="7669"/>
                      <a:pt x="9861" y="4930"/>
                    </a:cubicBezTo>
                    <a:cubicBezTo>
                      <a:pt x="9861" y="2214"/>
                      <a:pt x="7647" y="0"/>
                      <a:pt x="4931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2" name="Google Shape;602;p33"/>
              <p:cNvSpPr/>
              <p:nvPr/>
            </p:nvSpPr>
            <p:spPr>
              <a:xfrm>
                <a:off x="1480180" y="2085730"/>
                <a:ext cx="170545" cy="170576"/>
              </a:xfrm>
              <a:custGeom>
                <a:avLst/>
                <a:gdLst/>
                <a:ahLst/>
                <a:cxnLst/>
                <a:rect l="l" t="t" r="r" b="b"/>
                <a:pathLst>
                  <a:path w="5501" h="5502" extrusionOk="0">
                    <a:moveTo>
                      <a:pt x="2762" y="0"/>
                    </a:moveTo>
                    <a:cubicBezTo>
                      <a:pt x="1233" y="0"/>
                      <a:pt x="0" y="1233"/>
                      <a:pt x="0" y="2739"/>
                    </a:cubicBezTo>
                    <a:cubicBezTo>
                      <a:pt x="0" y="4269"/>
                      <a:pt x="1233" y="5501"/>
                      <a:pt x="2762" y="5501"/>
                    </a:cubicBezTo>
                    <a:cubicBezTo>
                      <a:pt x="4268" y="5501"/>
                      <a:pt x="5501" y="4269"/>
                      <a:pt x="5501" y="2739"/>
                    </a:cubicBezTo>
                    <a:cubicBezTo>
                      <a:pt x="5501" y="1233"/>
                      <a:pt x="4268" y="0"/>
                      <a:pt x="2762" y="0"/>
                    </a:cubicBezTo>
                    <a:close/>
                  </a:path>
                </a:pathLst>
              </a:cu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3" name="Google Shape;603;p33"/>
              <p:cNvSpPr/>
              <p:nvPr/>
            </p:nvSpPr>
            <p:spPr>
              <a:xfrm>
                <a:off x="762641" y="4331736"/>
                <a:ext cx="1507311" cy="114678"/>
              </a:xfrm>
              <a:custGeom>
                <a:avLst/>
                <a:gdLst/>
                <a:ahLst/>
                <a:cxnLst/>
                <a:rect l="l" t="t" r="r" b="b"/>
                <a:pathLst>
                  <a:path w="48619" h="3699" extrusionOk="0">
                    <a:moveTo>
                      <a:pt x="0" y="1"/>
                    </a:moveTo>
                    <a:lnTo>
                      <a:pt x="0" y="3698"/>
                    </a:lnTo>
                    <a:lnTo>
                      <a:pt x="48618" y="3698"/>
                    </a:lnTo>
                    <a:lnTo>
                      <a:pt x="48618" y="1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4" name="Google Shape;604;p33"/>
              <p:cNvSpPr/>
              <p:nvPr/>
            </p:nvSpPr>
            <p:spPr>
              <a:xfrm>
                <a:off x="943785" y="4331736"/>
                <a:ext cx="322705" cy="114678"/>
              </a:xfrm>
              <a:custGeom>
                <a:avLst/>
                <a:gdLst/>
                <a:ahLst/>
                <a:cxnLst/>
                <a:rect l="l" t="t" r="r" b="b"/>
                <a:pathLst>
                  <a:path w="10409" h="3699" extrusionOk="0">
                    <a:moveTo>
                      <a:pt x="0" y="1"/>
                    </a:moveTo>
                    <a:lnTo>
                      <a:pt x="0" y="3698"/>
                    </a:lnTo>
                    <a:lnTo>
                      <a:pt x="10409" y="3698"/>
                    </a:lnTo>
                    <a:lnTo>
                      <a:pt x="10409" y="1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5" name="Google Shape;605;p33"/>
              <p:cNvSpPr/>
              <p:nvPr/>
            </p:nvSpPr>
            <p:spPr>
              <a:xfrm>
                <a:off x="713100" y="4069923"/>
                <a:ext cx="1624066" cy="34692"/>
              </a:xfrm>
              <a:custGeom>
                <a:avLst/>
                <a:gdLst/>
                <a:ahLst/>
                <a:cxnLst/>
                <a:rect l="l" t="t" r="r" b="b"/>
                <a:pathLst>
                  <a:path w="52385" h="1119" extrusionOk="0">
                    <a:moveTo>
                      <a:pt x="0" y="0"/>
                    </a:moveTo>
                    <a:lnTo>
                      <a:pt x="0" y="1119"/>
                    </a:lnTo>
                    <a:lnTo>
                      <a:pt x="52384" y="1119"/>
                    </a:lnTo>
                    <a:lnTo>
                      <a:pt x="52384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6" name="Google Shape;606;p33"/>
              <p:cNvSpPr/>
              <p:nvPr/>
            </p:nvSpPr>
            <p:spPr>
              <a:xfrm>
                <a:off x="713100" y="4297788"/>
                <a:ext cx="1624066" cy="33979"/>
              </a:xfrm>
              <a:custGeom>
                <a:avLst/>
                <a:gdLst/>
                <a:ahLst/>
                <a:cxnLst/>
                <a:rect l="l" t="t" r="r" b="b"/>
                <a:pathLst>
                  <a:path w="52385" h="1096" extrusionOk="0">
                    <a:moveTo>
                      <a:pt x="0" y="0"/>
                    </a:moveTo>
                    <a:lnTo>
                      <a:pt x="0" y="1096"/>
                    </a:lnTo>
                    <a:lnTo>
                      <a:pt x="52384" y="1096"/>
                    </a:lnTo>
                    <a:lnTo>
                      <a:pt x="52384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7" name="Google Shape;607;p33"/>
              <p:cNvSpPr/>
              <p:nvPr/>
            </p:nvSpPr>
            <p:spPr>
              <a:xfrm>
                <a:off x="741405" y="4101762"/>
                <a:ext cx="1552605" cy="196029"/>
              </a:xfrm>
              <a:custGeom>
                <a:avLst/>
                <a:gdLst/>
                <a:ahLst/>
                <a:cxnLst/>
                <a:rect l="l" t="t" r="r" b="b"/>
                <a:pathLst>
                  <a:path w="50080" h="6323" extrusionOk="0">
                    <a:moveTo>
                      <a:pt x="50079" y="0"/>
                    </a:moveTo>
                    <a:lnTo>
                      <a:pt x="0" y="92"/>
                    </a:lnTo>
                    <a:cubicBezTo>
                      <a:pt x="0" y="92"/>
                      <a:pt x="1530" y="2329"/>
                      <a:pt x="0" y="6323"/>
                    </a:cubicBezTo>
                    <a:lnTo>
                      <a:pt x="50079" y="6323"/>
                    </a:lnTo>
                    <a:cubicBezTo>
                      <a:pt x="50079" y="6323"/>
                      <a:pt x="48276" y="3287"/>
                      <a:pt x="50079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8" name="Google Shape;608;p33"/>
              <p:cNvSpPr/>
              <p:nvPr/>
            </p:nvSpPr>
            <p:spPr>
              <a:xfrm>
                <a:off x="734336" y="4095376"/>
                <a:ext cx="1566029" cy="208802"/>
              </a:xfrm>
              <a:custGeom>
                <a:avLst/>
                <a:gdLst/>
                <a:ahLst/>
                <a:cxnLst/>
                <a:rect l="l" t="t" r="r" b="b"/>
                <a:pathLst>
                  <a:path w="50513" h="6735" extrusionOk="0">
                    <a:moveTo>
                      <a:pt x="49965" y="435"/>
                    </a:moveTo>
                    <a:lnTo>
                      <a:pt x="49965" y="435"/>
                    </a:lnTo>
                    <a:cubicBezTo>
                      <a:pt x="48709" y="3037"/>
                      <a:pt x="49577" y="5456"/>
                      <a:pt x="49965" y="6324"/>
                    </a:cubicBezTo>
                    <a:lnTo>
                      <a:pt x="525" y="6324"/>
                    </a:lnTo>
                    <a:cubicBezTo>
                      <a:pt x="1621" y="3265"/>
                      <a:pt x="959" y="1256"/>
                      <a:pt x="594" y="503"/>
                    </a:cubicBezTo>
                    <a:lnTo>
                      <a:pt x="49965" y="435"/>
                    </a:lnTo>
                    <a:close/>
                    <a:moveTo>
                      <a:pt x="50307" y="1"/>
                    </a:moveTo>
                    <a:lnTo>
                      <a:pt x="228" y="69"/>
                    </a:lnTo>
                    <a:cubicBezTo>
                      <a:pt x="160" y="69"/>
                      <a:pt x="69" y="115"/>
                      <a:pt x="46" y="184"/>
                    </a:cubicBezTo>
                    <a:cubicBezTo>
                      <a:pt x="0" y="252"/>
                      <a:pt x="0" y="343"/>
                      <a:pt x="46" y="412"/>
                    </a:cubicBezTo>
                    <a:cubicBezTo>
                      <a:pt x="69" y="435"/>
                      <a:pt x="1507" y="2626"/>
                      <a:pt x="23" y="6438"/>
                    </a:cubicBezTo>
                    <a:cubicBezTo>
                      <a:pt x="0" y="6506"/>
                      <a:pt x="23" y="6575"/>
                      <a:pt x="46" y="6643"/>
                    </a:cubicBezTo>
                    <a:cubicBezTo>
                      <a:pt x="91" y="6712"/>
                      <a:pt x="160" y="6734"/>
                      <a:pt x="228" y="6734"/>
                    </a:cubicBezTo>
                    <a:lnTo>
                      <a:pt x="50307" y="6734"/>
                    </a:lnTo>
                    <a:cubicBezTo>
                      <a:pt x="50376" y="6734"/>
                      <a:pt x="50444" y="6689"/>
                      <a:pt x="50490" y="6620"/>
                    </a:cubicBezTo>
                    <a:cubicBezTo>
                      <a:pt x="50513" y="6552"/>
                      <a:pt x="50513" y="6483"/>
                      <a:pt x="50490" y="6415"/>
                    </a:cubicBezTo>
                    <a:cubicBezTo>
                      <a:pt x="50467" y="6392"/>
                      <a:pt x="48778" y="3448"/>
                      <a:pt x="50490" y="321"/>
                    </a:cubicBezTo>
                    <a:cubicBezTo>
                      <a:pt x="50513" y="252"/>
                      <a:pt x="50513" y="161"/>
                      <a:pt x="50490" y="115"/>
                    </a:cubicBezTo>
                    <a:cubicBezTo>
                      <a:pt x="50444" y="47"/>
                      <a:pt x="50376" y="1"/>
                      <a:pt x="50307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09" name="Google Shape;609;p33"/>
              <p:cNvSpPr/>
              <p:nvPr/>
            </p:nvSpPr>
            <p:spPr>
              <a:xfrm>
                <a:off x="1628059" y="4181004"/>
                <a:ext cx="224365" cy="222226"/>
              </a:xfrm>
              <a:custGeom>
                <a:avLst/>
                <a:gdLst/>
                <a:ahLst/>
                <a:cxnLst/>
                <a:rect l="l" t="t" r="r" b="b"/>
                <a:pathLst>
                  <a:path w="7237" h="7168" extrusionOk="0">
                    <a:moveTo>
                      <a:pt x="1" y="1"/>
                    </a:moveTo>
                    <a:lnTo>
                      <a:pt x="1" y="7168"/>
                    </a:lnTo>
                    <a:lnTo>
                      <a:pt x="3630" y="4954"/>
                    </a:lnTo>
                    <a:lnTo>
                      <a:pt x="7236" y="7168"/>
                    </a:lnTo>
                    <a:lnTo>
                      <a:pt x="7236" y="1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0" name="Google Shape;610;p33"/>
              <p:cNvSpPr/>
              <p:nvPr/>
            </p:nvSpPr>
            <p:spPr>
              <a:xfrm>
                <a:off x="751294" y="4140670"/>
                <a:ext cx="1419573" cy="12773"/>
              </a:xfrm>
              <a:custGeom>
                <a:avLst/>
                <a:gdLst/>
                <a:ahLst/>
                <a:cxnLst/>
                <a:rect l="l" t="t" r="r" b="b"/>
                <a:pathLst>
                  <a:path w="45789" h="412" extrusionOk="0">
                    <a:moveTo>
                      <a:pt x="206" y="1"/>
                    </a:moveTo>
                    <a:cubicBezTo>
                      <a:pt x="92" y="1"/>
                      <a:pt x="1" y="92"/>
                      <a:pt x="1" y="206"/>
                    </a:cubicBezTo>
                    <a:cubicBezTo>
                      <a:pt x="1" y="320"/>
                      <a:pt x="92" y="412"/>
                      <a:pt x="206" y="412"/>
                    </a:cubicBezTo>
                    <a:lnTo>
                      <a:pt x="45560" y="412"/>
                    </a:lnTo>
                    <a:cubicBezTo>
                      <a:pt x="45674" y="412"/>
                      <a:pt x="45789" y="320"/>
                      <a:pt x="45789" y="206"/>
                    </a:cubicBezTo>
                    <a:cubicBezTo>
                      <a:pt x="45789" y="92"/>
                      <a:pt x="45674" y="1"/>
                      <a:pt x="45560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1" name="Google Shape;611;p33"/>
              <p:cNvSpPr/>
              <p:nvPr/>
            </p:nvSpPr>
            <p:spPr>
              <a:xfrm>
                <a:off x="1226119" y="4174648"/>
                <a:ext cx="1050179" cy="12773"/>
              </a:xfrm>
              <a:custGeom>
                <a:avLst/>
                <a:gdLst/>
                <a:ahLst/>
                <a:cxnLst/>
                <a:rect l="l" t="t" r="r" b="b"/>
                <a:pathLst>
                  <a:path w="33874" h="412" extrusionOk="0">
                    <a:moveTo>
                      <a:pt x="206" y="0"/>
                    </a:moveTo>
                    <a:cubicBezTo>
                      <a:pt x="92" y="0"/>
                      <a:pt x="1" y="92"/>
                      <a:pt x="1" y="206"/>
                    </a:cubicBezTo>
                    <a:cubicBezTo>
                      <a:pt x="1" y="320"/>
                      <a:pt x="92" y="411"/>
                      <a:pt x="206" y="411"/>
                    </a:cubicBezTo>
                    <a:lnTo>
                      <a:pt x="33668" y="411"/>
                    </a:lnTo>
                    <a:cubicBezTo>
                      <a:pt x="33782" y="411"/>
                      <a:pt x="33874" y="320"/>
                      <a:pt x="33874" y="206"/>
                    </a:cubicBezTo>
                    <a:cubicBezTo>
                      <a:pt x="33874" y="92"/>
                      <a:pt x="33782" y="0"/>
                      <a:pt x="33668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2" name="Google Shape;612;p33"/>
              <p:cNvSpPr/>
              <p:nvPr/>
            </p:nvSpPr>
            <p:spPr>
              <a:xfrm>
                <a:off x="751294" y="4247534"/>
                <a:ext cx="544218" cy="13486"/>
              </a:xfrm>
              <a:custGeom>
                <a:avLst/>
                <a:gdLst/>
                <a:ahLst/>
                <a:cxnLst/>
                <a:rect l="l" t="t" r="r" b="b"/>
                <a:pathLst>
                  <a:path w="17554" h="435" extrusionOk="0">
                    <a:moveTo>
                      <a:pt x="206" y="0"/>
                    </a:moveTo>
                    <a:cubicBezTo>
                      <a:pt x="92" y="0"/>
                      <a:pt x="1" y="115"/>
                      <a:pt x="1" y="229"/>
                    </a:cubicBezTo>
                    <a:cubicBezTo>
                      <a:pt x="1" y="343"/>
                      <a:pt x="92" y="434"/>
                      <a:pt x="206" y="434"/>
                    </a:cubicBezTo>
                    <a:lnTo>
                      <a:pt x="17348" y="434"/>
                    </a:lnTo>
                    <a:cubicBezTo>
                      <a:pt x="17462" y="434"/>
                      <a:pt x="17554" y="343"/>
                      <a:pt x="17554" y="229"/>
                    </a:cubicBezTo>
                    <a:cubicBezTo>
                      <a:pt x="17554" y="115"/>
                      <a:pt x="17462" y="0"/>
                      <a:pt x="17348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3" name="Google Shape;613;p33"/>
              <p:cNvSpPr/>
              <p:nvPr/>
            </p:nvSpPr>
            <p:spPr>
              <a:xfrm>
                <a:off x="756255" y="4174648"/>
                <a:ext cx="421076" cy="12773"/>
              </a:xfrm>
              <a:custGeom>
                <a:avLst/>
                <a:gdLst/>
                <a:ahLst/>
                <a:cxnLst/>
                <a:rect l="l" t="t" r="r" b="b"/>
                <a:pathLst>
                  <a:path w="13582" h="412" extrusionOk="0">
                    <a:moveTo>
                      <a:pt x="206" y="0"/>
                    </a:moveTo>
                    <a:cubicBezTo>
                      <a:pt x="92" y="0"/>
                      <a:pt x="1" y="92"/>
                      <a:pt x="1" y="206"/>
                    </a:cubicBezTo>
                    <a:cubicBezTo>
                      <a:pt x="1" y="320"/>
                      <a:pt x="92" y="411"/>
                      <a:pt x="206" y="411"/>
                    </a:cubicBezTo>
                    <a:lnTo>
                      <a:pt x="13376" y="411"/>
                    </a:lnTo>
                    <a:cubicBezTo>
                      <a:pt x="13491" y="411"/>
                      <a:pt x="13582" y="320"/>
                      <a:pt x="13582" y="206"/>
                    </a:cubicBezTo>
                    <a:cubicBezTo>
                      <a:pt x="13582" y="92"/>
                      <a:pt x="13491" y="0"/>
                      <a:pt x="1337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4" name="Google Shape;614;p33"/>
              <p:cNvSpPr/>
              <p:nvPr/>
            </p:nvSpPr>
            <p:spPr>
              <a:xfrm>
                <a:off x="741405" y="4446381"/>
                <a:ext cx="1563921" cy="20555"/>
              </a:xfrm>
              <a:custGeom>
                <a:avLst/>
                <a:gdLst/>
                <a:ahLst/>
                <a:cxnLst/>
                <a:rect l="l" t="t" r="r" b="b"/>
                <a:pathLst>
                  <a:path w="50445" h="663" extrusionOk="0">
                    <a:moveTo>
                      <a:pt x="0" y="0"/>
                    </a:moveTo>
                    <a:lnTo>
                      <a:pt x="0" y="662"/>
                    </a:lnTo>
                    <a:lnTo>
                      <a:pt x="50444" y="662"/>
                    </a:lnTo>
                    <a:lnTo>
                      <a:pt x="50444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5" name="Google Shape;615;p33"/>
              <p:cNvSpPr/>
              <p:nvPr/>
            </p:nvSpPr>
            <p:spPr>
              <a:xfrm>
                <a:off x="741405" y="4582945"/>
                <a:ext cx="1563921" cy="20555"/>
              </a:xfrm>
              <a:custGeom>
                <a:avLst/>
                <a:gdLst/>
                <a:ahLst/>
                <a:cxnLst/>
                <a:rect l="l" t="t" r="r" b="b"/>
                <a:pathLst>
                  <a:path w="50445" h="663" extrusionOk="0">
                    <a:moveTo>
                      <a:pt x="0" y="1"/>
                    </a:moveTo>
                    <a:lnTo>
                      <a:pt x="0" y="663"/>
                    </a:lnTo>
                    <a:lnTo>
                      <a:pt x="50444" y="663"/>
                    </a:lnTo>
                    <a:lnTo>
                      <a:pt x="50444" y="1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6" name="Google Shape;616;p33"/>
              <p:cNvSpPr/>
              <p:nvPr/>
            </p:nvSpPr>
            <p:spPr>
              <a:xfrm>
                <a:off x="768996" y="4465479"/>
                <a:ext cx="1494569" cy="117499"/>
              </a:xfrm>
              <a:custGeom>
                <a:avLst/>
                <a:gdLst/>
                <a:ahLst/>
                <a:cxnLst/>
                <a:rect l="l" t="t" r="r" b="b"/>
                <a:pathLst>
                  <a:path w="48208" h="3790" extrusionOk="0">
                    <a:moveTo>
                      <a:pt x="48208" y="1"/>
                    </a:moveTo>
                    <a:lnTo>
                      <a:pt x="1" y="46"/>
                    </a:lnTo>
                    <a:cubicBezTo>
                      <a:pt x="1" y="46"/>
                      <a:pt x="1484" y="1393"/>
                      <a:pt x="1" y="3790"/>
                    </a:cubicBezTo>
                    <a:lnTo>
                      <a:pt x="48208" y="3790"/>
                    </a:lnTo>
                    <a:cubicBezTo>
                      <a:pt x="48208" y="3790"/>
                      <a:pt x="46496" y="1986"/>
                      <a:pt x="48208" y="1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7" name="Google Shape;617;p33"/>
              <p:cNvSpPr/>
              <p:nvPr/>
            </p:nvSpPr>
            <p:spPr>
              <a:xfrm>
                <a:off x="761928" y="4459123"/>
                <a:ext cx="1508706" cy="130211"/>
              </a:xfrm>
              <a:custGeom>
                <a:avLst/>
                <a:gdLst/>
                <a:ahLst/>
                <a:cxnLst/>
                <a:rect l="l" t="t" r="r" b="b"/>
                <a:pathLst>
                  <a:path w="48664" h="4200" extrusionOk="0">
                    <a:moveTo>
                      <a:pt x="48002" y="434"/>
                    </a:moveTo>
                    <a:lnTo>
                      <a:pt x="48002" y="434"/>
                    </a:lnTo>
                    <a:cubicBezTo>
                      <a:pt x="47020" y="1849"/>
                      <a:pt x="47614" y="3173"/>
                      <a:pt x="48025" y="3789"/>
                    </a:cubicBezTo>
                    <a:lnTo>
                      <a:pt x="594" y="3789"/>
                    </a:lnTo>
                    <a:cubicBezTo>
                      <a:pt x="1461" y="2169"/>
                      <a:pt x="1005" y="1027"/>
                      <a:pt x="662" y="457"/>
                    </a:cubicBezTo>
                    <a:lnTo>
                      <a:pt x="48002" y="434"/>
                    </a:lnTo>
                    <a:close/>
                    <a:moveTo>
                      <a:pt x="48436" y="0"/>
                    </a:moveTo>
                    <a:lnTo>
                      <a:pt x="229" y="46"/>
                    </a:lnTo>
                    <a:cubicBezTo>
                      <a:pt x="137" y="46"/>
                      <a:pt x="69" y="91"/>
                      <a:pt x="23" y="183"/>
                    </a:cubicBezTo>
                    <a:cubicBezTo>
                      <a:pt x="0" y="251"/>
                      <a:pt x="23" y="343"/>
                      <a:pt x="92" y="411"/>
                    </a:cubicBezTo>
                    <a:cubicBezTo>
                      <a:pt x="137" y="457"/>
                      <a:pt x="1416" y="1689"/>
                      <a:pt x="46" y="3880"/>
                    </a:cubicBezTo>
                    <a:cubicBezTo>
                      <a:pt x="0" y="3949"/>
                      <a:pt x="0" y="4040"/>
                      <a:pt x="46" y="4109"/>
                    </a:cubicBezTo>
                    <a:cubicBezTo>
                      <a:pt x="92" y="4177"/>
                      <a:pt x="160" y="4200"/>
                      <a:pt x="229" y="4200"/>
                    </a:cubicBezTo>
                    <a:lnTo>
                      <a:pt x="48436" y="4200"/>
                    </a:lnTo>
                    <a:cubicBezTo>
                      <a:pt x="48527" y="4200"/>
                      <a:pt x="48595" y="4154"/>
                      <a:pt x="48641" y="4086"/>
                    </a:cubicBezTo>
                    <a:cubicBezTo>
                      <a:pt x="48664" y="3995"/>
                      <a:pt x="48664" y="3903"/>
                      <a:pt x="48595" y="3858"/>
                    </a:cubicBezTo>
                    <a:cubicBezTo>
                      <a:pt x="48527" y="3789"/>
                      <a:pt x="47020" y="2146"/>
                      <a:pt x="48595" y="343"/>
                    </a:cubicBezTo>
                    <a:cubicBezTo>
                      <a:pt x="48664" y="297"/>
                      <a:pt x="48664" y="206"/>
                      <a:pt x="48641" y="114"/>
                    </a:cubicBezTo>
                    <a:cubicBezTo>
                      <a:pt x="48595" y="46"/>
                      <a:pt x="48527" y="0"/>
                      <a:pt x="48436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8" name="Google Shape;618;p33"/>
              <p:cNvSpPr/>
              <p:nvPr/>
            </p:nvSpPr>
            <p:spPr>
              <a:xfrm>
                <a:off x="782451" y="4503704"/>
                <a:ext cx="761452" cy="13455"/>
              </a:xfrm>
              <a:custGeom>
                <a:avLst/>
                <a:gdLst/>
                <a:ahLst/>
                <a:cxnLst/>
                <a:rect l="l" t="t" r="r" b="b"/>
                <a:pathLst>
                  <a:path w="24561" h="434" extrusionOk="0">
                    <a:moveTo>
                      <a:pt x="206" y="0"/>
                    </a:moveTo>
                    <a:cubicBezTo>
                      <a:pt x="92" y="0"/>
                      <a:pt x="0" y="91"/>
                      <a:pt x="0" y="206"/>
                    </a:cubicBezTo>
                    <a:cubicBezTo>
                      <a:pt x="0" y="320"/>
                      <a:pt x="92" y="434"/>
                      <a:pt x="206" y="434"/>
                    </a:cubicBezTo>
                    <a:lnTo>
                      <a:pt x="24332" y="434"/>
                    </a:lnTo>
                    <a:cubicBezTo>
                      <a:pt x="24469" y="434"/>
                      <a:pt x="24560" y="320"/>
                      <a:pt x="24560" y="206"/>
                    </a:cubicBezTo>
                    <a:cubicBezTo>
                      <a:pt x="24560" y="91"/>
                      <a:pt x="24469" y="0"/>
                      <a:pt x="24332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19" name="Google Shape;619;p33"/>
              <p:cNvSpPr/>
              <p:nvPr/>
            </p:nvSpPr>
            <p:spPr>
              <a:xfrm>
                <a:off x="1269305" y="4541899"/>
                <a:ext cx="982221" cy="12773"/>
              </a:xfrm>
              <a:custGeom>
                <a:avLst/>
                <a:gdLst/>
                <a:ahLst/>
                <a:cxnLst/>
                <a:rect l="l" t="t" r="r" b="b"/>
                <a:pathLst>
                  <a:path w="31682" h="412" extrusionOk="0">
                    <a:moveTo>
                      <a:pt x="228" y="1"/>
                    </a:moveTo>
                    <a:cubicBezTo>
                      <a:pt x="91" y="1"/>
                      <a:pt x="0" y="92"/>
                      <a:pt x="0" y="206"/>
                    </a:cubicBezTo>
                    <a:cubicBezTo>
                      <a:pt x="0" y="320"/>
                      <a:pt x="91" y="412"/>
                      <a:pt x="228" y="412"/>
                    </a:cubicBezTo>
                    <a:lnTo>
                      <a:pt x="31476" y="412"/>
                    </a:lnTo>
                    <a:cubicBezTo>
                      <a:pt x="31590" y="412"/>
                      <a:pt x="31682" y="320"/>
                      <a:pt x="31682" y="206"/>
                    </a:cubicBezTo>
                    <a:cubicBezTo>
                      <a:pt x="31682" y="92"/>
                      <a:pt x="31590" y="1"/>
                      <a:pt x="31476" y="1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620" name="Google Shape;620;p33"/>
              <p:cNvSpPr/>
              <p:nvPr/>
            </p:nvSpPr>
            <p:spPr>
              <a:xfrm>
                <a:off x="1657076" y="4503704"/>
                <a:ext cx="591621" cy="13455"/>
              </a:xfrm>
              <a:custGeom>
                <a:avLst/>
                <a:gdLst/>
                <a:ahLst/>
                <a:cxnLst/>
                <a:rect l="l" t="t" r="r" b="b"/>
                <a:pathLst>
                  <a:path w="19083" h="434" extrusionOk="0">
                    <a:moveTo>
                      <a:pt x="206" y="0"/>
                    </a:moveTo>
                    <a:cubicBezTo>
                      <a:pt x="92" y="0"/>
                      <a:pt x="0" y="91"/>
                      <a:pt x="0" y="206"/>
                    </a:cubicBezTo>
                    <a:cubicBezTo>
                      <a:pt x="0" y="320"/>
                      <a:pt x="92" y="434"/>
                      <a:pt x="206" y="434"/>
                    </a:cubicBezTo>
                    <a:lnTo>
                      <a:pt x="18877" y="434"/>
                    </a:lnTo>
                    <a:cubicBezTo>
                      <a:pt x="18991" y="434"/>
                      <a:pt x="19082" y="320"/>
                      <a:pt x="19082" y="206"/>
                    </a:cubicBezTo>
                    <a:cubicBezTo>
                      <a:pt x="19082" y="91"/>
                      <a:pt x="18991" y="0"/>
                      <a:pt x="18877" y="0"/>
                    </a:cubicBezTo>
                    <a:close/>
                  </a:path>
                </a:pathLst>
              </a:custGeom>
              <a:solidFill>
                <a:srgbClr val="000000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grpSp>
          <p:nvGrpSpPr>
            <p:cNvPr id="621" name="Google Shape;621;p33"/>
            <p:cNvGrpSpPr/>
            <p:nvPr/>
          </p:nvGrpSpPr>
          <p:grpSpPr>
            <a:xfrm>
              <a:off x="2560468" y="1509736"/>
              <a:ext cx="3694804" cy="3094071"/>
              <a:chOff x="2560468" y="1509736"/>
              <a:chExt cx="3694804" cy="3094071"/>
            </a:xfrm>
          </p:grpSpPr>
          <p:cxnSp>
            <p:nvCxnSpPr>
              <p:cNvPr id="622" name="Google Shape;622;p33"/>
              <p:cNvCxnSpPr/>
              <p:nvPr/>
            </p:nvCxnSpPr>
            <p:spPr>
              <a:xfrm rot="10800000">
                <a:off x="5634272" y="1799700"/>
                <a:ext cx="6210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lt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623" name="Google Shape;623;p33"/>
              <p:cNvCxnSpPr/>
              <p:nvPr/>
            </p:nvCxnSpPr>
            <p:spPr>
              <a:xfrm rot="10800000">
                <a:off x="5634272" y="2634053"/>
                <a:ext cx="6210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624" name="Google Shape;624;p33"/>
              <p:cNvCxnSpPr/>
              <p:nvPr/>
            </p:nvCxnSpPr>
            <p:spPr>
              <a:xfrm rot="10800000">
                <a:off x="5634272" y="3473068"/>
                <a:ext cx="6210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accen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625" name="Google Shape;625;p33"/>
              <p:cNvCxnSpPr/>
              <p:nvPr/>
            </p:nvCxnSpPr>
            <p:spPr>
              <a:xfrm rot="10800000">
                <a:off x="5634272" y="4317175"/>
                <a:ext cx="6210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accent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sp>
            <p:nvSpPr>
              <p:cNvPr id="626" name="Google Shape;626;p33"/>
              <p:cNvSpPr/>
              <p:nvPr/>
            </p:nvSpPr>
            <p:spPr>
              <a:xfrm>
                <a:off x="3174868" y="4008906"/>
                <a:ext cx="587400" cy="594900"/>
              </a:xfrm>
              <a:prstGeom prst="ellipse">
                <a:avLst/>
              </a:prstGeom>
              <a:solidFill>
                <a:schemeClr val="accen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ctr" rtl="0">
                  <a:spcBef>
                    <a:spcPts val="0"/>
                  </a:spcBef>
                  <a:spcAft>
                    <a:spcPts val="0"/>
                  </a:spcAft>
                  <a:buClr>
                    <a:schemeClr val="dk1"/>
                  </a:buClr>
                  <a:buSzPts val="1100"/>
                  <a:buFont typeface="Arial"/>
                  <a:buNone/>
                </a:pPr>
                <a:r>
                  <a:rPr lang="en" sz="2400" b="1">
                    <a:solidFill>
                      <a:schemeClr val="lt1"/>
                    </a:solidFill>
                    <a:latin typeface="Shabnam" panose="020B0603030804020204" pitchFamily="34" charset="-78"/>
                    <a:ea typeface="Fira Sans Extra Condensed"/>
                    <a:cs typeface="Shabnam" panose="020B0603030804020204" pitchFamily="34" charset="-78"/>
                    <a:sym typeface="Fira Sans Extra Condensed"/>
                  </a:rPr>
                  <a:t>4</a:t>
                </a:r>
                <a:endParaRPr sz="2000">
                  <a:solidFill>
                    <a:schemeClr val="lt1"/>
                  </a:solidFill>
                  <a:latin typeface="Shabnam" panose="020B0603030804020204" pitchFamily="34" charset="-78"/>
                  <a:cs typeface="Shabnam" panose="020B0603030804020204" pitchFamily="34" charset="-78"/>
                </a:endParaRPr>
              </a:p>
            </p:txBody>
          </p:sp>
          <p:sp>
            <p:nvSpPr>
              <p:cNvPr id="627" name="Google Shape;627;p33"/>
              <p:cNvSpPr/>
              <p:nvPr/>
            </p:nvSpPr>
            <p:spPr>
              <a:xfrm>
                <a:off x="3174868" y="3175783"/>
                <a:ext cx="587400" cy="594900"/>
              </a:xfrm>
              <a:prstGeom prst="ellipse">
                <a:avLst/>
              </a:prstGeom>
              <a:solidFill>
                <a:schemeClr val="accent1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ctr" rtl="0">
                  <a:spcBef>
                    <a:spcPts val="0"/>
                  </a:spcBef>
                  <a:spcAft>
                    <a:spcPts val="0"/>
                  </a:spcAft>
                  <a:buClr>
                    <a:schemeClr val="dk1"/>
                  </a:buClr>
                  <a:buSzPts val="1100"/>
                  <a:buFont typeface="Arial"/>
                  <a:buNone/>
                </a:pPr>
                <a:r>
                  <a:rPr lang="en" sz="2400" b="1">
                    <a:solidFill>
                      <a:schemeClr val="lt1"/>
                    </a:solidFill>
                    <a:latin typeface="Shabnam" panose="020B0603030804020204" pitchFamily="34" charset="-78"/>
                    <a:ea typeface="Fira Sans Extra Condensed"/>
                    <a:cs typeface="Shabnam" panose="020B0603030804020204" pitchFamily="34" charset="-78"/>
                    <a:sym typeface="Fira Sans Extra Condensed"/>
                  </a:rPr>
                  <a:t>3</a:t>
                </a:r>
                <a:endParaRPr sz="2000">
                  <a:solidFill>
                    <a:schemeClr val="lt1"/>
                  </a:solidFill>
                  <a:latin typeface="Shabnam" panose="020B0603030804020204" pitchFamily="34" charset="-78"/>
                  <a:cs typeface="Shabnam" panose="020B0603030804020204" pitchFamily="34" charset="-78"/>
                </a:endParaRPr>
              </a:p>
            </p:txBody>
          </p:sp>
          <p:sp>
            <p:nvSpPr>
              <p:cNvPr id="628" name="Google Shape;628;p33"/>
              <p:cNvSpPr/>
              <p:nvPr/>
            </p:nvSpPr>
            <p:spPr>
              <a:xfrm>
                <a:off x="3174868" y="2342659"/>
                <a:ext cx="587400" cy="594900"/>
              </a:xfrm>
              <a:prstGeom prst="ellipse">
                <a:avLst/>
              </a:prstGeom>
              <a:solidFill>
                <a:schemeClr val="dk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ctr" rtl="0">
                  <a:spcBef>
                    <a:spcPts val="0"/>
                  </a:spcBef>
                  <a:spcAft>
                    <a:spcPts val="0"/>
                  </a:spcAft>
                  <a:buClr>
                    <a:schemeClr val="dk1"/>
                  </a:buClr>
                  <a:buSzPts val="1100"/>
                  <a:buFont typeface="Arial"/>
                  <a:buNone/>
                </a:pPr>
                <a:r>
                  <a:rPr lang="en" sz="2400" b="1">
                    <a:solidFill>
                      <a:schemeClr val="lt1"/>
                    </a:solidFill>
                    <a:latin typeface="Shabnam" panose="020B0603030804020204" pitchFamily="34" charset="-78"/>
                    <a:ea typeface="Fira Sans Extra Condensed"/>
                    <a:cs typeface="Shabnam" panose="020B0603030804020204" pitchFamily="34" charset="-78"/>
                    <a:sym typeface="Fira Sans Extra Condensed"/>
                  </a:rPr>
                  <a:t>2</a:t>
                </a:r>
                <a:endParaRPr sz="2000">
                  <a:solidFill>
                    <a:schemeClr val="lt1"/>
                  </a:solidFill>
                  <a:latin typeface="Shabnam" panose="020B0603030804020204" pitchFamily="34" charset="-78"/>
                  <a:cs typeface="Shabnam" panose="020B0603030804020204" pitchFamily="34" charset="-78"/>
                </a:endParaRPr>
              </a:p>
            </p:txBody>
          </p:sp>
          <p:sp>
            <p:nvSpPr>
              <p:cNvPr id="629" name="Google Shape;629;p33"/>
              <p:cNvSpPr/>
              <p:nvPr/>
            </p:nvSpPr>
            <p:spPr>
              <a:xfrm>
                <a:off x="3174868" y="1509736"/>
                <a:ext cx="587400" cy="594900"/>
              </a:xfrm>
              <a:prstGeom prst="ellipse">
                <a:avLst/>
              </a:prstGeom>
              <a:solidFill>
                <a:schemeClr val="lt2"/>
              </a:solidFill>
              <a:ln>
                <a:noFill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ctr" rtl="0">
                  <a:spcBef>
                    <a:spcPts val="0"/>
                  </a:spcBef>
                  <a:spcAft>
                    <a:spcPts val="0"/>
                  </a:spcAft>
                  <a:buClr>
                    <a:schemeClr val="dk1"/>
                  </a:buClr>
                  <a:buSzPts val="1100"/>
                  <a:buFont typeface="Arial"/>
                  <a:buNone/>
                </a:pPr>
                <a:r>
                  <a:rPr lang="en" sz="2400" b="1" dirty="0">
                    <a:solidFill>
                      <a:schemeClr val="lt1"/>
                    </a:solidFill>
                    <a:latin typeface="Shabnam" panose="020B0603030804020204" pitchFamily="34" charset="-78"/>
                    <a:ea typeface="Fira Sans Extra Condensed"/>
                    <a:cs typeface="Shabnam" panose="020B0603030804020204" pitchFamily="34" charset="-78"/>
                    <a:sym typeface="Fira Sans Extra Condensed"/>
                  </a:rPr>
                  <a:t>1</a:t>
                </a:r>
                <a:endParaRPr sz="2000" dirty="0">
                  <a:solidFill>
                    <a:schemeClr val="lt1"/>
                  </a:solidFill>
                  <a:latin typeface="Shabnam" panose="020B0603030804020204" pitchFamily="34" charset="-78"/>
                  <a:cs typeface="Shabnam" panose="020B0603030804020204" pitchFamily="34" charset="-78"/>
                </a:endParaRPr>
              </a:p>
            </p:txBody>
          </p:sp>
          <p:cxnSp>
            <p:nvCxnSpPr>
              <p:cNvPr id="630" name="Google Shape;630;p33"/>
              <p:cNvCxnSpPr>
                <a:stCxn id="631" idx="1"/>
                <a:endCxn id="629" idx="6"/>
              </p:cNvCxnSpPr>
              <p:nvPr/>
            </p:nvCxnSpPr>
            <p:spPr>
              <a:xfrm rot="10800000">
                <a:off x="3762276" y="1807175"/>
                <a:ext cx="6144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lt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632" name="Google Shape;632;p33"/>
              <p:cNvCxnSpPr>
                <a:stCxn id="629" idx="2"/>
              </p:cNvCxnSpPr>
              <p:nvPr/>
            </p:nvCxnSpPr>
            <p:spPr>
              <a:xfrm rot="10800000">
                <a:off x="2560468" y="1807186"/>
                <a:ext cx="6144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lt2"/>
                </a:solidFill>
                <a:prstDash val="solid"/>
                <a:round/>
                <a:headEnd type="none" w="med" len="med"/>
                <a:tailEnd type="oval" w="med" len="med"/>
              </a:ln>
            </p:spPr>
          </p:cxnSp>
          <p:cxnSp>
            <p:nvCxnSpPr>
              <p:cNvPr id="633" name="Google Shape;633;p33"/>
              <p:cNvCxnSpPr>
                <a:stCxn id="627" idx="2"/>
              </p:cNvCxnSpPr>
              <p:nvPr/>
            </p:nvCxnSpPr>
            <p:spPr>
              <a:xfrm rot="10800000">
                <a:off x="2560468" y="3473233"/>
                <a:ext cx="6144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accent1"/>
                </a:solidFill>
                <a:prstDash val="solid"/>
                <a:round/>
                <a:headEnd type="none" w="med" len="med"/>
                <a:tailEnd type="oval" w="med" len="med"/>
              </a:ln>
            </p:spPr>
          </p:cxnSp>
          <p:cxnSp>
            <p:nvCxnSpPr>
              <p:cNvPr id="634" name="Google Shape;634;p33"/>
              <p:cNvCxnSpPr>
                <a:stCxn id="635" idx="1"/>
                <a:endCxn id="627" idx="6"/>
              </p:cNvCxnSpPr>
              <p:nvPr/>
            </p:nvCxnSpPr>
            <p:spPr>
              <a:xfrm rot="10800000">
                <a:off x="3762276" y="3473200"/>
                <a:ext cx="6144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accent1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636" name="Google Shape;636;p33"/>
              <p:cNvCxnSpPr>
                <a:stCxn id="628" idx="2"/>
              </p:cNvCxnSpPr>
              <p:nvPr/>
            </p:nvCxnSpPr>
            <p:spPr>
              <a:xfrm rot="10800000">
                <a:off x="2560468" y="2640109"/>
                <a:ext cx="6144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oval" w="med" len="med"/>
              </a:ln>
            </p:spPr>
          </p:cxnSp>
          <p:cxnSp>
            <p:nvCxnSpPr>
              <p:cNvPr id="637" name="Google Shape;637;p33"/>
              <p:cNvCxnSpPr>
                <a:stCxn id="638" idx="1"/>
                <a:endCxn id="628" idx="6"/>
              </p:cNvCxnSpPr>
              <p:nvPr/>
            </p:nvCxnSpPr>
            <p:spPr>
              <a:xfrm flipH="1">
                <a:off x="3762276" y="2634050"/>
                <a:ext cx="614400" cy="600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dk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  <p:cxnSp>
            <p:nvCxnSpPr>
              <p:cNvPr id="639" name="Google Shape;639;p33"/>
              <p:cNvCxnSpPr>
                <a:stCxn id="626" idx="2"/>
              </p:cNvCxnSpPr>
              <p:nvPr/>
            </p:nvCxnSpPr>
            <p:spPr>
              <a:xfrm rot="10800000">
                <a:off x="2560468" y="4306356"/>
                <a:ext cx="6144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accent2"/>
                </a:solidFill>
                <a:prstDash val="solid"/>
                <a:round/>
                <a:headEnd type="none" w="med" len="med"/>
                <a:tailEnd type="oval" w="med" len="med"/>
              </a:ln>
            </p:spPr>
          </p:cxnSp>
          <p:cxnSp>
            <p:nvCxnSpPr>
              <p:cNvPr id="640" name="Google Shape;640;p33"/>
              <p:cNvCxnSpPr>
                <a:stCxn id="641" idx="1"/>
                <a:endCxn id="626" idx="6"/>
              </p:cNvCxnSpPr>
              <p:nvPr/>
            </p:nvCxnSpPr>
            <p:spPr>
              <a:xfrm rot="10800000">
                <a:off x="3762276" y="4306350"/>
                <a:ext cx="614400" cy="0"/>
              </a:xfrm>
              <a:prstGeom prst="straightConnector1">
                <a:avLst/>
              </a:prstGeom>
              <a:noFill/>
              <a:ln w="19050" cap="flat" cmpd="sng">
                <a:solidFill>
                  <a:schemeClr val="accent2"/>
                </a:solidFill>
                <a:prstDash val="solid"/>
                <a:round/>
                <a:headEnd type="none" w="med" len="med"/>
                <a:tailEnd type="none" w="med" len="med"/>
              </a:ln>
            </p:spPr>
          </p:cxnSp>
        </p:grpSp>
      </p:grpSp>
      <p:sp>
        <p:nvSpPr>
          <p:cNvPr id="631" name="Google Shape;631;p33"/>
          <p:cNvSpPr txBox="1"/>
          <p:nvPr/>
        </p:nvSpPr>
        <p:spPr>
          <a:xfrm>
            <a:off x="4559840" y="1618325"/>
            <a:ext cx="1257600" cy="377700"/>
          </a:xfrm>
          <a:prstGeom prst="rect">
            <a:avLst/>
          </a:prstGeom>
          <a:noFill/>
          <a:ln w="19050" cap="flat" cmpd="sng">
            <a:solidFill>
              <a:schemeClr val="l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a-IR" sz="1600" b="1" dirty="0">
                <a:solidFill>
                  <a:schemeClr val="lt2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rPr>
              <a:t>تیتر عنوان</a:t>
            </a:r>
            <a:endParaRPr sz="1600" b="1" dirty="0">
              <a:solidFill>
                <a:schemeClr val="lt2"/>
              </a:solidFill>
              <a:latin typeface="Shabnam" panose="020B0603030804020204" pitchFamily="34" charset="-78"/>
              <a:ea typeface="Fira Sans Extra Condensed"/>
              <a:cs typeface="Shabnam" panose="020B0603030804020204" pitchFamily="34" charset="-78"/>
              <a:sym typeface="Fira Sans Extra Condensed"/>
            </a:endParaRPr>
          </a:p>
        </p:txBody>
      </p:sp>
      <p:sp>
        <p:nvSpPr>
          <p:cNvPr id="638" name="Google Shape;638;p33"/>
          <p:cNvSpPr txBox="1"/>
          <p:nvPr/>
        </p:nvSpPr>
        <p:spPr>
          <a:xfrm>
            <a:off x="4559840" y="2445200"/>
            <a:ext cx="1257600" cy="377700"/>
          </a:xfrm>
          <a:prstGeom prst="rect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a-IR" sz="1600" b="1" dirty="0">
                <a:solidFill>
                  <a:srgbClr val="86C4DF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rPr>
              <a:t>تیتر عنوان</a:t>
            </a:r>
          </a:p>
        </p:txBody>
      </p:sp>
      <p:sp>
        <p:nvSpPr>
          <p:cNvPr id="635" name="Google Shape;635;p33"/>
          <p:cNvSpPr txBox="1"/>
          <p:nvPr/>
        </p:nvSpPr>
        <p:spPr>
          <a:xfrm>
            <a:off x="4559840" y="3284350"/>
            <a:ext cx="1257600" cy="377700"/>
          </a:xfrm>
          <a:prstGeom prst="rect">
            <a:avLst/>
          </a:prstGeom>
          <a:noFill/>
          <a:ln w="19050" cap="flat" cmpd="sng">
            <a:solidFill>
              <a:schemeClr val="accent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a-IR" sz="1600" b="1" dirty="0">
                <a:solidFill>
                  <a:srgbClr val="ED4A5D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rPr>
              <a:t>تیتر عنوان</a:t>
            </a:r>
          </a:p>
        </p:txBody>
      </p:sp>
      <p:sp>
        <p:nvSpPr>
          <p:cNvPr id="641" name="Google Shape;641;p33"/>
          <p:cNvSpPr txBox="1"/>
          <p:nvPr/>
        </p:nvSpPr>
        <p:spPr>
          <a:xfrm>
            <a:off x="4559840" y="4117500"/>
            <a:ext cx="1257600" cy="377700"/>
          </a:xfrm>
          <a:prstGeom prst="rect">
            <a:avLst/>
          </a:prstGeom>
          <a:noFill/>
          <a:ln w="19050" cap="flat" cmpd="sng">
            <a:solidFill>
              <a:schemeClr val="accent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fa-IR" sz="1600" b="1" dirty="0">
                <a:solidFill>
                  <a:srgbClr val="FFAD29"/>
                </a:solidFill>
                <a:latin typeface="Shabnam" panose="020B0603030804020204" pitchFamily="34" charset="-78"/>
                <a:ea typeface="Fira Sans Extra Condensed"/>
                <a:cs typeface="Shabnam" panose="020B0603030804020204" pitchFamily="34" charset="-78"/>
                <a:sym typeface="Fira Sans Extra Condensed"/>
              </a:rPr>
              <a:t>تیتر عنوان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D59469A5-293B-0D21-A364-C68903A3BC22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6FEE74C-DCA3-203B-511D-50B5FCA1265C}"/>
              </a:ext>
            </a:extLst>
          </p:cNvPr>
          <p:cNvSpPr txBox="1"/>
          <p:nvPr/>
        </p:nvSpPr>
        <p:spPr>
          <a:xfrm>
            <a:off x="6485734" y="1390070"/>
            <a:ext cx="1957265" cy="5790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DFCB651-2A84-8A87-5E11-14A6424F1433}"/>
              </a:ext>
            </a:extLst>
          </p:cNvPr>
          <p:cNvSpPr txBox="1"/>
          <p:nvPr/>
        </p:nvSpPr>
        <p:spPr>
          <a:xfrm>
            <a:off x="6450903" y="2319032"/>
            <a:ext cx="1809300" cy="5790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F254D91-86D8-D033-CB05-515ECF8FDD9D}"/>
              </a:ext>
            </a:extLst>
          </p:cNvPr>
          <p:cNvSpPr txBox="1"/>
          <p:nvPr/>
        </p:nvSpPr>
        <p:spPr>
          <a:xfrm>
            <a:off x="6421366" y="3137987"/>
            <a:ext cx="1838837" cy="5790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1047C5C7-ED2A-426F-B397-E394EDC25774}"/>
              </a:ext>
            </a:extLst>
          </p:cNvPr>
          <p:cNvSpPr txBox="1"/>
          <p:nvPr/>
        </p:nvSpPr>
        <p:spPr>
          <a:xfrm>
            <a:off x="6438436" y="4001560"/>
            <a:ext cx="1849589" cy="5790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67" name="Google Shape;667;p34"/>
          <p:cNvGrpSpPr/>
          <p:nvPr/>
        </p:nvGrpSpPr>
        <p:grpSpPr>
          <a:xfrm>
            <a:off x="1331849" y="2139600"/>
            <a:ext cx="6480250" cy="1215000"/>
            <a:chOff x="1331849" y="2139600"/>
            <a:chExt cx="6480250" cy="1215000"/>
          </a:xfrm>
        </p:grpSpPr>
        <p:sp>
          <p:nvSpPr>
            <p:cNvPr id="668" name="Google Shape;668;p34"/>
            <p:cNvSpPr/>
            <p:nvPr/>
          </p:nvSpPr>
          <p:spPr>
            <a:xfrm>
              <a:off x="1331849" y="2502000"/>
              <a:ext cx="483900" cy="490200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2000" b="1">
                  <a:solidFill>
                    <a:schemeClr val="lt1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1</a:t>
              </a:r>
              <a:endParaRPr sz="1600">
                <a:solidFill>
                  <a:schemeClr val="lt1"/>
                </a:solidFill>
                <a:latin typeface="Shabnam" panose="020B0603030804020204" pitchFamily="34" charset="-78"/>
                <a:cs typeface="Shabnam" panose="020B0603030804020204" pitchFamily="34" charset="-78"/>
              </a:endParaRPr>
            </a:p>
          </p:txBody>
        </p:sp>
        <p:sp>
          <p:nvSpPr>
            <p:cNvPr id="669" name="Google Shape;669;p34"/>
            <p:cNvSpPr/>
            <p:nvPr/>
          </p:nvSpPr>
          <p:spPr>
            <a:xfrm>
              <a:off x="3284799" y="2502000"/>
              <a:ext cx="483900" cy="4902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2000" b="1">
                  <a:solidFill>
                    <a:schemeClr val="lt1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2</a:t>
              </a:r>
              <a:endParaRPr sz="1600">
                <a:solidFill>
                  <a:schemeClr val="lt1"/>
                </a:solidFill>
                <a:latin typeface="Shabnam" panose="020B0603030804020204" pitchFamily="34" charset="-78"/>
                <a:cs typeface="Shabnam" panose="020B0603030804020204" pitchFamily="34" charset="-78"/>
              </a:endParaRPr>
            </a:p>
          </p:txBody>
        </p:sp>
        <p:sp>
          <p:nvSpPr>
            <p:cNvPr id="670" name="Google Shape;670;p34"/>
            <p:cNvSpPr/>
            <p:nvPr/>
          </p:nvSpPr>
          <p:spPr>
            <a:xfrm>
              <a:off x="5306499" y="2502000"/>
              <a:ext cx="483900" cy="490200"/>
            </a:xfrm>
            <a:prstGeom prst="ellipse">
              <a:avLst/>
            </a:pr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2000" b="1">
                  <a:solidFill>
                    <a:schemeClr val="lt1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3</a:t>
              </a:r>
              <a:endParaRPr sz="1600">
                <a:solidFill>
                  <a:schemeClr val="lt1"/>
                </a:solidFill>
                <a:latin typeface="Shabnam" panose="020B0603030804020204" pitchFamily="34" charset="-78"/>
                <a:cs typeface="Shabnam" panose="020B0603030804020204" pitchFamily="34" charset="-78"/>
              </a:endParaRPr>
            </a:p>
          </p:txBody>
        </p:sp>
        <p:sp>
          <p:nvSpPr>
            <p:cNvPr id="671" name="Google Shape;671;p34"/>
            <p:cNvSpPr/>
            <p:nvPr/>
          </p:nvSpPr>
          <p:spPr>
            <a:xfrm>
              <a:off x="7328199" y="2502000"/>
              <a:ext cx="483900" cy="49020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2000" b="1">
                  <a:solidFill>
                    <a:schemeClr val="lt1"/>
                  </a:solidFill>
                  <a:latin typeface="Shabnam" panose="020B0603030804020204" pitchFamily="34" charset="-78"/>
                  <a:ea typeface="Fira Sans Extra Condensed"/>
                  <a:cs typeface="Shabnam" panose="020B0603030804020204" pitchFamily="34" charset="-78"/>
                  <a:sym typeface="Fira Sans Extra Condensed"/>
                </a:rPr>
                <a:t>4</a:t>
              </a:r>
              <a:endParaRPr sz="1600">
                <a:solidFill>
                  <a:schemeClr val="lt1"/>
                </a:solidFill>
                <a:latin typeface="Shabnam" panose="020B0603030804020204" pitchFamily="34" charset="-78"/>
                <a:cs typeface="Shabnam" panose="020B0603030804020204" pitchFamily="34" charset="-78"/>
              </a:endParaRPr>
            </a:p>
          </p:txBody>
        </p:sp>
        <p:cxnSp>
          <p:nvCxnSpPr>
            <p:cNvPr id="672" name="Google Shape;672;p34"/>
            <p:cNvCxnSpPr>
              <a:endCxn id="669" idx="2"/>
            </p:cNvCxnSpPr>
            <p:nvPr/>
          </p:nvCxnSpPr>
          <p:spPr>
            <a:xfrm>
              <a:off x="1815699" y="2747100"/>
              <a:ext cx="1469100" cy="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73" name="Google Shape;673;p34"/>
            <p:cNvCxnSpPr>
              <a:stCxn id="669" idx="6"/>
              <a:endCxn id="670" idx="2"/>
            </p:cNvCxnSpPr>
            <p:nvPr/>
          </p:nvCxnSpPr>
          <p:spPr>
            <a:xfrm>
              <a:off x="3768699" y="2747100"/>
              <a:ext cx="1537800" cy="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74" name="Google Shape;674;p34"/>
            <p:cNvCxnSpPr>
              <a:stCxn id="670" idx="6"/>
              <a:endCxn id="671" idx="2"/>
            </p:cNvCxnSpPr>
            <p:nvPr/>
          </p:nvCxnSpPr>
          <p:spPr>
            <a:xfrm>
              <a:off x="5790399" y="2747100"/>
              <a:ext cx="1537800" cy="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75" name="Google Shape;675;p34"/>
            <p:cNvCxnSpPr>
              <a:cxnSpLocks/>
              <a:stCxn id="668" idx="4"/>
            </p:cNvCxnSpPr>
            <p:nvPr/>
          </p:nvCxnSpPr>
          <p:spPr>
            <a:xfrm flipH="1">
              <a:off x="1573499" y="2992200"/>
              <a:ext cx="300" cy="3624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76" name="Google Shape;676;p34"/>
            <p:cNvCxnSpPr>
              <a:cxnSpLocks/>
              <a:stCxn id="669" idx="4"/>
            </p:cNvCxnSpPr>
            <p:nvPr/>
          </p:nvCxnSpPr>
          <p:spPr>
            <a:xfrm flipH="1">
              <a:off x="3526449" y="2992200"/>
              <a:ext cx="300" cy="3624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77" name="Google Shape;677;p34"/>
            <p:cNvCxnSpPr>
              <a:cxnSpLocks/>
              <a:stCxn id="670" idx="4"/>
            </p:cNvCxnSpPr>
            <p:nvPr/>
          </p:nvCxnSpPr>
          <p:spPr>
            <a:xfrm flipH="1">
              <a:off x="5548149" y="2992200"/>
              <a:ext cx="300" cy="3624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78" name="Google Shape;678;p34"/>
            <p:cNvCxnSpPr>
              <a:cxnSpLocks/>
              <a:stCxn id="671" idx="4"/>
            </p:cNvCxnSpPr>
            <p:nvPr/>
          </p:nvCxnSpPr>
          <p:spPr>
            <a:xfrm flipH="1">
              <a:off x="7569849" y="2992200"/>
              <a:ext cx="300" cy="3624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79" name="Google Shape;679;p34"/>
            <p:cNvCxnSpPr>
              <a:endCxn id="668" idx="0"/>
            </p:cNvCxnSpPr>
            <p:nvPr/>
          </p:nvCxnSpPr>
          <p:spPr>
            <a:xfrm>
              <a:off x="1573799" y="2139600"/>
              <a:ext cx="0" cy="3624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80" name="Google Shape;680;p34"/>
            <p:cNvCxnSpPr>
              <a:endCxn id="669" idx="0"/>
            </p:cNvCxnSpPr>
            <p:nvPr/>
          </p:nvCxnSpPr>
          <p:spPr>
            <a:xfrm>
              <a:off x="3526749" y="2139600"/>
              <a:ext cx="0" cy="3624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81" name="Google Shape;681;p34"/>
            <p:cNvCxnSpPr>
              <a:endCxn id="670" idx="0"/>
            </p:cNvCxnSpPr>
            <p:nvPr/>
          </p:nvCxnSpPr>
          <p:spPr>
            <a:xfrm>
              <a:off x="5548449" y="2139600"/>
              <a:ext cx="0" cy="3624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682" name="Google Shape;682;p34"/>
            <p:cNvCxnSpPr>
              <a:endCxn id="671" idx="0"/>
            </p:cNvCxnSpPr>
            <p:nvPr/>
          </p:nvCxnSpPr>
          <p:spPr>
            <a:xfrm>
              <a:off x="7570149" y="2139600"/>
              <a:ext cx="0" cy="3624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  <p:grpSp>
        <p:nvGrpSpPr>
          <p:cNvPr id="683" name="Google Shape;683;p34"/>
          <p:cNvGrpSpPr/>
          <p:nvPr/>
        </p:nvGrpSpPr>
        <p:grpSpPr>
          <a:xfrm>
            <a:off x="3317464" y="1484116"/>
            <a:ext cx="418493" cy="731582"/>
            <a:chOff x="895475" y="656850"/>
            <a:chExt cx="167800" cy="293325"/>
          </a:xfrm>
        </p:grpSpPr>
        <p:sp>
          <p:nvSpPr>
            <p:cNvPr id="684" name="Google Shape;684;p34"/>
            <p:cNvSpPr/>
            <p:nvPr/>
          </p:nvSpPr>
          <p:spPr>
            <a:xfrm>
              <a:off x="908025" y="865125"/>
              <a:ext cx="142700" cy="18850"/>
            </a:xfrm>
            <a:custGeom>
              <a:avLst/>
              <a:gdLst/>
              <a:ahLst/>
              <a:cxnLst/>
              <a:rect l="l" t="t" r="r" b="b"/>
              <a:pathLst>
                <a:path w="5708" h="754" extrusionOk="0">
                  <a:moveTo>
                    <a:pt x="845" y="1"/>
                  </a:moveTo>
                  <a:lnTo>
                    <a:pt x="1" y="754"/>
                  </a:lnTo>
                  <a:cubicBezTo>
                    <a:pt x="184" y="594"/>
                    <a:pt x="412" y="503"/>
                    <a:pt x="686" y="503"/>
                  </a:cubicBezTo>
                  <a:lnTo>
                    <a:pt x="5022" y="503"/>
                  </a:lnTo>
                  <a:cubicBezTo>
                    <a:pt x="5296" y="503"/>
                    <a:pt x="5525" y="594"/>
                    <a:pt x="5707" y="754"/>
                  </a:cubicBezTo>
                  <a:lnTo>
                    <a:pt x="4863" y="1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5" name="Google Shape;685;p34"/>
            <p:cNvSpPr/>
            <p:nvPr/>
          </p:nvSpPr>
          <p:spPr>
            <a:xfrm>
              <a:off x="929150" y="853725"/>
              <a:ext cx="100450" cy="11425"/>
            </a:xfrm>
            <a:custGeom>
              <a:avLst/>
              <a:gdLst/>
              <a:ahLst/>
              <a:cxnLst/>
              <a:rect l="l" t="t" r="r" b="b"/>
              <a:pathLst>
                <a:path w="4018" h="457" extrusionOk="0">
                  <a:moveTo>
                    <a:pt x="0" y="0"/>
                  </a:moveTo>
                  <a:lnTo>
                    <a:pt x="0" y="457"/>
                  </a:lnTo>
                  <a:lnTo>
                    <a:pt x="4018" y="457"/>
                  </a:lnTo>
                  <a:lnTo>
                    <a:pt x="4018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6" name="Google Shape;686;p34"/>
            <p:cNvSpPr/>
            <p:nvPr/>
          </p:nvSpPr>
          <p:spPr>
            <a:xfrm>
              <a:off x="929150" y="827475"/>
              <a:ext cx="100450" cy="13150"/>
            </a:xfrm>
            <a:custGeom>
              <a:avLst/>
              <a:gdLst/>
              <a:ahLst/>
              <a:cxnLst/>
              <a:rect l="l" t="t" r="r" b="b"/>
              <a:pathLst>
                <a:path w="4018" h="526" extrusionOk="0">
                  <a:moveTo>
                    <a:pt x="0" y="0"/>
                  </a:moveTo>
                  <a:lnTo>
                    <a:pt x="0" y="525"/>
                  </a:lnTo>
                  <a:lnTo>
                    <a:pt x="4018" y="525"/>
                  </a:lnTo>
                  <a:lnTo>
                    <a:pt x="4018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7" name="Google Shape;687;p34"/>
            <p:cNvSpPr/>
            <p:nvPr/>
          </p:nvSpPr>
          <p:spPr>
            <a:xfrm>
              <a:off x="897200" y="899375"/>
              <a:ext cx="164350" cy="49100"/>
            </a:xfrm>
            <a:custGeom>
              <a:avLst/>
              <a:gdLst/>
              <a:ahLst/>
              <a:cxnLst/>
              <a:rect l="l" t="t" r="r" b="b"/>
              <a:pathLst>
                <a:path w="6574" h="1964" extrusionOk="0">
                  <a:moveTo>
                    <a:pt x="23" y="0"/>
                  </a:moveTo>
                  <a:cubicBezTo>
                    <a:pt x="23" y="91"/>
                    <a:pt x="0" y="160"/>
                    <a:pt x="0" y="251"/>
                  </a:cubicBezTo>
                  <a:lnTo>
                    <a:pt x="0" y="867"/>
                  </a:lnTo>
                  <a:cubicBezTo>
                    <a:pt x="0" y="1461"/>
                    <a:pt x="502" y="1963"/>
                    <a:pt x="1119" y="1963"/>
                  </a:cubicBezTo>
                  <a:lnTo>
                    <a:pt x="5455" y="1963"/>
                  </a:lnTo>
                  <a:cubicBezTo>
                    <a:pt x="6072" y="1963"/>
                    <a:pt x="6574" y="1461"/>
                    <a:pt x="6574" y="867"/>
                  </a:cubicBezTo>
                  <a:lnTo>
                    <a:pt x="6574" y="251"/>
                  </a:lnTo>
                  <a:cubicBezTo>
                    <a:pt x="6574" y="160"/>
                    <a:pt x="6574" y="91"/>
                    <a:pt x="6551" y="0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8" name="Google Shape;688;p34"/>
            <p:cNvSpPr/>
            <p:nvPr/>
          </p:nvSpPr>
          <p:spPr>
            <a:xfrm>
              <a:off x="913750" y="840600"/>
              <a:ext cx="131250" cy="13150"/>
            </a:xfrm>
            <a:custGeom>
              <a:avLst/>
              <a:gdLst/>
              <a:ahLst/>
              <a:cxnLst/>
              <a:rect l="l" t="t" r="r" b="b"/>
              <a:pathLst>
                <a:path w="5250" h="526" extrusionOk="0">
                  <a:moveTo>
                    <a:pt x="0" y="0"/>
                  </a:moveTo>
                  <a:lnTo>
                    <a:pt x="0" y="525"/>
                  </a:lnTo>
                  <a:lnTo>
                    <a:pt x="5250" y="525"/>
                  </a:lnTo>
                  <a:lnTo>
                    <a:pt x="5250" y="0"/>
                  </a:ln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89" name="Google Shape;689;p34"/>
            <p:cNvSpPr/>
            <p:nvPr/>
          </p:nvSpPr>
          <p:spPr>
            <a:xfrm>
              <a:off x="972525" y="796650"/>
              <a:ext cx="15425" cy="30850"/>
            </a:xfrm>
            <a:custGeom>
              <a:avLst/>
              <a:gdLst/>
              <a:ahLst/>
              <a:cxnLst/>
              <a:rect l="l" t="t" r="r" b="b"/>
              <a:pathLst>
                <a:path w="617" h="1234" extrusionOk="0">
                  <a:moveTo>
                    <a:pt x="297" y="1"/>
                  </a:moveTo>
                  <a:cubicBezTo>
                    <a:pt x="137" y="1"/>
                    <a:pt x="0" y="138"/>
                    <a:pt x="0" y="297"/>
                  </a:cubicBezTo>
                  <a:lnTo>
                    <a:pt x="0" y="685"/>
                  </a:lnTo>
                  <a:lnTo>
                    <a:pt x="0" y="1187"/>
                  </a:lnTo>
                  <a:cubicBezTo>
                    <a:pt x="0" y="1210"/>
                    <a:pt x="0" y="1233"/>
                    <a:pt x="0" y="1233"/>
                  </a:cubicBezTo>
                  <a:lnTo>
                    <a:pt x="616" y="1233"/>
                  </a:lnTo>
                  <a:cubicBezTo>
                    <a:pt x="616" y="1233"/>
                    <a:pt x="616" y="1210"/>
                    <a:pt x="616" y="1187"/>
                  </a:cubicBezTo>
                  <a:lnTo>
                    <a:pt x="616" y="685"/>
                  </a:lnTo>
                  <a:lnTo>
                    <a:pt x="616" y="297"/>
                  </a:lnTo>
                  <a:cubicBezTo>
                    <a:pt x="616" y="229"/>
                    <a:pt x="594" y="138"/>
                    <a:pt x="525" y="92"/>
                  </a:cubicBezTo>
                  <a:cubicBezTo>
                    <a:pt x="480" y="23"/>
                    <a:pt x="388" y="1"/>
                    <a:pt x="297" y="1"/>
                  </a:cubicBezTo>
                  <a:close/>
                </a:path>
              </a:pathLst>
            </a:cu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0" name="Google Shape;690;p34"/>
            <p:cNvSpPr/>
            <p:nvPr/>
          </p:nvSpPr>
          <p:spPr>
            <a:xfrm>
              <a:off x="902900" y="656850"/>
              <a:ext cx="150675" cy="156950"/>
            </a:xfrm>
            <a:custGeom>
              <a:avLst/>
              <a:gdLst/>
              <a:ahLst/>
              <a:cxnLst/>
              <a:rect l="l" t="t" r="r" b="b"/>
              <a:pathLst>
                <a:path w="6027" h="6278" extrusionOk="0">
                  <a:moveTo>
                    <a:pt x="3059" y="0"/>
                  </a:moveTo>
                  <a:cubicBezTo>
                    <a:pt x="0" y="5205"/>
                    <a:pt x="2374" y="6277"/>
                    <a:pt x="2374" y="6277"/>
                  </a:cubicBezTo>
                  <a:lnTo>
                    <a:pt x="2785" y="6277"/>
                  </a:lnTo>
                  <a:lnTo>
                    <a:pt x="2785" y="5889"/>
                  </a:lnTo>
                  <a:cubicBezTo>
                    <a:pt x="2785" y="5730"/>
                    <a:pt x="2922" y="5593"/>
                    <a:pt x="3082" y="5593"/>
                  </a:cubicBezTo>
                  <a:cubicBezTo>
                    <a:pt x="3173" y="5593"/>
                    <a:pt x="3265" y="5615"/>
                    <a:pt x="3310" y="5684"/>
                  </a:cubicBezTo>
                  <a:cubicBezTo>
                    <a:pt x="3379" y="5730"/>
                    <a:pt x="3401" y="5821"/>
                    <a:pt x="3401" y="5889"/>
                  </a:cubicBezTo>
                  <a:lnTo>
                    <a:pt x="3401" y="6277"/>
                  </a:lnTo>
                  <a:lnTo>
                    <a:pt x="3812" y="6277"/>
                  </a:lnTo>
                  <a:cubicBezTo>
                    <a:pt x="6026" y="3995"/>
                    <a:pt x="3059" y="0"/>
                    <a:pt x="305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1" name="Google Shape;691;p34"/>
            <p:cNvSpPr/>
            <p:nvPr/>
          </p:nvSpPr>
          <p:spPr>
            <a:xfrm>
              <a:off x="897775" y="877675"/>
              <a:ext cx="163225" cy="21725"/>
            </a:xfrm>
            <a:custGeom>
              <a:avLst/>
              <a:gdLst/>
              <a:ahLst/>
              <a:cxnLst/>
              <a:rect l="l" t="t" r="r" b="b"/>
              <a:pathLst>
                <a:path w="6529" h="869" extrusionOk="0">
                  <a:moveTo>
                    <a:pt x="1096" y="1"/>
                  </a:moveTo>
                  <a:cubicBezTo>
                    <a:pt x="822" y="1"/>
                    <a:pt x="594" y="92"/>
                    <a:pt x="411" y="252"/>
                  </a:cubicBezTo>
                  <a:lnTo>
                    <a:pt x="342" y="297"/>
                  </a:lnTo>
                  <a:lnTo>
                    <a:pt x="320" y="343"/>
                  </a:lnTo>
                  <a:cubicBezTo>
                    <a:pt x="160" y="480"/>
                    <a:pt x="69" y="663"/>
                    <a:pt x="0" y="868"/>
                  </a:cubicBezTo>
                  <a:lnTo>
                    <a:pt x="6528" y="868"/>
                  </a:lnTo>
                  <a:cubicBezTo>
                    <a:pt x="6482" y="663"/>
                    <a:pt x="6368" y="480"/>
                    <a:pt x="6231" y="343"/>
                  </a:cubicBezTo>
                  <a:lnTo>
                    <a:pt x="6140" y="252"/>
                  </a:lnTo>
                  <a:lnTo>
                    <a:pt x="6117" y="252"/>
                  </a:lnTo>
                  <a:cubicBezTo>
                    <a:pt x="5935" y="92"/>
                    <a:pt x="5706" y="1"/>
                    <a:pt x="5432" y="1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2" name="Google Shape;692;p34"/>
            <p:cNvSpPr/>
            <p:nvPr/>
          </p:nvSpPr>
          <p:spPr>
            <a:xfrm>
              <a:off x="895475" y="884100"/>
              <a:ext cx="167800" cy="66075"/>
            </a:xfrm>
            <a:custGeom>
              <a:avLst/>
              <a:gdLst/>
              <a:ahLst/>
              <a:cxnLst/>
              <a:rect l="l" t="t" r="r" b="b"/>
              <a:pathLst>
                <a:path w="6712" h="2643" extrusionOk="0">
                  <a:moveTo>
                    <a:pt x="409" y="1"/>
                  </a:moveTo>
                  <a:cubicBezTo>
                    <a:pt x="389" y="1"/>
                    <a:pt x="366" y="6"/>
                    <a:pt x="343" y="18"/>
                  </a:cubicBezTo>
                  <a:cubicBezTo>
                    <a:pt x="183" y="177"/>
                    <a:pt x="92" y="383"/>
                    <a:pt x="24" y="611"/>
                  </a:cubicBezTo>
                  <a:cubicBezTo>
                    <a:pt x="24" y="680"/>
                    <a:pt x="1" y="771"/>
                    <a:pt x="1" y="862"/>
                  </a:cubicBezTo>
                  <a:lnTo>
                    <a:pt x="1" y="1478"/>
                  </a:lnTo>
                  <a:cubicBezTo>
                    <a:pt x="1" y="2118"/>
                    <a:pt x="526" y="2643"/>
                    <a:pt x="1188" y="2643"/>
                  </a:cubicBezTo>
                  <a:lnTo>
                    <a:pt x="5524" y="2643"/>
                  </a:lnTo>
                  <a:cubicBezTo>
                    <a:pt x="6186" y="2643"/>
                    <a:pt x="6711" y="2118"/>
                    <a:pt x="6711" y="1478"/>
                  </a:cubicBezTo>
                  <a:lnTo>
                    <a:pt x="6711" y="862"/>
                  </a:lnTo>
                  <a:cubicBezTo>
                    <a:pt x="6711" y="771"/>
                    <a:pt x="6711" y="680"/>
                    <a:pt x="6689" y="611"/>
                  </a:cubicBezTo>
                  <a:cubicBezTo>
                    <a:pt x="6643" y="383"/>
                    <a:pt x="6529" y="177"/>
                    <a:pt x="6369" y="18"/>
                  </a:cubicBezTo>
                  <a:cubicBezTo>
                    <a:pt x="6358" y="6"/>
                    <a:pt x="6340" y="1"/>
                    <a:pt x="6323" y="1"/>
                  </a:cubicBezTo>
                  <a:cubicBezTo>
                    <a:pt x="6306" y="1"/>
                    <a:pt x="6289" y="6"/>
                    <a:pt x="6278" y="18"/>
                  </a:cubicBezTo>
                  <a:cubicBezTo>
                    <a:pt x="6232" y="63"/>
                    <a:pt x="6232" y="109"/>
                    <a:pt x="6278" y="132"/>
                  </a:cubicBezTo>
                  <a:cubicBezTo>
                    <a:pt x="6415" y="269"/>
                    <a:pt x="6506" y="451"/>
                    <a:pt x="6552" y="634"/>
                  </a:cubicBezTo>
                  <a:cubicBezTo>
                    <a:pt x="6552" y="702"/>
                    <a:pt x="6574" y="794"/>
                    <a:pt x="6574" y="862"/>
                  </a:cubicBezTo>
                  <a:lnTo>
                    <a:pt x="6574" y="1478"/>
                  </a:lnTo>
                  <a:cubicBezTo>
                    <a:pt x="6574" y="2049"/>
                    <a:pt x="6095" y="2506"/>
                    <a:pt x="5524" y="2506"/>
                  </a:cubicBezTo>
                  <a:lnTo>
                    <a:pt x="1188" y="2506"/>
                  </a:lnTo>
                  <a:cubicBezTo>
                    <a:pt x="617" y="2506"/>
                    <a:pt x="138" y="2049"/>
                    <a:pt x="138" y="1478"/>
                  </a:cubicBezTo>
                  <a:lnTo>
                    <a:pt x="138" y="862"/>
                  </a:lnTo>
                  <a:cubicBezTo>
                    <a:pt x="138" y="794"/>
                    <a:pt x="161" y="702"/>
                    <a:pt x="183" y="634"/>
                  </a:cubicBezTo>
                  <a:cubicBezTo>
                    <a:pt x="206" y="451"/>
                    <a:pt x="320" y="269"/>
                    <a:pt x="457" y="132"/>
                  </a:cubicBezTo>
                  <a:cubicBezTo>
                    <a:pt x="480" y="109"/>
                    <a:pt x="480" y="63"/>
                    <a:pt x="457" y="18"/>
                  </a:cubicBezTo>
                  <a:cubicBezTo>
                    <a:pt x="446" y="6"/>
                    <a:pt x="429" y="1"/>
                    <a:pt x="40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3" name="Google Shape;693;p34"/>
            <p:cNvSpPr/>
            <p:nvPr/>
          </p:nvSpPr>
          <p:spPr>
            <a:xfrm>
              <a:off x="905750" y="875975"/>
              <a:ext cx="147250" cy="9725"/>
            </a:xfrm>
            <a:custGeom>
              <a:avLst/>
              <a:gdLst/>
              <a:ahLst/>
              <a:cxnLst/>
              <a:rect l="l" t="t" r="r" b="b"/>
              <a:pathLst>
                <a:path w="5890" h="389" extrusionOk="0">
                  <a:moveTo>
                    <a:pt x="777" y="0"/>
                  </a:moveTo>
                  <a:cubicBezTo>
                    <a:pt x="503" y="0"/>
                    <a:pt x="252" y="92"/>
                    <a:pt x="46" y="274"/>
                  </a:cubicBezTo>
                  <a:cubicBezTo>
                    <a:pt x="1" y="297"/>
                    <a:pt x="1" y="343"/>
                    <a:pt x="23" y="365"/>
                  </a:cubicBezTo>
                  <a:cubicBezTo>
                    <a:pt x="46" y="388"/>
                    <a:pt x="69" y="388"/>
                    <a:pt x="92" y="388"/>
                  </a:cubicBezTo>
                  <a:lnTo>
                    <a:pt x="138" y="388"/>
                  </a:lnTo>
                  <a:cubicBezTo>
                    <a:pt x="320" y="229"/>
                    <a:pt x="548" y="160"/>
                    <a:pt x="777" y="160"/>
                  </a:cubicBezTo>
                  <a:lnTo>
                    <a:pt x="5113" y="160"/>
                  </a:lnTo>
                  <a:cubicBezTo>
                    <a:pt x="5365" y="160"/>
                    <a:pt x="5570" y="229"/>
                    <a:pt x="5753" y="365"/>
                  </a:cubicBezTo>
                  <a:cubicBezTo>
                    <a:pt x="5775" y="377"/>
                    <a:pt x="5798" y="383"/>
                    <a:pt x="5818" y="383"/>
                  </a:cubicBezTo>
                  <a:cubicBezTo>
                    <a:pt x="5838" y="383"/>
                    <a:pt x="5855" y="377"/>
                    <a:pt x="5867" y="365"/>
                  </a:cubicBezTo>
                  <a:cubicBezTo>
                    <a:pt x="5890" y="320"/>
                    <a:pt x="5890" y="274"/>
                    <a:pt x="5844" y="251"/>
                  </a:cubicBezTo>
                  <a:cubicBezTo>
                    <a:pt x="5638" y="92"/>
                    <a:pt x="5387" y="0"/>
                    <a:pt x="5113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4" name="Google Shape;694;p34"/>
            <p:cNvSpPr/>
            <p:nvPr/>
          </p:nvSpPr>
          <p:spPr>
            <a:xfrm>
              <a:off x="896050" y="897650"/>
              <a:ext cx="166650" cy="3450"/>
            </a:xfrm>
            <a:custGeom>
              <a:avLst/>
              <a:gdLst/>
              <a:ahLst/>
              <a:cxnLst/>
              <a:rect l="l" t="t" r="r" b="b"/>
              <a:pathLst>
                <a:path w="6666" h="138" extrusionOk="0">
                  <a:moveTo>
                    <a:pt x="69" y="1"/>
                  </a:moveTo>
                  <a:cubicBezTo>
                    <a:pt x="46" y="1"/>
                    <a:pt x="1" y="46"/>
                    <a:pt x="1" y="69"/>
                  </a:cubicBezTo>
                  <a:cubicBezTo>
                    <a:pt x="1" y="115"/>
                    <a:pt x="46" y="138"/>
                    <a:pt x="69" y="138"/>
                  </a:cubicBezTo>
                  <a:lnTo>
                    <a:pt x="6597" y="138"/>
                  </a:lnTo>
                  <a:cubicBezTo>
                    <a:pt x="6643" y="138"/>
                    <a:pt x="6666" y="115"/>
                    <a:pt x="6666" y="69"/>
                  </a:cubicBezTo>
                  <a:cubicBezTo>
                    <a:pt x="6666" y="46"/>
                    <a:pt x="6643" y="1"/>
                    <a:pt x="659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5" name="Google Shape;695;p34"/>
            <p:cNvSpPr/>
            <p:nvPr/>
          </p:nvSpPr>
          <p:spPr>
            <a:xfrm>
              <a:off x="927425" y="852000"/>
              <a:ext cx="104450" cy="15425"/>
            </a:xfrm>
            <a:custGeom>
              <a:avLst/>
              <a:gdLst/>
              <a:ahLst/>
              <a:cxnLst/>
              <a:rect l="l" t="t" r="r" b="b"/>
              <a:pathLst>
                <a:path w="4178" h="617" extrusionOk="0">
                  <a:moveTo>
                    <a:pt x="69" y="1"/>
                  </a:moveTo>
                  <a:cubicBezTo>
                    <a:pt x="24" y="1"/>
                    <a:pt x="1" y="23"/>
                    <a:pt x="1" y="69"/>
                  </a:cubicBezTo>
                  <a:lnTo>
                    <a:pt x="1" y="526"/>
                  </a:lnTo>
                  <a:cubicBezTo>
                    <a:pt x="1" y="571"/>
                    <a:pt x="24" y="617"/>
                    <a:pt x="69" y="617"/>
                  </a:cubicBezTo>
                  <a:lnTo>
                    <a:pt x="4087" y="617"/>
                  </a:lnTo>
                  <a:cubicBezTo>
                    <a:pt x="4132" y="617"/>
                    <a:pt x="4178" y="571"/>
                    <a:pt x="4178" y="526"/>
                  </a:cubicBezTo>
                  <a:lnTo>
                    <a:pt x="4178" y="69"/>
                  </a:lnTo>
                  <a:cubicBezTo>
                    <a:pt x="4178" y="23"/>
                    <a:pt x="4132" y="1"/>
                    <a:pt x="4087" y="1"/>
                  </a:cubicBezTo>
                  <a:cubicBezTo>
                    <a:pt x="4064" y="1"/>
                    <a:pt x="4018" y="23"/>
                    <a:pt x="4018" y="69"/>
                  </a:cubicBezTo>
                  <a:lnTo>
                    <a:pt x="4018" y="457"/>
                  </a:lnTo>
                  <a:lnTo>
                    <a:pt x="138" y="457"/>
                  </a:lnTo>
                  <a:lnTo>
                    <a:pt x="138" y="69"/>
                  </a:lnTo>
                  <a:cubicBezTo>
                    <a:pt x="138" y="23"/>
                    <a:pt x="115" y="1"/>
                    <a:pt x="69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6" name="Google Shape;696;p34"/>
            <p:cNvSpPr/>
            <p:nvPr/>
          </p:nvSpPr>
          <p:spPr>
            <a:xfrm>
              <a:off x="912025" y="838875"/>
              <a:ext cx="134700" cy="16575"/>
            </a:xfrm>
            <a:custGeom>
              <a:avLst/>
              <a:gdLst/>
              <a:ahLst/>
              <a:cxnLst/>
              <a:rect l="l" t="t" r="r" b="b"/>
              <a:pathLst>
                <a:path w="5388" h="663" extrusionOk="0">
                  <a:moveTo>
                    <a:pt x="69" y="1"/>
                  </a:moveTo>
                  <a:cubicBezTo>
                    <a:pt x="24" y="1"/>
                    <a:pt x="1" y="46"/>
                    <a:pt x="1" y="69"/>
                  </a:cubicBezTo>
                  <a:lnTo>
                    <a:pt x="1" y="594"/>
                  </a:lnTo>
                  <a:cubicBezTo>
                    <a:pt x="1" y="640"/>
                    <a:pt x="24" y="663"/>
                    <a:pt x="69" y="663"/>
                  </a:cubicBezTo>
                  <a:lnTo>
                    <a:pt x="5319" y="663"/>
                  </a:lnTo>
                  <a:cubicBezTo>
                    <a:pt x="5365" y="663"/>
                    <a:pt x="5387" y="640"/>
                    <a:pt x="5387" y="594"/>
                  </a:cubicBezTo>
                  <a:lnTo>
                    <a:pt x="5387" y="69"/>
                  </a:lnTo>
                  <a:cubicBezTo>
                    <a:pt x="5387" y="46"/>
                    <a:pt x="5365" y="1"/>
                    <a:pt x="5319" y="1"/>
                  </a:cubicBezTo>
                  <a:lnTo>
                    <a:pt x="4703" y="1"/>
                  </a:lnTo>
                  <a:cubicBezTo>
                    <a:pt x="4680" y="1"/>
                    <a:pt x="4634" y="46"/>
                    <a:pt x="4634" y="69"/>
                  </a:cubicBezTo>
                  <a:cubicBezTo>
                    <a:pt x="4634" y="115"/>
                    <a:pt x="4680" y="160"/>
                    <a:pt x="4703" y="160"/>
                  </a:cubicBezTo>
                  <a:lnTo>
                    <a:pt x="5251" y="160"/>
                  </a:lnTo>
                  <a:lnTo>
                    <a:pt x="5251" y="526"/>
                  </a:lnTo>
                  <a:lnTo>
                    <a:pt x="138" y="526"/>
                  </a:lnTo>
                  <a:lnTo>
                    <a:pt x="138" y="160"/>
                  </a:lnTo>
                  <a:lnTo>
                    <a:pt x="685" y="160"/>
                  </a:lnTo>
                  <a:cubicBezTo>
                    <a:pt x="731" y="160"/>
                    <a:pt x="754" y="115"/>
                    <a:pt x="754" y="69"/>
                  </a:cubicBezTo>
                  <a:cubicBezTo>
                    <a:pt x="754" y="46"/>
                    <a:pt x="731" y="1"/>
                    <a:pt x="68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697" name="Google Shape;697;p34"/>
            <p:cNvSpPr/>
            <p:nvPr/>
          </p:nvSpPr>
          <p:spPr>
            <a:xfrm>
              <a:off x="927425" y="825750"/>
              <a:ext cx="104450" cy="17150"/>
            </a:xfrm>
            <a:custGeom>
              <a:avLst/>
              <a:gdLst/>
              <a:ahLst/>
              <a:cxnLst/>
              <a:rect l="l" t="t" r="r" b="b"/>
              <a:pathLst>
                <a:path w="4178" h="686" extrusionOk="0">
                  <a:moveTo>
                    <a:pt x="4018" y="138"/>
                  </a:moveTo>
                  <a:lnTo>
                    <a:pt x="4018" y="526"/>
                  </a:lnTo>
                  <a:lnTo>
                    <a:pt x="138" y="526"/>
                  </a:lnTo>
                  <a:lnTo>
                    <a:pt x="138" y="138"/>
                  </a:lnTo>
                  <a:close/>
                  <a:moveTo>
                    <a:pt x="69" y="1"/>
                  </a:moveTo>
                  <a:cubicBezTo>
                    <a:pt x="24" y="1"/>
                    <a:pt x="1" y="46"/>
                    <a:pt x="1" y="69"/>
                  </a:cubicBezTo>
                  <a:lnTo>
                    <a:pt x="1" y="594"/>
                  </a:lnTo>
                  <a:cubicBezTo>
                    <a:pt x="1" y="640"/>
                    <a:pt x="24" y="685"/>
                    <a:pt x="69" y="685"/>
                  </a:cubicBezTo>
                  <a:lnTo>
                    <a:pt x="4087" y="685"/>
                  </a:lnTo>
                  <a:cubicBezTo>
                    <a:pt x="4132" y="685"/>
                    <a:pt x="4178" y="640"/>
                    <a:pt x="4178" y="594"/>
                  </a:cubicBezTo>
                  <a:lnTo>
                    <a:pt x="4178" y="69"/>
                  </a:lnTo>
                  <a:cubicBezTo>
                    <a:pt x="4178" y="46"/>
                    <a:pt x="4132" y="1"/>
                    <a:pt x="408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698" name="Google Shape;698;p34"/>
          <p:cNvGrpSpPr/>
          <p:nvPr/>
        </p:nvGrpSpPr>
        <p:grpSpPr>
          <a:xfrm>
            <a:off x="5212329" y="1608335"/>
            <a:ext cx="672251" cy="607362"/>
            <a:chOff x="609600" y="1296525"/>
            <a:chExt cx="171200" cy="154675"/>
          </a:xfrm>
        </p:grpSpPr>
        <p:sp>
          <p:nvSpPr>
            <p:cNvPr id="699" name="Google Shape;699;p34"/>
            <p:cNvSpPr/>
            <p:nvPr/>
          </p:nvSpPr>
          <p:spPr>
            <a:xfrm>
              <a:off x="631275" y="1310800"/>
              <a:ext cx="130125" cy="126125"/>
            </a:xfrm>
            <a:custGeom>
              <a:avLst/>
              <a:gdLst/>
              <a:ahLst/>
              <a:cxnLst/>
              <a:rect l="l" t="t" r="r" b="b"/>
              <a:pathLst>
                <a:path w="5205" h="5045" extrusionOk="0">
                  <a:moveTo>
                    <a:pt x="1758" y="0"/>
                  </a:moveTo>
                  <a:cubicBezTo>
                    <a:pt x="1758" y="320"/>
                    <a:pt x="1507" y="594"/>
                    <a:pt x="1188" y="594"/>
                  </a:cubicBezTo>
                  <a:cubicBezTo>
                    <a:pt x="1073" y="594"/>
                    <a:pt x="982" y="548"/>
                    <a:pt x="891" y="502"/>
                  </a:cubicBezTo>
                  <a:lnTo>
                    <a:pt x="1" y="2032"/>
                  </a:lnTo>
                  <a:cubicBezTo>
                    <a:pt x="183" y="2123"/>
                    <a:pt x="297" y="2305"/>
                    <a:pt x="297" y="2534"/>
                  </a:cubicBezTo>
                  <a:cubicBezTo>
                    <a:pt x="297" y="2739"/>
                    <a:pt x="183" y="2922"/>
                    <a:pt x="1" y="3013"/>
                  </a:cubicBezTo>
                  <a:lnTo>
                    <a:pt x="891" y="4542"/>
                  </a:lnTo>
                  <a:cubicBezTo>
                    <a:pt x="982" y="4497"/>
                    <a:pt x="1073" y="4474"/>
                    <a:pt x="1188" y="4474"/>
                  </a:cubicBezTo>
                  <a:cubicBezTo>
                    <a:pt x="1507" y="4474"/>
                    <a:pt x="1758" y="4725"/>
                    <a:pt x="1758" y="5045"/>
                  </a:cubicBezTo>
                  <a:lnTo>
                    <a:pt x="3470" y="5045"/>
                  </a:lnTo>
                  <a:cubicBezTo>
                    <a:pt x="3470" y="4725"/>
                    <a:pt x="3744" y="4474"/>
                    <a:pt x="4064" y="4474"/>
                  </a:cubicBezTo>
                  <a:cubicBezTo>
                    <a:pt x="4155" y="4474"/>
                    <a:pt x="4269" y="4497"/>
                    <a:pt x="4360" y="4542"/>
                  </a:cubicBezTo>
                  <a:lnTo>
                    <a:pt x="5205" y="3059"/>
                  </a:lnTo>
                  <a:cubicBezTo>
                    <a:pt x="4999" y="2990"/>
                    <a:pt x="4840" y="2762"/>
                    <a:pt x="4840" y="2534"/>
                  </a:cubicBezTo>
                  <a:cubicBezTo>
                    <a:pt x="4840" y="2283"/>
                    <a:pt x="4999" y="2054"/>
                    <a:pt x="5205" y="1986"/>
                  </a:cubicBezTo>
                  <a:lnTo>
                    <a:pt x="4360" y="502"/>
                  </a:lnTo>
                  <a:cubicBezTo>
                    <a:pt x="4269" y="548"/>
                    <a:pt x="4155" y="594"/>
                    <a:pt x="4064" y="594"/>
                  </a:cubicBezTo>
                  <a:cubicBezTo>
                    <a:pt x="3744" y="594"/>
                    <a:pt x="3470" y="320"/>
                    <a:pt x="3470" y="0"/>
                  </a:cubicBezTo>
                  <a:close/>
                </a:path>
              </a:pathLst>
            </a:custGeom>
            <a:solidFill>
              <a:schemeClr val="dk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0" name="Google Shape;700;p34"/>
            <p:cNvSpPr/>
            <p:nvPr/>
          </p:nvSpPr>
          <p:spPr>
            <a:xfrm>
              <a:off x="653525" y="1422625"/>
              <a:ext cx="21725" cy="14300"/>
            </a:xfrm>
            <a:custGeom>
              <a:avLst/>
              <a:gdLst/>
              <a:ahLst/>
              <a:cxnLst/>
              <a:rect l="l" t="t" r="r" b="b"/>
              <a:pathLst>
                <a:path w="869" h="572" extrusionOk="0">
                  <a:moveTo>
                    <a:pt x="298" y="1"/>
                  </a:moveTo>
                  <a:cubicBezTo>
                    <a:pt x="183" y="1"/>
                    <a:pt x="92" y="24"/>
                    <a:pt x="1" y="69"/>
                  </a:cubicBezTo>
                  <a:lnTo>
                    <a:pt x="275" y="572"/>
                  </a:lnTo>
                  <a:lnTo>
                    <a:pt x="868" y="572"/>
                  </a:lnTo>
                  <a:cubicBezTo>
                    <a:pt x="868" y="252"/>
                    <a:pt x="617" y="1"/>
                    <a:pt x="298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1" name="Google Shape;701;p34"/>
            <p:cNvSpPr/>
            <p:nvPr/>
          </p:nvSpPr>
          <p:spPr>
            <a:xfrm>
              <a:off x="623850" y="1361575"/>
              <a:ext cx="14875" cy="24575"/>
            </a:xfrm>
            <a:custGeom>
              <a:avLst/>
              <a:gdLst/>
              <a:ahLst/>
              <a:cxnLst/>
              <a:rect l="l" t="t" r="r" b="b"/>
              <a:pathLst>
                <a:path w="595" h="983" extrusionOk="0">
                  <a:moveTo>
                    <a:pt x="298" y="1"/>
                  </a:moveTo>
                  <a:lnTo>
                    <a:pt x="1" y="503"/>
                  </a:lnTo>
                  <a:lnTo>
                    <a:pt x="298" y="982"/>
                  </a:lnTo>
                  <a:cubicBezTo>
                    <a:pt x="480" y="891"/>
                    <a:pt x="594" y="708"/>
                    <a:pt x="594" y="503"/>
                  </a:cubicBezTo>
                  <a:cubicBezTo>
                    <a:pt x="594" y="274"/>
                    <a:pt x="480" y="92"/>
                    <a:pt x="298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2" name="Google Shape;702;p34"/>
            <p:cNvSpPr/>
            <p:nvPr/>
          </p:nvSpPr>
          <p:spPr>
            <a:xfrm>
              <a:off x="653525" y="1310800"/>
              <a:ext cx="21725" cy="14850"/>
            </a:xfrm>
            <a:custGeom>
              <a:avLst/>
              <a:gdLst/>
              <a:ahLst/>
              <a:cxnLst/>
              <a:rect l="l" t="t" r="r" b="b"/>
              <a:pathLst>
                <a:path w="869" h="594" extrusionOk="0">
                  <a:moveTo>
                    <a:pt x="275" y="0"/>
                  </a:moveTo>
                  <a:lnTo>
                    <a:pt x="1" y="502"/>
                  </a:lnTo>
                  <a:cubicBezTo>
                    <a:pt x="92" y="548"/>
                    <a:pt x="183" y="594"/>
                    <a:pt x="298" y="594"/>
                  </a:cubicBezTo>
                  <a:cubicBezTo>
                    <a:pt x="617" y="594"/>
                    <a:pt x="868" y="320"/>
                    <a:pt x="86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3" name="Google Shape;703;p34"/>
            <p:cNvSpPr/>
            <p:nvPr/>
          </p:nvSpPr>
          <p:spPr>
            <a:xfrm>
              <a:off x="718025" y="1310800"/>
              <a:ext cx="22275" cy="14850"/>
            </a:xfrm>
            <a:custGeom>
              <a:avLst/>
              <a:gdLst/>
              <a:ahLst/>
              <a:cxnLst/>
              <a:rect l="l" t="t" r="r" b="b"/>
              <a:pathLst>
                <a:path w="891" h="594" extrusionOk="0">
                  <a:moveTo>
                    <a:pt x="0" y="0"/>
                  </a:moveTo>
                  <a:cubicBezTo>
                    <a:pt x="0" y="320"/>
                    <a:pt x="274" y="594"/>
                    <a:pt x="594" y="594"/>
                  </a:cubicBezTo>
                  <a:cubicBezTo>
                    <a:pt x="685" y="594"/>
                    <a:pt x="799" y="548"/>
                    <a:pt x="890" y="502"/>
                  </a:cubicBezTo>
                  <a:lnTo>
                    <a:pt x="594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4" name="Google Shape;704;p34"/>
            <p:cNvSpPr/>
            <p:nvPr/>
          </p:nvSpPr>
          <p:spPr>
            <a:xfrm>
              <a:off x="752250" y="1360425"/>
              <a:ext cx="17150" cy="26850"/>
            </a:xfrm>
            <a:custGeom>
              <a:avLst/>
              <a:gdLst/>
              <a:ahLst/>
              <a:cxnLst/>
              <a:rect l="l" t="t" r="r" b="b"/>
              <a:pathLst>
                <a:path w="686" h="1074" extrusionOk="0">
                  <a:moveTo>
                    <a:pt x="366" y="1"/>
                  </a:moveTo>
                  <a:cubicBezTo>
                    <a:pt x="160" y="69"/>
                    <a:pt x="1" y="298"/>
                    <a:pt x="1" y="549"/>
                  </a:cubicBezTo>
                  <a:cubicBezTo>
                    <a:pt x="1" y="777"/>
                    <a:pt x="160" y="1005"/>
                    <a:pt x="366" y="1074"/>
                  </a:cubicBezTo>
                  <a:lnTo>
                    <a:pt x="685" y="549"/>
                  </a:lnTo>
                  <a:lnTo>
                    <a:pt x="366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5" name="Google Shape;705;p34"/>
            <p:cNvSpPr/>
            <p:nvPr/>
          </p:nvSpPr>
          <p:spPr>
            <a:xfrm>
              <a:off x="718025" y="1424350"/>
              <a:ext cx="29125" cy="26850"/>
            </a:xfrm>
            <a:custGeom>
              <a:avLst/>
              <a:gdLst/>
              <a:ahLst/>
              <a:cxnLst/>
              <a:rect l="l" t="t" r="r" b="b"/>
              <a:pathLst>
                <a:path w="1165" h="1074" extrusionOk="0">
                  <a:moveTo>
                    <a:pt x="890" y="0"/>
                  </a:moveTo>
                  <a:lnTo>
                    <a:pt x="594" y="503"/>
                  </a:lnTo>
                  <a:lnTo>
                    <a:pt x="0" y="503"/>
                  </a:lnTo>
                  <a:cubicBezTo>
                    <a:pt x="0" y="822"/>
                    <a:pt x="274" y="1073"/>
                    <a:pt x="594" y="1073"/>
                  </a:cubicBezTo>
                  <a:cubicBezTo>
                    <a:pt x="890" y="1073"/>
                    <a:pt x="1164" y="822"/>
                    <a:pt x="1164" y="503"/>
                  </a:cubicBezTo>
                  <a:cubicBezTo>
                    <a:pt x="1164" y="297"/>
                    <a:pt x="1050" y="114"/>
                    <a:pt x="890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6" name="Google Shape;706;p34"/>
            <p:cNvSpPr/>
            <p:nvPr/>
          </p:nvSpPr>
          <p:spPr>
            <a:xfrm>
              <a:off x="718025" y="1422625"/>
              <a:ext cx="22275" cy="14300"/>
            </a:xfrm>
            <a:custGeom>
              <a:avLst/>
              <a:gdLst/>
              <a:ahLst/>
              <a:cxnLst/>
              <a:rect l="l" t="t" r="r" b="b"/>
              <a:pathLst>
                <a:path w="891" h="572" extrusionOk="0">
                  <a:moveTo>
                    <a:pt x="594" y="1"/>
                  </a:moveTo>
                  <a:cubicBezTo>
                    <a:pt x="274" y="1"/>
                    <a:pt x="0" y="252"/>
                    <a:pt x="0" y="572"/>
                  </a:cubicBezTo>
                  <a:lnTo>
                    <a:pt x="594" y="572"/>
                  </a:lnTo>
                  <a:lnTo>
                    <a:pt x="890" y="69"/>
                  </a:lnTo>
                  <a:cubicBezTo>
                    <a:pt x="799" y="24"/>
                    <a:pt x="685" y="1"/>
                    <a:pt x="594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7" name="Google Shape;707;p34"/>
            <p:cNvSpPr/>
            <p:nvPr/>
          </p:nvSpPr>
          <p:spPr>
            <a:xfrm>
              <a:off x="646675" y="1424350"/>
              <a:ext cx="28575" cy="26850"/>
            </a:xfrm>
            <a:custGeom>
              <a:avLst/>
              <a:gdLst/>
              <a:ahLst/>
              <a:cxnLst/>
              <a:rect l="l" t="t" r="r" b="b"/>
              <a:pathLst>
                <a:path w="1143" h="1074" extrusionOk="0">
                  <a:moveTo>
                    <a:pt x="275" y="0"/>
                  </a:moveTo>
                  <a:cubicBezTo>
                    <a:pt x="115" y="114"/>
                    <a:pt x="1" y="297"/>
                    <a:pt x="1" y="503"/>
                  </a:cubicBezTo>
                  <a:cubicBezTo>
                    <a:pt x="1" y="822"/>
                    <a:pt x="252" y="1073"/>
                    <a:pt x="572" y="1073"/>
                  </a:cubicBezTo>
                  <a:cubicBezTo>
                    <a:pt x="891" y="1073"/>
                    <a:pt x="1142" y="822"/>
                    <a:pt x="1142" y="503"/>
                  </a:cubicBezTo>
                  <a:lnTo>
                    <a:pt x="549" y="503"/>
                  </a:lnTo>
                  <a:lnTo>
                    <a:pt x="275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8" name="Google Shape;708;p34"/>
            <p:cNvSpPr/>
            <p:nvPr/>
          </p:nvSpPr>
          <p:spPr>
            <a:xfrm>
              <a:off x="609600" y="1359300"/>
              <a:ext cx="21700" cy="29125"/>
            </a:xfrm>
            <a:custGeom>
              <a:avLst/>
              <a:gdLst/>
              <a:ahLst/>
              <a:cxnLst/>
              <a:rect l="l" t="t" r="r" b="b"/>
              <a:pathLst>
                <a:path w="868" h="1165" extrusionOk="0">
                  <a:moveTo>
                    <a:pt x="571" y="0"/>
                  </a:moveTo>
                  <a:cubicBezTo>
                    <a:pt x="274" y="0"/>
                    <a:pt x="0" y="274"/>
                    <a:pt x="0" y="594"/>
                  </a:cubicBezTo>
                  <a:cubicBezTo>
                    <a:pt x="0" y="890"/>
                    <a:pt x="274" y="1164"/>
                    <a:pt x="571" y="1164"/>
                  </a:cubicBezTo>
                  <a:cubicBezTo>
                    <a:pt x="685" y="1164"/>
                    <a:pt x="776" y="1142"/>
                    <a:pt x="868" y="1073"/>
                  </a:cubicBezTo>
                  <a:lnTo>
                    <a:pt x="571" y="594"/>
                  </a:lnTo>
                  <a:lnTo>
                    <a:pt x="868" y="92"/>
                  </a:lnTo>
                  <a:cubicBezTo>
                    <a:pt x="776" y="46"/>
                    <a:pt x="685" y="0"/>
                    <a:pt x="571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09" name="Google Shape;709;p34"/>
            <p:cNvSpPr/>
            <p:nvPr/>
          </p:nvSpPr>
          <p:spPr>
            <a:xfrm>
              <a:off x="646675" y="1296525"/>
              <a:ext cx="28575" cy="26850"/>
            </a:xfrm>
            <a:custGeom>
              <a:avLst/>
              <a:gdLst/>
              <a:ahLst/>
              <a:cxnLst/>
              <a:rect l="l" t="t" r="r" b="b"/>
              <a:pathLst>
                <a:path w="1143" h="1074" extrusionOk="0">
                  <a:moveTo>
                    <a:pt x="572" y="1"/>
                  </a:moveTo>
                  <a:cubicBezTo>
                    <a:pt x="252" y="1"/>
                    <a:pt x="1" y="252"/>
                    <a:pt x="1" y="571"/>
                  </a:cubicBezTo>
                  <a:cubicBezTo>
                    <a:pt x="1" y="777"/>
                    <a:pt x="115" y="959"/>
                    <a:pt x="275" y="1073"/>
                  </a:cubicBezTo>
                  <a:lnTo>
                    <a:pt x="549" y="571"/>
                  </a:lnTo>
                  <a:lnTo>
                    <a:pt x="1142" y="571"/>
                  </a:lnTo>
                  <a:cubicBezTo>
                    <a:pt x="1142" y="252"/>
                    <a:pt x="891" y="1"/>
                    <a:pt x="572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0" name="Google Shape;710;p34"/>
            <p:cNvSpPr/>
            <p:nvPr/>
          </p:nvSpPr>
          <p:spPr>
            <a:xfrm>
              <a:off x="718025" y="1296525"/>
              <a:ext cx="29125" cy="26850"/>
            </a:xfrm>
            <a:custGeom>
              <a:avLst/>
              <a:gdLst/>
              <a:ahLst/>
              <a:cxnLst/>
              <a:rect l="l" t="t" r="r" b="b"/>
              <a:pathLst>
                <a:path w="1165" h="1074" extrusionOk="0">
                  <a:moveTo>
                    <a:pt x="594" y="1"/>
                  </a:moveTo>
                  <a:cubicBezTo>
                    <a:pt x="274" y="1"/>
                    <a:pt x="0" y="252"/>
                    <a:pt x="0" y="571"/>
                  </a:cubicBezTo>
                  <a:lnTo>
                    <a:pt x="594" y="571"/>
                  </a:lnTo>
                  <a:lnTo>
                    <a:pt x="890" y="1073"/>
                  </a:lnTo>
                  <a:cubicBezTo>
                    <a:pt x="1050" y="959"/>
                    <a:pt x="1164" y="777"/>
                    <a:pt x="1164" y="571"/>
                  </a:cubicBezTo>
                  <a:cubicBezTo>
                    <a:pt x="1164" y="252"/>
                    <a:pt x="890" y="1"/>
                    <a:pt x="594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1" name="Google Shape;711;p34"/>
            <p:cNvSpPr/>
            <p:nvPr/>
          </p:nvSpPr>
          <p:spPr>
            <a:xfrm>
              <a:off x="761375" y="1359300"/>
              <a:ext cx="19425" cy="29125"/>
            </a:xfrm>
            <a:custGeom>
              <a:avLst/>
              <a:gdLst/>
              <a:ahLst/>
              <a:cxnLst/>
              <a:rect l="l" t="t" r="r" b="b"/>
              <a:pathLst>
                <a:path w="777" h="1165" extrusionOk="0">
                  <a:moveTo>
                    <a:pt x="206" y="0"/>
                  </a:moveTo>
                  <a:cubicBezTo>
                    <a:pt x="138" y="0"/>
                    <a:pt x="69" y="23"/>
                    <a:pt x="1" y="46"/>
                  </a:cubicBezTo>
                  <a:lnTo>
                    <a:pt x="320" y="594"/>
                  </a:lnTo>
                  <a:lnTo>
                    <a:pt x="1" y="1119"/>
                  </a:lnTo>
                  <a:cubicBezTo>
                    <a:pt x="69" y="1142"/>
                    <a:pt x="138" y="1164"/>
                    <a:pt x="206" y="1164"/>
                  </a:cubicBezTo>
                  <a:cubicBezTo>
                    <a:pt x="526" y="1164"/>
                    <a:pt x="777" y="890"/>
                    <a:pt x="777" y="594"/>
                  </a:cubicBezTo>
                  <a:cubicBezTo>
                    <a:pt x="777" y="274"/>
                    <a:pt x="526" y="0"/>
                    <a:pt x="206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2" name="Google Shape;712;p34"/>
            <p:cNvSpPr/>
            <p:nvPr/>
          </p:nvSpPr>
          <p:spPr>
            <a:xfrm>
              <a:off x="622150" y="1309075"/>
              <a:ext cx="149525" cy="129550"/>
            </a:xfrm>
            <a:custGeom>
              <a:avLst/>
              <a:gdLst/>
              <a:ahLst/>
              <a:cxnLst/>
              <a:rect l="l" t="t" r="r" b="b"/>
              <a:pathLst>
                <a:path w="5981" h="5182" extrusionOk="0">
                  <a:moveTo>
                    <a:pt x="4406" y="138"/>
                  </a:moveTo>
                  <a:lnTo>
                    <a:pt x="5798" y="2603"/>
                  </a:lnTo>
                  <a:lnTo>
                    <a:pt x="4406" y="5045"/>
                  </a:lnTo>
                  <a:lnTo>
                    <a:pt x="1575" y="5045"/>
                  </a:lnTo>
                  <a:lnTo>
                    <a:pt x="160" y="2603"/>
                  </a:lnTo>
                  <a:lnTo>
                    <a:pt x="1575" y="138"/>
                  </a:lnTo>
                  <a:close/>
                  <a:moveTo>
                    <a:pt x="1484" y="1"/>
                  </a:moveTo>
                  <a:lnTo>
                    <a:pt x="0" y="2603"/>
                  </a:lnTo>
                  <a:lnTo>
                    <a:pt x="1484" y="5182"/>
                  </a:lnTo>
                  <a:lnTo>
                    <a:pt x="4474" y="5182"/>
                  </a:lnTo>
                  <a:lnTo>
                    <a:pt x="5981" y="2603"/>
                  </a:lnTo>
                  <a:lnTo>
                    <a:pt x="4474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713" name="Google Shape;713;p34"/>
          <p:cNvGrpSpPr/>
          <p:nvPr/>
        </p:nvGrpSpPr>
        <p:grpSpPr>
          <a:xfrm>
            <a:off x="1180424" y="1716623"/>
            <a:ext cx="786855" cy="499075"/>
            <a:chOff x="546250" y="2015525"/>
            <a:chExt cx="276225" cy="175200"/>
          </a:xfrm>
        </p:grpSpPr>
        <p:sp>
          <p:nvSpPr>
            <p:cNvPr id="714" name="Google Shape;714;p34"/>
            <p:cNvSpPr/>
            <p:nvPr/>
          </p:nvSpPr>
          <p:spPr>
            <a:xfrm>
              <a:off x="668375" y="2030350"/>
              <a:ext cx="31400" cy="14875"/>
            </a:xfrm>
            <a:custGeom>
              <a:avLst/>
              <a:gdLst/>
              <a:ahLst/>
              <a:cxnLst/>
              <a:rect l="l" t="t" r="r" b="b"/>
              <a:pathLst>
                <a:path w="1256" h="595" extrusionOk="0">
                  <a:moveTo>
                    <a:pt x="0" y="1"/>
                  </a:moveTo>
                  <a:lnTo>
                    <a:pt x="0" y="594"/>
                  </a:lnTo>
                  <a:lnTo>
                    <a:pt x="1256" y="594"/>
                  </a:lnTo>
                  <a:lnTo>
                    <a:pt x="1256" y="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5" name="Google Shape;715;p34"/>
            <p:cNvSpPr/>
            <p:nvPr/>
          </p:nvSpPr>
          <p:spPr>
            <a:xfrm>
              <a:off x="679775" y="2094275"/>
              <a:ext cx="12575" cy="11425"/>
            </a:xfrm>
            <a:custGeom>
              <a:avLst/>
              <a:gdLst/>
              <a:ahLst/>
              <a:cxnLst/>
              <a:rect l="l" t="t" r="r" b="b"/>
              <a:pathLst>
                <a:path w="503" h="457" extrusionOk="0">
                  <a:moveTo>
                    <a:pt x="480" y="0"/>
                  </a:moveTo>
                  <a:lnTo>
                    <a:pt x="1" y="434"/>
                  </a:lnTo>
                  <a:cubicBezTo>
                    <a:pt x="46" y="434"/>
                    <a:pt x="115" y="457"/>
                    <a:pt x="161" y="457"/>
                  </a:cubicBezTo>
                  <a:cubicBezTo>
                    <a:pt x="343" y="457"/>
                    <a:pt x="503" y="297"/>
                    <a:pt x="503" y="114"/>
                  </a:cubicBezTo>
                  <a:cubicBezTo>
                    <a:pt x="503" y="69"/>
                    <a:pt x="503" y="23"/>
                    <a:pt x="480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6" name="Google Shape;716;p34"/>
            <p:cNvSpPr/>
            <p:nvPr/>
          </p:nvSpPr>
          <p:spPr>
            <a:xfrm>
              <a:off x="674650" y="2088000"/>
              <a:ext cx="14850" cy="10275"/>
            </a:xfrm>
            <a:custGeom>
              <a:avLst/>
              <a:gdLst/>
              <a:ahLst/>
              <a:cxnLst/>
              <a:rect l="l" t="t" r="r" b="b"/>
              <a:pathLst>
                <a:path w="594" h="411" extrusionOk="0">
                  <a:moveTo>
                    <a:pt x="366" y="0"/>
                  </a:moveTo>
                  <a:cubicBezTo>
                    <a:pt x="160" y="0"/>
                    <a:pt x="0" y="160"/>
                    <a:pt x="0" y="365"/>
                  </a:cubicBezTo>
                  <a:cubicBezTo>
                    <a:pt x="0" y="388"/>
                    <a:pt x="23" y="411"/>
                    <a:pt x="23" y="411"/>
                  </a:cubicBezTo>
                  <a:lnTo>
                    <a:pt x="594" y="91"/>
                  </a:lnTo>
                  <a:cubicBezTo>
                    <a:pt x="548" y="46"/>
                    <a:pt x="457" y="0"/>
                    <a:pt x="366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7" name="Google Shape;717;p34"/>
            <p:cNvSpPr/>
            <p:nvPr/>
          </p:nvSpPr>
          <p:spPr>
            <a:xfrm>
              <a:off x="675225" y="2090275"/>
              <a:ext cx="16575" cy="14850"/>
            </a:xfrm>
            <a:custGeom>
              <a:avLst/>
              <a:gdLst/>
              <a:ahLst/>
              <a:cxnLst/>
              <a:rect l="l" t="t" r="r" b="b"/>
              <a:pathLst>
                <a:path w="663" h="594" extrusionOk="0">
                  <a:moveTo>
                    <a:pt x="571" y="0"/>
                  </a:moveTo>
                  <a:lnTo>
                    <a:pt x="0" y="320"/>
                  </a:lnTo>
                  <a:cubicBezTo>
                    <a:pt x="23" y="434"/>
                    <a:pt x="91" y="548"/>
                    <a:pt x="183" y="594"/>
                  </a:cubicBezTo>
                  <a:lnTo>
                    <a:pt x="662" y="160"/>
                  </a:lnTo>
                  <a:cubicBezTo>
                    <a:pt x="662" y="92"/>
                    <a:pt x="616" y="46"/>
                    <a:pt x="571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8" name="Google Shape;718;p34"/>
            <p:cNvSpPr/>
            <p:nvPr/>
          </p:nvSpPr>
          <p:spPr>
            <a:xfrm>
              <a:off x="662100" y="2098250"/>
              <a:ext cx="17700" cy="17150"/>
            </a:xfrm>
            <a:custGeom>
              <a:avLst/>
              <a:gdLst/>
              <a:ahLst/>
              <a:cxnLst/>
              <a:rect l="l" t="t" r="r" b="b"/>
              <a:pathLst>
                <a:path w="708" h="686" extrusionOk="0">
                  <a:moveTo>
                    <a:pt x="525" y="1"/>
                  </a:moveTo>
                  <a:lnTo>
                    <a:pt x="0" y="298"/>
                  </a:lnTo>
                  <a:lnTo>
                    <a:pt x="251" y="686"/>
                  </a:lnTo>
                  <a:lnTo>
                    <a:pt x="708" y="275"/>
                  </a:lnTo>
                  <a:cubicBezTo>
                    <a:pt x="616" y="229"/>
                    <a:pt x="548" y="115"/>
                    <a:pt x="525" y="1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19" name="Google Shape;719;p34"/>
            <p:cNvSpPr/>
            <p:nvPr/>
          </p:nvSpPr>
          <p:spPr>
            <a:xfrm>
              <a:off x="646125" y="2060025"/>
              <a:ext cx="75900" cy="76500"/>
            </a:xfrm>
            <a:custGeom>
              <a:avLst/>
              <a:gdLst/>
              <a:ahLst/>
              <a:cxnLst/>
              <a:rect l="l" t="t" r="r" b="b"/>
              <a:pathLst>
                <a:path w="3036" h="3060" extrusionOk="0">
                  <a:moveTo>
                    <a:pt x="2420" y="845"/>
                  </a:moveTo>
                  <a:lnTo>
                    <a:pt x="1826" y="1370"/>
                  </a:lnTo>
                  <a:cubicBezTo>
                    <a:pt x="1849" y="1393"/>
                    <a:pt x="1849" y="1439"/>
                    <a:pt x="1849" y="1484"/>
                  </a:cubicBezTo>
                  <a:cubicBezTo>
                    <a:pt x="1849" y="1667"/>
                    <a:pt x="1689" y="1827"/>
                    <a:pt x="1507" y="1827"/>
                  </a:cubicBezTo>
                  <a:cubicBezTo>
                    <a:pt x="1461" y="1827"/>
                    <a:pt x="1392" y="1804"/>
                    <a:pt x="1347" y="1804"/>
                  </a:cubicBezTo>
                  <a:lnTo>
                    <a:pt x="890" y="2215"/>
                  </a:lnTo>
                  <a:lnTo>
                    <a:pt x="639" y="1827"/>
                  </a:lnTo>
                  <a:lnTo>
                    <a:pt x="1164" y="1530"/>
                  </a:lnTo>
                  <a:cubicBezTo>
                    <a:pt x="1164" y="1530"/>
                    <a:pt x="1141" y="1507"/>
                    <a:pt x="1141" y="1484"/>
                  </a:cubicBezTo>
                  <a:cubicBezTo>
                    <a:pt x="1141" y="1279"/>
                    <a:pt x="1301" y="1119"/>
                    <a:pt x="1507" y="1119"/>
                  </a:cubicBezTo>
                  <a:cubicBezTo>
                    <a:pt x="1598" y="1119"/>
                    <a:pt x="1689" y="1165"/>
                    <a:pt x="1735" y="1210"/>
                  </a:cubicBezTo>
                  <a:lnTo>
                    <a:pt x="2420" y="845"/>
                  </a:lnTo>
                  <a:close/>
                  <a:moveTo>
                    <a:pt x="1529" y="1"/>
                  </a:moveTo>
                  <a:cubicBezTo>
                    <a:pt x="685" y="1"/>
                    <a:pt x="0" y="685"/>
                    <a:pt x="0" y="1530"/>
                  </a:cubicBezTo>
                  <a:cubicBezTo>
                    <a:pt x="0" y="2375"/>
                    <a:pt x="685" y="3059"/>
                    <a:pt x="1529" y="3059"/>
                  </a:cubicBezTo>
                  <a:cubicBezTo>
                    <a:pt x="2374" y="3059"/>
                    <a:pt x="3036" y="2375"/>
                    <a:pt x="3036" y="1530"/>
                  </a:cubicBezTo>
                  <a:cubicBezTo>
                    <a:pt x="3036" y="685"/>
                    <a:pt x="2374" y="1"/>
                    <a:pt x="1529" y="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0" name="Google Shape;720;p34"/>
            <p:cNvSpPr/>
            <p:nvPr/>
          </p:nvSpPr>
          <p:spPr>
            <a:xfrm>
              <a:off x="562800" y="2175300"/>
              <a:ext cx="35975" cy="13725"/>
            </a:xfrm>
            <a:custGeom>
              <a:avLst/>
              <a:gdLst/>
              <a:ahLst/>
              <a:cxnLst/>
              <a:rect l="l" t="t" r="r" b="b"/>
              <a:pathLst>
                <a:path w="1439" h="549" extrusionOk="0">
                  <a:moveTo>
                    <a:pt x="1" y="0"/>
                  </a:moveTo>
                  <a:cubicBezTo>
                    <a:pt x="46" y="0"/>
                    <a:pt x="320" y="548"/>
                    <a:pt x="320" y="548"/>
                  </a:cubicBezTo>
                  <a:lnTo>
                    <a:pt x="1119" y="548"/>
                  </a:lnTo>
                  <a:lnTo>
                    <a:pt x="1439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1" name="Google Shape;721;p34"/>
            <p:cNvSpPr/>
            <p:nvPr/>
          </p:nvSpPr>
          <p:spPr>
            <a:xfrm>
              <a:off x="770525" y="2175300"/>
              <a:ext cx="35975" cy="13725"/>
            </a:xfrm>
            <a:custGeom>
              <a:avLst/>
              <a:gdLst/>
              <a:ahLst/>
              <a:cxnLst/>
              <a:rect l="l" t="t" r="r" b="b"/>
              <a:pathLst>
                <a:path w="1439" h="549" extrusionOk="0">
                  <a:moveTo>
                    <a:pt x="0" y="0"/>
                  </a:moveTo>
                  <a:cubicBezTo>
                    <a:pt x="46" y="0"/>
                    <a:pt x="320" y="548"/>
                    <a:pt x="320" y="548"/>
                  </a:cubicBezTo>
                  <a:lnTo>
                    <a:pt x="1118" y="548"/>
                  </a:lnTo>
                  <a:lnTo>
                    <a:pt x="1438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2" name="Google Shape;722;p34"/>
            <p:cNvSpPr/>
            <p:nvPr/>
          </p:nvSpPr>
          <p:spPr>
            <a:xfrm>
              <a:off x="547975" y="2151900"/>
              <a:ext cx="271625" cy="23425"/>
            </a:xfrm>
            <a:custGeom>
              <a:avLst/>
              <a:gdLst/>
              <a:ahLst/>
              <a:cxnLst/>
              <a:rect l="l" t="t" r="r" b="b"/>
              <a:pathLst>
                <a:path w="10865" h="937" extrusionOk="0">
                  <a:moveTo>
                    <a:pt x="0" y="1"/>
                  </a:moveTo>
                  <a:lnTo>
                    <a:pt x="0" y="936"/>
                  </a:lnTo>
                  <a:lnTo>
                    <a:pt x="10865" y="936"/>
                  </a:lnTo>
                  <a:lnTo>
                    <a:pt x="10865" y="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3" name="Google Shape;723;p34"/>
            <p:cNvSpPr/>
            <p:nvPr/>
          </p:nvSpPr>
          <p:spPr>
            <a:xfrm>
              <a:off x="575925" y="2017225"/>
              <a:ext cx="216300" cy="13150"/>
            </a:xfrm>
            <a:custGeom>
              <a:avLst/>
              <a:gdLst/>
              <a:ahLst/>
              <a:cxnLst/>
              <a:rect l="l" t="t" r="r" b="b"/>
              <a:pathLst>
                <a:path w="8652" h="526" extrusionOk="0">
                  <a:moveTo>
                    <a:pt x="1" y="1"/>
                  </a:moveTo>
                  <a:lnTo>
                    <a:pt x="1" y="526"/>
                  </a:lnTo>
                  <a:lnTo>
                    <a:pt x="8651" y="526"/>
                  </a:lnTo>
                  <a:lnTo>
                    <a:pt x="8651" y="1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4" name="Google Shape;724;p34"/>
            <p:cNvSpPr/>
            <p:nvPr/>
          </p:nvSpPr>
          <p:spPr>
            <a:xfrm>
              <a:off x="548525" y="2045200"/>
              <a:ext cx="271650" cy="106725"/>
            </a:xfrm>
            <a:custGeom>
              <a:avLst/>
              <a:gdLst/>
              <a:ahLst/>
              <a:cxnLst/>
              <a:rect l="l" t="t" r="r" b="b"/>
              <a:pathLst>
                <a:path w="10866" h="4269" extrusionOk="0">
                  <a:moveTo>
                    <a:pt x="5433" y="594"/>
                  </a:moveTo>
                  <a:cubicBezTo>
                    <a:pt x="6278" y="594"/>
                    <a:pt x="6940" y="1278"/>
                    <a:pt x="6940" y="2123"/>
                  </a:cubicBezTo>
                  <a:cubicBezTo>
                    <a:pt x="6940" y="2968"/>
                    <a:pt x="6278" y="3652"/>
                    <a:pt x="5433" y="3652"/>
                  </a:cubicBezTo>
                  <a:cubicBezTo>
                    <a:pt x="4589" y="3652"/>
                    <a:pt x="3904" y="2968"/>
                    <a:pt x="3904" y="2123"/>
                  </a:cubicBezTo>
                  <a:cubicBezTo>
                    <a:pt x="3904" y="1278"/>
                    <a:pt x="4589" y="594"/>
                    <a:pt x="5433" y="594"/>
                  </a:cubicBezTo>
                  <a:close/>
                  <a:moveTo>
                    <a:pt x="9222" y="0"/>
                  </a:moveTo>
                  <a:lnTo>
                    <a:pt x="1918" y="23"/>
                  </a:lnTo>
                  <a:lnTo>
                    <a:pt x="1" y="4269"/>
                  </a:lnTo>
                  <a:lnTo>
                    <a:pt x="10866" y="4269"/>
                  </a:lnTo>
                  <a:lnTo>
                    <a:pt x="9222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5" name="Google Shape;725;p34"/>
            <p:cNvSpPr/>
            <p:nvPr/>
          </p:nvSpPr>
          <p:spPr>
            <a:xfrm>
              <a:off x="546825" y="2042900"/>
              <a:ext cx="275650" cy="110750"/>
            </a:xfrm>
            <a:custGeom>
              <a:avLst/>
              <a:gdLst/>
              <a:ahLst/>
              <a:cxnLst/>
              <a:rect l="l" t="t" r="r" b="b"/>
              <a:pathLst>
                <a:path w="11026" h="4430" extrusionOk="0">
                  <a:moveTo>
                    <a:pt x="9336" y="1"/>
                  </a:moveTo>
                  <a:lnTo>
                    <a:pt x="1986" y="47"/>
                  </a:lnTo>
                  <a:lnTo>
                    <a:pt x="1941" y="47"/>
                  </a:lnTo>
                  <a:lnTo>
                    <a:pt x="0" y="4338"/>
                  </a:lnTo>
                  <a:lnTo>
                    <a:pt x="115" y="4383"/>
                  </a:lnTo>
                  <a:lnTo>
                    <a:pt x="2032" y="184"/>
                  </a:lnTo>
                  <a:lnTo>
                    <a:pt x="9245" y="161"/>
                  </a:lnTo>
                  <a:lnTo>
                    <a:pt x="10865" y="4383"/>
                  </a:lnTo>
                  <a:lnTo>
                    <a:pt x="10911" y="4361"/>
                  </a:lnTo>
                  <a:lnTo>
                    <a:pt x="10911" y="4429"/>
                  </a:lnTo>
                  <a:lnTo>
                    <a:pt x="11025" y="4429"/>
                  </a:lnTo>
                  <a:lnTo>
                    <a:pt x="9336" y="1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6" name="Google Shape;726;p34"/>
            <p:cNvSpPr/>
            <p:nvPr/>
          </p:nvSpPr>
          <p:spPr>
            <a:xfrm>
              <a:off x="546250" y="2150200"/>
              <a:ext cx="275075" cy="26825"/>
            </a:xfrm>
            <a:custGeom>
              <a:avLst/>
              <a:gdLst/>
              <a:ahLst/>
              <a:cxnLst/>
              <a:rect l="l" t="t" r="r" b="b"/>
              <a:pathLst>
                <a:path w="11003" h="1073" extrusionOk="0">
                  <a:moveTo>
                    <a:pt x="10866" y="137"/>
                  </a:moveTo>
                  <a:lnTo>
                    <a:pt x="10866" y="936"/>
                  </a:lnTo>
                  <a:lnTo>
                    <a:pt x="138" y="936"/>
                  </a:lnTo>
                  <a:lnTo>
                    <a:pt x="138" y="137"/>
                  </a:lnTo>
                  <a:close/>
                  <a:moveTo>
                    <a:pt x="1" y="0"/>
                  </a:moveTo>
                  <a:lnTo>
                    <a:pt x="1" y="1073"/>
                  </a:lnTo>
                  <a:lnTo>
                    <a:pt x="11002" y="1073"/>
                  </a:lnTo>
                  <a:lnTo>
                    <a:pt x="11002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7" name="Google Shape;727;p34"/>
            <p:cNvSpPr/>
            <p:nvPr/>
          </p:nvSpPr>
          <p:spPr>
            <a:xfrm>
              <a:off x="562225" y="2173575"/>
              <a:ext cx="38275" cy="17150"/>
            </a:xfrm>
            <a:custGeom>
              <a:avLst/>
              <a:gdLst/>
              <a:ahLst/>
              <a:cxnLst/>
              <a:rect l="l" t="t" r="r" b="b"/>
              <a:pathLst>
                <a:path w="1531" h="686" extrusionOk="0">
                  <a:moveTo>
                    <a:pt x="24" y="1"/>
                  </a:moveTo>
                  <a:lnTo>
                    <a:pt x="24" y="69"/>
                  </a:lnTo>
                  <a:lnTo>
                    <a:pt x="1" y="115"/>
                  </a:lnTo>
                  <a:cubicBezTo>
                    <a:pt x="24" y="161"/>
                    <a:pt x="161" y="412"/>
                    <a:pt x="298" y="640"/>
                  </a:cubicBezTo>
                  <a:lnTo>
                    <a:pt x="298" y="686"/>
                  </a:lnTo>
                  <a:lnTo>
                    <a:pt x="1188" y="686"/>
                  </a:lnTo>
                  <a:lnTo>
                    <a:pt x="1530" y="92"/>
                  </a:lnTo>
                  <a:lnTo>
                    <a:pt x="1416" y="24"/>
                  </a:lnTo>
                  <a:lnTo>
                    <a:pt x="1119" y="526"/>
                  </a:lnTo>
                  <a:lnTo>
                    <a:pt x="389" y="526"/>
                  </a:lnTo>
                  <a:cubicBezTo>
                    <a:pt x="115" y="1"/>
                    <a:pt x="92" y="1"/>
                    <a:pt x="2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8" name="Google Shape;728;p34"/>
            <p:cNvSpPr/>
            <p:nvPr/>
          </p:nvSpPr>
          <p:spPr>
            <a:xfrm>
              <a:off x="769375" y="2173575"/>
              <a:ext cx="38825" cy="17150"/>
            </a:xfrm>
            <a:custGeom>
              <a:avLst/>
              <a:gdLst/>
              <a:ahLst/>
              <a:cxnLst/>
              <a:rect l="l" t="t" r="r" b="b"/>
              <a:pathLst>
                <a:path w="1553" h="686" extrusionOk="0">
                  <a:moveTo>
                    <a:pt x="46" y="1"/>
                  </a:moveTo>
                  <a:lnTo>
                    <a:pt x="46" y="69"/>
                  </a:lnTo>
                  <a:lnTo>
                    <a:pt x="0" y="115"/>
                  </a:lnTo>
                  <a:cubicBezTo>
                    <a:pt x="46" y="161"/>
                    <a:pt x="183" y="412"/>
                    <a:pt x="297" y="640"/>
                  </a:cubicBezTo>
                  <a:lnTo>
                    <a:pt x="320" y="686"/>
                  </a:lnTo>
                  <a:lnTo>
                    <a:pt x="1210" y="686"/>
                  </a:lnTo>
                  <a:lnTo>
                    <a:pt x="1552" y="92"/>
                  </a:lnTo>
                  <a:lnTo>
                    <a:pt x="1438" y="24"/>
                  </a:lnTo>
                  <a:lnTo>
                    <a:pt x="1119" y="526"/>
                  </a:lnTo>
                  <a:lnTo>
                    <a:pt x="411" y="526"/>
                  </a:lnTo>
                  <a:cubicBezTo>
                    <a:pt x="114" y="1"/>
                    <a:pt x="92" y="1"/>
                    <a:pt x="46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29" name="Google Shape;729;p34"/>
            <p:cNvSpPr/>
            <p:nvPr/>
          </p:nvSpPr>
          <p:spPr>
            <a:xfrm>
              <a:off x="574225" y="2015525"/>
              <a:ext cx="219700" cy="17150"/>
            </a:xfrm>
            <a:custGeom>
              <a:avLst/>
              <a:gdLst/>
              <a:ahLst/>
              <a:cxnLst/>
              <a:rect l="l" t="t" r="r" b="b"/>
              <a:pathLst>
                <a:path w="8788" h="686" extrusionOk="0">
                  <a:moveTo>
                    <a:pt x="0" y="0"/>
                  </a:moveTo>
                  <a:lnTo>
                    <a:pt x="0" y="685"/>
                  </a:lnTo>
                  <a:lnTo>
                    <a:pt x="3766" y="685"/>
                  </a:lnTo>
                  <a:lnTo>
                    <a:pt x="3766" y="525"/>
                  </a:lnTo>
                  <a:lnTo>
                    <a:pt x="160" y="525"/>
                  </a:lnTo>
                  <a:lnTo>
                    <a:pt x="160" y="160"/>
                  </a:lnTo>
                  <a:lnTo>
                    <a:pt x="8651" y="160"/>
                  </a:lnTo>
                  <a:lnTo>
                    <a:pt x="8651" y="525"/>
                  </a:lnTo>
                  <a:lnTo>
                    <a:pt x="5022" y="525"/>
                  </a:lnTo>
                  <a:lnTo>
                    <a:pt x="5022" y="685"/>
                  </a:lnTo>
                  <a:lnTo>
                    <a:pt x="8788" y="685"/>
                  </a:lnTo>
                  <a:lnTo>
                    <a:pt x="8788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0" name="Google Shape;730;p34"/>
            <p:cNvSpPr/>
            <p:nvPr/>
          </p:nvSpPr>
          <p:spPr>
            <a:xfrm>
              <a:off x="666650" y="2028650"/>
              <a:ext cx="34850" cy="18275"/>
            </a:xfrm>
            <a:custGeom>
              <a:avLst/>
              <a:gdLst/>
              <a:ahLst/>
              <a:cxnLst/>
              <a:rect l="l" t="t" r="r" b="b"/>
              <a:pathLst>
                <a:path w="1394" h="731" extrusionOk="0">
                  <a:moveTo>
                    <a:pt x="1256" y="160"/>
                  </a:moveTo>
                  <a:lnTo>
                    <a:pt x="1256" y="571"/>
                  </a:lnTo>
                  <a:lnTo>
                    <a:pt x="138" y="571"/>
                  </a:lnTo>
                  <a:lnTo>
                    <a:pt x="138" y="160"/>
                  </a:lnTo>
                  <a:close/>
                  <a:moveTo>
                    <a:pt x="1" y="0"/>
                  </a:moveTo>
                  <a:lnTo>
                    <a:pt x="1" y="731"/>
                  </a:lnTo>
                  <a:lnTo>
                    <a:pt x="1393" y="731"/>
                  </a:lnTo>
                  <a:lnTo>
                    <a:pt x="1393" y="0"/>
                  </a:ln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731" name="Google Shape;731;p34"/>
          <p:cNvGrpSpPr/>
          <p:nvPr/>
        </p:nvGrpSpPr>
        <p:grpSpPr>
          <a:xfrm>
            <a:off x="7234013" y="1561515"/>
            <a:ext cx="672262" cy="654182"/>
            <a:chOff x="1684675" y="1457100"/>
            <a:chExt cx="263075" cy="256000"/>
          </a:xfrm>
        </p:grpSpPr>
        <p:sp>
          <p:nvSpPr>
            <p:cNvPr id="732" name="Google Shape;732;p34"/>
            <p:cNvSpPr/>
            <p:nvPr/>
          </p:nvSpPr>
          <p:spPr>
            <a:xfrm>
              <a:off x="1867275" y="1550100"/>
              <a:ext cx="70775" cy="80000"/>
            </a:xfrm>
            <a:custGeom>
              <a:avLst/>
              <a:gdLst/>
              <a:ahLst/>
              <a:cxnLst/>
              <a:rect l="l" t="t" r="r" b="b"/>
              <a:pathLst>
                <a:path w="2831" h="3200" extrusionOk="0">
                  <a:moveTo>
                    <a:pt x="1735" y="631"/>
                  </a:moveTo>
                  <a:cubicBezTo>
                    <a:pt x="1940" y="631"/>
                    <a:pt x="2100" y="928"/>
                    <a:pt x="2100" y="1293"/>
                  </a:cubicBezTo>
                  <a:cubicBezTo>
                    <a:pt x="2100" y="1658"/>
                    <a:pt x="1940" y="1955"/>
                    <a:pt x="1735" y="1955"/>
                  </a:cubicBezTo>
                  <a:cubicBezTo>
                    <a:pt x="1552" y="1955"/>
                    <a:pt x="1393" y="1658"/>
                    <a:pt x="1393" y="1293"/>
                  </a:cubicBezTo>
                  <a:cubicBezTo>
                    <a:pt x="1393" y="928"/>
                    <a:pt x="1552" y="631"/>
                    <a:pt x="1735" y="631"/>
                  </a:cubicBezTo>
                  <a:close/>
                  <a:moveTo>
                    <a:pt x="1050" y="1955"/>
                  </a:moveTo>
                  <a:cubicBezTo>
                    <a:pt x="1210" y="1955"/>
                    <a:pt x="1324" y="2092"/>
                    <a:pt x="1324" y="2229"/>
                  </a:cubicBezTo>
                  <a:cubicBezTo>
                    <a:pt x="1324" y="2389"/>
                    <a:pt x="1210" y="2503"/>
                    <a:pt x="1050" y="2503"/>
                  </a:cubicBezTo>
                  <a:cubicBezTo>
                    <a:pt x="890" y="2503"/>
                    <a:pt x="776" y="2389"/>
                    <a:pt x="776" y="2229"/>
                  </a:cubicBezTo>
                  <a:cubicBezTo>
                    <a:pt x="776" y="2092"/>
                    <a:pt x="890" y="1955"/>
                    <a:pt x="1050" y="1955"/>
                  </a:cubicBezTo>
                  <a:close/>
                  <a:moveTo>
                    <a:pt x="1799" y="0"/>
                  </a:moveTo>
                  <a:cubicBezTo>
                    <a:pt x="1564" y="0"/>
                    <a:pt x="1316" y="196"/>
                    <a:pt x="1187" y="289"/>
                  </a:cubicBezTo>
                  <a:cubicBezTo>
                    <a:pt x="274" y="951"/>
                    <a:pt x="0" y="2594"/>
                    <a:pt x="571" y="3051"/>
                  </a:cubicBezTo>
                  <a:cubicBezTo>
                    <a:pt x="702" y="3155"/>
                    <a:pt x="872" y="3200"/>
                    <a:pt x="1054" y="3200"/>
                  </a:cubicBezTo>
                  <a:cubicBezTo>
                    <a:pt x="1347" y="3200"/>
                    <a:pt x="1669" y="3083"/>
                    <a:pt x="1895" y="2914"/>
                  </a:cubicBezTo>
                  <a:cubicBezTo>
                    <a:pt x="2831" y="2206"/>
                    <a:pt x="2580" y="289"/>
                    <a:pt x="1963" y="38"/>
                  </a:cubicBezTo>
                  <a:cubicBezTo>
                    <a:pt x="1911" y="11"/>
                    <a:pt x="1855" y="0"/>
                    <a:pt x="1799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3" name="Google Shape;733;p34"/>
            <p:cNvSpPr/>
            <p:nvPr/>
          </p:nvSpPr>
          <p:spPr>
            <a:xfrm>
              <a:off x="1786250" y="1482250"/>
              <a:ext cx="45100" cy="29425"/>
            </a:xfrm>
            <a:custGeom>
              <a:avLst/>
              <a:gdLst/>
              <a:ahLst/>
              <a:cxnLst/>
              <a:rect l="l" t="t" r="r" b="b"/>
              <a:pathLst>
                <a:path w="1804" h="1177" extrusionOk="0">
                  <a:moveTo>
                    <a:pt x="617" y="1"/>
                  </a:moveTo>
                  <a:cubicBezTo>
                    <a:pt x="323" y="1"/>
                    <a:pt x="101" y="63"/>
                    <a:pt x="69" y="172"/>
                  </a:cubicBezTo>
                  <a:cubicBezTo>
                    <a:pt x="0" y="355"/>
                    <a:pt x="388" y="583"/>
                    <a:pt x="822" y="948"/>
                  </a:cubicBezTo>
                  <a:cubicBezTo>
                    <a:pt x="936" y="1017"/>
                    <a:pt x="1027" y="1108"/>
                    <a:pt x="1118" y="1177"/>
                  </a:cubicBezTo>
                  <a:lnTo>
                    <a:pt x="1415" y="1040"/>
                  </a:lnTo>
                  <a:cubicBezTo>
                    <a:pt x="1347" y="971"/>
                    <a:pt x="1324" y="903"/>
                    <a:pt x="1324" y="811"/>
                  </a:cubicBezTo>
                  <a:cubicBezTo>
                    <a:pt x="1324" y="652"/>
                    <a:pt x="1438" y="515"/>
                    <a:pt x="1598" y="515"/>
                  </a:cubicBezTo>
                  <a:lnTo>
                    <a:pt x="1803" y="286"/>
                  </a:lnTo>
                  <a:cubicBezTo>
                    <a:pt x="1758" y="264"/>
                    <a:pt x="1735" y="241"/>
                    <a:pt x="1689" y="241"/>
                  </a:cubicBezTo>
                  <a:cubicBezTo>
                    <a:pt x="1344" y="74"/>
                    <a:pt x="938" y="1"/>
                    <a:pt x="617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4" name="Google Shape;734;p34"/>
            <p:cNvSpPr/>
            <p:nvPr/>
          </p:nvSpPr>
          <p:spPr>
            <a:xfrm>
              <a:off x="1724050" y="1565900"/>
              <a:ext cx="55925" cy="77825"/>
            </a:xfrm>
            <a:custGeom>
              <a:avLst/>
              <a:gdLst/>
              <a:ahLst/>
              <a:cxnLst/>
              <a:rect l="l" t="t" r="r" b="b"/>
              <a:pathLst>
                <a:path w="2237" h="3113" extrusionOk="0">
                  <a:moveTo>
                    <a:pt x="1001" y="806"/>
                  </a:moveTo>
                  <a:cubicBezTo>
                    <a:pt x="1181" y="806"/>
                    <a:pt x="1360" y="977"/>
                    <a:pt x="1438" y="1232"/>
                  </a:cubicBezTo>
                  <a:cubicBezTo>
                    <a:pt x="1529" y="1528"/>
                    <a:pt x="1438" y="1825"/>
                    <a:pt x="1233" y="1871"/>
                  </a:cubicBezTo>
                  <a:cubicBezTo>
                    <a:pt x="1207" y="1880"/>
                    <a:pt x="1180" y="1885"/>
                    <a:pt x="1153" y="1885"/>
                  </a:cubicBezTo>
                  <a:cubicBezTo>
                    <a:pt x="988" y="1885"/>
                    <a:pt x="809" y="1714"/>
                    <a:pt x="731" y="1460"/>
                  </a:cubicBezTo>
                  <a:cubicBezTo>
                    <a:pt x="639" y="1163"/>
                    <a:pt x="731" y="866"/>
                    <a:pt x="913" y="821"/>
                  </a:cubicBezTo>
                  <a:cubicBezTo>
                    <a:pt x="942" y="811"/>
                    <a:pt x="972" y="806"/>
                    <a:pt x="1001" y="806"/>
                  </a:cubicBezTo>
                  <a:close/>
                  <a:moveTo>
                    <a:pt x="623" y="1"/>
                  </a:moveTo>
                  <a:cubicBezTo>
                    <a:pt x="554" y="1"/>
                    <a:pt x="490" y="15"/>
                    <a:pt x="434" y="45"/>
                  </a:cubicBezTo>
                  <a:cubicBezTo>
                    <a:pt x="0" y="250"/>
                    <a:pt x="137" y="1254"/>
                    <a:pt x="160" y="1323"/>
                  </a:cubicBezTo>
                  <a:cubicBezTo>
                    <a:pt x="289" y="2208"/>
                    <a:pt x="969" y="3113"/>
                    <a:pt x="1448" y="3113"/>
                  </a:cubicBezTo>
                  <a:cubicBezTo>
                    <a:pt x="1476" y="3113"/>
                    <a:pt x="1503" y="3110"/>
                    <a:pt x="1529" y="3103"/>
                  </a:cubicBezTo>
                  <a:cubicBezTo>
                    <a:pt x="1986" y="2989"/>
                    <a:pt x="2237" y="1825"/>
                    <a:pt x="1849" y="1003"/>
                  </a:cubicBezTo>
                  <a:cubicBezTo>
                    <a:pt x="1596" y="477"/>
                    <a:pt x="1026" y="1"/>
                    <a:pt x="623" y="1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5" name="Google Shape;735;p34"/>
            <p:cNvSpPr/>
            <p:nvPr/>
          </p:nvSpPr>
          <p:spPr>
            <a:xfrm>
              <a:off x="1784525" y="1538075"/>
              <a:ext cx="82825" cy="122550"/>
            </a:xfrm>
            <a:custGeom>
              <a:avLst/>
              <a:gdLst/>
              <a:ahLst/>
              <a:cxnLst/>
              <a:rect l="l" t="t" r="r" b="b"/>
              <a:pathLst>
                <a:path w="3313" h="4902" extrusionOk="0">
                  <a:moveTo>
                    <a:pt x="900" y="833"/>
                  </a:moveTo>
                  <a:cubicBezTo>
                    <a:pt x="1132" y="833"/>
                    <a:pt x="1352" y="1093"/>
                    <a:pt x="1416" y="1432"/>
                  </a:cubicBezTo>
                  <a:cubicBezTo>
                    <a:pt x="1484" y="1797"/>
                    <a:pt x="1324" y="2116"/>
                    <a:pt x="1073" y="2185"/>
                  </a:cubicBezTo>
                  <a:cubicBezTo>
                    <a:pt x="1055" y="2188"/>
                    <a:pt x="1037" y="2190"/>
                    <a:pt x="1018" y="2190"/>
                  </a:cubicBezTo>
                  <a:cubicBezTo>
                    <a:pt x="786" y="2190"/>
                    <a:pt x="566" y="1930"/>
                    <a:pt x="503" y="1591"/>
                  </a:cubicBezTo>
                  <a:cubicBezTo>
                    <a:pt x="434" y="1226"/>
                    <a:pt x="594" y="884"/>
                    <a:pt x="845" y="838"/>
                  </a:cubicBezTo>
                  <a:cubicBezTo>
                    <a:pt x="864" y="835"/>
                    <a:pt x="882" y="833"/>
                    <a:pt x="900" y="833"/>
                  </a:cubicBezTo>
                  <a:close/>
                  <a:moveTo>
                    <a:pt x="1964" y="1637"/>
                  </a:moveTo>
                  <a:cubicBezTo>
                    <a:pt x="2123" y="1637"/>
                    <a:pt x="2237" y="1820"/>
                    <a:pt x="2237" y="2048"/>
                  </a:cubicBezTo>
                  <a:cubicBezTo>
                    <a:pt x="2237" y="2276"/>
                    <a:pt x="2123" y="2459"/>
                    <a:pt x="1964" y="2459"/>
                  </a:cubicBezTo>
                  <a:cubicBezTo>
                    <a:pt x="1827" y="2459"/>
                    <a:pt x="1712" y="2276"/>
                    <a:pt x="1712" y="2048"/>
                  </a:cubicBezTo>
                  <a:cubicBezTo>
                    <a:pt x="1712" y="1820"/>
                    <a:pt x="1827" y="1637"/>
                    <a:pt x="1964" y="1637"/>
                  </a:cubicBezTo>
                  <a:close/>
                  <a:moveTo>
                    <a:pt x="1918" y="2984"/>
                  </a:moveTo>
                  <a:cubicBezTo>
                    <a:pt x="2169" y="2984"/>
                    <a:pt x="2397" y="3189"/>
                    <a:pt x="2397" y="3463"/>
                  </a:cubicBezTo>
                  <a:cubicBezTo>
                    <a:pt x="2397" y="3714"/>
                    <a:pt x="2169" y="3920"/>
                    <a:pt x="1918" y="3920"/>
                  </a:cubicBezTo>
                  <a:cubicBezTo>
                    <a:pt x="1667" y="3920"/>
                    <a:pt x="1439" y="3714"/>
                    <a:pt x="1439" y="3463"/>
                  </a:cubicBezTo>
                  <a:cubicBezTo>
                    <a:pt x="1439" y="3189"/>
                    <a:pt x="1667" y="2984"/>
                    <a:pt x="1918" y="2984"/>
                  </a:cubicBezTo>
                  <a:close/>
                  <a:moveTo>
                    <a:pt x="705" y="1"/>
                  </a:moveTo>
                  <a:cubicBezTo>
                    <a:pt x="630" y="1"/>
                    <a:pt x="562" y="13"/>
                    <a:pt x="503" y="39"/>
                  </a:cubicBezTo>
                  <a:cubicBezTo>
                    <a:pt x="1" y="245"/>
                    <a:pt x="92" y="1454"/>
                    <a:pt x="115" y="1888"/>
                  </a:cubicBezTo>
                  <a:cubicBezTo>
                    <a:pt x="206" y="3166"/>
                    <a:pt x="891" y="4878"/>
                    <a:pt x="1758" y="4901"/>
                  </a:cubicBezTo>
                  <a:cubicBezTo>
                    <a:pt x="2374" y="4901"/>
                    <a:pt x="2991" y="3988"/>
                    <a:pt x="3082" y="3189"/>
                  </a:cubicBezTo>
                  <a:cubicBezTo>
                    <a:pt x="3313" y="1595"/>
                    <a:pt x="1558" y="1"/>
                    <a:pt x="705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6" name="Google Shape;736;p34"/>
            <p:cNvSpPr/>
            <p:nvPr/>
          </p:nvSpPr>
          <p:spPr>
            <a:xfrm>
              <a:off x="1814200" y="1489400"/>
              <a:ext cx="57100" cy="81750"/>
            </a:xfrm>
            <a:custGeom>
              <a:avLst/>
              <a:gdLst/>
              <a:ahLst/>
              <a:cxnLst/>
              <a:rect l="l" t="t" r="r" b="b"/>
              <a:pathLst>
                <a:path w="2284" h="3270" extrusionOk="0">
                  <a:moveTo>
                    <a:pt x="685" y="0"/>
                  </a:moveTo>
                  <a:lnTo>
                    <a:pt x="480" y="229"/>
                  </a:lnTo>
                  <a:cubicBezTo>
                    <a:pt x="662" y="229"/>
                    <a:pt x="777" y="366"/>
                    <a:pt x="777" y="525"/>
                  </a:cubicBezTo>
                  <a:cubicBezTo>
                    <a:pt x="777" y="685"/>
                    <a:pt x="662" y="822"/>
                    <a:pt x="480" y="822"/>
                  </a:cubicBezTo>
                  <a:cubicBezTo>
                    <a:pt x="411" y="822"/>
                    <a:pt x="343" y="776"/>
                    <a:pt x="297" y="754"/>
                  </a:cubicBezTo>
                  <a:lnTo>
                    <a:pt x="0" y="891"/>
                  </a:lnTo>
                  <a:cubicBezTo>
                    <a:pt x="1365" y="2101"/>
                    <a:pt x="1753" y="3269"/>
                    <a:pt x="1964" y="3269"/>
                  </a:cubicBezTo>
                  <a:cubicBezTo>
                    <a:pt x="1971" y="3269"/>
                    <a:pt x="1979" y="3268"/>
                    <a:pt x="1986" y="3264"/>
                  </a:cubicBezTo>
                  <a:cubicBezTo>
                    <a:pt x="2283" y="3150"/>
                    <a:pt x="2055" y="776"/>
                    <a:pt x="685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7" name="Google Shape;737;p34"/>
            <p:cNvSpPr/>
            <p:nvPr/>
          </p:nvSpPr>
          <p:spPr>
            <a:xfrm>
              <a:off x="1686375" y="1458625"/>
              <a:ext cx="259100" cy="252475"/>
            </a:xfrm>
            <a:custGeom>
              <a:avLst/>
              <a:gdLst/>
              <a:ahLst/>
              <a:cxnLst/>
              <a:rect l="l" t="t" r="r" b="b"/>
              <a:pathLst>
                <a:path w="10364" h="10099" extrusionOk="0">
                  <a:moveTo>
                    <a:pt x="7513" y="1798"/>
                  </a:moveTo>
                  <a:cubicBezTo>
                    <a:pt x="7651" y="1798"/>
                    <a:pt x="7862" y="2126"/>
                    <a:pt x="8012" y="2555"/>
                  </a:cubicBezTo>
                  <a:cubicBezTo>
                    <a:pt x="8149" y="3035"/>
                    <a:pt x="8172" y="3445"/>
                    <a:pt x="8035" y="3491"/>
                  </a:cubicBezTo>
                  <a:cubicBezTo>
                    <a:pt x="8027" y="3494"/>
                    <a:pt x="8018" y="3495"/>
                    <a:pt x="8010" y="3495"/>
                  </a:cubicBezTo>
                  <a:cubicBezTo>
                    <a:pt x="7871" y="3495"/>
                    <a:pt x="7660" y="3166"/>
                    <a:pt x="7510" y="2715"/>
                  </a:cubicBezTo>
                  <a:cubicBezTo>
                    <a:pt x="7373" y="2259"/>
                    <a:pt x="7350" y="1848"/>
                    <a:pt x="7487" y="1802"/>
                  </a:cubicBezTo>
                  <a:cubicBezTo>
                    <a:pt x="7496" y="1799"/>
                    <a:pt x="7504" y="1798"/>
                    <a:pt x="7513" y="1798"/>
                  </a:cubicBezTo>
                  <a:close/>
                  <a:moveTo>
                    <a:pt x="2877" y="2053"/>
                  </a:moveTo>
                  <a:cubicBezTo>
                    <a:pt x="3036" y="2053"/>
                    <a:pt x="3151" y="2373"/>
                    <a:pt x="3151" y="2784"/>
                  </a:cubicBezTo>
                  <a:cubicBezTo>
                    <a:pt x="3151" y="3194"/>
                    <a:pt x="3036" y="3514"/>
                    <a:pt x="2877" y="3514"/>
                  </a:cubicBezTo>
                  <a:cubicBezTo>
                    <a:pt x="2717" y="3514"/>
                    <a:pt x="2580" y="3194"/>
                    <a:pt x="2580" y="2784"/>
                  </a:cubicBezTo>
                  <a:cubicBezTo>
                    <a:pt x="2580" y="2373"/>
                    <a:pt x="2717" y="2053"/>
                    <a:pt x="2877" y="2053"/>
                  </a:cubicBezTo>
                  <a:close/>
                  <a:moveTo>
                    <a:pt x="4612" y="946"/>
                  </a:moveTo>
                  <a:cubicBezTo>
                    <a:pt x="4933" y="946"/>
                    <a:pt x="5339" y="1019"/>
                    <a:pt x="5684" y="1186"/>
                  </a:cubicBezTo>
                  <a:cubicBezTo>
                    <a:pt x="5730" y="1186"/>
                    <a:pt x="5753" y="1209"/>
                    <a:pt x="5798" y="1231"/>
                  </a:cubicBezTo>
                  <a:cubicBezTo>
                    <a:pt x="7168" y="2007"/>
                    <a:pt x="7396" y="4381"/>
                    <a:pt x="7099" y="4495"/>
                  </a:cubicBezTo>
                  <a:cubicBezTo>
                    <a:pt x="7092" y="4499"/>
                    <a:pt x="7084" y="4500"/>
                    <a:pt x="7077" y="4500"/>
                  </a:cubicBezTo>
                  <a:cubicBezTo>
                    <a:pt x="6866" y="4500"/>
                    <a:pt x="6478" y="3332"/>
                    <a:pt x="5113" y="2122"/>
                  </a:cubicBezTo>
                  <a:cubicBezTo>
                    <a:pt x="5022" y="2053"/>
                    <a:pt x="4931" y="1962"/>
                    <a:pt x="4817" y="1893"/>
                  </a:cubicBezTo>
                  <a:cubicBezTo>
                    <a:pt x="4383" y="1528"/>
                    <a:pt x="3995" y="1300"/>
                    <a:pt x="4064" y="1117"/>
                  </a:cubicBezTo>
                  <a:cubicBezTo>
                    <a:pt x="4096" y="1008"/>
                    <a:pt x="4318" y="946"/>
                    <a:pt x="4612" y="946"/>
                  </a:cubicBezTo>
                  <a:close/>
                  <a:moveTo>
                    <a:pt x="9035" y="3659"/>
                  </a:moveTo>
                  <a:cubicBezTo>
                    <a:pt x="9091" y="3659"/>
                    <a:pt x="9147" y="3670"/>
                    <a:pt x="9199" y="3697"/>
                  </a:cubicBezTo>
                  <a:cubicBezTo>
                    <a:pt x="9816" y="3948"/>
                    <a:pt x="10067" y="5865"/>
                    <a:pt x="9131" y="6573"/>
                  </a:cubicBezTo>
                  <a:cubicBezTo>
                    <a:pt x="8905" y="6742"/>
                    <a:pt x="8583" y="6859"/>
                    <a:pt x="8290" y="6859"/>
                  </a:cubicBezTo>
                  <a:cubicBezTo>
                    <a:pt x="8108" y="6859"/>
                    <a:pt x="7938" y="6814"/>
                    <a:pt x="7807" y="6710"/>
                  </a:cubicBezTo>
                  <a:cubicBezTo>
                    <a:pt x="7236" y="6253"/>
                    <a:pt x="7510" y="4610"/>
                    <a:pt x="8423" y="3948"/>
                  </a:cubicBezTo>
                  <a:cubicBezTo>
                    <a:pt x="8552" y="3855"/>
                    <a:pt x="8800" y="3659"/>
                    <a:pt x="9035" y="3659"/>
                  </a:cubicBezTo>
                  <a:close/>
                  <a:moveTo>
                    <a:pt x="2130" y="4292"/>
                  </a:moveTo>
                  <a:cubicBezTo>
                    <a:pt x="2533" y="4292"/>
                    <a:pt x="3103" y="4768"/>
                    <a:pt x="3356" y="5294"/>
                  </a:cubicBezTo>
                  <a:cubicBezTo>
                    <a:pt x="3744" y="6116"/>
                    <a:pt x="3493" y="7280"/>
                    <a:pt x="3036" y="7394"/>
                  </a:cubicBezTo>
                  <a:cubicBezTo>
                    <a:pt x="3010" y="7401"/>
                    <a:pt x="2983" y="7404"/>
                    <a:pt x="2955" y="7404"/>
                  </a:cubicBezTo>
                  <a:cubicBezTo>
                    <a:pt x="2476" y="7404"/>
                    <a:pt x="1796" y="6499"/>
                    <a:pt x="1667" y="5614"/>
                  </a:cubicBezTo>
                  <a:cubicBezTo>
                    <a:pt x="1644" y="5545"/>
                    <a:pt x="1507" y="4541"/>
                    <a:pt x="1941" y="4336"/>
                  </a:cubicBezTo>
                  <a:cubicBezTo>
                    <a:pt x="1997" y="4306"/>
                    <a:pt x="2061" y="4292"/>
                    <a:pt x="2130" y="4292"/>
                  </a:cubicBezTo>
                  <a:close/>
                  <a:moveTo>
                    <a:pt x="4631" y="3179"/>
                  </a:moveTo>
                  <a:cubicBezTo>
                    <a:pt x="5484" y="3179"/>
                    <a:pt x="7239" y="4773"/>
                    <a:pt x="7008" y="6367"/>
                  </a:cubicBezTo>
                  <a:cubicBezTo>
                    <a:pt x="6917" y="7166"/>
                    <a:pt x="6300" y="8079"/>
                    <a:pt x="5684" y="8079"/>
                  </a:cubicBezTo>
                  <a:cubicBezTo>
                    <a:pt x="4817" y="8056"/>
                    <a:pt x="4132" y="6344"/>
                    <a:pt x="4041" y="5066"/>
                  </a:cubicBezTo>
                  <a:cubicBezTo>
                    <a:pt x="4018" y="4632"/>
                    <a:pt x="3927" y="3423"/>
                    <a:pt x="4429" y="3217"/>
                  </a:cubicBezTo>
                  <a:cubicBezTo>
                    <a:pt x="4488" y="3191"/>
                    <a:pt x="4556" y="3179"/>
                    <a:pt x="4631" y="3179"/>
                  </a:cubicBezTo>
                  <a:close/>
                  <a:moveTo>
                    <a:pt x="7510" y="7394"/>
                  </a:moveTo>
                  <a:cubicBezTo>
                    <a:pt x="7670" y="7394"/>
                    <a:pt x="7784" y="7714"/>
                    <a:pt x="7784" y="8079"/>
                  </a:cubicBezTo>
                  <a:cubicBezTo>
                    <a:pt x="7784" y="8467"/>
                    <a:pt x="7670" y="8764"/>
                    <a:pt x="7510" y="8764"/>
                  </a:cubicBezTo>
                  <a:cubicBezTo>
                    <a:pt x="7350" y="8764"/>
                    <a:pt x="7213" y="8467"/>
                    <a:pt x="7213" y="8079"/>
                  </a:cubicBezTo>
                  <a:cubicBezTo>
                    <a:pt x="7213" y="7714"/>
                    <a:pt x="7350" y="7394"/>
                    <a:pt x="7510" y="7394"/>
                  </a:cubicBezTo>
                  <a:close/>
                  <a:moveTo>
                    <a:pt x="3745" y="8024"/>
                  </a:moveTo>
                  <a:cubicBezTo>
                    <a:pt x="3931" y="8024"/>
                    <a:pt x="4161" y="8131"/>
                    <a:pt x="4360" y="8330"/>
                  </a:cubicBezTo>
                  <a:cubicBezTo>
                    <a:pt x="4657" y="8627"/>
                    <a:pt x="4748" y="8992"/>
                    <a:pt x="4589" y="9175"/>
                  </a:cubicBezTo>
                  <a:cubicBezTo>
                    <a:pt x="4529" y="9235"/>
                    <a:pt x="4446" y="9263"/>
                    <a:pt x="4353" y="9263"/>
                  </a:cubicBezTo>
                  <a:cubicBezTo>
                    <a:pt x="4163" y="9263"/>
                    <a:pt x="3928" y="9146"/>
                    <a:pt x="3744" y="8946"/>
                  </a:cubicBezTo>
                  <a:cubicBezTo>
                    <a:pt x="3447" y="8650"/>
                    <a:pt x="3333" y="8284"/>
                    <a:pt x="3516" y="8102"/>
                  </a:cubicBezTo>
                  <a:cubicBezTo>
                    <a:pt x="3576" y="8049"/>
                    <a:pt x="3655" y="8024"/>
                    <a:pt x="3745" y="8024"/>
                  </a:cubicBezTo>
                  <a:close/>
                  <a:moveTo>
                    <a:pt x="5089" y="0"/>
                  </a:moveTo>
                  <a:cubicBezTo>
                    <a:pt x="4525" y="0"/>
                    <a:pt x="3969" y="115"/>
                    <a:pt x="3470" y="364"/>
                  </a:cubicBezTo>
                  <a:cubicBezTo>
                    <a:pt x="1302" y="1528"/>
                    <a:pt x="1" y="3697"/>
                    <a:pt x="297" y="6139"/>
                  </a:cubicBezTo>
                  <a:cubicBezTo>
                    <a:pt x="571" y="7577"/>
                    <a:pt x="1165" y="8741"/>
                    <a:pt x="2443" y="9449"/>
                  </a:cubicBezTo>
                  <a:cubicBezTo>
                    <a:pt x="3294" y="9874"/>
                    <a:pt x="4231" y="10098"/>
                    <a:pt x="5180" y="10098"/>
                  </a:cubicBezTo>
                  <a:cubicBezTo>
                    <a:pt x="5860" y="10098"/>
                    <a:pt x="6547" y="9983"/>
                    <a:pt x="7213" y="9745"/>
                  </a:cubicBezTo>
                  <a:cubicBezTo>
                    <a:pt x="8788" y="9015"/>
                    <a:pt x="9861" y="8855"/>
                    <a:pt x="10249" y="6436"/>
                  </a:cubicBezTo>
                  <a:lnTo>
                    <a:pt x="10363" y="5043"/>
                  </a:lnTo>
                  <a:cubicBezTo>
                    <a:pt x="10363" y="2464"/>
                    <a:pt x="9085" y="1528"/>
                    <a:pt x="7213" y="524"/>
                  </a:cubicBezTo>
                  <a:cubicBezTo>
                    <a:pt x="6558" y="190"/>
                    <a:pt x="5816" y="0"/>
                    <a:pt x="508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8" name="Google Shape;738;p34"/>
            <p:cNvSpPr/>
            <p:nvPr/>
          </p:nvSpPr>
          <p:spPr>
            <a:xfrm>
              <a:off x="1819325" y="1495100"/>
              <a:ext cx="14300" cy="14875"/>
            </a:xfrm>
            <a:custGeom>
              <a:avLst/>
              <a:gdLst/>
              <a:ahLst/>
              <a:cxnLst/>
              <a:rect l="l" t="t" r="r" b="b"/>
              <a:pathLst>
                <a:path w="572" h="595" extrusionOk="0">
                  <a:moveTo>
                    <a:pt x="275" y="1"/>
                  </a:moveTo>
                  <a:cubicBezTo>
                    <a:pt x="115" y="1"/>
                    <a:pt x="1" y="138"/>
                    <a:pt x="1" y="297"/>
                  </a:cubicBezTo>
                  <a:cubicBezTo>
                    <a:pt x="1" y="389"/>
                    <a:pt x="24" y="457"/>
                    <a:pt x="92" y="526"/>
                  </a:cubicBezTo>
                  <a:cubicBezTo>
                    <a:pt x="138" y="548"/>
                    <a:pt x="206" y="594"/>
                    <a:pt x="275" y="594"/>
                  </a:cubicBezTo>
                  <a:cubicBezTo>
                    <a:pt x="457" y="594"/>
                    <a:pt x="572" y="457"/>
                    <a:pt x="572" y="297"/>
                  </a:cubicBezTo>
                  <a:cubicBezTo>
                    <a:pt x="572" y="138"/>
                    <a:pt x="457" y="1"/>
                    <a:pt x="275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39" name="Google Shape;739;p34"/>
            <p:cNvSpPr/>
            <p:nvPr/>
          </p:nvSpPr>
          <p:spPr>
            <a:xfrm>
              <a:off x="1902075" y="1565875"/>
              <a:ext cx="17725" cy="33100"/>
            </a:xfrm>
            <a:custGeom>
              <a:avLst/>
              <a:gdLst/>
              <a:ahLst/>
              <a:cxnLst/>
              <a:rect l="l" t="t" r="r" b="b"/>
              <a:pathLst>
                <a:path w="709" h="1324" extrusionOk="0">
                  <a:moveTo>
                    <a:pt x="343" y="0"/>
                  </a:moveTo>
                  <a:cubicBezTo>
                    <a:pt x="160" y="0"/>
                    <a:pt x="1" y="297"/>
                    <a:pt x="1" y="662"/>
                  </a:cubicBezTo>
                  <a:cubicBezTo>
                    <a:pt x="1" y="1027"/>
                    <a:pt x="160" y="1324"/>
                    <a:pt x="343" y="1324"/>
                  </a:cubicBezTo>
                  <a:cubicBezTo>
                    <a:pt x="548" y="1324"/>
                    <a:pt x="708" y="1027"/>
                    <a:pt x="708" y="662"/>
                  </a:cubicBezTo>
                  <a:cubicBezTo>
                    <a:pt x="708" y="297"/>
                    <a:pt x="548" y="0"/>
                    <a:pt x="343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0" name="Google Shape;740;p34"/>
            <p:cNvSpPr/>
            <p:nvPr/>
          </p:nvSpPr>
          <p:spPr>
            <a:xfrm>
              <a:off x="1886675" y="1598950"/>
              <a:ext cx="13725" cy="13725"/>
            </a:xfrm>
            <a:custGeom>
              <a:avLst/>
              <a:gdLst/>
              <a:ahLst/>
              <a:cxnLst/>
              <a:rect l="l" t="t" r="r" b="b"/>
              <a:pathLst>
                <a:path w="549" h="549" extrusionOk="0">
                  <a:moveTo>
                    <a:pt x="274" y="1"/>
                  </a:moveTo>
                  <a:cubicBezTo>
                    <a:pt x="114" y="1"/>
                    <a:pt x="0" y="138"/>
                    <a:pt x="0" y="275"/>
                  </a:cubicBezTo>
                  <a:cubicBezTo>
                    <a:pt x="0" y="435"/>
                    <a:pt x="114" y="549"/>
                    <a:pt x="274" y="549"/>
                  </a:cubicBezTo>
                  <a:cubicBezTo>
                    <a:pt x="434" y="549"/>
                    <a:pt x="548" y="435"/>
                    <a:pt x="548" y="275"/>
                  </a:cubicBezTo>
                  <a:cubicBezTo>
                    <a:pt x="548" y="138"/>
                    <a:pt x="434" y="1"/>
                    <a:pt x="274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1" name="Google Shape;741;p34"/>
            <p:cNvSpPr/>
            <p:nvPr/>
          </p:nvSpPr>
          <p:spPr>
            <a:xfrm>
              <a:off x="1870125" y="1503550"/>
              <a:ext cx="20575" cy="42475"/>
            </a:xfrm>
            <a:custGeom>
              <a:avLst/>
              <a:gdLst/>
              <a:ahLst/>
              <a:cxnLst/>
              <a:rect l="l" t="t" r="r" b="b"/>
              <a:pathLst>
                <a:path w="823" h="1699" extrusionOk="0">
                  <a:moveTo>
                    <a:pt x="163" y="1"/>
                  </a:moveTo>
                  <a:cubicBezTo>
                    <a:pt x="154" y="1"/>
                    <a:pt x="146" y="2"/>
                    <a:pt x="137" y="5"/>
                  </a:cubicBezTo>
                  <a:cubicBezTo>
                    <a:pt x="0" y="51"/>
                    <a:pt x="23" y="462"/>
                    <a:pt x="160" y="918"/>
                  </a:cubicBezTo>
                  <a:cubicBezTo>
                    <a:pt x="310" y="1369"/>
                    <a:pt x="521" y="1698"/>
                    <a:pt x="660" y="1698"/>
                  </a:cubicBezTo>
                  <a:cubicBezTo>
                    <a:pt x="668" y="1698"/>
                    <a:pt x="677" y="1697"/>
                    <a:pt x="685" y="1694"/>
                  </a:cubicBezTo>
                  <a:cubicBezTo>
                    <a:pt x="822" y="1648"/>
                    <a:pt x="799" y="1238"/>
                    <a:pt x="662" y="758"/>
                  </a:cubicBezTo>
                  <a:cubicBezTo>
                    <a:pt x="512" y="329"/>
                    <a:pt x="301" y="1"/>
                    <a:pt x="163" y="1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2" name="Google Shape;742;p34"/>
            <p:cNvSpPr/>
            <p:nvPr/>
          </p:nvSpPr>
          <p:spPr>
            <a:xfrm>
              <a:off x="1866700" y="1643475"/>
              <a:ext cx="14300" cy="34250"/>
            </a:xfrm>
            <a:custGeom>
              <a:avLst/>
              <a:gdLst/>
              <a:ahLst/>
              <a:cxnLst/>
              <a:rect l="l" t="t" r="r" b="b"/>
              <a:pathLst>
                <a:path w="572" h="1370" extrusionOk="0">
                  <a:moveTo>
                    <a:pt x="297" y="0"/>
                  </a:moveTo>
                  <a:cubicBezTo>
                    <a:pt x="137" y="0"/>
                    <a:pt x="0" y="320"/>
                    <a:pt x="0" y="685"/>
                  </a:cubicBezTo>
                  <a:cubicBezTo>
                    <a:pt x="0" y="1073"/>
                    <a:pt x="137" y="1370"/>
                    <a:pt x="297" y="1370"/>
                  </a:cubicBezTo>
                  <a:cubicBezTo>
                    <a:pt x="457" y="1370"/>
                    <a:pt x="571" y="1073"/>
                    <a:pt x="571" y="685"/>
                  </a:cubicBezTo>
                  <a:cubicBezTo>
                    <a:pt x="571" y="320"/>
                    <a:pt x="457" y="0"/>
                    <a:pt x="297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3" name="Google Shape;743;p34"/>
            <p:cNvSpPr/>
            <p:nvPr/>
          </p:nvSpPr>
          <p:spPr>
            <a:xfrm>
              <a:off x="1820475" y="1612650"/>
              <a:ext cx="24000" cy="23425"/>
            </a:xfrm>
            <a:custGeom>
              <a:avLst/>
              <a:gdLst/>
              <a:ahLst/>
              <a:cxnLst/>
              <a:rect l="l" t="t" r="r" b="b"/>
              <a:pathLst>
                <a:path w="960" h="937" extrusionOk="0">
                  <a:moveTo>
                    <a:pt x="480" y="1"/>
                  </a:moveTo>
                  <a:cubicBezTo>
                    <a:pt x="229" y="1"/>
                    <a:pt x="1" y="206"/>
                    <a:pt x="1" y="480"/>
                  </a:cubicBezTo>
                  <a:cubicBezTo>
                    <a:pt x="1" y="731"/>
                    <a:pt x="229" y="937"/>
                    <a:pt x="480" y="937"/>
                  </a:cubicBezTo>
                  <a:cubicBezTo>
                    <a:pt x="731" y="937"/>
                    <a:pt x="959" y="731"/>
                    <a:pt x="959" y="480"/>
                  </a:cubicBezTo>
                  <a:cubicBezTo>
                    <a:pt x="959" y="206"/>
                    <a:pt x="731" y="1"/>
                    <a:pt x="480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4" name="Google Shape;744;p34"/>
            <p:cNvSpPr/>
            <p:nvPr/>
          </p:nvSpPr>
          <p:spPr>
            <a:xfrm>
              <a:off x="1827325" y="1579000"/>
              <a:ext cx="13150" cy="20550"/>
            </a:xfrm>
            <a:custGeom>
              <a:avLst/>
              <a:gdLst/>
              <a:ahLst/>
              <a:cxnLst/>
              <a:rect l="l" t="t" r="r" b="b"/>
              <a:pathLst>
                <a:path w="526" h="822" extrusionOk="0">
                  <a:moveTo>
                    <a:pt x="252" y="0"/>
                  </a:moveTo>
                  <a:cubicBezTo>
                    <a:pt x="115" y="0"/>
                    <a:pt x="0" y="183"/>
                    <a:pt x="0" y="411"/>
                  </a:cubicBezTo>
                  <a:cubicBezTo>
                    <a:pt x="0" y="639"/>
                    <a:pt x="115" y="822"/>
                    <a:pt x="252" y="822"/>
                  </a:cubicBezTo>
                  <a:cubicBezTo>
                    <a:pt x="411" y="822"/>
                    <a:pt x="525" y="639"/>
                    <a:pt x="525" y="411"/>
                  </a:cubicBezTo>
                  <a:cubicBezTo>
                    <a:pt x="525" y="183"/>
                    <a:pt x="411" y="0"/>
                    <a:pt x="252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5" name="Google Shape;745;p34"/>
            <p:cNvSpPr/>
            <p:nvPr/>
          </p:nvSpPr>
          <p:spPr>
            <a:xfrm>
              <a:off x="1795375" y="1558900"/>
              <a:ext cx="26275" cy="33500"/>
            </a:xfrm>
            <a:custGeom>
              <a:avLst/>
              <a:gdLst/>
              <a:ahLst/>
              <a:cxnLst/>
              <a:rect l="l" t="t" r="r" b="b"/>
              <a:pathLst>
                <a:path w="1051" h="1340" extrusionOk="0">
                  <a:moveTo>
                    <a:pt x="466" y="0"/>
                  </a:moveTo>
                  <a:cubicBezTo>
                    <a:pt x="448" y="0"/>
                    <a:pt x="430" y="2"/>
                    <a:pt x="411" y="5"/>
                  </a:cubicBezTo>
                  <a:cubicBezTo>
                    <a:pt x="160" y="51"/>
                    <a:pt x="0" y="393"/>
                    <a:pt x="69" y="758"/>
                  </a:cubicBezTo>
                  <a:cubicBezTo>
                    <a:pt x="130" y="1086"/>
                    <a:pt x="338" y="1340"/>
                    <a:pt x="561" y="1340"/>
                  </a:cubicBezTo>
                  <a:cubicBezTo>
                    <a:pt x="587" y="1340"/>
                    <a:pt x="613" y="1336"/>
                    <a:pt x="639" y="1329"/>
                  </a:cubicBezTo>
                  <a:cubicBezTo>
                    <a:pt x="890" y="1283"/>
                    <a:pt x="1050" y="964"/>
                    <a:pt x="982" y="599"/>
                  </a:cubicBezTo>
                  <a:cubicBezTo>
                    <a:pt x="918" y="260"/>
                    <a:pt x="698" y="0"/>
                    <a:pt x="466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6" name="Google Shape;746;p34"/>
            <p:cNvSpPr/>
            <p:nvPr/>
          </p:nvSpPr>
          <p:spPr>
            <a:xfrm>
              <a:off x="1769700" y="1659225"/>
              <a:ext cx="35400" cy="30725"/>
            </a:xfrm>
            <a:custGeom>
              <a:avLst/>
              <a:gdLst/>
              <a:ahLst/>
              <a:cxnLst/>
              <a:rect l="l" t="t" r="r" b="b"/>
              <a:pathLst>
                <a:path w="1416" h="1229" extrusionOk="0">
                  <a:moveTo>
                    <a:pt x="412" y="0"/>
                  </a:moveTo>
                  <a:cubicBezTo>
                    <a:pt x="322" y="0"/>
                    <a:pt x="243" y="25"/>
                    <a:pt x="183" y="78"/>
                  </a:cubicBezTo>
                  <a:cubicBezTo>
                    <a:pt x="0" y="260"/>
                    <a:pt x="114" y="626"/>
                    <a:pt x="411" y="922"/>
                  </a:cubicBezTo>
                  <a:cubicBezTo>
                    <a:pt x="595" y="1122"/>
                    <a:pt x="831" y="1228"/>
                    <a:pt x="1021" y="1228"/>
                  </a:cubicBezTo>
                  <a:cubicBezTo>
                    <a:pt x="1114" y="1228"/>
                    <a:pt x="1196" y="1203"/>
                    <a:pt x="1256" y="1151"/>
                  </a:cubicBezTo>
                  <a:cubicBezTo>
                    <a:pt x="1415" y="968"/>
                    <a:pt x="1324" y="603"/>
                    <a:pt x="1027" y="306"/>
                  </a:cubicBezTo>
                  <a:cubicBezTo>
                    <a:pt x="828" y="107"/>
                    <a:pt x="598" y="0"/>
                    <a:pt x="412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7" name="Google Shape;747;p34"/>
            <p:cNvSpPr/>
            <p:nvPr/>
          </p:nvSpPr>
          <p:spPr>
            <a:xfrm>
              <a:off x="1750850" y="1509950"/>
              <a:ext cx="14300" cy="36525"/>
            </a:xfrm>
            <a:custGeom>
              <a:avLst/>
              <a:gdLst/>
              <a:ahLst/>
              <a:cxnLst/>
              <a:rect l="l" t="t" r="r" b="b"/>
              <a:pathLst>
                <a:path w="572" h="1461" extrusionOk="0">
                  <a:moveTo>
                    <a:pt x="298" y="0"/>
                  </a:moveTo>
                  <a:cubicBezTo>
                    <a:pt x="138" y="0"/>
                    <a:pt x="1" y="320"/>
                    <a:pt x="1" y="731"/>
                  </a:cubicBezTo>
                  <a:cubicBezTo>
                    <a:pt x="1" y="1141"/>
                    <a:pt x="138" y="1461"/>
                    <a:pt x="298" y="1461"/>
                  </a:cubicBezTo>
                  <a:cubicBezTo>
                    <a:pt x="457" y="1461"/>
                    <a:pt x="572" y="1141"/>
                    <a:pt x="572" y="731"/>
                  </a:cubicBezTo>
                  <a:cubicBezTo>
                    <a:pt x="572" y="320"/>
                    <a:pt x="457" y="0"/>
                    <a:pt x="298" y="0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8" name="Google Shape;748;p34"/>
            <p:cNvSpPr/>
            <p:nvPr/>
          </p:nvSpPr>
          <p:spPr>
            <a:xfrm>
              <a:off x="1740025" y="1586050"/>
              <a:ext cx="22275" cy="27000"/>
            </a:xfrm>
            <a:custGeom>
              <a:avLst/>
              <a:gdLst/>
              <a:ahLst/>
              <a:cxnLst/>
              <a:rect l="l" t="t" r="r" b="b"/>
              <a:pathLst>
                <a:path w="891" h="1080" extrusionOk="0">
                  <a:moveTo>
                    <a:pt x="362" y="0"/>
                  </a:moveTo>
                  <a:cubicBezTo>
                    <a:pt x="333" y="0"/>
                    <a:pt x="303" y="5"/>
                    <a:pt x="274" y="15"/>
                  </a:cubicBezTo>
                  <a:cubicBezTo>
                    <a:pt x="92" y="60"/>
                    <a:pt x="0" y="357"/>
                    <a:pt x="92" y="654"/>
                  </a:cubicBezTo>
                  <a:cubicBezTo>
                    <a:pt x="170" y="908"/>
                    <a:pt x="349" y="1079"/>
                    <a:pt x="514" y="1079"/>
                  </a:cubicBezTo>
                  <a:cubicBezTo>
                    <a:pt x="541" y="1079"/>
                    <a:pt x="568" y="1074"/>
                    <a:pt x="594" y="1065"/>
                  </a:cubicBezTo>
                  <a:cubicBezTo>
                    <a:pt x="799" y="1019"/>
                    <a:pt x="890" y="722"/>
                    <a:pt x="799" y="426"/>
                  </a:cubicBezTo>
                  <a:cubicBezTo>
                    <a:pt x="721" y="171"/>
                    <a:pt x="542" y="0"/>
                    <a:pt x="362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749" name="Google Shape;749;p34"/>
            <p:cNvSpPr/>
            <p:nvPr/>
          </p:nvSpPr>
          <p:spPr>
            <a:xfrm>
              <a:off x="1684675" y="1457100"/>
              <a:ext cx="263075" cy="256000"/>
            </a:xfrm>
            <a:custGeom>
              <a:avLst/>
              <a:gdLst/>
              <a:ahLst/>
              <a:cxnLst/>
              <a:rect l="l" t="t" r="r" b="b"/>
              <a:pathLst>
                <a:path w="10523" h="10240" extrusionOk="0">
                  <a:moveTo>
                    <a:pt x="5181" y="128"/>
                  </a:moveTo>
                  <a:cubicBezTo>
                    <a:pt x="5866" y="128"/>
                    <a:pt x="6574" y="311"/>
                    <a:pt x="7236" y="631"/>
                  </a:cubicBezTo>
                  <a:cubicBezTo>
                    <a:pt x="9085" y="1635"/>
                    <a:pt x="10363" y="2525"/>
                    <a:pt x="10363" y="5104"/>
                  </a:cubicBezTo>
                  <a:lnTo>
                    <a:pt x="10249" y="6497"/>
                  </a:lnTo>
                  <a:cubicBezTo>
                    <a:pt x="9906" y="8597"/>
                    <a:pt x="9062" y="8962"/>
                    <a:pt x="7784" y="9510"/>
                  </a:cubicBezTo>
                  <a:cubicBezTo>
                    <a:pt x="7624" y="9578"/>
                    <a:pt x="7441" y="9646"/>
                    <a:pt x="7259" y="9738"/>
                  </a:cubicBezTo>
                  <a:cubicBezTo>
                    <a:pt x="6608" y="9971"/>
                    <a:pt x="5925" y="10088"/>
                    <a:pt x="5241" y="10088"/>
                  </a:cubicBezTo>
                  <a:cubicBezTo>
                    <a:pt x="4318" y="10088"/>
                    <a:pt x="3396" y="9874"/>
                    <a:pt x="2557" y="9441"/>
                  </a:cubicBezTo>
                  <a:cubicBezTo>
                    <a:pt x="1415" y="8825"/>
                    <a:pt x="753" y="7798"/>
                    <a:pt x="434" y="6200"/>
                  </a:cubicBezTo>
                  <a:cubicBezTo>
                    <a:pt x="160" y="3849"/>
                    <a:pt x="1347" y="1680"/>
                    <a:pt x="3561" y="494"/>
                  </a:cubicBezTo>
                  <a:cubicBezTo>
                    <a:pt x="4040" y="265"/>
                    <a:pt x="4588" y="128"/>
                    <a:pt x="5181" y="128"/>
                  </a:cubicBezTo>
                  <a:close/>
                  <a:moveTo>
                    <a:pt x="5187" y="0"/>
                  </a:moveTo>
                  <a:cubicBezTo>
                    <a:pt x="4582" y="0"/>
                    <a:pt x="3998" y="127"/>
                    <a:pt x="3492" y="379"/>
                  </a:cubicBezTo>
                  <a:cubicBezTo>
                    <a:pt x="1233" y="1566"/>
                    <a:pt x="0" y="3803"/>
                    <a:pt x="297" y="6223"/>
                  </a:cubicBezTo>
                  <a:cubicBezTo>
                    <a:pt x="616" y="7889"/>
                    <a:pt x="1301" y="8916"/>
                    <a:pt x="2488" y="9578"/>
                  </a:cubicBezTo>
                  <a:cubicBezTo>
                    <a:pt x="3355" y="10012"/>
                    <a:pt x="4291" y="10240"/>
                    <a:pt x="5250" y="10240"/>
                  </a:cubicBezTo>
                  <a:cubicBezTo>
                    <a:pt x="5935" y="10240"/>
                    <a:pt x="6642" y="10103"/>
                    <a:pt x="7304" y="9875"/>
                  </a:cubicBezTo>
                  <a:cubicBezTo>
                    <a:pt x="7487" y="9783"/>
                    <a:pt x="7669" y="9715"/>
                    <a:pt x="7852" y="9624"/>
                  </a:cubicBezTo>
                  <a:cubicBezTo>
                    <a:pt x="9130" y="9076"/>
                    <a:pt x="10043" y="8688"/>
                    <a:pt x="10386" y="6497"/>
                  </a:cubicBezTo>
                  <a:lnTo>
                    <a:pt x="10500" y="5104"/>
                  </a:lnTo>
                  <a:cubicBezTo>
                    <a:pt x="10523" y="2457"/>
                    <a:pt x="9130" y="1498"/>
                    <a:pt x="7304" y="516"/>
                  </a:cubicBezTo>
                  <a:cubicBezTo>
                    <a:pt x="6628" y="172"/>
                    <a:pt x="5893" y="0"/>
                    <a:pt x="5187" y="0"/>
                  </a:cubicBezTo>
                  <a:close/>
                </a:path>
              </a:pathLst>
            </a:custGeom>
            <a:solidFill>
              <a:srgbClr val="4C3D4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3" name="TextBox 2">
            <a:extLst>
              <a:ext uri="{FF2B5EF4-FFF2-40B4-BE49-F238E27FC236}">
                <a16:creationId xmlns:a16="http://schemas.microsoft.com/office/drawing/2014/main" id="{E34B6897-BA00-F858-5AE4-9B9188A32E30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290DEC1-BBB8-FF9B-8B7B-D53B0FDCB255}"/>
              </a:ext>
            </a:extLst>
          </p:cNvPr>
          <p:cNvSpPr txBox="1"/>
          <p:nvPr/>
        </p:nvSpPr>
        <p:spPr>
          <a:xfrm>
            <a:off x="432134" y="3465837"/>
            <a:ext cx="2214435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2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100" dirty="0">
                <a:solidFill>
                  <a:schemeClr val="tx1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7E1B8EFA-B533-6572-8451-9445DD6E42E4}"/>
              </a:ext>
            </a:extLst>
          </p:cNvPr>
          <p:cNvSpPr txBox="1"/>
          <p:nvPr/>
        </p:nvSpPr>
        <p:spPr>
          <a:xfrm>
            <a:off x="2434621" y="3465837"/>
            <a:ext cx="2214435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2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100" dirty="0">
                <a:solidFill>
                  <a:schemeClr val="tx1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04BEB66-D32D-073D-2CC3-CF3B68697474}"/>
              </a:ext>
            </a:extLst>
          </p:cNvPr>
          <p:cNvSpPr txBox="1"/>
          <p:nvPr/>
        </p:nvSpPr>
        <p:spPr>
          <a:xfrm>
            <a:off x="4437108" y="3465837"/>
            <a:ext cx="2214435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2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100" dirty="0">
                <a:solidFill>
                  <a:schemeClr val="tx1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8CBEB4D-42DB-F999-1DB9-95DBA697F61B}"/>
              </a:ext>
            </a:extLst>
          </p:cNvPr>
          <p:cNvSpPr txBox="1"/>
          <p:nvPr/>
        </p:nvSpPr>
        <p:spPr>
          <a:xfrm>
            <a:off x="6439594" y="3465837"/>
            <a:ext cx="2214435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2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100" dirty="0">
                <a:solidFill>
                  <a:schemeClr val="tx1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55" name="Google Shape;755;p35"/>
          <p:cNvGrpSpPr/>
          <p:nvPr/>
        </p:nvGrpSpPr>
        <p:grpSpPr>
          <a:xfrm>
            <a:off x="789111" y="2004625"/>
            <a:ext cx="3085290" cy="2598877"/>
            <a:chOff x="789111" y="2004625"/>
            <a:chExt cx="3085290" cy="2598877"/>
          </a:xfrm>
        </p:grpSpPr>
        <p:sp>
          <p:nvSpPr>
            <p:cNvPr id="756" name="Google Shape;756;p35"/>
            <p:cNvSpPr/>
            <p:nvPr/>
          </p:nvSpPr>
          <p:spPr>
            <a:xfrm>
              <a:off x="1979301" y="2004625"/>
              <a:ext cx="1895100" cy="1895100"/>
            </a:xfrm>
            <a:prstGeom prst="ellipse">
              <a:avLst/>
            </a:prstGeom>
            <a:solidFill>
              <a:schemeClr val="dk2"/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grpSp>
          <p:nvGrpSpPr>
            <p:cNvPr id="757" name="Google Shape;757;p35"/>
            <p:cNvGrpSpPr/>
            <p:nvPr/>
          </p:nvGrpSpPr>
          <p:grpSpPr>
            <a:xfrm>
              <a:off x="2488089" y="2200550"/>
              <a:ext cx="738533" cy="1503253"/>
              <a:chOff x="3579575" y="2168275"/>
              <a:chExt cx="738533" cy="1503253"/>
            </a:xfrm>
          </p:grpSpPr>
          <p:sp>
            <p:nvSpPr>
              <p:cNvPr id="758" name="Google Shape;758;p35"/>
              <p:cNvSpPr/>
              <p:nvPr/>
            </p:nvSpPr>
            <p:spPr>
              <a:xfrm>
                <a:off x="3579575" y="2731020"/>
                <a:ext cx="166979" cy="160233"/>
              </a:xfrm>
              <a:custGeom>
                <a:avLst/>
                <a:gdLst/>
                <a:ahLst/>
                <a:cxnLst/>
                <a:rect l="l" t="t" r="r" b="b"/>
                <a:pathLst>
                  <a:path w="5916" h="5677" extrusionOk="0">
                    <a:moveTo>
                      <a:pt x="1808" y="0"/>
                    </a:moveTo>
                    <a:cubicBezTo>
                      <a:pt x="1385" y="0"/>
                      <a:pt x="965" y="163"/>
                      <a:pt x="652" y="489"/>
                    </a:cubicBezTo>
                    <a:cubicBezTo>
                      <a:pt x="0" y="1115"/>
                      <a:pt x="0" y="2168"/>
                      <a:pt x="627" y="2820"/>
                    </a:cubicBezTo>
                    <a:lnTo>
                      <a:pt x="3409" y="5677"/>
                    </a:lnTo>
                    <a:lnTo>
                      <a:pt x="5915" y="3396"/>
                    </a:lnTo>
                    <a:lnTo>
                      <a:pt x="2983" y="489"/>
                    </a:lnTo>
                    <a:cubicBezTo>
                      <a:pt x="2657" y="163"/>
                      <a:pt x="2231" y="0"/>
                      <a:pt x="1808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59" name="Google Shape;759;p35"/>
              <p:cNvSpPr/>
              <p:nvPr/>
            </p:nvSpPr>
            <p:spPr>
              <a:xfrm>
                <a:off x="4181549" y="2308354"/>
                <a:ext cx="91280" cy="166245"/>
              </a:xfrm>
              <a:custGeom>
                <a:avLst/>
                <a:gdLst/>
                <a:ahLst/>
                <a:cxnLst/>
                <a:rect l="l" t="t" r="r" b="b"/>
                <a:pathLst>
                  <a:path w="3234" h="5890" extrusionOk="0">
                    <a:moveTo>
                      <a:pt x="1630" y="0"/>
                    </a:moveTo>
                    <a:cubicBezTo>
                      <a:pt x="728" y="0"/>
                      <a:pt x="1" y="702"/>
                      <a:pt x="1" y="1604"/>
                    </a:cubicBezTo>
                    <a:lnTo>
                      <a:pt x="1" y="5890"/>
                    </a:lnTo>
                    <a:lnTo>
                      <a:pt x="3234" y="5890"/>
                    </a:lnTo>
                    <a:lnTo>
                      <a:pt x="3234" y="1604"/>
                    </a:lnTo>
                    <a:cubicBezTo>
                      <a:pt x="3234" y="702"/>
                      <a:pt x="2507" y="0"/>
                      <a:pt x="1630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0" name="Google Shape;760;p35"/>
              <p:cNvSpPr/>
              <p:nvPr/>
            </p:nvSpPr>
            <p:spPr>
              <a:xfrm>
                <a:off x="4061313" y="2205052"/>
                <a:ext cx="90574" cy="245501"/>
              </a:xfrm>
              <a:custGeom>
                <a:avLst/>
                <a:gdLst/>
                <a:ahLst/>
                <a:cxnLst/>
                <a:rect l="l" t="t" r="r" b="b"/>
                <a:pathLst>
                  <a:path w="3209" h="8698" extrusionOk="0">
                    <a:moveTo>
                      <a:pt x="1604" y="1"/>
                    </a:moveTo>
                    <a:cubicBezTo>
                      <a:pt x="727" y="1"/>
                      <a:pt x="0" y="703"/>
                      <a:pt x="0" y="1605"/>
                    </a:cubicBezTo>
                    <a:lnTo>
                      <a:pt x="0" y="8698"/>
                    </a:lnTo>
                    <a:lnTo>
                      <a:pt x="3208" y="8698"/>
                    </a:lnTo>
                    <a:lnTo>
                      <a:pt x="3208" y="1605"/>
                    </a:lnTo>
                    <a:cubicBezTo>
                      <a:pt x="3208" y="703"/>
                      <a:pt x="2481" y="1"/>
                      <a:pt x="1604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1" name="Google Shape;761;p35"/>
              <p:cNvSpPr/>
              <p:nvPr/>
            </p:nvSpPr>
            <p:spPr>
              <a:xfrm>
                <a:off x="3821488" y="2265904"/>
                <a:ext cx="90574" cy="184648"/>
              </a:xfrm>
              <a:custGeom>
                <a:avLst/>
                <a:gdLst/>
                <a:ahLst/>
                <a:cxnLst/>
                <a:rect l="l" t="t" r="r" b="b"/>
                <a:pathLst>
                  <a:path w="3209" h="6542" extrusionOk="0">
                    <a:moveTo>
                      <a:pt x="1605" y="0"/>
                    </a:moveTo>
                    <a:cubicBezTo>
                      <a:pt x="703" y="0"/>
                      <a:pt x="1" y="702"/>
                      <a:pt x="1" y="1604"/>
                    </a:cubicBezTo>
                    <a:lnTo>
                      <a:pt x="1" y="6542"/>
                    </a:lnTo>
                    <a:lnTo>
                      <a:pt x="3209" y="6542"/>
                    </a:lnTo>
                    <a:lnTo>
                      <a:pt x="3209" y="1604"/>
                    </a:lnTo>
                    <a:cubicBezTo>
                      <a:pt x="3209" y="702"/>
                      <a:pt x="2482" y="0"/>
                      <a:pt x="1605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2" name="Google Shape;762;p35"/>
              <p:cNvSpPr/>
              <p:nvPr/>
            </p:nvSpPr>
            <p:spPr>
              <a:xfrm>
                <a:off x="3941048" y="2168275"/>
                <a:ext cx="90574" cy="257525"/>
              </a:xfrm>
              <a:custGeom>
                <a:avLst/>
                <a:gdLst/>
                <a:ahLst/>
                <a:cxnLst/>
                <a:rect l="l" t="t" r="r" b="b"/>
                <a:pathLst>
                  <a:path w="3209" h="9124" extrusionOk="0">
                    <a:moveTo>
                      <a:pt x="1604" y="1"/>
                    </a:moveTo>
                    <a:cubicBezTo>
                      <a:pt x="727" y="1"/>
                      <a:pt x="0" y="727"/>
                      <a:pt x="0" y="1605"/>
                    </a:cubicBezTo>
                    <a:lnTo>
                      <a:pt x="0" y="9123"/>
                    </a:lnTo>
                    <a:lnTo>
                      <a:pt x="3208" y="9123"/>
                    </a:lnTo>
                    <a:lnTo>
                      <a:pt x="3208" y="1605"/>
                    </a:lnTo>
                    <a:cubicBezTo>
                      <a:pt x="3208" y="727"/>
                      <a:pt x="2507" y="1"/>
                      <a:pt x="1604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3" name="Google Shape;763;p35"/>
              <p:cNvSpPr/>
              <p:nvPr/>
            </p:nvSpPr>
            <p:spPr>
              <a:xfrm>
                <a:off x="3675059" y="2823315"/>
                <a:ext cx="84929" cy="84223"/>
              </a:xfrm>
              <a:custGeom>
                <a:avLst/>
                <a:gdLst/>
                <a:ahLst/>
                <a:cxnLst/>
                <a:rect l="l" t="t" r="r" b="b"/>
                <a:pathLst>
                  <a:path w="3009" h="2984" extrusionOk="0">
                    <a:moveTo>
                      <a:pt x="1505" y="1"/>
                    </a:moveTo>
                    <a:cubicBezTo>
                      <a:pt x="678" y="1"/>
                      <a:pt x="1" y="652"/>
                      <a:pt x="1" y="1479"/>
                    </a:cubicBezTo>
                    <a:cubicBezTo>
                      <a:pt x="1" y="2307"/>
                      <a:pt x="678" y="2983"/>
                      <a:pt x="1505" y="2983"/>
                    </a:cubicBezTo>
                    <a:cubicBezTo>
                      <a:pt x="2332" y="2983"/>
                      <a:pt x="3008" y="2307"/>
                      <a:pt x="3008" y="1479"/>
                    </a:cubicBezTo>
                    <a:cubicBezTo>
                      <a:pt x="3008" y="652"/>
                      <a:pt x="2332" y="1"/>
                      <a:pt x="1505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4" name="Google Shape;764;p35"/>
              <p:cNvSpPr/>
              <p:nvPr/>
            </p:nvSpPr>
            <p:spPr>
              <a:xfrm>
                <a:off x="3726004" y="2836863"/>
                <a:ext cx="173330" cy="116005"/>
              </a:xfrm>
              <a:custGeom>
                <a:avLst/>
                <a:gdLst/>
                <a:ahLst/>
                <a:cxnLst/>
                <a:rect l="l" t="t" r="r" b="b"/>
                <a:pathLst>
                  <a:path w="6141" h="4110" extrusionOk="0">
                    <a:moveTo>
                      <a:pt x="1496" y="0"/>
                    </a:moveTo>
                    <a:cubicBezTo>
                      <a:pt x="1102" y="0"/>
                      <a:pt x="755" y="239"/>
                      <a:pt x="627" y="624"/>
                    </a:cubicBezTo>
                    <a:lnTo>
                      <a:pt x="151" y="2152"/>
                    </a:lnTo>
                    <a:cubicBezTo>
                      <a:pt x="0" y="2654"/>
                      <a:pt x="276" y="3155"/>
                      <a:pt x="777" y="3280"/>
                    </a:cubicBezTo>
                    <a:lnTo>
                      <a:pt x="3885" y="4057"/>
                    </a:lnTo>
                    <a:cubicBezTo>
                      <a:pt x="4022" y="4092"/>
                      <a:pt x="4160" y="4109"/>
                      <a:pt x="4296" y="4109"/>
                    </a:cubicBezTo>
                    <a:cubicBezTo>
                      <a:pt x="5028" y="4109"/>
                      <a:pt x="5700" y="3619"/>
                      <a:pt x="5890" y="2879"/>
                    </a:cubicBezTo>
                    <a:cubicBezTo>
                      <a:pt x="6141" y="2002"/>
                      <a:pt x="5614" y="1100"/>
                      <a:pt x="4737" y="849"/>
                    </a:cubicBezTo>
                    <a:lnTo>
                      <a:pt x="1705" y="22"/>
                    </a:lnTo>
                    <a:cubicBezTo>
                      <a:pt x="1634" y="7"/>
                      <a:pt x="1565" y="0"/>
                      <a:pt x="1496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5" name="Google Shape;765;p35"/>
              <p:cNvSpPr/>
              <p:nvPr/>
            </p:nvSpPr>
            <p:spPr>
              <a:xfrm>
                <a:off x="4180138" y="2448406"/>
                <a:ext cx="94102" cy="93397"/>
              </a:xfrm>
              <a:custGeom>
                <a:avLst/>
                <a:gdLst/>
                <a:ahLst/>
                <a:cxnLst/>
                <a:rect l="l" t="t" r="r" b="b"/>
                <a:pathLst>
                  <a:path w="3334" h="3309" extrusionOk="0">
                    <a:moveTo>
                      <a:pt x="1680" y="1"/>
                    </a:moveTo>
                    <a:cubicBezTo>
                      <a:pt x="753" y="1"/>
                      <a:pt x="1" y="727"/>
                      <a:pt x="1" y="1655"/>
                    </a:cubicBezTo>
                    <a:cubicBezTo>
                      <a:pt x="1" y="2557"/>
                      <a:pt x="753" y="3309"/>
                      <a:pt x="1680" y="3309"/>
                    </a:cubicBezTo>
                    <a:cubicBezTo>
                      <a:pt x="2582" y="3309"/>
                      <a:pt x="3334" y="2557"/>
                      <a:pt x="3334" y="1655"/>
                    </a:cubicBezTo>
                    <a:cubicBezTo>
                      <a:pt x="3334" y="727"/>
                      <a:pt x="2582" y="1"/>
                      <a:pt x="1680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6" name="Google Shape;766;p35"/>
              <p:cNvSpPr/>
              <p:nvPr/>
            </p:nvSpPr>
            <p:spPr>
              <a:xfrm>
                <a:off x="4059873" y="2423653"/>
                <a:ext cx="93425" cy="94102"/>
              </a:xfrm>
              <a:custGeom>
                <a:avLst/>
                <a:gdLst/>
                <a:ahLst/>
                <a:cxnLst/>
                <a:rect l="l" t="t" r="r" b="b"/>
                <a:pathLst>
                  <a:path w="3310" h="3334" extrusionOk="0">
                    <a:moveTo>
                      <a:pt x="1655" y="0"/>
                    </a:moveTo>
                    <a:cubicBezTo>
                      <a:pt x="753" y="0"/>
                      <a:pt x="1" y="752"/>
                      <a:pt x="1" y="1654"/>
                    </a:cubicBezTo>
                    <a:cubicBezTo>
                      <a:pt x="1" y="2582"/>
                      <a:pt x="753" y="3334"/>
                      <a:pt x="1655" y="3334"/>
                    </a:cubicBezTo>
                    <a:cubicBezTo>
                      <a:pt x="2582" y="3334"/>
                      <a:pt x="3309" y="2582"/>
                      <a:pt x="3309" y="1654"/>
                    </a:cubicBezTo>
                    <a:cubicBezTo>
                      <a:pt x="3309" y="752"/>
                      <a:pt x="2582" y="0"/>
                      <a:pt x="1655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7" name="Google Shape;767;p35"/>
              <p:cNvSpPr/>
              <p:nvPr/>
            </p:nvSpPr>
            <p:spPr>
              <a:xfrm>
                <a:off x="3819371" y="2423653"/>
                <a:ext cx="94102" cy="94102"/>
              </a:xfrm>
              <a:custGeom>
                <a:avLst/>
                <a:gdLst/>
                <a:ahLst/>
                <a:cxnLst/>
                <a:rect l="l" t="t" r="r" b="b"/>
                <a:pathLst>
                  <a:path w="3334" h="3334" extrusionOk="0">
                    <a:moveTo>
                      <a:pt x="1680" y="0"/>
                    </a:moveTo>
                    <a:cubicBezTo>
                      <a:pt x="753" y="0"/>
                      <a:pt x="1" y="752"/>
                      <a:pt x="1" y="1654"/>
                    </a:cubicBezTo>
                    <a:cubicBezTo>
                      <a:pt x="1" y="2582"/>
                      <a:pt x="753" y="3334"/>
                      <a:pt x="1680" y="3334"/>
                    </a:cubicBezTo>
                    <a:cubicBezTo>
                      <a:pt x="2582" y="3334"/>
                      <a:pt x="3334" y="2582"/>
                      <a:pt x="3334" y="1654"/>
                    </a:cubicBezTo>
                    <a:cubicBezTo>
                      <a:pt x="3334" y="752"/>
                      <a:pt x="2582" y="0"/>
                      <a:pt x="1680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8" name="Google Shape;768;p35"/>
              <p:cNvSpPr/>
              <p:nvPr/>
            </p:nvSpPr>
            <p:spPr>
              <a:xfrm>
                <a:off x="3939636" y="2399605"/>
                <a:ext cx="94102" cy="93397"/>
              </a:xfrm>
              <a:custGeom>
                <a:avLst/>
                <a:gdLst/>
                <a:ahLst/>
                <a:cxnLst/>
                <a:rect l="l" t="t" r="r" b="b"/>
                <a:pathLst>
                  <a:path w="3334" h="3309" extrusionOk="0">
                    <a:moveTo>
                      <a:pt x="1654" y="0"/>
                    </a:moveTo>
                    <a:cubicBezTo>
                      <a:pt x="752" y="0"/>
                      <a:pt x="0" y="727"/>
                      <a:pt x="0" y="1654"/>
                    </a:cubicBezTo>
                    <a:cubicBezTo>
                      <a:pt x="0" y="2582"/>
                      <a:pt x="752" y="3308"/>
                      <a:pt x="1654" y="3308"/>
                    </a:cubicBezTo>
                    <a:cubicBezTo>
                      <a:pt x="2582" y="3308"/>
                      <a:pt x="3334" y="2582"/>
                      <a:pt x="3334" y="1654"/>
                    </a:cubicBezTo>
                    <a:cubicBezTo>
                      <a:pt x="3334" y="727"/>
                      <a:pt x="2582" y="0"/>
                      <a:pt x="1654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69" name="Google Shape;769;p35"/>
              <p:cNvSpPr/>
              <p:nvPr/>
            </p:nvSpPr>
            <p:spPr>
              <a:xfrm>
                <a:off x="4179433" y="2509936"/>
                <a:ext cx="95542" cy="156367"/>
              </a:xfrm>
              <a:custGeom>
                <a:avLst/>
                <a:gdLst/>
                <a:ahLst/>
                <a:cxnLst/>
                <a:rect l="l" t="t" r="r" b="b"/>
                <a:pathLst>
                  <a:path w="3385" h="5540" extrusionOk="0">
                    <a:moveTo>
                      <a:pt x="803" y="1"/>
                    </a:moveTo>
                    <a:cubicBezTo>
                      <a:pt x="351" y="1"/>
                      <a:pt x="1" y="352"/>
                      <a:pt x="1" y="803"/>
                    </a:cubicBezTo>
                    <a:lnTo>
                      <a:pt x="1" y="4011"/>
                    </a:lnTo>
                    <a:cubicBezTo>
                      <a:pt x="1" y="4863"/>
                      <a:pt x="677" y="5540"/>
                      <a:pt x="1529" y="5540"/>
                    </a:cubicBezTo>
                    <a:lnTo>
                      <a:pt x="1855" y="5540"/>
                    </a:lnTo>
                    <a:cubicBezTo>
                      <a:pt x="2707" y="5540"/>
                      <a:pt x="3384" y="4863"/>
                      <a:pt x="3384" y="4011"/>
                    </a:cubicBezTo>
                    <a:lnTo>
                      <a:pt x="3384" y="803"/>
                    </a:lnTo>
                    <a:cubicBezTo>
                      <a:pt x="3384" y="352"/>
                      <a:pt x="3033" y="1"/>
                      <a:pt x="2582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0" name="Google Shape;770;p35"/>
              <p:cNvSpPr/>
              <p:nvPr/>
            </p:nvSpPr>
            <p:spPr>
              <a:xfrm>
                <a:off x="4058462" y="2485888"/>
                <a:ext cx="96247" cy="180414"/>
              </a:xfrm>
              <a:custGeom>
                <a:avLst/>
                <a:gdLst/>
                <a:ahLst/>
                <a:cxnLst/>
                <a:rect l="l" t="t" r="r" b="b"/>
                <a:pathLst>
                  <a:path w="3410" h="6392" extrusionOk="0">
                    <a:moveTo>
                      <a:pt x="803" y="1"/>
                    </a:moveTo>
                    <a:cubicBezTo>
                      <a:pt x="377" y="1"/>
                      <a:pt x="1" y="352"/>
                      <a:pt x="1" y="803"/>
                    </a:cubicBezTo>
                    <a:lnTo>
                      <a:pt x="1" y="4863"/>
                    </a:lnTo>
                    <a:cubicBezTo>
                      <a:pt x="1" y="5715"/>
                      <a:pt x="703" y="6392"/>
                      <a:pt x="1530" y="6392"/>
                    </a:cubicBezTo>
                    <a:lnTo>
                      <a:pt x="1881" y="6392"/>
                    </a:lnTo>
                    <a:cubicBezTo>
                      <a:pt x="2708" y="6392"/>
                      <a:pt x="3409" y="5715"/>
                      <a:pt x="3409" y="4863"/>
                    </a:cubicBezTo>
                    <a:lnTo>
                      <a:pt x="3409" y="803"/>
                    </a:lnTo>
                    <a:cubicBezTo>
                      <a:pt x="3409" y="352"/>
                      <a:pt x="3033" y="1"/>
                      <a:pt x="2607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1" name="Google Shape;771;p35"/>
              <p:cNvSpPr/>
              <p:nvPr/>
            </p:nvSpPr>
            <p:spPr>
              <a:xfrm>
                <a:off x="3818666" y="2485888"/>
                <a:ext cx="95542" cy="180414"/>
              </a:xfrm>
              <a:custGeom>
                <a:avLst/>
                <a:gdLst/>
                <a:ahLst/>
                <a:cxnLst/>
                <a:rect l="l" t="t" r="r" b="b"/>
                <a:pathLst>
                  <a:path w="3385" h="6392" extrusionOk="0">
                    <a:moveTo>
                      <a:pt x="803" y="1"/>
                    </a:moveTo>
                    <a:cubicBezTo>
                      <a:pt x="351" y="1"/>
                      <a:pt x="1" y="352"/>
                      <a:pt x="1" y="803"/>
                    </a:cubicBezTo>
                    <a:lnTo>
                      <a:pt x="1" y="4863"/>
                    </a:lnTo>
                    <a:cubicBezTo>
                      <a:pt x="1" y="5715"/>
                      <a:pt x="677" y="6392"/>
                      <a:pt x="1529" y="6392"/>
                    </a:cubicBezTo>
                    <a:lnTo>
                      <a:pt x="1855" y="6392"/>
                    </a:lnTo>
                    <a:cubicBezTo>
                      <a:pt x="2707" y="6392"/>
                      <a:pt x="3384" y="5715"/>
                      <a:pt x="3384" y="4863"/>
                    </a:cubicBezTo>
                    <a:lnTo>
                      <a:pt x="3384" y="803"/>
                    </a:lnTo>
                    <a:cubicBezTo>
                      <a:pt x="3384" y="352"/>
                      <a:pt x="3033" y="1"/>
                      <a:pt x="2582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2" name="Google Shape;772;p35"/>
              <p:cNvSpPr/>
              <p:nvPr/>
            </p:nvSpPr>
            <p:spPr>
              <a:xfrm>
                <a:off x="3938931" y="2461135"/>
                <a:ext cx="95513" cy="205168"/>
              </a:xfrm>
              <a:custGeom>
                <a:avLst/>
                <a:gdLst/>
                <a:ahLst/>
                <a:cxnLst/>
                <a:rect l="l" t="t" r="r" b="b"/>
                <a:pathLst>
                  <a:path w="3384" h="7269" extrusionOk="0">
                    <a:moveTo>
                      <a:pt x="802" y="1"/>
                    </a:moveTo>
                    <a:cubicBezTo>
                      <a:pt x="351" y="1"/>
                      <a:pt x="0" y="352"/>
                      <a:pt x="0" y="803"/>
                    </a:cubicBezTo>
                    <a:lnTo>
                      <a:pt x="0" y="5740"/>
                    </a:lnTo>
                    <a:cubicBezTo>
                      <a:pt x="0" y="6592"/>
                      <a:pt x="677" y="7269"/>
                      <a:pt x="1529" y="7269"/>
                    </a:cubicBezTo>
                    <a:lnTo>
                      <a:pt x="1855" y="7269"/>
                    </a:lnTo>
                    <a:cubicBezTo>
                      <a:pt x="2707" y="7269"/>
                      <a:pt x="3384" y="6592"/>
                      <a:pt x="3384" y="5740"/>
                    </a:cubicBezTo>
                    <a:lnTo>
                      <a:pt x="3384" y="803"/>
                    </a:lnTo>
                    <a:cubicBezTo>
                      <a:pt x="3384" y="352"/>
                      <a:pt x="3033" y="1"/>
                      <a:pt x="2582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3" name="Google Shape;773;p35"/>
              <p:cNvSpPr/>
              <p:nvPr/>
            </p:nvSpPr>
            <p:spPr>
              <a:xfrm>
                <a:off x="3941753" y="3079398"/>
                <a:ext cx="212958" cy="179709"/>
              </a:xfrm>
              <a:custGeom>
                <a:avLst/>
                <a:gdLst/>
                <a:ahLst/>
                <a:cxnLst/>
                <a:rect l="l" t="t" r="r" b="b"/>
                <a:pathLst>
                  <a:path w="7545" h="6367" extrusionOk="0">
                    <a:moveTo>
                      <a:pt x="0" y="1"/>
                    </a:moveTo>
                    <a:lnTo>
                      <a:pt x="0" y="6366"/>
                    </a:lnTo>
                    <a:lnTo>
                      <a:pt x="7544" y="6366"/>
                    </a:lnTo>
                    <a:lnTo>
                      <a:pt x="7544" y="1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4" name="Google Shape;774;p35"/>
              <p:cNvSpPr/>
              <p:nvPr/>
            </p:nvSpPr>
            <p:spPr>
              <a:xfrm>
                <a:off x="3891542" y="2810586"/>
                <a:ext cx="314088" cy="314822"/>
              </a:xfrm>
              <a:custGeom>
                <a:avLst/>
                <a:gdLst/>
                <a:ahLst/>
                <a:cxnLst/>
                <a:rect l="l" t="t" r="r" b="b"/>
                <a:pathLst>
                  <a:path w="11128" h="11154" extrusionOk="0">
                    <a:moveTo>
                      <a:pt x="5564" y="1"/>
                    </a:moveTo>
                    <a:cubicBezTo>
                      <a:pt x="2481" y="1"/>
                      <a:pt x="0" y="2507"/>
                      <a:pt x="0" y="5590"/>
                    </a:cubicBezTo>
                    <a:cubicBezTo>
                      <a:pt x="0" y="8672"/>
                      <a:pt x="2481" y="11154"/>
                      <a:pt x="5564" y="11154"/>
                    </a:cubicBezTo>
                    <a:cubicBezTo>
                      <a:pt x="8647" y="11154"/>
                      <a:pt x="11128" y="8672"/>
                      <a:pt x="11128" y="5590"/>
                    </a:cubicBezTo>
                    <a:cubicBezTo>
                      <a:pt x="11128" y="2507"/>
                      <a:pt x="8647" y="1"/>
                      <a:pt x="5564" y="1"/>
                    </a:cubicBezTo>
                    <a:close/>
                  </a:path>
                </a:pathLst>
              </a:custGeom>
              <a:solidFill>
                <a:schemeClr val="l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5" name="Google Shape;775;p35"/>
              <p:cNvSpPr/>
              <p:nvPr/>
            </p:nvSpPr>
            <p:spPr>
              <a:xfrm>
                <a:off x="3820077" y="3289503"/>
                <a:ext cx="456314" cy="382025"/>
              </a:xfrm>
              <a:custGeom>
                <a:avLst/>
                <a:gdLst/>
                <a:ahLst/>
                <a:cxnLst/>
                <a:rect l="l" t="t" r="r" b="b"/>
                <a:pathLst>
                  <a:path w="16167" h="13535" extrusionOk="0">
                    <a:moveTo>
                      <a:pt x="2482" y="0"/>
                    </a:moveTo>
                    <a:lnTo>
                      <a:pt x="1" y="13534"/>
                    </a:lnTo>
                    <a:lnTo>
                      <a:pt x="16166" y="13534"/>
                    </a:lnTo>
                    <a:lnTo>
                      <a:pt x="13660" y="0"/>
                    </a:lnTo>
                    <a:close/>
                  </a:path>
                </a:pathLst>
              </a:custGeom>
              <a:solidFill>
                <a:schemeClr val="l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6" name="Google Shape;776;p35"/>
              <p:cNvSpPr/>
              <p:nvPr/>
            </p:nvSpPr>
            <p:spPr>
              <a:xfrm>
                <a:off x="3838479" y="3196813"/>
                <a:ext cx="419508" cy="135141"/>
              </a:xfrm>
              <a:custGeom>
                <a:avLst/>
                <a:gdLst/>
                <a:ahLst/>
                <a:cxnLst/>
                <a:rect l="l" t="t" r="r" b="b"/>
                <a:pathLst>
                  <a:path w="14863" h="4788" extrusionOk="0">
                    <a:moveTo>
                      <a:pt x="2857" y="1"/>
                    </a:moveTo>
                    <a:cubicBezTo>
                      <a:pt x="1279" y="1"/>
                      <a:pt x="0" y="1304"/>
                      <a:pt x="0" y="2883"/>
                    </a:cubicBezTo>
                    <a:lnTo>
                      <a:pt x="0" y="3635"/>
                    </a:lnTo>
                    <a:cubicBezTo>
                      <a:pt x="0" y="4287"/>
                      <a:pt x="502" y="4788"/>
                      <a:pt x="1128" y="4788"/>
                    </a:cubicBezTo>
                    <a:lnTo>
                      <a:pt x="13735" y="4788"/>
                    </a:lnTo>
                    <a:cubicBezTo>
                      <a:pt x="14361" y="4788"/>
                      <a:pt x="14863" y="4287"/>
                      <a:pt x="14863" y="3635"/>
                    </a:cubicBezTo>
                    <a:lnTo>
                      <a:pt x="14863" y="2883"/>
                    </a:lnTo>
                    <a:cubicBezTo>
                      <a:pt x="14863" y="1304"/>
                      <a:pt x="13584" y="1"/>
                      <a:pt x="11980" y="1"/>
                    </a:cubicBezTo>
                    <a:close/>
                  </a:path>
                </a:pathLst>
              </a:custGeom>
              <a:solidFill>
                <a:schemeClr val="l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7" name="Google Shape;777;p35"/>
              <p:cNvSpPr/>
              <p:nvPr/>
            </p:nvSpPr>
            <p:spPr>
              <a:xfrm>
                <a:off x="3779772" y="2611827"/>
                <a:ext cx="538335" cy="386259"/>
              </a:xfrm>
              <a:custGeom>
                <a:avLst/>
                <a:gdLst/>
                <a:ahLst/>
                <a:cxnLst/>
                <a:rect l="l" t="t" r="r" b="b"/>
                <a:pathLst>
                  <a:path w="19073" h="13685" extrusionOk="0">
                    <a:moveTo>
                      <a:pt x="1880" y="0"/>
                    </a:moveTo>
                    <a:cubicBezTo>
                      <a:pt x="802" y="0"/>
                      <a:pt x="0" y="1003"/>
                      <a:pt x="201" y="2055"/>
                    </a:cubicBezTo>
                    <a:lnTo>
                      <a:pt x="2281" y="12306"/>
                    </a:lnTo>
                    <a:cubicBezTo>
                      <a:pt x="2431" y="13108"/>
                      <a:pt x="3133" y="13684"/>
                      <a:pt x="3960" y="13684"/>
                    </a:cubicBezTo>
                    <a:lnTo>
                      <a:pt x="15088" y="13684"/>
                    </a:lnTo>
                    <a:cubicBezTo>
                      <a:pt x="15915" y="13684"/>
                      <a:pt x="16617" y="13108"/>
                      <a:pt x="16792" y="12306"/>
                    </a:cubicBezTo>
                    <a:lnTo>
                      <a:pt x="18847" y="2055"/>
                    </a:lnTo>
                    <a:cubicBezTo>
                      <a:pt x="19073" y="1003"/>
                      <a:pt x="18246" y="0"/>
                      <a:pt x="17168" y="0"/>
                    </a:cubicBezTo>
                    <a:close/>
                  </a:path>
                </a:pathLst>
              </a:custGeom>
              <a:solidFill>
                <a:schemeClr val="l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8" name="Google Shape;778;p35"/>
              <p:cNvSpPr/>
              <p:nvPr/>
            </p:nvSpPr>
            <p:spPr>
              <a:xfrm>
                <a:off x="4095267" y="3435933"/>
                <a:ext cx="140786" cy="235594"/>
              </a:xfrm>
              <a:custGeom>
                <a:avLst/>
                <a:gdLst/>
                <a:ahLst/>
                <a:cxnLst/>
                <a:rect l="l" t="t" r="r" b="b"/>
                <a:pathLst>
                  <a:path w="4988" h="8347" extrusionOk="0">
                    <a:moveTo>
                      <a:pt x="4887" y="0"/>
                    </a:moveTo>
                    <a:cubicBezTo>
                      <a:pt x="2832" y="476"/>
                      <a:pt x="1153" y="2030"/>
                      <a:pt x="602" y="4110"/>
                    </a:cubicBezTo>
                    <a:lnTo>
                      <a:pt x="0" y="8346"/>
                    </a:lnTo>
                    <a:lnTo>
                      <a:pt x="677" y="8346"/>
                    </a:lnTo>
                    <a:lnTo>
                      <a:pt x="1253" y="4261"/>
                    </a:lnTo>
                    <a:cubicBezTo>
                      <a:pt x="1755" y="2431"/>
                      <a:pt x="3208" y="1078"/>
                      <a:pt x="4988" y="652"/>
                    </a:cubicBezTo>
                    <a:lnTo>
                      <a:pt x="4887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79" name="Google Shape;779;p35"/>
              <p:cNvSpPr/>
              <p:nvPr/>
            </p:nvSpPr>
            <p:spPr>
              <a:xfrm>
                <a:off x="3859704" y="3435933"/>
                <a:ext cx="142198" cy="235594"/>
              </a:xfrm>
              <a:custGeom>
                <a:avLst/>
                <a:gdLst/>
                <a:ahLst/>
                <a:cxnLst/>
                <a:rect l="l" t="t" r="r" b="b"/>
                <a:pathLst>
                  <a:path w="5038" h="8347" extrusionOk="0">
                    <a:moveTo>
                      <a:pt x="126" y="0"/>
                    </a:moveTo>
                    <a:lnTo>
                      <a:pt x="0" y="652"/>
                    </a:lnTo>
                    <a:cubicBezTo>
                      <a:pt x="1805" y="1053"/>
                      <a:pt x="3283" y="2431"/>
                      <a:pt x="3785" y="4261"/>
                    </a:cubicBezTo>
                    <a:lnTo>
                      <a:pt x="4361" y="8346"/>
                    </a:lnTo>
                    <a:lnTo>
                      <a:pt x="5038" y="8346"/>
                    </a:lnTo>
                    <a:lnTo>
                      <a:pt x="4461" y="4136"/>
                    </a:lnTo>
                    <a:lnTo>
                      <a:pt x="4436" y="4110"/>
                    </a:lnTo>
                    <a:cubicBezTo>
                      <a:pt x="3885" y="2005"/>
                      <a:pt x="2181" y="451"/>
                      <a:pt x="126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80" name="Google Shape;780;p35"/>
              <p:cNvSpPr/>
              <p:nvPr/>
            </p:nvSpPr>
            <p:spPr>
              <a:xfrm>
                <a:off x="4001166" y="2699521"/>
                <a:ext cx="94836" cy="94836"/>
              </a:xfrm>
              <a:custGeom>
                <a:avLst/>
                <a:gdLst/>
                <a:ahLst/>
                <a:cxnLst/>
                <a:rect l="l" t="t" r="r" b="b"/>
                <a:pathLst>
                  <a:path w="3360" h="3360" extrusionOk="0">
                    <a:moveTo>
                      <a:pt x="1680" y="1"/>
                    </a:moveTo>
                    <a:cubicBezTo>
                      <a:pt x="753" y="1"/>
                      <a:pt x="1" y="753"/>
                      <a:pt x="1" y="1680"/>
                    </a:cubicBezTo>
                    <a:cubicBezTo>
                      <a:pt x="1" y="2607"/>
                      <a:pt x="753" y="3359"/>
                      <a:pt x="1680" y="3359"/>
                    </a:cubicBezTo>
                    <a:cubicBezTo>
                      <a:pt x="2607" y="3359"/>
                      <a:pt x="3359" y="2607"/>
                      <a:pt x="3359" y="1680"/>
                    </a:cubicBezTo>
                    <a:cubicBezTo>
                      <a:pt x="3359" y="753"/>
                      <a:pt x="2607" y="1"/>
                      <a:pt x="1680" y="1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81" name="Google Shape;781;p35"/>
              <p:cNvSpPr/>
              <p:nvPr/>
            </p:nvSpPr>
            <p:spPr>
              <a:xfrm>
                <a:off x="4126370" y="2737737"/>
                <a:ext cx="95542" cy="18403"/>
              </a:xfrm>
              <a:custGeom>
                <a:avLst/>
                <a:gdLst/>
                <a:ahLst/>
                <a:cxnLst/>
                <a:rect l="l" t="t" r="r" b="b"/>
                <a:pathLst>
                  <a:path w="3385" h="652" extrusionOk="0">
                    <a:moveTo>
                      <a:pt x="1" y="0"/>
                    </a:moveTo>
                    <a:lnTo>
                      <a:pt x="1" y="652"/>
                    </a:lnTo>
                    <a:lnTo>
                      <a:pt x="3384" y="652"/>
                    </a:lnTo>
                    <a:lnTo>
                      <a:pt x="3384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82" name="Google Shape;782;p35"/>
              <p:cNvSpPr/>
              <p:nvPr/>
            </p:nvSpPr>
            <p:spPr>
              <a:xfrm>
                <a:off x="3875962" y="2737737"/>
                <a:ext cx="94836" cy="18403"/>
              </a:xfrm>
              <a:custGeom>
                <a:avLst/>
                <a:gdLst/>
                <a:ahLst/>
                <a:cxnLst/>
                <a:rect l="l" t="t" r="r" b="b"/>
                <a:pathLst>
                  <a:path w="3360" h="652" extrusionOk="0">
                    <a:moveTo>
                      <a:pt x="1" y="0"/>
                    </a:moveTo>
                    <a:lnTo>
                      <a:pt x="1" y="652"/>
                    </a:lnTo>
                    <a:lnTo>
                      <a:pt x="3359" y="652"/>
                    </a:lnTo>
                    <a:lnTo>
                      <a:pt x="3359" y="0"/>
                    </a:lnTo>
                    <a:close/>
                  </a:path>
                </a:pathLst>
              </a:custGeom>
              <a:solidFill>
                <a:schemeClr val="accent1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83" name="Google Shape;783;p35"/>
              <p:cNvSpPr/>
              <p:nvPr/>
            </p:nvSpPr>
            <p:spPr>
              <a:xfrm>
                <a:off x="4076864" y="2801384"/>
                <a:ext cx="208696" cy="196700"/>
              </a:xfrm>
              <a:custGeom>
                <a:avLst/>
                <a:gdLst/>
                <a:ahLst/>
                <a:cxnLst/>
                <a:rect l="l" t="t" r="r" b="b"/>
                <a:pathLst>
                  <a:path w="7394" h="6969" extrusionOk="0">
                    <a:moveTo>
                      <a:pt x="5013" y="1"/>
                    </a:moveTo>
                    <a:cubicBezTo>
                      <a:pt x="3534" y="1"/>
                      <a:pt x="2181" y="953"/>
                      <a:pt x="1655" y="2357"/>
                    </a:cubicBezTo>
                    <a:lnTo>
                      <a:pt x="0" y="6968"/>
                    </a:lnTo>
                    <a:lnTo>
                      <a:pt x="702" y="6968"/>
                    </a:lnTo>
                    <a:lnTo>
                      <a:pt x="2281" y="2582"/>
                    </a:lnTo>
                    <a:cubicBezTo>
                      <a:pt x="2707" y="1429"/>
                      <a:pt x="3810" y="678"/>
                      <a:pt x="5013" y="678"/>
                    </a:cubicBezTo>
                    <a:lnTo>
                      <a:pt x="7244" y="678"/>
                    </a:lnTo>
                    <a:lnTo>
                      <a:pt x="7394" y="1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  <p:sp>
            <p:nvSpPr>
              <p:cNvPr id="784" name="Google Shape;784;p35"/>
              <p:cNvSpPr/>
              <p:nvPr/>
            </p:nvSpPr>
            <p:spPr>
              <a:xfrm>
                <a:off x="3812287" y="2801384"/>
                <a:ext cx="208724" cy="196700"/>
              </a:xfrm>
              <a:custGeom>
                <a:avLst/>
                <a:gdLst/>
                <a:ahLst/>
                <a:cxnLst/>
                <a:rect l="l" t="t" r="r" b="b"/>
                <a:pathLst>
                  <a:path w="7395" h="6969" extrusionOk="0">
                    <a:moveTo>
                      <a:pt x="1" y="1"/>
                    </a:moveTo>
                    <a:lnTo>
                      <a:pt x="126" y="678"/>
                    </a:lnTo>
                    <a:lnTo>
                      <a:pt x="2357" y="678"/>
                    </a:lnTo>
                    <a:cubicBezTo>
                      <a:pt x="3585" y="678"/>
                      <a:pt x="4663" y="1429"/>
                      <a:pt x="5089" y="2582"/>
                    </a:cubicBezTo>
                    <a:lnTo>
                      <a:pt x="6668" y="6968"/>
                    </a:lnTo>
                    <a:lnTo>
                      <a:pt x="7395" y="6968"/>
                    </a:lnTo>
                    <a:lnTo>
                      <a:pt x="5715" y="2357"/>
                    </a:lnTo>
                    <a:cubicBezTo>
                      <a:pt x="5189" y="953"/>
                      <a:pt x="3861" y="1"/>
                      <a:pt x="2357" y="1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solidFill>
                  <a:schemeClr val="dk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91425" tIns="91425" rIns="91425" bIns="91425" anchor="ctr" anchorCtr="0">
                <a:noAutofit/>
              </a:bodyPr>
              <a:lstStyle/>
              <a:p>
                <a:pPr marL="0" lvl="0" indent="0" algn="l" rtl="0">
                  <a:spcBef>
                    <a:spcPts val="0"/>
                  </a:spcBef>
                  <a:spcAft>
                    <a:spcPts val="0"/>
                  </a:spcAft>
                  <a:buNone/>
                </a:pPr>
                <a:endParaRPr/>
              </a:p>
            </p:txBody>
          </p:sp>
        </p:grpSp>
        <p:sp>
          <p:nvSpPr>
            <p:cNvPr id="785" name="Google Shape;785;p35"/>
            <p:cNvSpPr/>
            <p:nvPr/>
          </p:nvSpPr>
          <p:spPr>
            <a:xfrm>
              <a:off x="789111" y="2319451"/>
              <a:ext cx="906711" cy="2284051"/>
            </a:xfrm>
            <a:custGeom>
              <a:avLst/>
              <a:gdLst/>
              <a:ahLst/>
              <a:cxnLst/>
              <a:rect l="l" t="t" r="r" b="b"/>
              <a:pathLst>
                <a:path w="17846" h="44955" extrusionOk="0">
                  <a:moveTo>
                    <a:pt x="8915" y="1"/>
                  </a:moveTo>
                  <a:cubicBezTo>
                    <a:pt x="6365" y="17"/>
                    <a:pt x="6904" y="2693"/>
                    <a:pt x="6904" y="2693"/>
                  </a:cubicBezTo>
                  <a:cubicBezTo>
                    <a:pt x="6474" y="2916"/>
                    <a:pt x="6812" y="3559"/>
                    <a:pt x="6844" y="3897"/>
                  </a:cubicBezTo>
                  <a:cubicBezTo>
                    <a:pt x="6871" y="4240"/>
                    <a:pt x="7084" y="4256"/>
                    <a:pt x="7084" y="4256"/>
                  </a:cubicBezTo>
                  <a:cubicBezTo>
                    <a:pt x="7198" y="4769"/>
                    <a:pt x="7678" y="5575"/>
                    <a:pt x="7678" y="5575"/>
                  </a:cubicBezTo>
                  <a:cubicBezTo>
                    <a:pt x="7874" y="7831"/>
                    <a:pt x="5422" y="7766"/>
                    <a:pt x="4234" y="8474"/>
                  </a:cubicBezTo>
                  <a:cubicBezTo>
                    <a:pt x="3041" y="9182"/>
                    <a:pt x="3362" y="11215"/>
                    <a:pt x="3362" y="12888"/>
                  </a:cubicBezTo>
                  <a:cubicBezTo>
                    <a:pt x="3362" y="14566"/>
                    <a:pt x="2817" y="16081"/>
                    <a:pt x="2332" y="18173"/>
                  </a:cubicBezTo>
                  <a:cubicBezTo>
                    <a:pt x="1935" y="19901"/>
                    <a:pt x="1755" y="21137"/>
                    <a:pt x="1700" y="21524"/>
                  </a:cubicBezTo>
                  <a:cubicBezTo>
                    <a:pt x="1542" y="21552"/>
                    <a:pt x="1177" y="21677"/>
                    <a:pt x="774" y="22260"/>
                  </a:cubicBezTo>
                  <a:cubicBezTo>
                    <a:pt x="540" y="22603"/>
                    <a:pt x="469" y="22936"/>
                    <a:pt x="300" y="23110"/>
                  </a:cubicBezTo>
                  <a:cubicBezTo>
                    <a:pt x="205" y="23205"/>
                    <a:pt x="280" y="23371"/>
                    <a:pt x="441" y="23371"/>
                  </a:cubicBezTo>
                  <a:cubicBezTo>
                    <a:pt x="568" y="23371"/>
                    <a:pt x="749" y="23268"/>
                    <a:pt x="943" y="22946"/>
                  </a:cubicBezTo>
                  <a:lnTo>
                    <a:pt x="943" y="22946"/>
                  </a:lnTo>
                  <a:lnTo>
                    <a:pt x="147" y="24805"/>
                  </a:lnTo>
                  <a:cubicBezTo>
                    <a:pt x="147" y="24805"/>
                    <a:pt x="0" y="25077"/>
                    <a:pt x="235" y="25104"/>
                  </a:cubicBezTo>
                  <a:cubicBezTo>
                    <a:pt x="241" y="25105"/>
                    <a:pt x="247" y="25106"/>
                    <a:pt x="253" y="25106"/>
                  </a:cubicBezTo>
                  <a:cubicBezTo>
                    <a:pt x="599" y="25106"/>
                    <a:pt x="886" y="23786"/>
                    <a:pt x="1041" y="23786"/>
                  </a:cubicBezTo>
                  <a:cubicBezTo>
                    <a:pt x="1155" y="23786"/>
                    <a:pt x="404" y="25306"/>
                    <a:pt x="779" y="25431"/>
                  </a:cubicBezTo>
                  <a:cubicBezTo>
                    <a:pt x="793" y="25435"/>
                    <a:pt x="805" y="25437"/>
                    <a:pt x="818" y="25437"/>
                  </a:cubicBezTo>
                  <a:cubicBezTo>
                    <a:pt x="1182" y="25437"/>
                    <a:pt x="1437" y="23862"/>
                    <a:pt x="1519" y="23862"/>
                  </a:cubicBezTo>
                  <a:cubicBezTo>
                    <a:pt x="1519" y="23862"/>
                    <a:pt x="1520" y="23862"/>
                    <a:pt x="1521" y="23862"/>
                  </a:cubicBezTo>
                  <a:cubicBezTo>
                    <a:pt x="1613" y="23889"/>
                    <a:pt x="1085" y="25268"/>
                    <a:pt x="1384" y="25371"/>
                  </a:cubicBezTo>
                  <a:cubicBezTo>
                    <a:pt x="1399" y="25377"/>
                    <a:pt x="1414" y="25379"/>
                    <a:pt x="1428" y="25379"/>
                  </a:cubicBezTo>
                  <a:cubicBezTo>
                    <a:pt x="1774" y="25379"/>
                    <a:pt x="1780" y="23840"/>
                    <a:pt x="2005" y="23840"/>
                  </a:cubicBezTo>
                  <a:cubicBezTo>
                    <a:pt x="2007" y="23840"/>
                    <a:pt x="2009" y="23840"/>
                    <a:pt x="2011" y="23840"/>
                  </a:cubicBezTo>
                  <a:cubicBezTo>
                    <a:pt x="2060" y="23846"/>
                    <a:pt x="1695" y="25012"/>
                    <a:pt x="1956" y="25012"/>
                  </a:cubicBezTo>
                  <a:cubicBezTo>
                    <a:pt x="2213" y="25012"/>
                    <a:pt x="2218" y="24238"/>
                    <a:pt x="2463" y="23846"/>
                  </a:cubicBezTo>
                  <a:cubicBezTo>
                    <a:pt x="2698" y="23486"/>
                    <a:pt x="2997" y="22434"/>
                    <a:pt x="2845" y="21906"/>
                  </a:cubicBezTo>
                  <a:cubicBezTo>
                    <a:pt x="3281" y="20467"/>
                    <a:pt x="4354" y="17568"/>
                    <a:pt x="4616" y="16304"/>
                  </a:cubicBezTo>
                  <a:cubicBezTo>
                    <a:pt x="4904" y="14887"/>
                    <a:pt x="5389" y="12119"/>
                    <a:pt x="5389" y="12119"/>
                  </a:cubicBezTo>
                  <a:cubicBezTo>
                    <a:pt x="5842" y="13018"/>
                    <a:pt x="6098" y="17111"/>
                    <a:pt x="5711" y="18206"/>
                  </a:cubicBezTo>
                  <a:cubicBezTo>
                    <a:pt x="5324" y="19307"/>
                    <a:pt x="4419" y="21944"/>
                    <a:pt x="4806" y="24396"/>
                  </a:cubicBezTo>
                  <a:cubicBezTo>
                    <a:pt x="5193" y="26843"/>
                    <a:pt x="5515" y="30161"/>
                    <a:pt x="5389" y="33033"/>
                  </a:cubicBezTo>
                  <a:cubicBezTo>
                    <a:pt x="5259" y="35899"/>
                    <a:pt x="5744" y="39026"/>
                    <a:pt x="6130" y="41184"/>
                  </a:cubicBezTo>
                  <a:cubicBezTo>
                    <a:pt x="6517" y="43342"/>
                    <a:pt x="6065" y="43892"/>
                    <a:pt x="5776" y="44279"/>
                  </a:cubicBezTo>
                  <a:cubicBezTo>
                    <a:pt x="5487" y="44666"/>
                    <a:pt x="6065" y="44955"/>
                    <a:pt x="6065" y="44955"/>
                  </a:cubicBezTo>
                  <a:lnTo>
                    <a:pt x="7547" y="44955"/>
                  </a:lnTo>
                  <a:cubicBezTo>
                    <a:pt x="8092" y="44955"/>
                    <a:pt x="7934" y="44568"/>
                    <a:pt x="7743" y="43440"/>
                  </a:cubicBezTo>
                  <a:cubicBezTo>
                    <a:pt x="7547" y="42312"/>
                    <a:pt x="7356" y="41408"/>
                    <a:pt x="7580" y="39925"/>
                  </a:cubicBezTo>
                  <a:cubicBezTo>
                    <a:pt x="7874" y="38062"/>
                    <a:pt x="7972" y="36171"/>
                    <a:pt x="7869" y="34286"/>
                  </a:cubicBezTo>
                  <a:cubicBezTo>
                    <a:pt x="7743" y="32030"/>
                    <a:pt x="7771" y="31583"/>
                    <a:pt x="8190" y="29905"/>
                  </a:cubicBezTo>
                  <a:cubicBezTo>
                    <a:pt x="8566" y="28412"/>
                    <a:pt x="8860" y="24396"/>
                    <a:pt x="8920" y="23535"/>
                  </a:cubicBezTo>
                  <a:cubicBezTo>
                    <a:pt x="8980" y="24396"/>
                    <a:pt x="9280" y="28412"/>
                    <a:pt x="9650" y="29905"/>
                  </a:cubicBezTo>
                  <a:cubicBezTo>
                    <a:pt x="10070" y="31583"/>
                    <a:pt x="10103" y="32030"/>
                    <a:pt x="9972" y="34286"/>
                  </a:cubicBezTo>
                  <a:cubicBezTo>
                    <a:pt x="9874" y="36171"/>
                    <a:pt x="9966" y="38062"/>
                    <a:pt x="10266" y="39925"/>
                  </a:cubicBezTo>
                  <a:cubicBezTo>
                    <a:pt x="10490" y="41408"/>
                    <a:pt x="10293" y="42312"/>
                    <a:pt x="10103" y="43440"/>
                  </a:cubicBezTo>
                  <a:cubicBezTo>
                    <a:pt x="9907" y="44568"/>
                    <a:pt x="9749" y="44955"/>
                    <a:pt x="10293" y="44955"/>
                  </a:cubicBezTo>
                  <a:lnTo>
                    <a:pt x="11776" y="44955"/>
                  </a:lnTo>
                  <a:cubicBezTo>
                    <a:pt x="11776" y="44955"/>
                    <a:pt x="12359" y="44666"/>
                    <a:pt x="12070" y="44279"/>
                  </a:cubicBezTo>
                  <a:cubicBezTo>
                    <a:pt x="11776" y="43892"/>
                    <a:pt x="11329" y="43342"/>
                    <a:pt x="11716" y="41184"/>
                  </a:cubicBezTo>
                  <a:cubicBezTo>
                    <a:pt x="12102" y="39026"/>
                    <a:pt x="12582" y="35899"/>
                    <a:pt x="12457" y="33033"/>
                  </a:cubicBezTo>
                  <a:cubicBezTo>
                    <a:pt x="12326" y="30166"/>
                    <a:pt x="12653" y="26848"/>
                    <a:pt x="13034" y="24396"/>
                  </a:cubicBezTo>
                  <a:cubicBezTo>
                    <a:pt x="13421" y="21944"/>
                    <a:pt x="12522" y="19301"/>
                    <a:pt x="12135" y="18206"/>
                  </a:cubicBezTo>
                  <a:cubicBezTo>
                    <a:pt x="11748" y="17111"/>
                    <a:pt x="12004" y="13018"/>
                    <a:pt x="12457" y="12119"/>
                  </a:cubicBezTo>
                  <a:cubicBezTo>
                    <a:pt x="12457" y="12119"/>
                    <a:pt x="12936" y="14887"/>
                    <a:pt x="13230" y="16304"/>
                  </a:cubicBezTo>
                  <a:cubicBezTo>
                    <a:pt x="13487" y="17568"/>
                    <a:pt x="14560" y="20462"/>
                    <a:pt x="15001" y="21900"/>
                  </a:cubicBezTo>
                  <a:cubicBezTo>
                    <a:pt x="14843" y="22434"/>
                    <a:pt x="15148" y="23480"/>
                    <a:pt x="15377" y="23846"/>
                  </a:cubicBezTo>
                  <a:cubicBezTo>
                    <a:pt x="15623" y="24238"/>
                    <a:pt x="15628" y="25006"/>
                    <a:pt x="15890" y="25006"/>
                  </a:cubicBezTo>
                  <a:cubicBezTo>
                    <a:pt x="16146" y="25006"/>
                    <a:pt x="15781" y="23846"/>
                    <a:pt x="15835" y="23840"/>
                  </a:cubicBezTo>
                  <a:cubicBezTo>
                    <a:pt x="15837" y="23840"/>
                    <a:pt x="15839" y="23840"/>
                    <a:pt x="15841" y="23840"/>
                  </a:cubicBezTo>
                  <a:cubicBezTo>
                    <a:pt x="16060" y="23840"/>
                    <a:pt x="16072" y="25379"/>
                    <a:pt x="16418" y="25379"/>
                  </a:cubicBezTo>
                  <a:cubicBezTo>
                    <a:pt x="16432" y="25379"/>
                    <a:pt x="16447" y="25377"/>
                    <a:pt x="16462" y="25371"/>
                  </a:cubicBezTo>
                  <a:cubicBezTo>
                    <a:pt x="16756" y="25268"/>
                    <a:pt x="16227" y="23889"/>
                    <a:pt x="16320" y="23862"/>
                  </a:cubicBezTo>
                  <a:cubicBezTo>
                    <a:pt x="16321" y="23862"/>
                    <a:pt x="16321" y="23862"/>
                    <a:pt x="16322" y="23862"/>
                  </a:cubicBezTo>
                  <a:cubicBezTo>
                    <a:pt x="16413" y="23862"/>
                    <a:pt x="16659" y="25432"/>
                    <a:pt x="17021" y="25432"/>
                  </a:cubicBezTo>
                  <a:cubicBezTo>
                    <a:pt x="17034" y="25432"/>
                    <a:pt x="17047" y="25430"/>
                    <a:pt x="17061" y="25426"/>
                  </a:cubicBezTo>
                  <a:cubicBezTo>
                    <a:pt x="17437" y="25306"/>
                    <a:pt x="16685" y="23786"/>
                    <a:pt x="16805" y="23786"/>
                  </a:cubicBezTo>
                  <a:cubicBezTo>
                    <a:pt x="16955" y="23786"/>
                    <a:pt x="17247" y="25106"/>
                    <a:pt x="17588" y="25106"/>
                  </a:cubicBezTo>
                  <a:cubicBezTo>
                    <a:pt x="17594" y="25106"/>
                    <a:pt x="17600" y="25105"/>
                    <a:pt x="17606" y="25104"/>
                  </a:cubicBezTo>
                  <a:cubicBezTo>
                    <a:pt x="17846" y="25077"/>
                    <a:pt x="17699" y="24805"/>
                    <a:pt x="17699" y="24805"/>
                  </a:cubicBezTo>
                  <a:lnTo>
                    <a:pt x="16908" y="22946"/>
                  </a:lnTo>
                  <a:lnTo>
                    <a:pt x="16908" y="22946"/>
                  </a:lnTo>
                  <a:cubicBezTo>
                    <a:pt x="17100" y="23268"/>
                    <a:pt x="17281" y="23371"/>
                    <a:pt x="17408" y="23371"/>
                  </a:cubicBezTo>
                  <a:cubicBezTo>
                    <a:pt x="17570" y="23371"/>
                    <a:pt x="17646" y="23205"/>
                    <a:pt x="17551" y="23110"/>
                  </a:cubicBezTo>
                  <a:cubicBezTo>
                    <a:pt x="17383" y="22936"/>
                    <a:pt x="17306" y="22598"/>
                    <a:pt x="17072" y="22260"/>
                  </a:cubicBezTo>
                  <a:cubicBezTo>
                    <a:pt x="16669" y="21677"/>
                    <a:pt x="16309" y="21552"/>
                    <a:pt x="16146" y="21524"/>
                  </a:cubicBezTo>
                  <a:cubicBezTo>
                    <a:pt x="16097" y="21137"/>
                    <a:pt x="15917" y="19901"/>
                    <a:pt x="15519" y="18173"/>
                  </a:cubicBezTo>
                  <a:cubicBezTo>
                    <a:pt x="15034" y="16081"/>
                    <a:pt x="14489" y="14566"/>
                    <a:pt x="14489" y="12888"/>
                  </a:cubicBezTo>
                  <a:cubicBezTo>
                    <a:pt x="14489" y="11215"/>
                    <a:pt x="14811" y="9182"/>
                    <a:pt x="13617" y="8474"/>
                  </a:cubicBezTo>
                  <a:cubicBezTo>
                    <a:pt x="12424" y="7766"/>
                    <a:pt x="9977" y="7831"/>
                    <a:pt x="10168" y="5575"/>
                  </a:cubicBezTo>
                  <a:cubicBezTo>
                    <a:pt x="10168" y="5575"/>
                    <a:pt x="10653" y="4769"/>
                    <a:pt x="10767" y="4256"/>
                  </a:cubicBezTo>
                  <a:cubicBezTo>
                    <a:pt x="10767" y="4256"/>
                    <a:pt x="10975" y="4240"/>
                    <a:pt x="11007" y="3897"/>
                  </a:cubicBezTo>
                  <a:cubicBezTo>
                    <a:pt x="11040" y="3559"/>
                    <a:pt x="11378" y="2916"/>
                    <a:pt x="10942" y="2693"/>
                  </a:cubicBezTo>
                  <a:cubicBezTo>
                    <a:pt x="10942" y="2693"/>
                    <a:pt x="11487" y="17"/>
                    <a:pt x="8937" y="1"/>
                  </a:cubicBezTo>
                  <a:close/>
                </a:path>
              </a:pathLst>
            </a:custGeom>
            <a:solidFill>
              <a:srgbClr val="000000">
                <a:alpha val="31250"/>
              </a:srgbClr>
            </a:solidFill>
            <a:ln w="19050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cxnSp>
          <p:nvCxnSpPr>
            <p:cNvPr id="786" name="Google Shape;786;p35"/>
            <p:cNvCxnSpPr>
              <a:stCxn id="756" idx="2"/>
              <a:endCxn id="787" idx="0"/>
            </p:cNvCxnSpPr>
            <p:nvPr/>
          </p:nvCxnSpPr>
          <p:spPr>
            <a:xfrm flipH="1">
              <a:off x="1566801" y="2952175"/>
              <a:ext cx="412500" cy="3786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sp>
          <p:nvSpPr>
            <p:cNvPr id="787" name="Google Shape;787;p35"/>
            <p:cNvSpPr/>
            <p:nvPr/>
          </p:nvSpPr>
          <p:spPr>
            <a:xfrm>
              <a:off x="1437511" y="3330673"/>
              <a:ext cx="258300" cy="26160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endParaRPr sz="2100">
                <a:solidFill>
                  <a:schemeClr val="lt1"/>
                </a:solidFill>
              </a:endParaRPr>
            </a:p>
          </p:txBody>
        </p:sp>
        <p:cxnSp>
          <p:nvCxnSpPr>
            <p:cNvPr id="788" name="Google Shape;788;p35"/>
            <p:cNvCxnSpPr>
              <a:stCxn id="756" idx="3"/>
              <a:endCxn id="787" idx="5"/>
            </p:cNvCxnSpPr>
            <p:nvPr/>
          </p:nvCxnSpPr>
          <p:spPr>
            <a:xfrm rot="10800000">
              <a:off x="1658032" y="3554094"/>
              <a:ext cx="598800" cy="68100"/>
            </a:xfrm>
            <a:prstGeom prst="straightConnector1">
              <a:avLst/>
            </a:prstGeom>
            <a:noFill/>
            <a:ln w="19050" cap="flat" cmpd="sng">
              <a:solidFill>
                <a:schemeClr val="dk1"/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  <p:grpSp>
        <p:nvGrpSpPr>
          <p:cNvPr id="789" name="Google Shape;789;p35"/>
          <p:cNvGrpSpPr/>
          <p:nvPr/>
        </p:nvGrpSpPr>
        <p:grpSpPr>
          <a:xfrm>
            <a:off x="2926884" y="1483625"/>
            <a:ext cx="5428005" cy="894900"/>
            <a:chOff x="2926884" y="1483625"/>
            <a:chExt cx="5428005" cy="894900"/>
          </a:xfrm>
        </p:grpSpPr>
        <p:sp>
          <p:nvSpPr>
            <p:cNvPr id="790" name="Google Shape;790;p35"/>
            <p:cNvSpPr/>
            <p:nvPr/>
          </p:nvSpPr>
          <p:spPr>
            <a:xfrm>
              <a:off x="5658489" y="1483625"/>
              <a:ext cx="2696400" cy="894900"/>
            </a:xfrm>
            <a:prstGeom prst="roundRect">
              <a:avLst>
                <a:gd name="adj" fmla="val 0"/>
              </a:avLst>
            </a:prstGeom>
            <a:solidFill>
              <a:schemeClr val="lt1"/>
            </a:solidFill>
            <a:ln w="19050" cap="flat" cmpd="sng">
              <a:solidFill>
                <a:schemeClr val="l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72000" marR="72000" lvl="0" indent="0" algn="ctr" rtl="0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endParaRPr dirty="0"/>
            </a:p>
          </p:txBody>
        </p:sp>
        <p:cxnSp>
          <p:nvCxnSpPr>
            <p:cNvPr id="791" name="Google Shape;791;p35"/>
            <p:cNvCxnSpPr/>
            <p:nvPr/>
          </p:nvCxnSpPr>
          <p:spPr>
            <a:xfrm rot="10800000">
              <a:off x="5060296" y="1931075"/>
              <a:ext cx="598200" cy="0"/>
            </a:xfrm>
            <a:prstGeom prst="straightConnector1">
              <a:avLst/>
            </a:prstGeom>
            <a:noFill/>
            <a:ln w="19050" cap="flat" cmpd="sng">
              <a:solidFill>
                <a:schemeClr val="lt2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sp>
          <p:nvSpPr>
            <p:cNvPr id="792" name="Google Shape;792;p35"/>
            <p:cNvSpPr/>
            <p:nvPr/>
          </p:nvSpPr>
          <p:spPr>
            <a:xfrm>
              <a:off x="4472784" y="1633636"/>
              <a:ext cx="587400" cy="594900"/>
            </a:xfrm>
            <a:prstGeom prst="ellipse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endParaRPr sz="2100">
                <a:solidFill>
                  <a:schemeClr val="lt1"/>
                </a:solidFill>
              </a:endParaRPr>
            </a:p>
          </p:txBody>
        </p:sp>
        <p:cxnSp>
          <p:nvCxnSpPr>
            <p:cNvPr id="793" name="Google Shape;793;p35"/>
            <p:cNvCxnSpPr>
              <a:stCxn id="792" idx="2"/>
              <a:endCxn id="756" idx="0"/>
            </p:cNvCxnSpPr>
            <p:nvPr/>
          </p:nvCxnSpPr>
          <p:spPr>
            <a:xfrm flipH="1">
              <a:off x="2926884" y="1931086"/>
              <a:ext cx="1545900" cy="73500"/>
            </a:xfrm>
            <a:prstGeom prst="bentConnector2">
              <a:avLst/>
            </a:prstGeom>
            <a:noFill/>
            <a:ln w="19050" cap="flat" cmpd="sng">
              <a:solidFill>
                <a:schemeClr val="lt2"/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  <p:grpSp>
        <p:nvGrpSpPr>
          <p:cNvPr id="794" name="Google Shape;794;p35"/>
          <p:cNvGrpSpPr/>
          <p:nvPr/>
        </p:nvGrpSpPr>
        <p:grpSpPr>
          <a:xfrm>
            <a:off x="3874534" y="2504717"/>
            <a:ext cx="4480355" cy="894900"/>
            <a:chOff x="3874534" y="2504717"/>
            <a:chExt cx="4480355" cy="894900"/>
          </a:xfrm>
        </p:grpSpPr>
        <p:sp>
          <p:nvSpPr>
            <p:cNvPr id="795" name="Google Shape;795;p35"/>
            <p:cNvSpPr/>
            <p:nvPr/>
          </p:nvSpPr>
          <p:spPr>
            <a:xfrm>
              <a:off x="5658489" y="2504717"/>
              <a:ext cx="2696400" cy="894900"/>
            </a:xfrm>
            <a:prstGeom prst="roundRect">
              <a:avLst>
                <a:gd name="adj" fmla="val 0"/>
              </a:avLst>
            </a:prstGeom>
            <a:solidFill>
              <a:schemeClr val="lt1"/>
            </a:solidFill>
            <a:ln w="19050" cap="flat" cmpd="sng">
              <a:solidFill>
                <a:schemeClr val="accen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72000" marR="7200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dirty="0"/>
            </a:p>
          </p:txBody>
        </p:sp>
        <p:cxnSp>
          <p:nvCxnSpPr>
            <p:cNvPr id="796" name="Google Shape;796;p35"/>
            <p:cNvCxnSpPr/>
            <p:nvPr/>
          </p:nvCxnSpPr>
          <p:spPr>
            <a:xfrm>
              <a:off x="5060146" y="2952163"/>
              <a:ext cx="598200" cy="0"/>
            </a:xfrm>
            <a:prstGeom prst="straightConnector1">
              <a:avLst/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sp>
          <p:nvSpPr>
            <p:cNvPr id="797" name="Google Shape;797;p35"/>
            <p:cNvSpPr/>
            <p:nvPr/>
          </p:nvSpPr>
          <p:spPr>
            <a:xfrm>
              <a:off x="4472734" y="2656747"/>
              <a:ext cx="587400" cy="59490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endParaRPr sz="2100">
                <a:solidFill>
                  <a:schemeClr val="lt1"/>
                </a:solidFill>
              </a:endParaRPr>
            </a:p>
          </p:txBody>
        </p:sp>
        <p:cxnSp>
          <p:nvCxnSpPr>
            <p:cNvPr id="798" name="Google Shape;798;p35"/>
            <p:cNvCxnSpPr>
              <a:stCxn id="797" idx="2"/>
              <a:endCxn id="756" idx="6"/>
            </p:cNvCxnSpPr>
            <p:nvPr/>
          </p:nvCxnSpPr>
          <p:spPr>
            <a:xfrm rot="10800000">
              <a:off x="3874534" y="2952097"/>
              <a:ext cx="598200" cy="2100"/>
            </a:xfrm>
            <a:prstGeom prst="straightConnector1">
              <a:avLst/>
            </a:prstGeom>
            <a:noFill/>
            <a:ln w="19050" cap="flat" cmpd="sng">
              <a:solidFill>
                <a:schemeClr val="accent1"/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  <p:grpSp>
        <p:nvGrpSpPr>
          <p:cNvPr id="799" name="Google Shape;799;p35"/>
          <p:cNvGrpSpPr/>
          <p:nvPr/>
        </p:nvGrpSpPr>
        <p:grpSpPr>
          <a:xfrm>
            <a:off x="2926871" y="3525821"/>
            <a:ext cx="5428017" cy="894900"/>
            <a:chOff x="2926871" y="3525821"/>
            <a:chExt cx="5428017" cy="894900"/>
          </a:xfrm>
        </p:grpSpPr>
        <p:sp>
          <p:nvSpPr>
            <p:cNvPr id="800" name="Google Shape;800;p35"/>
            <p:cNvSpPr/>
            <p:nvPr/>
          </p:nvSpPr>
          <p:spPr>
            <a:xfrm>
              <a:off x="4472771" y="3679883"/>
              <a:ext cx="587400" cy="5949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endParaRPr sz="2100">
                <a:solidFill>
                  <a:schemeClr val="lt1"/>
                </a:solidFill>
              </a:endParaRPr>
            </a:p>
          </p:txBody>
        </p:sp>
        <p:sp>
          <p:nvSpPr>
            <p:cNvPr id="801" name="Google Shape;801;p35"/>
            <p:cNvSpPr/>
            <p:nvPr/>
          </p:nvSpPr>
          <p:spPr>
            <a:xfrm>
              <a:off x="5658489" y="3525821"/>
              <a:ext cx="2696400" cy="894900"/>
            </a:xfrm>
            <a:prstGeom prst="roundRect">
              <a:avLst>
                <a:gd name="adj" fmla="val 0"/>
              </a:avLst>
            </a:prstGeom>
            <a:solidFill>
              <a:schemeClr val="lt1"/>
            </a:solidFill>
            <a:ln w="19050" cap="flat" cmpd="sng">
              <a:solidFill>
                <a:schemeClr val="accent2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72000" marR="7200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endParaRPr dirty="0"/>
            </a:p>
          </p:txBody>
        </p:sp>
        <p:cxnSp>
          <p:nvCxnSpPr>
            <p:cNvPr id="802" name="Google Shape;802;p35"/>
            <p:cNvCxnSpPr/>
            <p:nvPr/>
          </p:nvCxnSpPr>
          <p:spPr>
            <a:xfrm rot="10800000">
              <a:off x="5060296" y="3973250"/>
              <a:ext cx="598200" cy="0"/>
            </a:xfrm>
            <a:prstGeom prst="straightConnector1">
              <a:avLst/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cxnSp>
        <p:cxnSp>
          <p:nvCxnSpPr>
            <p:cNvPr id="803" name="Google Shape;803;p35"/>
            <p:cNvCxnSpPr>
              <a:stCxn id="800" idx="2"/>
              <a:endCxn id="756" idx="4"/>
            </p:cNvCxnSpPr>
            <p:nvPr/>
          </p:nvCxnSpPr>
          <p:spPr>
            <a:xfrm rot="10800000">
              <a:off x="2926871" y="3899633"/>
              <a:ext cx="1545900" cy="77700"/>
            </a:xfrm>
            <a:prstGeom prst="bentConnector2">
              <a:avLst/>
            </a:prstGeom>
            <a:noFill/>
            <a:ln w="19050" cap="flat" cmpd="sng">
              <a:solidFill>
                <a:schemeClr val="accent2"/>
              </a:solidFill>
              <a:prstDash val="solid"/>
              <a:round/>
              <a:headEnd type="none" w="med" len="med"/>
              <a:tailEnd type="none" w="med" len="med"/>
            </a:ln>
          </p:spPr>
        </p:cxnSp>
      </p:grpSp>
      <p:grpSp>
        <p:nvGrpSpPr>
          <p:cNvPr id="804" name="Google Shape;804;p35"/>
          <p:cNvGrpSpPr/>
          <p:nvPr/>
        </p:nvGrpSpPr>
        <p:grpSpPr>
          <a:xfrm>
            <a:off x="4589981" y="3799599"/>
            <a:ext cx="353113" cy="351998"/>
            <a:chOff x="6664394" y="3346974"/>
            <a:chExt cx="353113" cy="351998"/>
          </a:xfrm>
        </p:grpSpPr>
        <p:sp>
          <p:nvSpPr>
            <p:cNvPr id="805" name="Google Shape;805;p35"/>
            <p:cNvSpPr/>
            <p:nvPr/>
          </p:nvSpPr>
          <p:spPr>
            <a:xfrm>
              <a:off x="6788023" y="3450917"/>
              <a:ext cx="37207" cy="37175"/>
            </a:xfrm>
            <a:custGeom>
              <a:avLst/>
              <a:gdLst/>
              <a:ahLst/>
              <a:cxnLst/>
              <a:rect l="l" t="t" r="r" b="b"/>
              <a:pathLst>
                <a:path w="1168" h="1167" extrusionOk="0">
                  <a:moveTo>
                    <a:pt x="572" y="333"/>
                  </a:moveTo>
                  <a:cubicBezTo>
                    <a:pt x="703" y="333"/>
                    <a:pt x="822" y="453"/>
                    <a:pt x="822" y="583"/>
                  </a:cubicBezTo>
                  <a:cubicBezTo>
                    <a:pt x="822" y="738"/>
                    <a:pt x="703" y="834"/>
                    <a:pt x="572" y="834"/>
                  </a:cubicBezTo>
                  <a:cubicBezTo>
                    <a:pt x="429" y="834"/>
                    <a:pt x="310" y="738"/>
                    <a:pt x="310" y="583"/>
                  </a:cubicBezTo>
                  <a:cubicBezTo>
                    <a:pt x="310" y="441"/>
                    <a:pt x="429" y="333"/>
                    <a:pt x="572" y="333"/>
                  </a:cubicBezTo>
                  <a:close/>
                  <a:moveTo>
                    <a:pt x="584" y="0"/>
                  </a:moveTo>
                  <a:cubicBezTo>
                    <a:pt x="251" y="0"/>
                    <a:pt x="1" y="274"/>
                    <a:pt x="1" y="583"/>
                  </a:cubicBezTo>
                  <a:cubicBezTo>
                    <a:pt x="1" y="917"/>
                    <a:pt x="275" y="1167"/>
                    <a:pt x="584" y="1167"/>
                  </a:cubicBezTo>
                  <a:cubicBezTo>
                    <a:pt x="894" y="1167"/>
                    <a:pt x="1168" y="917"/>
                    <a:pt x="1168" y="583"/>
                  </a:cubicBezTo>
                  <a:cubicBezTo>
                    <a:pt x="1168" y="262"/>
                    <a:pt x="894" y="0"/>
                    <a:pt x="58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6" name="Google Shape;806;p35"/>
            <p:cNvSpPr/>
            <p:nvPr/>
          </p:nvSpPr>
          <p:spPr>
            <a:xfrm>
              <a:off x="6874892" y="3495641"/>
              <a:ext cx="36824" cy="36824"/>
            </a:xfrm>
            <a:custGeom>
              <a:avLst/>
              <a:gdLst/>
              <a:ahLst/>
              <a:cxnLst/>
              <a:rect l="l" t="t" r="r" b="b"/>
              <a:pathLst>
                <a:path w="1156" h="1156" extrusionOk="0">
                  <a:moveTo>
                    <a:pt x="584" y="311"/>
                  </a:moveTo>
                  <a:cubicBezTo>
                    <a:pt x="727" y="311"/>
                    <a:pt x="834" y="430"/>
                    <a:pt x="834" y="561"/>
                  </a:cubicBezTo>
                  <a:cubicBezTo>
                    <a:pt x="834" y="715"/>
                    <a:pt x="715" y="823"/>
                    <a:pt x="584" y="823"/>
                  </a:cubicBezTo>
                  <a:cubicBezTo>
                    <a:pt x="441" y="823"/>
                    <a:pt x="322" y="703"/>
                    <a:pt x="322" y="561"/>
                  </a:cubicBezTo>
                  <a:cubicBezTo>
                    <a:pt x="322" y="430"/>
                    <a:pt x="441" y="311"/>
                    <a:pt x="584" y="311"/>
                  </a:cubicBezTo>
                  <a:close/>
                  <a:moveTo>
                    <a:pt x="563" y="1"/>
                  </a:moveTo>
                  <a:cubicBezTo>
                    <a:pt x="251" y="1"/>
                    <a:pt x="0" y="258"/>
                    <a:pt x="0" y="584"/>
                  </a:cubicBezTo>
                  <a:cubicBezTo>
                    <a:pt x="0" y="906"/>
                    <a:pt x="262" y="1156"/>
                    <a:pt x="584" y="1156"/>
                  </a:cubicBezTo>
                  <a:cubicBezTo>
                    <a:pt x="905" y="1156"/>
                    <a:pt x="1155" y="894"/>
                    <a:pt x="1155" y="584"/>
                  </a:cubicBezTo>
                  <a:cubicBezTo>
                    <a:pt x="1155" y="251"/>
                    <a:pt x="893" y="1"/>
                    <a:pt x="584" y="1"/>
                  </a:cubicBezTo>
                  <a:cubicBezTo>
                    <a:pt x="577" y="1"/>
                    <a:pt x="570" y="1"/>
                    <a:pt x="563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7" name="Google Shape;807;p35"/>
            <p:cNvSpPr/>
            <p:nvPr/>
          </p:nvSpPr>
          <p:spPr>
            <a:xfrm>
              <a:off x="6780059" y="3538136"/>
              <a:ext cx="53134" cy="53134"/>
            </a:xfrm>
            <a:custGeom>
              <a:avLst/>
              <a:gdLst/>
              <a:ahLst/>
              <a:cxnLst/>
              <a:rect l="l" t="t" r="r" b="b"/>
              <a:pathLst>
                <a:path w="1668" h="1668" extrusionOk="0">
                  <a:moveTo>
                    <a:pt x="834" y="334"/>
                  </a:moveTo>
                  <a:cubicBezTo>
                    <a:pt x="1120" y="334"/>
                    <a:pt x="1334" y="560"/>
                    <a:pt x="1334" y="834"/>
                  </a:cubicBezTo>
                  <a:cubicBezTo>
                    <a:pt x="1334" y="1120"/>
                    <a:pt x="1120" y="1346"/>
                    <a:pt x="834" y="1346"/>
                  </a:cubicBezTo>
                  <a:cubicBezTo>
                    <a:pt x="548" y="1346"/>
                    <a:pt x="322" y="1120"/>
                    <a:pt x="322" y="834"/>
                  </a:cubicBezTo>
                  <a:cubicBezTo>
                    <a:pt x="322" y="572"/>
                    <a:pt x="548" y="334"/>
                    <a:pt x="834" y="334"/>
                  </a:cubicBezTo>
                  <a:close/>
                  <a:moveTo>
                    <a:pt x="834" y="1"/>
                  </a:moveTo>
                  <a:cubicBezTo>
                    <a:pt x="370" y="24"/>
                    <a:pt x="1" y="393"/>
                    <a:pt x="1" y="834"/>
                  </a:cubicBezTo>
                  <a:cubicBezTo>
                    <a:pt x="1" y="1298"/>
                    <a:pt x="370" y="1667"/>
                    <a:pt x="834" y="1667"/>
                  </a:cubicBezTo>
                  <a:cubicBezTo>
                    <a:pt x="1298" y="1667"/>
                    <a:pt x="1668" y="1298"/>
                    <a:pt x="1668" y="834"/>
                  </a:cubicBezTo>
                  <a:cubicBezTo>
                    <a:pt x="1668" y="382"/>
                    <a:pt x="1298" y="1"/>
                    <a:pt x="834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8" name="Google Shape;808;p35"/>
            <p:cNvSpPr/>
            <p:nvPr/>
          </p:nvSpPr>
          <p:spPr>
            <a:xfrm>
              <a:off x="6664394" y="3346974"/>
              <a:ext cx="353113" cy="351998"/>
            </a:xfrm>
            <a:custGeom>
              <a:avLst/>
              <a:gdLst/>
              <a:ahLst/>
              <a:cxnLst/>
              <a:rect l="l" t="t" r="r" b="b"/>
              <a:pathLst>
                <a:path w="11085" h="11050" extrusionOk="0">
                  <a:moveTo>
                    <a:pt x="5549" y="358"/>
                  </a:moveTo>
                  <a:cubicBezTo>
                    <a:pt x="5680" y="358"/>
                    <a:pt x="5799" y="477"/>
                    <a:pt x="5799" y="620"/>
                  </a:cubicBezTo>
                  <a:cubicBezTo>
                    <a:pt x="5799" y="763"/>
                    <a:pt x="5680" y="870"/>
                    <a:pt x="5549" y="870"/>
                  </a:cubicBezTo>
                  <a:cubicBezTo>
                    <a:pt x="5418" y="870"/>
                    <a:pt x="5299" y="763"/>
                    <a:pt x="5299" y="620"/>
                  </a:cubicBezTo>
                  <a:cubicBezTo>
                    <a:pt x="5299" y="465"/>
                    <a:pt x="5418" y="358"/>
                    <a:pt x="5549" y="358"/>
                  </a:cubicBezTo>
                  <a:close/>
                  <a:moveTo>
                    <a:pt x="9752" y="1001"/>
                  </a:moveTo>
                  <a:cubicBezTo>
                    <a:pt x="10061" y="1001"/>
                    <a:pt x="10228" y="1394"/>
                    <a:pt x="10002" y="1620"/>
                  </a:cubicBezTo>
                  <a:cubicBezTo>
                    <a:pt x="9936" y="1686"/>
                    <a:pt x="9844" y="1718"/>
                    <a:pt x="9750" y="1718"/>
                  </a:cubicBezTo>
                  <a:cubicBezTo>
                    <a:pt x="9656" y="1718"/>
                    <a:pt x="9561" y="1686"/>
                    <a:pt x="9490" y="1620"/>
                  </a:cubicBezTo>
                  <a:cubicBezTo>
                    <a:pt x="9275" y="1394"/>
                    <a:pt x="9430" y="1001"/>
                    <a:pt x="9752" y="1001"/>
                  </a:cubicBezTo>
                  <a:close/>
                  <a:moveTo>
                    <a:pt x="1554" y="1203"/>
                  </a:moveTo>
                  <a:cubicBezTo>
                    <a:pt x="1655" y="1203"/>
                    <a:pt x="1756" y="1239"/>
                    <a:pt x="1834" y="1310"/>
                  </a:cubicBezTo>
                  <a:cubicBezTo>
                    <a:pt x="1977" y="1465"/>
                    <a:pt x="1977" y="1715"/>
                    <a:pt x="1834" y="1870"/>
                  </a:cubicBezTo>
                  <a:cubicBezTo>
                    <a:pt x="1756" y="1941"/>
                    <a:pt x="1658" y="1977"/>
                    <a:pt x="1559" y="1977"/>
                  </a:cubicBezTo>
                  <a:cubicBezTo>
                    <a:pt x="1459" y="1977"/>
                    <a:pt x="1358" y="1941"/>
                    <a:pt x="1274" y="1870"/>
                  </a:cubicBezTo>
                  <a:cubicBezTo>
                    <a:pt x="1131" y="1715"/>
                    <a:pt x="1131" y="1465"/>
                    <a:pt x="1274" y="1310"/>
                  </a:cubicBezTo>
                  <a:cubicBezTo>
                    <a:pt x="1352" y="1239"/>
                    <a:pt x="1453" y="1203"/>
                    <a:pt x="1554" y="1203"/>
                  </a:cubicBezTo>
                  <a:close/>
                  <a:moveTo>
                    <a:pt x="596" y="5323"/>
                  </a:moveTo>
                  <a:cubicBezTo>
                    <a:pt x="727" y="5323"/>
                    <a:pt x="846" y="5442"/>
                    <a:pt x="846" y="5573"/>
                  </a:cubicBezTo>
                  <a:cubicBezTo>
                    <a:pt x="858" y="5704"/>
                    <a:pt x="738" y="5823"/>
                    <a:pt x="596" y="5823"/>
                  </a:cubicBezTo>
                  <a:cubicBezTo>
                    <a:pt x="441" y="5823"/>
                    <a:pt x="346" y="5704"/>
                    <a:pt x="346" y="5573"/>
                  </a:cubicBezTo>
                  <a:cubicBezTo>
                    <a:pt x="346" y="5430"/>
                    <a:pt x="465" y="5323"/>
                    <a:pt x="596" y="5323"/>
                  </a:cubicBezTo>
                  <a:close/>
                  <a:moveTo>
                    <a:pt x="10502" y="5323"/>
                  </a:moveTo>
                  <a:cubicBezTo>
                    <a:pt x="10656" y="5323"/>
                    <a:pt x="10764" y="5442"/>
                    <a:pt x="10764" y="5573"/>
                  </a:cubicBezTo>
                  <a:cubicBezTo>
                    <a:pt x="10764" y="5704"/>
                    <a:pt x="10644" y="5823"/>
                    <a:pt x="10502" y="5823"/>
                  </a:cubicBezTo>
                  <a:cubicBezTo>
                    <a:pt x="10359" y="5823"/>
                    <a:pt x="10252" y="5704"/>
                    <a:pt x="10252" y="5573"/>
                  </a:cubicBezTo>
                  <a:cubicBezTo>
                    <a:pt x="10252" y="5430"/>
                    <a:pt x="10371" y="5323"/>
                    <a:pt x="10502" y="5323"/>
                  </a:cubicBezTo>
                  <a:close/>
                  <a:moveTo>
                    <a:pt x="2036" y="8799"/>
                  </a:moveTo>
                  <a:cubicBezTo>
                    <a:pt x="2274" y="8823"/>
                    <a:pt x="2393" y="9085"/>
                    <a:pt x="2227" y="9252"/>
                  </a:cubicBezTo>
                  <a:cubicBezTo>
                    <a:pt x="2179" y="9305"/>
                    <a:pt x="2114" y="9332"/>
                    <a:pt x="2047" y="9332"/>
                  </a:cubicBezTo>
                  <a:cubicBezTo>
                    <a:pt x="1980" y="9332"/>
                    <a:pt x="1911" y="9305"/>
                    <a:pt x="1858" y="9252"/>
                  </a:cubicBezTo>
                  <a:cubicBezTo>
                    <a:pt x="1691" y="9085"/>
                    <a:pt x="1810" y="8799"/>
                    <a:pt x="2036" y="8799"/>
                  </a:cubicBezTo>
                  <a:close/>
                  <a:moveTo>
                    <a:pt x="5549" y="10264"/>
                  </a:moveTo>
                  <a:cubicBezTo>
                    <a:pt x="5680" y="10264"/>
                    <a:pt x="5799" y="10383"/>
                    <a:pt x="5799" y="10514"/>
                  </a:cubicBezTo>
                  <a:cubicBezTo>
                    <a:pt x="5799" y="10669"/>
                    <a:pt x="5680" y="10764"/>
                    <a:pt x="5549" y="10764"/>
                  </a:cubicBezTo>
                  <a:cubicBezTo>
                    <a:pt x="5418" y="10764"/>
                    <a:pt x="5299" y="10645"/>
                    <a:pt x="5299" y="10514"/>
                  </a:cubicBezTo>
                  <a:cubicBezTo>
                    <a:pt x="5299" y="10371"/>
                    <a:pt x="5418" y="10264"/>
                    <a:pt x="5549" y="10264"/>
                  </a:cubicBezTo>
                  <a:close/>
                  <a:moveTo>
                    <a:pt x="5501" y="1"/>
                  </a:moveTo>
                  <a:cubicBezTo>
                    <a:pt x="5180" y="1"/>
                    <a:pt x="4918" y="275"/>
                    <a:pt x="4918" y="584"/>
                  </a:cubicBezTo>
                  <a:cubicBezTo>
                    <a:pt x="4918" y="858"/>
                    <a:pt x="5096" y="1060"/>
                    <a:pt x="5334" y="1132"/>
                  </a:cubicBezTo>
                  <a:lnTo>
                    <a:pt x="5334" y="2025"/>
                  </a:lnTo>
                  <a:cubicBezTo>
                    <a:pt x="5299" y="2013"/>
                    <a:pt x="5251" y="2001"/>
                    <a:pt x="5191" y="1989"/>
                  </a:cubicBezTo>
                  <a:cubicBezTo>
                    <a:pt x="5015" y="1924"/>
                    <a:pt x="4880" y="1886"/>
                    <a:pt x="4761" y="1886"/>
                  </a:cubicBezTo>
                  <a:cubicBezTo>
                    <a:pt x="4576" y="1886"/>
                    <a:pt x="4430" y="1978"/>
                    <a:pt x="4227" y="2203"/>
                  </a:cubicBezTo>
                  <a:cubicBezTo>
                    <a:pt x="4144" y="2299"/>
                    <a:pt x="4072" y="2370"/>
                    <a:pt x="4001" y="2406"/>
                  </a:cubicBezTo>
                  <a:cubicBezTo>
                    <a:pt x="3929" y="2442"/>
                    <a:pt x="3810" y="2442"/>
                    <a:pt x="3703" y="2465"/>
                  </a:cubicBezTo>
                  <a:cubicBezTo>
                    <a:pt x="3370" y="2489"/>
                    <a:pt x="3179" y="2537"/>
                    <a:pt x="3036" y="2823"/>
                  </a:cubicBezTo>
                  <a:lnTo>
                    <a:pt x="2120" y="1906"/>
                  </a:lnTo>
                  <a:cubicBezTo>
                    <a:pt x="2286" y="1632"/>
                    <a:pt x="2274" y="1275"/>
                    <a:pt x="2036" y="1037"/>
                  </a:cubicBezTo>
                  <a:cubicBezTo>
                    <a:pt x="1893" y="894"/>
                    <a:pt x="1712" y="822"/>
                    <a:pt x="1530" y="822"/>
                  </a:cubicBezTo>
                  <a:cubicBezTo>
                    <a:pt x="1349" y="822"/>
                    <a:pt x="1167" y="894"/>
                    <a:pt x="1024" y="1037"/>
                  </a:cubicBezTo>
                  <a:cubicBezTo>
                    <a:pt x="546" y="1505"/>
                    <a:pt x="939" y="2252"/>
                    <a:pt x="1509" y="2252"/>
                  </a:cubicBezTo>
                  <a:cubicBezTo>
                    <a:pt x="1635" y="2252"/>
                    <a:pt x="1770" y="2216"/>
                    <a:pt x="1905" y="2132"/>
                  </a:cubicBezTo>
                  <a:lnTo>
                    <a:pt x="2917" y="3144"/>
                  </a:lnTo>
                  <a:cubicBezTo>
                    <a:pt x="2846" y="3370"/>
                    <a:pt x="2810" y="3394"/>
                    <a:pt x="2572" y="3549"/>
                  </a:cubicBezTo>
                  <a:cubicBezTo>
                    <a:pt x="2143" y="3799"/>
                    <a:pt x="2084" y="3966"/>
                    <a:pt x="2143" y="4442"/>
                  </a:cubicBezTo>
                  <a:cubicBezTo>
                    <a:pt x="2155" y="4561"/>
                    <a:pt x="2167" y="4668"/>
                    <a:pt x="2155" y="4751"/>
                  </a:cubicBezTo>
                  <a:cubicBezTo>
                    <a:pt x="2108" y="4918"/>
                    <a:pt x="1941" y="5061"/>
                    <a:pt x="1846" y="5359"/>
                  </a:cubicBezTo>
                  <a:lnTo>
                    <a:pt x="1131" y="5359"/>
                  </a:lnTo>
                  <a:cubicBezTo>
                    <a:pt x="1060" y="5120"/>
                    <a:pt x="846" y="4942"/>
                    <a:pt x="584" y="4942"/>
                  </a:cubicBezTo>
                  <a:cubicBezTo>
                    <a:pt x="250" y="4942"/>
                    <a:pt x="0" y="5216"/>
                    <a:pt x="0" y="5525"/>
                  </a:cubicBezTo>
                  <a:cubicBezTo>
                    <a:pt x="0" y="5859"/>
                    <a:pt x="262" y="6109"/>
                    <a:pt x="584" y="6109"/>
                  </a:cubicBezTo>
                  <a:cubicBezTo>
                    <a:pt x="846" y="6109"/>
                    <a:pt x="1060" y="5930"/>
                    <a:pt x="1131" y="5692"/>
                  </a:cubicBezTo>
                  <a:lnTo>
                    <a:pt x="1846" y="5692"/>
                  </a:lnTo>
                  <a:cubicBezTo>
                    <a:pt x="1929" y="5990"/>
                    <a:pt x="2108" y="6132"/>
                    <a:pt x="2155" y="6299"/>
                  </a:cubicBezTo>
                  <a:cubicBezTo>
                    <a:pt x="2203" y="6513"/>
                    <a:pt x="2036" y="6871"/>
                    <a:pt x="2179" y="7156"/>
                  </a:cubicBezTo>
                  <a:cubicBezTo>
                    <a:pt x="2322" y="7430"/>
                    <a:pt x="2703" y="7526"/>
                    <a:pt x="2822" y="7704"/>
                  </a:cubicBezTo>
                  <a:cubicBezTo>
                    <a:pt x="2870" y="7764"/>
                    <a:pt x="2894" y="7835"/>
                    <a:pt x="2929" y="7930"/>
                  </a:cubicBezTo>
                  <a:lnTo>
                    <a:pt x="2322" y="8538"/>
                  </a:lnTo>
                  <a:cubicBezTo>
                    <a:pt x="2229" y="8489"/>
                    <a:pt x="2127" y="8464"/>
                    <a:pt x="2025" y="8464"/>
                  </a:cubicBezTo>
                  <a:cubicBezTo>
                    <a:pt x="1880" y="8464"/>
                    <a:pt x="1737" y="8515"/>
                    <a:pt x="1631" y="8621"/>
                  </a:cubicBezTo>
                  <a:cubicBezTo>
                    <a:pt x="1262" y="9002"/>
                    <a:pt x="1536" y="9621"/>
                    <a:pt x="2048" y="9621"/>
                  </a:cubicBezTo>
                  <a:cubicBezTo>
                    <a:pt x="2489" y="9621"/>
                    <a:pt x="2786" y="9157"/>
                    <a:pt x="2560" y="8764"/>
                  </a:cubicBezTo>
                  <a:lnTo>
                    <a:pt x="3084" y="8240"/>
                  </a:lnTo>
                  <a:cubicBezTo>
                    <a:pt x="3322" y="8704"/>
                    <a:pt x="3810" y="8538"/>
                    <a:pt x="4060" y="8657"/>
                  </a:cubicBezTo>
                  <a:cubicBezTo>
                    <a:pt x="4251" y="8740"/>
                    <a:pt x="4418" y="9085"/>
                    <a:pt x="4727" y="9157"/>
                  </a:cubicBezTo>
                  <a:cubicBezTo>
                    <a:pt x="4769" y="9167"/>
                    <a:pt x="4811" y="9172"/>
                    <a:pt x="4853" y="9172"/>
                  </a:cubicBezTo>
                  <a:cubicBezTo>
                    <a:pt x="5045" y="9172"/>
                    <a:pt x="5230" y="9075"/>
                    <a:pt x="5406" y="9026"/>
                  </a:cubicBezTo>
                  <a:lnTo>
                    <a:pt x="5406" y="9919"/>
                  </a:lnTo>
                  <a:cubicBezTo>
                    <a:pt x="5168" y="9990"/>
                    <a:pt x="4989" y="10204"/>
                    <a:pt x="4989" y="10466"/>
                  </a:cubicBezTo>
                  <a:cubicBezTo>
                    <a:pt x="4989" y="10800"/>
                    <a:pt x="5251" y="11050"/>
                    <a:pt x="5561" y="11050"/>
                  </a:cubicBezTo>
                  <a:cubicBezTo>
                    <a:pt x="5894" y="11050"/>
                    <a:pt x="6144" y="10788"/>
                    <a:pt x="6144" y="10466"/>
                  </a:cubicBezTo>
                  <a:cubicBezTo>
                    <a:pt x="6144" y="10204"/>
                    <a:pt x="5965" y="9990"/>
                    <a:pt x="5727" y="9919"/>
                  </a:cubicBezTo>
                  <a:lnTo>
                    <a:pt x="5727" y="9026"/>
                  </a:lnTo>
                  <a:cubicBezTo>
                    <a:pt x="5903" y="9075"/>
                    <a:pt x="6080" y="9172"/>
                    <a:pt x="6269" y="9172"/>
                  </a:cubicBezTo>
                  <a:cubicBezTo>
                    <a:pt x="6310" y="9172"/>
                    <a:pt x="6352" y="9167"/>
                    <a:pt x="6394" y="9157"/>
                  </a:cubicBezTo>
                  <a:cubicBezTo>
                    <a:pt x="6715" y="9085"/>
                    <a:pt x="6894" y="8740"/>
                    <a:pt x="7073" y="8657"/>
                  </a:cubicBezTo>
                  <a:cubicBezTo>
                    <a:pt x="7323" y="8538"/>
                    <a:pt x="7799" y="8704"/>
                    <a:pt x="8049" y="8240"/>
                  </a:cubicBezTo>
                  <a:lnTo>
                    <a:pt x="8216" y="8407"/>
                  </a:lnTo>
                  <a:cubicBezTo>
                    <a:pt x="8245" y="8436"/>
                    <a:pt x="8287" y="8451"/>
                    <a:pt x="8329" y="8451"/>
                  </a:cubicBezTo>
                  <a:cubicBezTo>
                    <a:pt x="8370" y="8451"/>
                    <a:pt x="8412" y="8436"/>
                    <a:pt x="8442" y="8407"/>
                  </a:cubicBezTo>
                  <a:cubicBezTo>
                    <a:pt x="8501" y="8347"/>
                    <a:pt x="8501" y="8240"/>
                    <a:pt x="8442" y="8180"/>
                  </a:cubicBezTo>
                  <a:lnTo>
                    <a:pt x="8168" y="7907"/>
                  </a:lnTo>
                  <a:cubicBezTo>
                    <a:pt x="8239" y="7692"/>
                    <a:pt x="8275" y="7656"/>
                    <a:pt x="8513" y="7514"/>
                  </a:cubicBezTo>
                  <a:cubicBezTo>
                    <a:pt x="8942" y="7252"/>
                    <a:pt x="9013" y="7097"/>
                    <a:pt x="8942" y="6621"/>
                  </a:cubicBezTo>
                  <a:cubicBezTo>
                    <a:pt x="8894" y="6323"/>
                    <a:pt x="8918" y="6287"/>
                    <a:pt x="9073" y="6037"/>
                  </a:cubicBezTo>
                  <a:cubicBezTo>
                    <a:pt x="9156" y="5930"/>
                    <a:pt x="9216" y="5811"/>
                    <a:pt x="9240" y="5692"/>
                  </a:cubicBezTo>
                  <a:lnTo>
                    <a:pt x="9954" y="5692"/>
                  </a:lnTo>
                  <a:cubicBezTo>
                    <a:pt x="10025" y="5930"/>
                    <a:pt x="10240" y="6109"/>
                    <a:pt x="10502" y="6109"/>
                  </a:cubicBezTo>
                  <a:cubicBezTo>
                    <a:pt x="10835" y="6109"/>
                    <a:pt x="11085" y="5847"/>
                    <a:pt x="11085" y="5525"/>
                  </a:cubicBezTo>
                  <a:cubicBezTo>
                    <a:pt x="11085" y="5251"/>
                    <a:pt x="10823" y="4989"/>
                    <a:pt x="10502" y="4989"/>
                  </a:cubicBezTo>
                  <a:cubicBezTo>
                    <a:pt x="10240" y="4989"/>
                    <a:pt x="10025" y="5168"/>
                    <a:pt x="9954" y="5406"/>
                  </a:cubicBezTo>
                  <a:lnTo>
                    <a:pt x="9240" y="5406"/>
                  </a:lnTo>
                  <a:cubicBezTo>
                    <a:pt x="9156" y="5109"/>
                    <a:pt x="8978" y="4966"/>
                    <a:pt x="8930" y="4799"/>
                  </a:cubicBezTo>
                  <a:cubicBezTo>
                    <a:pt x="8882" y="4585"/>
                    <a:pt x="9049" y="4239"/>
                    <a:pt x="8894" y="3954"/>
                  </a:cubicBezTo>
                  <a:cubicBezTo>
                    <a:pt x="8763" y="3668"/>
                    <a:pt x="8382" y="3573"/>
                    <a:pt x="8263" y="3394"/>
                  </a:cubicBezTo>
                  <a:cubicBezTo>
                    <a:pt x="8216" y="3335"/>
                    <a:pt x="8180" y="3263"/>
                    <a:pt x="8156" y="3180"/>
                  </a:cubicBezTo>
                  <a:lnTo>
                    <a:pt x="9406" y="1930"/>
                  </a:lnTo>
                  <a:cubicBezTo>
                    <a:pt x="9513" y="1989"/>
                    <a:pt x="9632" y="2025"/>
                    <a:pt x="9752" y="2025"/>
                  </a:cubicBezTo>
                  <a:cubicBezTo>
                    <a:pt x="9930" y="2025"/>
                    <a:pt x="10109" y="1953"/>
                    <a:pt x="10228" y="1834"/>
                  </a:cubicBezTo>
                  <a:cubicBezTo>
                    <a:pt x="10490" y="1572"/>
                    <a:pt x="10490" y="1132"/>
                    <a:pt x="10228" y="870"/>
                  </a:cubicBezTo>
                  <a:cubicBezTo>
                    <a:pt x="10091" y="733"/>
                    <a:pt x="9915" y="665"/>
                    <a:pt x="9740" y="665"/>
                  </a:cubicBezTo>
                  <a:cubicBezTo>
                    <a:pt x="9564" y="665"/>
                    <a:pt x="9388" y="733"/>
                    <a:pt x="9251" y="870"/>
                  </a:cubicBezTo>
                  <a:cubicBezTo>
                    <a:pt x="9037" y="1096"/>
                    <a:pt x="9001" y="1430"/>
                    <a:pt x="9168" y="1691"/>
                  </a:cubicBezTo>
                  <a:lnTo>
                    <a:pt x="8025" y="2834"/>
                  </a:lnTo>
                  <a:cubicBezTo>
                    <a:pt x="7918" y="2644"/>
                    <a:pt x="7799" y="2537"/>
                    <a:pt x="7501" y="2489"/>
                  </a:cubicBezTo>
                  <a:cubicBezTo>
                    <a:pt x="7493" y="2488"/>
                    <a:pt x="7485" y="2488"/>
                    <a:pt x="7477" y="2488"/>
                  </a:cubicBezTo>
                  <a:cubicBezTo>
                    <a:pt x="7394" y="2488"/>
                    <a:pt x="7334" y="2545"/>
                    <a:pt x="7323" y="2632"/>
                  </a:cubicBezTo>
                  <a:cubicBezTo>
                    <a:pt x="7311" y="2715"/>
                    <a:pt x="7370" y="2787"/>
                    <a:pt x="7454" y="2811"/>
                  </a:cubicBezTo>
                  <a:cubicBezTo>
                    <a:pt x="7680" y="2834"/>
                    <a:pt x="7727" y="2906"/>
                    <a:pt x="7811" y="3192"/>
                  </a:cubicBezTo>
                  <a:cubicBezTo>
                    <a:pt x="7930" y="3549"/>
                    <a:pt x="7989" y="3644"/>
                    <a:pt x="8323" y="3835"/>
                  </a:cubicBezTo>
                  <a:cubicBezTo>
                    <a:pt x="8632" y="4025"/>
                    <a:pt x="8644" y="4061"/>
                    <a:pt x="8597" y="4418"/>
                  </a:cubicBezTo>
                  <a:cubicBezTo>
                    <a:pt x="8537" y="4799"/>
                    <a:pt x="8573" y="4906"/>
                    <a:pt x="8775" y="5216"/>
                  </a:cubicBezTo>
                  <a:cubicBezTo>
                    <a:pt x="8990" y="5525"/>
                    <a:pt x="8990" y="5573"/>
                    <a:pt x="8775" y="5871"/>
                  </a:cubicBezTo>
                  <a:cubicBezTo>
                    <a:pt x="8573" y="6180"/>
                    <a:pt x="8561" y="6287"/>
                    <a:pt x="8597" y="6668"/>
                  </a:cubicBezTo>
                  <a:cubicBezTo>
                    <a:pt x="8644" y="7025"/>
                    <a:pt x="8632" y="7061"/>
                    <a:pt x="8323" y="7252"/>
                  </a:cubicBezTo>
                  <a:cubicBezTo>
                    <a:pt x="7989" y="7442"/>
                    <a:pt x="7930" y="7537"/>
                    <a:pt x="7811" y="7895"/>
                  </a:cubicBezTo>
                  <a:cubicBezTo>
                    <a:pt x="7692" y="8240"/>
                    <a:pt x="7668" y="8264"/>
                    <a:pt x="7311" y="8299"/>
                  </a:cubicBezTo>
                  <a:cubicBezTo>
                    <a:pt x="6918" y="8323"/>
                    <a:pt x="6834" y="8383"/>
                    <a:pt x="6561" y="8657"/>
                  </a:cubicBezTo>
                  <a:cubicBezTo>
                    <a:pt x="6411" y="8813"/>
                    <a:pt x="6334" y="8876"/>
                    <a:pt x="6228" y="8876"/>
                  </a:cubicBezTo>
                  <a:cubicBezTo>
                    <a:pt x="6156" y="8876"/>
                    <a:pt x="6071" y="8847"/>
                    <a:pt x="5942" y="8799"/>
                  </a:cubicBezTo>
                  <a:cubicBezTo>
                    <a:pt x="5799" y="8752"/>
                    <a:pt x="5668" y="8692"/>
                    <a:pt x="5525" y="8692"/>
                  </a:cubicBezTo>
                  <a:cubicBezTo>
                    <a:pt x="5261" y="8692"/>
                    <a:pt x="4987" y="8875"/>
                    <a:pt x="4806" y="8875"/>
                  </a:cubicBezTo>
                  <a:cubicBezTo>
                    <a:pt x="4791" y="8875"/>
                    <a:pt x="4777" y="8874"/>
                    <a:pt x="4763" y="8871"/>
                  </a:cubicBezTo>
                  <a:cubicBezTo>
                    <a:pt x="4668" y="8859"/>
                    <a:pt x="4572" y="8752"/>
                    <a:pt x="4477" y="8657"/>
                  </a:cubicBezTo>
                  <a:cubicBezTo>
                    <a:pt x="4227" y="8383"/>
                    <a:pt x="4120" y="8323"/>
                    <a:pt x="3739" y="8299"/>
                  </a:cubicBezTo>
                  <a:cubicBezTo>
                    <a:pt x="3382" y="8264"/>
                    <a:pt x="3346" y="8240"/>
                    <a:pt x="3227" y="7895"/>
                  </a:cubicBezTo>
                  <a:cubicBezTo>
                    <a:pt x="3108" y="7537"/>
                    <a:pt x="3048" y="7442"/>
                    <a:pt x="2727" y="7252"/>
                  </a:cubicBezTo>
                  <a:cubicBezTo>
                    <a:pt x="2405" y="7061"/>
                    <a:pt x="2393" y="7025"/>
                    <a:pt x="2441" y="6668"/>
                  </a:cubicBezTo>
                  <a:cubicBezTo>
                    <a:pt x="2501" y="6287"/>
                    <a:pt x="2465" y="6180"/>
                    <a:pt x="2262" y="5871"/>
                  </a:cubicBezTo>
                  <a:cubicBezTo>
                    <a:pt x="2048" y="5561"/>
                    <a:pt x="2048" y="5513"/>
                    <a:pt x="2262" y="5216"/>
                  </a:cubicBezTo>
                  <a:cubicBezTo>
                    <a:pt x="2465" y="4906"/>
                    <a:pt x="2477" y="4799"/>
                    <a:pt x="2441" y="4418"/>
                  </a:cubicBezTo>
                  <a:cubicBezTo>
                    <a:pt x="2393" y="4061"/>
                    <a:pt x="2405" y="4025"/>
                    <a:pt x="2727" y="3835"/>
                  </a:cubicBezTo>
                  <a:cubicBezTo>
                    <a:pt x="2846" y="3763"/>
                    <a:pt x="2965" y="3680"/>
                    <a:pt x="3048" y="3585"/>
                  </a:cubicBezTo>
                  <a:cubicBezTo>
                    <a:pt x="3144" y="3477"/>
                    <a:pt x="3179" y="3323"/>
                    <a:pt x="3227" y="3192"/>
                  </a:cubicBezTo>
                  <a:cubicBezTo>
                    <a:pt x="3275" y="3061"/>
                    <a:pt x="3322" y="2942"/>
                    <a:pt x="3394" y="2882"/>
                  </a:cubicBezTo>
                  <a:cubicBezTo>
                    <a:pt x="3465" y="2823"/>
                    <a:pt x="3596" y="2799"/>
                    <a:pt x="3739" y="2787"/>
                  </a:cubicBezTo>
                  <a:cubicBezTo>
                    <a:pt x="4120" y="2763"/>
                    <a:pt x="4215" y="2703"/>
                    <a:pt x="4477" y="2430"/>
                  </a:cubicBezTo>
                  <a:cubicBezTo>
                    <a:pt x="4626" y="2273"/>
                    <a:pt x="4699" y="2210"/>
                    <a:pt x="4807" y="2210"/>
                  </a:cubicBezTo>
                  <a:cubicBezTo>
                    <a:pt x="4880" y="2210"/>
                    <a:pt x="4969" y="2239"/>
                    <a:pt x="5108" y="2287"/>
                  </a:cubicBezTo>
                  <a:cubicBezTo>
                    <a:pt x="5287" y="2352"/>
                    <a:pt x="5406" y="2385"/>
                    <a:pt x="5525" y="2385"/>
                  </a:cubicBezTo>
                  <a:cubicBezTo>
                    <a:pt x="5644" y="2385"/>
                    <a:pt x="5763" y="2352"/>
                    <a:pt x="5942" y="2287"/>
                  </a:cubicBezTo>
                  <a:cubicBezTo>
                    <a:pt x="6081" y="2233"/>
                    <a:pt x="6168" y="2206"/>
                    <a:pt x="6236" y="2206"/>
                  </a:cubicBezTo>
                  <a:cubicBezTo>
                    <a:pt x="6366" y="2206"/>
                    <a:pt x="6425" y="2306"/>
                    <a:pt x="6644" y="2525"/>
                  </a:cubicBezTo>
                  <a:cubicBezTo>
                    <a:pt x="6680" y="2555"/>
                    <a:pt x="6721" y="2570"/>
                    <a:pt x="6762" y="2570"/>
                  </a:cubicBezTo>
                  <a:cubicBezTo>
                    <a:pt x="6802" y="2570"/>
                    <a:pt x="6840" y="2555"/>
                    <a:pt x="6870" y="2525"/>
                  </a:cubicBezTo>
                  <a:cubicBezTo>
                    <a:pt x="6930" y="2465"/>
                    <a:pt x="6930" y="2358"/>
                    <a:pt x="6870" y="2299"/>
                  </a:cubicBezTo>
                  <a:lnTo>
                    <a:pt x="6787" y="2203"/>
                  </a:lnTo>
                  <a:cubicBezTo>
                    <a:pt x="6569" y="1978"/>
                    <a:pt x="6422" y="1886"/>
                    <a:pt x="6241" y="1886"/>
                  </a:cubicBezTo>
                  <a:cubicBezTo>
                    <a:pt x="6125" y="1886"/>
                    <a:pt x="5994" y="1924"/>
                    <a:pt x="5822" y="1989"/>
                  </a:cubicBezTo>
                  <a:cubicBezTo>
                    <a:pt x="5775" y="2001"/>
                    <a:pt x="5715" y="2013"/>
                    <a:pt x="5668" y="2025"/>
                  </a:cubicBezTo>
                  <a:lnTo>
                    <a:pt x="5668" y="1132"/>
                  </a:lnTo>
                  <a:cubicBezTo>
                    <a:pt x="5906" y="1060"/>
                    <a:pt x="6084" y="858"/>
                    <a:pt x="6084" y="584"/>
                  </a:cubicBezTo>
                  <a:cubicBezTo>
                    <a:pt x="6084" y="263"/>
                    <a:pt x="5822" y="1"/>
                    <a:pt x="5501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09" name="Google Shape;809;p35"/>
            <p:cNvSpPr/>
            <p:nvPr/>
          </p:nvSpPr>
          <p:spPr>
            <a:xfrm>
              <a:off x="6938984" y="3622042"/>
              <a:ext cx="53899" cy="51605"/>
            </a:xfrm>
            <a:custGeom>
              <a:avLst/>
              <a:gdLst/>
              <a:ahLst/>
              <a:cxnLst/>
              <a:rect l="l" t="t" r="r" b="b"/>
              <a:pathLst>
                <a:path w="1692" h="1620" extrusionOk="0">
                  <a:moveTo>
                    <a:pt x="919" y="548"/>
                  </a:moveTo>
                  <a:cubicBezTo>
                    <a:pt x="1015" y="548"/>
                    <a:pt x="1114" y="587"/>
                    <a:pt x="1191" y="665"/>
                  </a:cubicBezTo>
                  <a:cubicBezTo>
                    <a:pt x="1334" y="796"/>
                    <a:pt x="1334" y="1046"/>
                    <a:pt x="1191" y="1200"/>
                  </a:cubicBezTo>
                  <a:cubicBezTo>
                    <a:pt x="1114" y="1272"/>
                    <a:pt x="1015" y="1307"/>
                    <a:pt x="919" y="1307"/>
                  </a:cubicBezTo>
                  <a:cubicBezTo>
                    <a:pt x="822" y="1307"/>
                    <a:pt x="727" y="1272"/>
                    <a:pt x="655" y="1200"/>
                  </a:cubicBezTo>
                  <a:cubicBezTo>
                    <a:pt x="500" y="1046"/>
                    <a:pt x="500" y="807"/>
                    <a:pt x="655" y="665"/>
                  </a:cubicBezTo>
                  <a:cubicBezTo>
                    <a:pt x="727" y="587"/>
                    <a:pt x="822" y="548"/>
                    <a:pt x="919" y="548"/>
                  </a:cubicBezTo>
                  <a:close/>
                  <a:moveTo>
                    <a:pt x="167" y="1"/>
                  </a:moveTo>
                  <a:cubicBezTo>
                    <a:pt x="128" y="1"/>
                    <a:pt x="90" y="16"/>
                    <a:pt x="60" y="45"/>
                  </a:cubicBezTo>
                  <a:cubicBezTo>
                    <a:pt x="0" y="105"/>
                    <a:pt x="0" y="212"/>
                    <a:pt x="60" y="272"/>
                  </a:cubicBezTo>
                  <a:lnTo>
                    <a:pt x="334" y="557"/>
                  </a:lnTo>
                  <a:cubicBezTo>
                    <a:pt x="179" y="819"/>
                    <a:pt x="191" y="1177"/>
                    <a:pt x="429" y="1415"/>
                  </a:cubicBezTo>
                  <a:cubicBezTo>
                    <a:pt x="560" y="1552"/>
                    <a:pt x="739" y="1620"/>
                    <a:pt x="920" y="1620"/>
                  </a:cubicBezTo>
                  <a:cubicBezTo>
                    <a:pt x="1102" y="1620"/>
                    <a:pt x="1286" y="1552"/>
                    <a:pt x="1429" y="1415"/>
                  </a:cubicBezTo>
                  <a:cubicBezTo>
                    <a:pt x="1691" y="1153"/>
                    <a:pt x="1691" y="700"/>
                    <a:pt x="1429" y="415"/>
                  </a:cubicBezTo>
                  <a:cubicBezTo>
                    <a:pt x="1294" y="286"/>
                    <a:pt x="1120" y="223"/>
                    <a:pt x="945" y="223"/>
                  </a:cubicBezTo>
                  <a:cubicBezTo>
                    <a:pt x="812" y="223"/>
                    <a:pt x="678" y="259"/>
                    <a:pt x="560" y="331"/>
                  </a:cubicBezTo>
                  <a:lnTo>
                    <a:pt x="274" y="45"/>
                  </a:lnTo>
                  <a:cubicBezTo>
                    <a:pt x="244" y="16"/>
                    <a:pt x="206" y="1"/>
                    <a:pt x="167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10" name="Google Shape;810;p35"/>
          <p:cNvGrpSpPr/>
          <p:nvPr/>
        </p:nvGrpSpPr>
        <p:grpSpPr>
          <a:xfrm>
            <a:off x="4590629" y="2779018"/>
            <a:ext cx="351615" cy="350373"/>
            <a:chOff x="6203579" y="3348981"/>
            <a:chExt cx="351615" cy="350373"/>
          </a:xfrm>
        </p:grpSpPr>
        <p:sp>
          <p:nvSpPr>
            <p:cNvPr id="811" name="Google Shape;811;p35"/>
            <p:cNvSpPr/>
            <p:nvPr/>
          </p:nvSpPr>
          <p:spPr>
            <a:xfrm>
              <a:off x="6377667" y="3404249"/>
              <a:ext cx="93686" cy="58072"/>
            </a:xfrm>
            <a:custGeom>
              <a:avLst/>
              <a:gdLst/>
              <a:ahLst/>
              <a:cxnLst/>
              <a:rect l="l" t="t" r="r" b="b"/>
              <a:pathLst>
                <a:path w="2941" h="1823" extrusionOk="0">
                  <a:moveTo>
                    <a:pt x="644" y="0"/>
                  </a:moveTo>
                  <a:cubicBezTo>
                    <a:pt x="467" y="0"/>
                    <a:pt x="288" y="39"/>
                    <a:pt x="119" y="120"/>
                  </a:cubicBezTo>
                  <a:cubicBezTo>
                    <a:pt x="36" y="155"/>
                    <a:pt x="0" y="251"/>
                    <a:pt x="36" y="322"/>
                  </a:cubicBezTo>
                  <a:cubicBezTo>
                    <a:pt x="70" y="374"/>
                    <a:pt x="129" y="413"/>
                    <a:pt x="186" y="413"/>
                  </a:cubicBezTo>
                  <a:cubicBezTo>
                    <a:pt x="208" y="413"/>
                    <a:pt x="230" y="407"/>
                    <a:pt x="250" y="394"/>
                  </a:cubicBezTo>
                  <a:cubicBezTo>
                    <a:pt x="370" y="337"/>
                    <a:pt x="498" y="310"/>
                    <a:pt x="625" y="310"/>
                  </a:cubicBezTo>
                  <a:cubicBezTo>
                    <a:pt x="950" y="310"/>
                    <a:pt x="1269" y="487"/>
                    <a:pt x="1441" y="786"/>
                  </a:cubicBezTo>
                  <a:cubicBezTo>
                    <a:pt x="1215" y="1036"/>
                    <a:pt x="1143" y="1406"/>
                    <a:pt x="1286" y="1739"/>
                  </a:cubicBezTo>
                  <a:cubicBezTo>
                    <a:pt x="1322" y="1798"/>
                    <a:pt x="1381" y="1822"/>
                    <a:pt x="1441" y="1822"/>
                  </a:cubicBezTo>
                  <a:cubicBezTo>
                    <a:pt x="1560" y="1822"/>
                    <a:pt x="1631" y="1703"/>
                    <a:pt x="1584" y="1608"/>
                  </a:cubicBezTo>
                  <a:cubicBezTo>
                    <a:pt x="1453" y="1322"/>
                    <a:pt x="1572" y="989"/>
                    <a:pt x="1858" y="858"/>
                  </a:cubicBezTo>
                  <a:cubicBezTo>
                    <a:pt x="1936" y="822"/>
                    <a:pt x="2017" y="805"/>
                    <a:pt x="2096" y="805"/>
                  </a:cubicBezTo>
                  <a:cubicBezTo>
                    <a:pt x="2305" y="805"/>
                    <a:pt x="2501" y="924"/>
                    <a:pt x="2596" y="1132"/>
                  </a:cubicBezTo>
                  <a:cubicBezTo>
                    <a:pt x="2631" y="1193"/>
                    <a:pt x="2699" y="1229"/>
                    <a:pt x="2760" y="1229"/>
                  </a:cubicBezTo>
                  <a:cubicBezTo>
                    <a:pt x="2782" y="1229"/>
                    <a:pt x="2803" y="1224"/>
                    <a:pt x="2822" y="1215"/>
                  </a:cubicBezTo>
                  <a:cubicBezTo>
                    <a:pt x="2893" y="1167"/>
                    <a:pt x="2941" y="1084"/>
                    <a:pt x="2893" y="1013"/>
                  </a:cubicBezTo>
                  <a:cubicBezTo>
                    <a:pt x="2757" y="696"/>
                    <a:pt x="2448" y="503"/>
                    <a:pt x="2108" y="503"/>
                  </a:cubicBezTo>
                  <a:cubicBezTo>
                    <a:pt x="1975" y="503"/>
                    <a:pt x="1837" y="532"/>
                    <a:pt x="1703" y="596"/>
                  </a:cubicBezTo>
                  <a:cubicBezTo>
                    <a:pt x="1476" y="218"/>
                    <a:pt x="1066" y="0"/>
                    <a:pt x="644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2" name="Google Shape;812;p35"/>
            <p:cNvSpPr/>
            <p:nvPr/>
          </p:nvSpPr>
          <p:spPr>
            <a:xfrm>
              <a:off x="6260090" y="3449611"/>
              <a:ext cx="76643" cy="44947"/>
            </a:xfrm>
            <a:custGeom>
              <a:avLst/>
              <a:gdLst/>
              <a:ahLst/>
              <a:cxnLst/>
              <a:rect l="l" t="t" r="r" b="b"/>
              <a:pathLst>
                <a:path w="2406" h="1411" extrusionOk="0">
                  <a:moveTo>
                    <a:pt x="1868" y="0"/>
                  </a:moveTo>
                  <a:cubicBezTo>
                    <a:pt x="1523" y="0"/>
                    <a:pt x="1190" y="178"/>
                    <a:pt x="1012" y="541"/>
                  </a:cubicBezTo>
                  <a:cubicBezTo>
                    <a:pt x="891" y="501"/>
                    <a:pt x="765" y="480"/>
                    <a:pt x="638" y="480"/>
                  </a:cubicBezTo>
                  <a:cubicBezTo>
                    <a:pt x="466" y="480"/>
                    <a:pt x="291" y="518"/>
                    <a:pt x="119" y="601"/>
                  </a:cubicBezTo>
                  <a:cubicBezTo>
                    <a:pt x="36" y="636"/>
                    <a:pt x="0" y="732"/>
                    <a:pt x="36" y="803"/>
                  </a:cubicBezTo>
                  <a:cubicBezTo>
                    <a:pt x="70" y="855"/>
                    <a:pt x="129" y="894"/>
                    <a:pt x="186" y="894"/>
                  </a:cubicBezTo>
                  <a:cubicBezTo>
                    <a:pt x="209" y="894"/>
                    <a:pt x="230" y="888"/>
                    <a:pt x="250" y="875"/>
                  </a:cubicBezTo>
                  <a:cubicBezTo>
                    <a:pt x="375" y="820"/>
                    <a:pt x="506" y="794"/>
                    <a:pt x="636" y="794"/>
                  </a:cubicBezTo>
                  <a:cubicBezTo>
                    <a:pt x="990" y="794"/>
                    <a:pt x="1332" y="987"/>
                    <a:pt x="1489" y="1327"/>
                  </a:cubicBezTo>
                  <a:cubicBezTo>
                    <a:pt x="1512" y="1386"/>
                    <a:pt x="1572" y="1410"/>
                    <a:pt x="1631" y="1410"/>
                  </a:cubicBezTo>
                  <a:cubicBezTo>
                    <a:pt x="1750" y="1410"/>
                    <a:pt x="1822" y="1291"/>
                    <a:pt x="1786" y="1196"/>
                  </a:cubicBezTo>
                  <a:cubicBezTo>
                    <a:pt x="1679" y="970"/>
                    <a:pt x="1500" y="779"/>
                    <a:pt x="1310" y="660"/>
                  </a:cubicBezTo>
                  <a:cubicBezTo>
                    <a:pt x="1435" y="426"/>
                    <a:pt x="1654" y="315"/>
                    <a:pt x="1877" y="315"/>
                  </a:cubicBezTo>
                  <a:cubicBezTo>
                    <a:pt x="1971" y="315"/>
                    <a:pt x="2067" y="335"/>
                    <a:pt x="2155" y="374"/>
                  </a:cubicBezTo>
                  <a:cubicBezTo>
                    <a:pt x="2175" y="388"/>
                    <a:pt x="2198" y="394"/>
                    <a:pt x="2221" y="394"/>
                  </a:cubicBezTo>
                  <a:cubicBezTo>
                    <a:pt x="2280" y="394"/>
                    <a:pt x="2341" y="355"/>
                    <a:pt x="2358" y="303"/>
                  </a:cubicBezTo>
                  <a:cubicBezTo>
                    <a:pt x="2405" y="220"/>
                    <a:pt x="2358" y="124"/>
                    <a:pt x="2286" y="89"/>
                  </a:cubicBezTo>
                  <a:cubicBezTo>
                    <a:pt x="2151" y="30"/>
                    <a:pt x="2009" y="0"/>
                    <a:pt x="1868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3" name="Google Shape;813;p35"/>
            <p:cNvSpPr/>
            <p:nvPr/>
          </p:nvSpPr>
          <p:spPr>
            <a:xfrm>
              <a:off x="6415574" y="3498349"/>
              <a:ext cx="49343" cy="21598"/>
            </a:xfrm>
            <a:custGeom>
              <a:avLst/>
              <a:gdLst/>
              <a:ahLst/>
              <a:cxnLst/>
              <a:rect l="l" t="t" r="r" b="b"/>
              <a:pathLst>
                <a:path w="1549" h="678" extrusionOk="0">
                  <a:moveTo>
                    <a:pt x="642" y="1"/>
                  </a:moveTo>
                  <a:cubicBezTo>
                    <a:pt x="446" y="1"/>
                    <a:pt x="250" y="58"/>
                    <a:pt x="84" y="178"/>
                  </a:cubicBezTo>
                  <a:cubicBezTo>
                    <a:pt x="13" y="237"/>
                    <a:pt x="1" y="333"/>
                    <a:pt x="37" y="404"/>
                  </a:cubicBezTo>
                  <a:cubicBezTo>
                    <a:pt x="75" y="450"/>
                    <a:pt x="128" y="477"/>
                    <a:pt x="180" y="477"/>
                  </a:cubicBezTo>
                  <a:cubicBezTo>
                    <a:pt x="209" y="477"/>
                    <a:pt x="237" y="469"/>
                    <a:pt x="263" y="452"/>
                  </a:cubicBezTo>
                  <a:cubicBezTo>
                    <a:pt x="382" y="366"/>
                    <a:pt x="521" y="324"/>
                    <a:pt x="659" y="324"/>
                  </a:cubicBezTo>
                  <a:cubicBezTo>
                    <a:pt x="865" y="324"/>
                    <a:pt x="1068" y="417"/>
                    <a:pt x="1203" y="595"/>
                  </a:cubicBezTo>
                  <a:cubicBezTo>
                    <a:pt x="1227" y="642"/>
                    <a:pt x="1275" y="678"/>
                    <a:pt x="1334" y="678"/>
                  </a:cubicBezTo>
                  <a:cubicBezTo>
                    <a:pt x="1465" y="678"/>
                    <a:pt x="1549" y="523"/>
                    <a:pt x="1465" y="416"/>
                  </a:cubicBezTo>
                  <a:cubicBezTo>
                    <a:pt x="1268" y="146"/>
                    <a:pt x="954" y="1"/>
                    <a:pt x="642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4" name="Google Shape;814;p35"/>
            <p:cNvSpPr/>
            <p:nvPr/>
          </p:nvSpPr>
          <p:spPr>
            <a:xfrm>
              <a:off x="6344283" y="3473247"/>
              <a:ext cx="41380" cy="32301"/>
            </a:xfrm>
            <a:custGeom>
              <a:avLst/>
              <a:gdLst/>
              <a:ahLst/>
              <a:cxnLst/>
              <a:rect l="l" t="t" r="r" b="b"/>
              <a:pathLst>
                <a:path w="1299" h="1014" extrusionOk="0">
                  <a:moveTo>
                    <a:pt x="1122" y="0"/>
                  </a:moveTo>
                  <a:cubicBezTo>
                    <a:pt x="1048" y="0"/>
                    <a:pt x="986" y="56"/>
                    <a:pt x="953" y="133"/>
                  </a:cubicBezTo>
                  <a:cubicBezTo>
                    <a:pt x="899" y="455"/>
                    <a:pt x="612" y="701"/>
                    <a:pt x="293" y="701"/>
                  </a:cubicBezTo>
                  <a:cubicBezTo>
                    <a:pt x="259" y="701"/>
                    <a:pt x="225" y="698"/>
                    <a:pt x="191" y="692"/>
                  </a:cubicBezTo>
                  <a:cubicBezTo>
                    <a:pt x="178" y="689"/>
                    <a:pt x="166" y="687"/>
                    <a:pt x="155" y="687"/>
                  </a:cubicBezTo>
                  <a:cubicBezTo>
                    <a:pt x="87" y="687"/>
                    <a:pt x="33" y="742"/>
                    <a:pt x="12" y="823"/>
                  </a:cubicBezTo>
                  <a:cubicBezTo>
                    <a:pt x="0" y="906"/>
                    <a:pt x="60" y="990"/>
                    <a:pt x="155" y="1002"/>
                  </a:cubicBezTo>
                  <a:cubicBezTo>
                    <a:pt x="215" y="1014"/>
                    <a:pt x="250" y="1014"/>
                    <a:pt x="310" y="1014"/>
                  </a:cubicBezTo>
                  <a:cubicBezTo>
                    <a:pt x="774" y="1014"/>
                    <a:pt x="1203" y="668"/>
                    <a:pt x="1286" y="180"/>
                  </a:cubicBezTo>
                  <a:cubicBezTo>
                    <a:pt x="1298" y="97"/>
                    <a:pt x="1239" y="13"/>
                    <a:pt x="1143" y="2"/>
                  </a:cubicBezTo>
                  <a:cubicBezTo>
                    <a:pt x="1136" y="1"/>
                    <a:pt x="1129" y="0"/>
                    <a:pt x="1122" y="0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15" name="Google Shape;815;p35"/>
            <p:cNvSpPr/>
            <p:nvPr/>
          </p:nvSpPr>
          <p:spPr>
            <a:xfrm>
              <a:off x="6203579" y="3348981"/>
              <a:ext cx="351615" cy="350373"/>
            </a:xfrm>
            <a:custGeom>
              <a:avLst/>
              <a:gdLst/>
              <a:ahLst/>
              <a:cxnLst/>
              <a:rect l="l" t="t" r="r" b="b"/>
              <a:pathLst>
                <a:path w="11038" h="10999" extrusionOk="0">
                  <a:moveTo>
                    <a:pt x="4995" y="1"/>
                  </a:moveTo>
                  <a:cubicBezTo>
                    <a:pt x="4687" y="1"/>
                    <a:pt x="4370" y="111"/>
                    <a:pt x="4132" y="331"/>
                  </a:cubicBezTo>
                  <a:cubicBezTo>
                    <a:pt x="3987" y="258"/>
                    <a:pt x="3828" y="224"/>
                    <a:pt x="3666" y="224"/>
                  </a:cubicBezTo>
                  <a:cubicBezTo>
                    <a:pt x="3298" y="224"/>
                    <a:pt x="2919" y="402"/>
                    <a:pt x="2679" y="700"/>
                  </a:cubicBezTo>
                  <a:cubicBezTo>
                    <a:pt x="2642" y="695"/>
                    <a:pt x="2604" y="692"/>
                    <a:pt x="2566" y="692"/>
                  </a:cubicBezTo>
                  <a:cubicBezTo>
                    <a:pt x="2064" y="692"/>
                    <a:pt x="1551" y="1122"/>
                    <a:pt x="1429" y="1676"/>
                  </a:cubicBezTo>
                  <a:cubicBezTo>
                    <a:pt x="881" y="1795"/>
                    <a:pt x="488" y="2462"/>
                    <a:pt x="643" y="3081"/>
                  </a:cubicBezTo>
                  <a:cubicBezTo>
                    <a:pt x="84" y="3379"/>
                    <a:pt x="0" y="4248"/>
                    <a:pt x="441" y="4784"/>
                  </a:cubicBezTo>
                  <a:cubicBezTo>
                    <a:pt x="336" y="5477"/>
                    <a:pt x="852" y="6142"/>
                    <a:pt x="1432" y="6142"/>
                  </a:cubicBezTo>
                  <a:cubicBezTo>
                    <a:pt x="1510" y="6142"/>
                    <a:pt x="1589" y="6130"/>
                    <a:pt x="1667" y="6105"/>
                  </a:cubicBezTo>
                  <a:cubicBezTo>
                    <a:pt x="1827" y="6308"/>
                    <a:pt x="2150" y="6444"/>
                    <a:pt x="2456" y="6444"/>
                  </a:cubicBezTo>
                  <a:cubicBezTo>
                    <a:pt x="2491" y="6444"/>
                    <a:pt x="2526" y="6442"/>
                    <a:pt x="2560" y="6439"/>
                  </a:cubicBezTo>
                  <a:cubicBezTo>
                    <a:pt x="3002" y="7378"/>
                    <a:pt x="3681" y="7769"/>
                    <a:pt x="4568" y="7769"/>
                  </a:cubicBezTo>
                  <a:cubicBezTo>
                    <a:pt x="4805" y="7769"/>
                    <a:pt x="5056" y="7741"/>
                    <a:pt x="5322" y="7689"/>
                  </a:cubicBezTo>
                  <a:cubicBezTo>
                    <a:pt x="5429" y="8070"/>
                    <a:pt x="5715" y="8534"/>
                    <a:pt x="6382" y="8915"/>
                  </a:cubicBezTo>
                  <a:cubicBezTo>
                    <a:pt x="7454" y="9534"/>
                    <a:pt x="7965" y="10022"/>
                    <a:pt x="8037" y="10487"/>
                  </a:cubicBezTo>
                  <a:cubicBezTo>
                    <a:pt x="8085" y="10796"/>
                    <a:pt x="8346" y="10999"/>
                    <a:pt x="8644" y="10999"/>
                  </a:cubicBezTo>
                  <a:cubicBezTo>
                    <a:pt x="9049" y="10999"/>
                    <a:pt x="9323" y="10630"/>
                    <a:pt x="9251" y="10260"/>
                  </a:cubicBezTo>
                  <a:lnTo>
                    <a:pt x="8835" y="8355"/>
                  </a:lnTo>
                  <a:cubicBezTo>
                    <a:pt x="9275" y="8260"/>
                    <a:pt x="9573" y="7927"/>
                    <a:pt x="9620" y="7593"/>
                  </a:cubicBezTo>
                  <a:cubicBezTo>
                    <a:pt x="9656" y="7308"/>
                    <a:pt x="9763" y="7177"/>
                    <a:pt x="9644" y="6867"/>
                  </a:cubicBezTo>
                  <a:cubicBezTo>
                    <a:pt x="10299" y="6808"/>
                    <a:pt x="10752" y="6081"/>
                    <a:pt x="10609" y="5427"/>
                  </a:cubicBezTo>
                  <a:cubicBezTo>
                    <a:pt x="11025" y="5034"/>
                    <a:pt x="11037" y="4212"/>
                    <a:pt x="10585" y="3831"/>
                  </a:cubicBezTo>
                  <a:cubicBezTo>
                    <a:pt x="10656" y="3307"/>
                    <a:pt x="10323" y="2760"/>
                    <a:pt x="9823" y="2545"/>
                  </a:cubicBezTo>
                  <a:cubicBezTo>
                    <a:pt x="9835" y="2355"/>
                    <a:pt x="9787" y="2164"/>
                    <a:pt x="9704" y="1974"/>
                  </a:cubicBezTo>
                  <a:cubicBezTo>
                    <a:pt x="9673" y="1919"/>
                    <a:pt x="9616" y="1890"/>
                    <a:pt x="9560" y="1890"/>
                  </a:cubicBezTo>
                  <a:cubicBezTo>
                    <a:pt x="9531" y="1890"/>
                    <a:pt x="9502" y="1898"/>
                    <a:pt x="9478" y="1914"/>
                  </a:cubicBezTo>
                  <a:cubicBezTo>
                    <a:pt x="9406" y="1950"/>
                    <a:pt x="9370" y="2057"/>
                    <a:pt x="9418" y="2129"/>
                  </a:cubicBezTo>
                  <a:cubicBezTo>
                    <a:pt x="9513" y="2295"/>
                    <a:pt x="9537" y="2474"/>
                    <a:pt x="9489" y="2605"/>
                  </a:cubicBezTo>
                  <a:cubicBezTo>
                    <a:pt x="9466" y="2700"/>
                    <a:pt x="9525" y="2783"/>
                    <a:pt x="9609" y="2819"/>
                  </a:cubicBezTo>
                  <a:cubicBezTo>
                    <a:pt x="10061" y="2926"/>
                    <a:pt x="10371" y="3438"/>
                    <a:pt x="10251" y="3855"/>
                  </a:cubicBezTo>
                  <a:cubicBezTo>
                    <a:pt x="10240" y="3938"/>
                    <a:pt x="10263" y="4010"/>
                    <a:pt x="10323" y="4034"/>
                  </a:cubicBezTo>
                  <a:cubicBezTo>
                    <a:pt x="10609" y="4212"/>
                    <a:pt x="10716" y="4724"/>
                    <a:pt x="10490" y="5105"/>
                  </a:cubicBezTo>
                  <a:cubicBezTo>
                    <a:pt x="10418" y="4950"/>
                    <a:pt x="10299" y="4748"/>
                    <a:pt x="10085" y="4557"/>
                  </a:cubicBezTo>
                  <a:cubicBezTo>
                    <a:pt x="10051" y="4529"/>
                    <a:pt x="10014" y="4514"/>
                    <a:pt x="9978" y="4514"/>
                  </a:cubicBezTo>
                  <a:cubicBezTo>
                    <a:pt x="9939" y="4514"/>
                    <a:pt x="9902" y="4532"/>
                    <a:pt x="9870" y="4569"/>
                  </a:cubicBezTo>
                  <a:cubicBezTo>
                    <a:pt x="9799" y="4653"/>
                    <a:pt x="9799" y="4736"/>
                    <a:pt x="9882" y="4796"/>
                  </a:cubicBezTo>
                  <a:cubicBezTo>
                    <a:pt x="10085" y="4974"/>
                    <a:pt x="10216" y="5200"/>
                    <a:pt x="10287" y="5462"/>
                  </a:cubicBezTo>
                  <a:lnTo>
                    <a:pt x="10287" y="5498"/>
                  </a:lnTo>
                  <a:cubicBezTo>
                    <a:pt x="10463" y="6016"/>
                    <a:pt x="10035" y="6624"/>
                    <a:pt x="9592" y="6624"/>
                  </a:cubicBezTo>
                  <a:cubicBezTo>
                    <a:pt x="9526" y="6624"/>
                    <a:pt x="9459" y="6611"/>
                    <a:pt x="9394" y="6581"/>
                  </a:cubicBezTo>
                  <a:lnTo>
                    <a:pt x="9359" y="6581"/>
                  </a:lnTo>
                  <a:cubicBezTo>
                    <a:pt x="9251" y="6510"/>
                    <a:pt x="9120" y="6462"/>
                    <a:pt x="8989" y="6462"/>
                  </a:cubicBezTo>
                  <a:lnTo>
                    <a:pt x="8180" y="6462"/>
                  </a:lnTo>
                  <a:cubicBezTo>
                    <a:pt x="8096" y="6462"/>
                    <a:pt x="8013" y="6534"/>
                    <a:pt x="8013" y="6629"/>
                  </a:cubicBezTo>
                  <a:cubicBezTo>
                    <a:pt x="8013" y="6712"/>
                    <a:pt x="8096" y="6796"/>
                    <a:pt x="8180" y="6796"/>
                  </a:cubicBezTo>
                  <a:lnTo>
                    <a:pt x="8989" y="6796"/>
                  </a:lnTo>
                  <a:cubicBezTo>
                    <a:pt x="9251" y="6796"/>
                    <a:pt x="9442" y="7046"/>
                    <a:pt x="9370" y="7296"/>
                  </a:cubicBezTo>
                  <a:cubicBezTo>
                    <a:pt x="9370" y="7308"/>
                    <a:pt x="9359" y="7367"/>
                    <a:pt x="9311" y="7605"/>
                  </a:cubicBezTo>
                  <a:cubicBezTo>
                    <a:pt x="9228" y="7927"/>
                    <a:pt x="8942" y="8141"/>
                    <a:pt x="8632" y="8141"/>
                  </a:cubicBezTo>
                  <a:lnTo>
                    <a:pt x="7596" y="8141"/>
                  </a:lnTo>
                  <a:cubicBezTo>
                    <a:pt x="7275" y="8141"/>
                    <a:pt x="6989" y="7927"/>
                    <a:pt x="6918" y="7605"/>
                  </a:cubicBezTo>
                  <a:cubicBezTo>
                    <a:pt x="6870" y="7355"/>
                    <a:pt x="6858" y="7296"/>
                    <a:pt x="6858" y="7296"/>
                  </a:cubicBezTo>
                  <a:cubicBezTo>
                    <a:pt x="6799" y="7046"/>
                    <a:pt x="6977" y="6796"/>
                    <a:pt x="7239" y="6796"/>
                  </a:cubicBezTo>
                  <a:lnTo>
                    <a:pt x="7501" y="6796"/>
                  </a:lnTo>
                  <a:cubicBezTo>
                    <a:pt x="7584" y="6796"/>
                    <a:pt x="7656" y="6712"/>
                    <a:pt x="7656" y="6629"/>
                  </a:cubicBezTo>
                  <a:cubicBezTo>
                    <a:pt x="7656" y="6534"/>
                    <a:pt x="7584" y="6462"/>
                    <a:pt x="7501" y="6462"/>
                  </a:cubicBezTo>
                  <a:lnTo>
                    <a:pt x="7239" y="6462"/>
                  </a:lnTo>
                  <a:cubicBezTo>
                    <a:pt x="6763" y="6462"/>
                    <a:pt x="6430" y="6915"/>
                    <a:pt x="6549" y="7355"/>
                  </a:cubicBezTo>
                  <a:cubicBezTo>
                    <a:pt x="6584" y="7593"/>
                    <a:pt x="6608" y="7665"/>
                    <a:pt x="6608" y="7665"/>
                  </a:cubicBezTo>
                  <a:cubicBezTo>
                    <a:pt x="6727" y="8129"/>
                    <a:pt x="7144" y="8439"/>
                    <a:pt x="7596" y="8439"/>
                  </a:cubicBezTo>
                  <a:lnTo>
                    <a:pt x="8525" y="8439"/>
                  </a:lnTo>
                  <a:lnTo>
                    <a:pt x="8942" y="10380"/>
                  </a:lnTo>
                  <a:cubicBezTo>
                    <a:pt x="8954" y="10463"/>
                    <a:pt x="8942" y="10558"/>
                    <a:pt x="8882" y="10630"/>
                  </a:cubicBezTo>
                  <a:cubicBezTo>
                    <a:pt x="8818" y="10703"/>
                    <a:pt x="8733" y="10737"/>
                    <a:pt x="8650" y="10737"/>
                  </a:cubicBezTo>
                  <a:cubicBezTo>
                    <a:pt x="8517" y="10737"/>
                    <a:pt x="8388" y="10648"/>
                    <a:pt x="8358" y="10487"/>
                  </a:cubicBezTo>
                  <a:cubicBezTo>
                    <a:pt x="8275" y="9903"/>
                    <a:pt x="7739" y="9368"/>
                    <a:pt x="6561" y="8677"/>
                  </a:cubicBezTo>
                  <a:cubicBezTo>
                    <a:pt x="5751" y="8225"/>
                    <a:pt x="5513" y="7570"/>
                    <a:pt x="5620" y="6998"/>
                  </a:cubicBezTo>
                  <a:lnTo>
                    <a:pt x="5620" y="6998"/>
                  </a:lnTo>
                  <a:cubicBezTo>
                    <a:pt x="5918" y="7129"/>
                    <a:pt x="5870" y="7272"/>
                    <a:pt x="6025" y="7272"/>
                  </a:cubicBezTo>
                  <a:cubicBezTo>
                    <a:pt x="6156" y="7272"/>
                    <a:pt x="6227" y="7117"/>
                    <a:pt x="6156" y="7010"/>
                  </a:cubicBezTo>
                  <a:cubicBezTo>
                    <a:pt x="6025" y="6820"/>
                    <a:pt x="5834" y="6712"/>
                    <a:pt x="5620" y="6653"/>
                  </a:cubicBezTo>
                  <a:lnTo>
                    <a:pt x="5584" y="6617"/>
                  </a:lnTo>
                  <a:cubicBezTo>
                    <a:pt x="5560" y="6605"/>
                    <a:pt x="5537" y="6599"/>
                    <a:pt x="5516" y="6599"/>
                  </a:cubicBezTo>
                  <a:cubicBezTo>
                    <a:pt x="5495" y="6599"/>
                    <a:pt x="5477" y="6605"/>
                    <a:pt x="5465" y="6617"/>
                  </a:cubicBezTo>
                  <a:cubicBezTo>
                    <a:pt x="5422" y="6610"/>
                    <a:pt x="5377" y="6607"/>
                    <a:pt x="5333" y="6607"/>
                  </a:cubicBezTo>
                  <a:cubicBezTo>
                    <a:pt x="5145" y="6607"/>
                    <a:pt x="4950" y="6666"/>
                    <a:pt x="4787" y="6772"/>
                  </a:cubicBezTo>
                  <a:cubicBezTo>
                    <a:pt x="4715" y="6831"/>
                    <a:pt x="4703" y="6927"/>
                    <a:pt x="4751" y="6998"/>
                  </a:cubicBezTo>
                  <a:cubicBezTo>
                    <a:pt x="4789" y="7044"/>
                    <a:pt x="4838" y="7071"/>
                    <a:pt x="4886" y="7071"/>
                  </a:cubicBezTo>
                  <a:cubicBezTo>
                    <a:pt x="4913" y="7071"/>
                    <a:pt x="4940" y="7063"/>
                    <a:pt x="4965" y="7046"/>
                  </a:cubicBezTo>
                  <a:cubicBezTo>
                    <a:pt x="5072" y="6974"/>
                    <a:pt x="5191" y="6939"/>
                    <a:pt x="5310" y="6939"/>
                  </a:cubicBezTo>
                  <a:cubicBezTo>
                    <a:pt x="5298" y="7058"/>
                    <a:pt x="5287" y="7224"/>
                    <a:pt x="5298" y="7403"/>
                  </a:cubicBezTo>
                  <a:cubicBezTo>
                    <a:pt x="5049" y="7450"/>
                    <a:pt x="4820" y="7475"/>
                    <a:pt x="4609" y="7475"/>
                  </a:cubicBezTo>
                  <a:cubicBezTo>
                    <a:pt x="3761" y="7475"/>
                    <a:pt x="3208" y="7082"/>
                    <a:pt x="2846" y="6224"/>
                  </a:cubicBezTo>
                  <a:cubicBezTo>
                    <a:pt x="2798" y="6058"/>
                    <a:pt x="2762" y="5796"/>
                    <a:pt x="2798" y="5688"/>
                  </a:cubicBezTo>
                  <a:cubicBezTo>
                    <a:pt x="2822" y="5605"/>
                    <a:pt x="2786" y="5510"/>
                    <a:pt x="2691" y="5486"/>
                  </a:cubicBezTo>
                  <a:cubicBezTo>
                    <a:pt x="2672" y="5478"/>
                    <a:pt x="2652" y="5474"/>
                    <a:pt x="2633" y="5474"/>
                  </a:cubicBezTo>
                  <a:cubicBezTo>
                    <a:pt x="2568" y="5474"/>
                    <a:pt x="2507" y="5517"/>
                    <a:pt x="2489" y="5581"/>
                  </a:cubicBezTo>
                  <a:cubicBezTo>
                    <a:pt x="2429" y="5748"/>
                    <a:pt x="2453" y="5974"/>
                    <a:pt x="2489" y="6141"/>
                  </a:cubicBezTo>
                  <a:cubicBezTo>
                    <a:pt x="2469" y="6142"/>
                    <a:pt x="2450" y="6143"/>
                    <a:pt x="2431" y="6143"/>
                  </a:cubicBezTo>
                  <a:cubicBezTo>
                    <a:pt x="2141" y="6143"/>
                    <a:pt x="1950" y="5980"/>
                    <a:pt x="1905" y="5879"/>
                  </a:cubicBezTo>
                  <a:cubicBezTo>
                    <a:pt x="1893" y="5843"/>
                    <a:pt x="1858" y="5808"/>
                    <a:pt x="1810" y="5796"/>
                  </a:cubicBezTo>
                  <a:cubicBezTo>
                    <a:pt x="1789" y="5787"/>
                    <a:pt x="1771" y="5783"/>
                    <a:pt x="1753" y="5783"/>
                  </a:cubicBezTo>
                  <a:cubicBezTo>
                    <a:pt x="1701" y="5783"/>
                    <a:pt x="1658" y="5816"/>
                    <a:pt x="1596" y="5843"/>
                  </a:cubicBezTo>
                  <a:cubicBezTo>
                    <a:pt x="1552" y="5855"/>
                    <a:pt x="1509" y="5861"/>
                    <a:pt x="1466" y="5861"/>
                  </a:cubicBezTo>
                  <a:cubicBezTo>
                    <a:pt x="1050" y="5861"/>
                    <a:pt x="679" y="5315"/>
                    <a:pt x="798" y="4807"/>
                  </a:cubicBezTo>
                  <a:cubicBezTo>
                    <a:pt x="846" y="4653"/>
                    <a:pt x="643" y="4653"/>
                    <a:pt x="536" y="4260"/>
                  </a:cubicBezTo>
                  <a:cubicBezTo>
                    <a:pt x="417" y="3855"/>
                    <a:pt x="584" y="3462"/>
                    <a:pt x="893" y="3367"/>
                  </a:cubicBezTo>
                  <a:cubicBezTo>
                    <a:pt x="977" y="3343"/>
                    <a:pt x="1036" y="3248"/>
                    <a:pt x="1000" y="3164"/>
                  </a:cubicBezTo>
                  <a:cubicBezTo>
                    <a:pt x="798" y="2664"/>
                    <a:pt x="1131" y="2045"/>
                    <a:pt x="1596" y="2009"/>
                  </a:cubicBezTo>
                  <a:cubicBezTo>
                    <a:pt x="1667" y="2009"/>
                    <a:pt x="1739" y="1950"/>
                    <a:pt x="1739" y="1867"/>
                  </a:cubicBezTo>
                  <a:cubicBezTo>
                    <a:pt x="1781" y="1436"/>
                    <a:pt x="2175" y="1060"/>
                    <a:pt x="2570" y="1060"/>
                  </a:cubicBezTo>
                  <a:cubicBezTo>
                    <a:pt x="2623" y="1060"/>
                    <a:pt x="2675" y="1067"/>
                    <a:pt x="2727" y="1081"/>
                  </a:cubicBezTo>
                  <a:cubicBezTo>
                    <a:pt x="2736" y="1082"/>
                    <a:pt x="2745" y="1083"/>
                    <a:pt x="2754" y="1083"/>
                  </a:cubicBezTo>
                  <a:cubicBezTo>
                    <a:pt x="2816" y="1083"/>
                    <a:pt x="2874" y="1049"/>
                    <a:pt x="2905" y="997"/>
                  </a:cubicBezTo>
                  <a:cubicBezTo>
                    <a:pt x="3065" y="744"/>
                    <a:pt x="3387" y="579"/>
                    <a:pt x="3692" y="579"/>
                  </a:cubicBezTo>
                  <a:cubicBezTo>
                    <a:pt x="3773" y="579"/>
                    <a:pt x="3854" y="591"/>
                    <a:pt x="3929" y="616"/>
                  </a:cubicBezTo>
                  <a:cubicBezTo>
                    <a:pt x="3870" y="700"/>
                    <a:pt x="3810" y="819"/>
                    <a:pt x="3810" y="962"/>
                  </a:cubicBezTo>
                  <a:cubicBezTo>
                    <a:pt x="3774" y="962"/>
                    <a:pt x="3739" y="974"/>
                    <a:pt x="3703" y="974"/>
                  </a:cubicBezTo>
                  <a:cubicBezTo>
                    <a:pt x="3465" y="1045"/>
                    <a:pt x="3298" y="1212"/>
                    <a:pt x="3298" y="1212"/>
                  </a:cubicBezTo>
                  <a:cubicBezTo>
                    <a:pt x="3239" y="1271"/>
                    <a:pt x="3239" y="1378"/>
                    <a:pt x="3298" y="1438"/>
                  </a:cubicBezTo>
                  <a:cubicBezTo>
                    <a:pt x="3328" y="1468"/>
                    <a:pt x="3370" y="1483"/>
                    <a:pt x="3411" y="1483"/>
                  </a:cubicBezTo>
                  <a:cubicBezTo>
                    <a:pt x="3453" y="1483"/>
                    <a:pt x="3495" y="1468"/>
                    <a:pt x="3524" y="1438"/>
                  </a:cubicBezTo>
                  <a:cubicBezTo>
                    <a:pt x="3532" y="1422"/>
                    <a:pt x="3715" y="1247"/>
                    <a:pt x="3964" y="1247"/>
                  </a:cubicBezTo>
                  <a:cubicBezTo>
                    <a:pt x="4094" y="1247"/>
                    <a:pt x="4243" y="1295"/>
                    <a:pt x="4394" y="1438"/>
                  </a:cubicBezTo>
                  <a:cubicBezTo>
                    <a:pt x="4417" y="1462"/>
                    <a:pt x="4465" y="1474"/>
                    <a:pt x="4513" y="1474"/>
                  </a:cubicBezTo>
                  <a:cubicBezTo>
                    <a:pt x="4656" y="1474"/>
                    <a:pt x="4715" y="1295"/>
                    <a:pt x="4632" y="1200"/>
                  </a:cubicBezTo>
                  <a:cubicBezTo>
                    <a:pt x="4465" y="1033"/>
                    <a:pt x="4286" y="962"/>
                    <a:pt x="4132" y="926"/>
                  </a:cubicBezTo>
                  <a:cubicBezTo>
                    <a:pt x="4155" y="819"/>
                    <a:pt x="4251" y="688"/>
                    <a:pt x="4298" y="664"/>
                  </a:cubicBezTo>
                  <a:lnTo>
                    <a:pt x="4298" y="640"/>
                  </a:lnTo>
                  <a:cubicBezTo>
                    <a:pt x="4502" y="424"/>
                    <a:pt x="4770" y="329"/>
                    <a:pt x="5016" y="329"/>
                  </a:cubicBezTo>
                  <a:cubicBezTo>
                    <a:pt x="5257" y="329"/>
                    <a:pt x="5478" y="421"/>
                    <a:pt x="5596" y="581"/>
                  </a:cubicBezTo>
                  <a:cubicBezTo>
                    <a:pt x="5620" y="628"/>
                    <a:pt x="5668" y="640"/>
                    <a:pt x="5715" y="664"/>
                  </a:cubicBezTo>
                  <a:cubicBezTo>
                    <a:pt x="5763" y="664"/>
                    <a:pt x="5799" y="640"/>
                    <a:pt x="5834" y="616"/>
                  </a:cubicBezTo>
                  <a:cubicBezTo>
                    <a:pt x="5984" y="476"/>
                    <a:pt x="6190" y="411"/>
                    <a:pt x="6397" y="411"/>
                  </a:cubicBezTo>
                  <a:cubicBezTo>
                    <a:pt x="6700" y="411"/>
                    <a:pt x="7005" y="552"/>
                    <a:pt x="7132" y="807"/>
                  </a:cubicBezTo>
                  <a:cubicBezTo>
                    <a:pt x="7153" y="869"/>
                    <a:pt x="7210" y="904"/>
                    <a:pt x="7287" y="904"/>
                  </a:cubicBezTo>
                  <a:cubicBezTo>
                    <a:pt x="7299" y="904"/>
                    <a:pt x="7310" y="904"/>
                    <a:pt x="7323" y="902"/>
                  </a:cubicBezTo>
                  <a:cubicBezTo>
                    <a:pt x="7391" y="883"/>
                    <a:pt x="7462" y="874"/>
                    <a:pt x="7533" y="874"/>
                  </a:cubicBezTo>
                  <a:cubicBezTo>
                    <a:pt x="7908" y="874"/>
                    <a:pt x="8292" y="1123"/>
                    <a:pt x="8382" y="1474"/>
                  </a:cubicBezTo>
                  <a:cubicBezTo>
                    <a:pt x="8392" y="1544"/>
                    <a:pt x="8445" y="1598"/>
                    <a:pt x="8519" y="1598"/>
                  </a:cubicBezTo>
                  <a:cubicBezTo>
                    <a:pt x="8533" y="1598"/>
                    <a:pt x="8546" y="1596"/>
                    <a:pt x="8561" y="1593"/>
                  </a:cubicBezTo>
                  <a:cubicBezTo>
                    <a:pt x="8578" y="1591"/>
                    <a:pt x="8595" y="1590"/>
                    <a:pt x="8612" y="1590"/>
                  </a:cubicBezTo>
                  <a:cubicBezTo>
                    <a:pt x="8726" y="1590"/>
                    <a:pt x="8843" y="1624"/>
                    <a:pt x="8978" y="1676"/>
                  </a:cubicBezTo>
                  <a:cubicBezTo>
                    <a:pt x="8994" y="1682"/>
                    <a:pt x="9013" y="1685"/>
                    <a:pt x="9033" y="1685"/>
                  </a:cubicBezTo>
                  <a:cubicBezTo>
                    <a:pt x="9095" y="1685"/>
                    <a:pt x="9162" y="1654"/>
                    <a:pt x="9180" y="1581"/>
                  </a:cubicBezTo>
                  <a:cubicBezTo>
                    <a:pt x="9216" y="1497"/>
                    <a:pt x="9180" y="1402"/>
                    <a:pt x="9097" y="1378"/>
                  </a:cubicBezTo>
                  <a:cubicBezTo>
                    <a:pt x="8942" y="1319"/>
                    <a:pt x="8799" y="1271"/>
                    <a:pt x="8644" y="1271"/>
                  </a:cubicBezTo>
                  <a:cubicBezTo>
                    <a:pt x="8472" y="841"/>
                    <a:pt x="7989" y="547"/>
                    <a:pt x="7502" y="547"/>
                  </a:cubicBezTo>
                  <a:cubicBezTo>
                    <a:pt x="7450" y="547"/>
                    <a:pt x="7398" y="550"/>
                    <a:pt x="7346" y="557"/>
                  </a:cubicBezTo>
                  <a:cubicBezTo>
                    <a:pt x="7145" y="251"/>
                    <a:pt x="6767" y="81"/>
                    <a:pt x="6386" y="81"/>
                  </a:cubicBezTo>
                  <a:cubicBezTo>
                    <a:pt x="6159" y="81"/>
                    <a:pt x="5931" y="142"/>
                    <a:pt x="5739" y="271"/>
                  </a:cubicBezTo>
                  <a:cubicBezTo>
                    <a:pt x="5542" y="91"/>
                    <a:pt x="5272" y="1"/>
                    <a:pt x="4995" y="1"/>
                  </a:cubicBezTo>
                  <a:close/>
                </a:path>
              </a:pathLst>
            </a:custGeom>
            <a:solidFill>
              <a:schemeClr val="dk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16" name="Google Shape;816;p35"/>
          <p:cNvGrpSpPr/>
          <p:nvPr/>
        </p:nvGrpSpPr>
        <p:grpSpPr>
          <a:xfrm>
            <a:off x="4607424" y="1753338"/>
            <a:ext cx="318231" cy="355470"/>
            <a:chOff x="6219124" y="2902788"/>
            <a:chExt cx="318231" cy="355470"/>
          </a:xfrm>
        </p:grpSpPr>
        <p:sp>
          <p:nvSpPr>
            <p:cNvPr id="817" name="Google Shape;817;p35"/>
            <p:cNvSpPr/>
            <p:nvPr/>
          </p:nvSpPr>
          <p:spPr>
            <a:xfrm>
              <a:off x="6219124" y="2990994"/>
              <a:ext cx="140353" cy="267263"/>
            </a:xfrm>
            <a:custGeom>
              <a:avLst/>
              <a:gdLst/>
              <a:ahLst/>
              <a:cxnLst/>
              <a:rect l="l" t="t" r="r" b="b"/>
              <a:pathLst>
                <a:path w="4406" h="8390" extrusionOk="0">
                  <a:moveTo>
                    <a:pt x="1303" y="0"/>
                  </a:moveTo>
                  <a:cubicBezTo>
                    <a:pt x="1243" y="0"/>
                    <a:pt x="1178" y="40"/>
                    <a:pt x="1143" y="91"/>
                  </a:cubicBezTo>
                  <a:cubicBezTo>
                    <a:pt x="858" y="686"/>
                    <a:pt x="715" y="1329"/>
                    <a:pt x="715" y="1984"/>
                  </a:cubicBezTo>
                  <a:cubicBezTo>
                    <a:pt x="715" y="2222"/>
                    <a:pt x="774" y="2627"/>
                    <a:pt x="786" y="2758"/>
                  </a:cubicBezTo>
                  <a:lnTo>
                    <a:pt x="191" y="3806"/>
                  </a:lnTo>
                  <a:cubicBezTo>
                    <a:pt x="0" y="4127"/>
                    <a:pt x="143" y="4544"/>
                    <a:pt x="500" y="4699"/>
                  </a:cubicBezTo>
                  <a:lnTo>
                    <a:pt x="1143" y="4961"/>
                  </a:lnTo>
                  <a:lnTo>
                    <a:pt x="1143" y="6104"/>
                  </a:lnTo>
                  <a:cubicBezTo>
                    <a:pt x="1143" y="6628"/>
                    <a:pt x="1572" y="7056"/>
                    <a:pt x="2096" y="7056"/>
                  </a:cubicBezTo>
                  <a:lnTo>
                    <a:pt x="2965" y="7056"/>
                  </a:lnTo>
                  <a:lnTo>
                    <a:pt x="2965" y="8223"/>
                  </a:lnTo>
                  <a:cubicBezTo>
                    <a:pt x="2965" y="8306"/>
                    <a:pt x="3036" y="8390"/>
                    <a:pt x="3120" y="8390"/>
                  </a:cubicBezTo>
                  <a:cubicBezTo>
                    <a:pt x="3215" y="8390"/>
                    <a:pt x="3286" y="8306"/>
                    <a:pt x="3286" y="8223"/>
                  </a:cubicBezTo>
                  <a:lnTo>
                    <a:pt x="3286" y="7044"/>
                  </a:lnTo>
                  <a:cubicBezTo>
                    <a:pt x="3525" y="7032"/>
                    <a:pt x="4001" y="6937"/>
                    <a:pt x="4334" y="6663"/>
                  </a:cubicBezTo>
                  <a:cubicBezTo>
                    <a:pt x="4406" y="6604"/>
                    <a:pt x="4406" y="6497"/>
                    <a:pt x="4346" y="6437"/>
                  </a:cubicBezTo>
                  <a:cubicBezTo>
                    <a:pt x="4320" y="6398"/>
                    <a:pt x="4279" y="6380"/>
                    <a:pt x="4234" y="6380"/>
                  </a:cubicBezTo>
                  <a:cubicBezTo>
                    <a:pt x="4197" y="6380"/>
                    <a:pt x="4157" y="6392"/>
                    <a:pt x="4120" y="6413"/>
                  </a:cubicBezTo>
                  <a:cubicBezTo>
                    <a:pt x="3763" y="6735"/>
                    <a:pt x="3144" y="6735"/>
                    <a:pt x="3132" y="6735"/>
                  </a:cubicBezTo>
                  <a:lnTo>
                    <a:pt x="2096" y="6735"/>
                  </a:lnTo>
                  <a:cubicBezTo>
                    <a:pt x="1762" y="6735"/>
                    <a:pt x="1477" y="6449"/>
                    <a:pt x="1477" y="6104"/>
                  </a:cubicBezTo>
                  <a:lnTo>
                    <a:pt x="1477" y="4854"/>
                  </a:lnTo>
                  <a:cubicBezTo>
                    <a:pt x="1477" y="4782"/>
                    <a:pt x="1429" y="4723"/>
                    <a:pt x="1370" y="4711"/>
                  </a:cubicBezTo>
                  <a:lnTo>
                    <a:pt x="619" y="4389"/>
                  </a:lnTo>
                  <a:cubicBezTo>
                    <a:pt x="465" y="4318"/>
                    <a:pt x="381" y="4127"/>
                    <a:pt x="477" y="3961"/>
                  </a:cubicBezTo>
                  <a:cubicBezTo>
                    <a:pt x="1120" y="2818"/>
                    <a:pt x="1131" y="2865"/>
                    <a:pt x="1120" y="2770"/>
                  </a:cubicBezTo>
                  <a:cubicBezTo>
                    <a:pt x="1120" y="2770"/>
                    <a:pt x="1036" y="2246"/>
                    <a:pt x="1036" y="1984"/>
                  </a:cubicBezTo>
                  <a:cubicBezTo>
                    <a:pt x="1036" y="1377"/>
                    <a:pt x="1179" y="782"/>
                    <a:pt x="1441" y="246"/>
                  </a:cubicBezTo>
                  <a:cubicBezTo>
                    <a:pt x="1489" y="163"/>
                    <a:pt x="1441" y="67"/>
                    <a:pt x="1370" y="20"/>
                  </a:cubicBezTo>
                  <a:cubicBezTo>
                    <a:pt x="1350" y="6"/>
                    <a:pt x="1327" y="0"/>
                    <a:pt x="1303" y="0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lt1"/>
                </a:solidFill>
              </a:endParaRPr>
            </a:p>
          </p:txBody>
        </p:sp>
        <p:sp>
          <p:nvSpPr>
            <p:cNvPr id="818" name="Google Shape;818;p35"/>
            <p:cNvSpPr/>
            <p:nvPr/>
          </p:nvSpPr>
          <p:spPr>
            <a:xfrm>
              <a:off x="6268054" y="2902788"/>
              <a:ext cx="269302" cy="354705"/>
            </a:xfrm>
            <a:custGeom>
              <a:avLst/>
              <a:gdLst/>
              <a:ahLst/>
              <a:cxnLst/>
              <a:rect l="l" t="t" r="r" b="b"/>
              <a:pathLst>
                <a:path w="8454" h="11135" extrusionOk="0">
                  <a:moveTo>
                    <a:pt x="8246" y="1"/>
                  </a:moveTo>
                  <a:cubicBezTo>
                    <a:pt x="8218" y="1"/>
                    <a:pt x="8187" y="9"/>
                    <a:pt x="8156" y="26"/>
                  </a:cubicBezTo>
                  <a:lnTo>
                    <a:pt x="5930" y="1098"/>
                  </a:lnTo>
                  <a:cubicBezTo>
                    <a:pt x="5192" y="610"/>
                    <a:pt x="4366" y="377"/>
                    <a:pt x="3549" y="377"/>
                  </a:cubicBezTo>
                  <a:cubicBezTo>
                    <a:pt x="2216" y="377"/>
                    <a:pt x="909" y="997"/>
                    <a:pt x="60" y="2134"/>
                  </a:cubicBezTo>
                  <a:cubicBezTo>
                    <a:pt x="0" y="2205"/>
                    <a:pt x="12" y="2312"/>
                    <a:pt x="84" y="2360"/>
                  </a:cubicBezTo>
                  <a:cubicBezTo>
                    <a:pt x="113" y="2385"/>
                    <a:pt x="149" y="2397"/>
                    <a:pt x="185" y="2397"/>
                  </a:cubicBezTo>
                  <a:cubicBezTo>
                    <a:pt x="234" y="2397"/>
                    <a:pt x="282" y="2373"/>
                    <a:pt x="310" y="2324"/>
                  </a:cubicBezTo>
                  <a:cubicBezTo>
                    <a:pt x="1125" y="1233"/>
                    <a:pt x="2334" y="704"/>
                    <a:pt x="3540" y="704"/>
                  </a:cubicBezTo>
                  <a:cubicBezTo>
                    <a:pt x="4255" y="704"/>
                    <a:pt x="4967" y="890"/>
                    <a:pt x="5596" y="1253"/>
                  </a:cubicBezTo>
                  <a:lnTo>
                    <a:pt x="5596" y="1277"/>
                  </a:lnTo>
                  <a:cubicBezTo>
                    <a:pt x="5513" y="1336"/>
                    <a:pt x="5513" y="1396"/>
                    <a:pt x="5513" y="1396"/>
                  </a:cubicBezTo>
                  <a:cubicBezTo>
                    <a:pt x="5513" y="1396"/>
                    <a:pt x="5501" y="1479"/>
                    <a:pt x="5596" y="1538"/>
                  </a:cubicBezTo>
                  <a:lnTo>
                    <a:pt x="6370" y="2050"/>
                  </a:lnTo>
                  <a:lnTo>
                    <a:pt x="4989" y="3253"/>
                  </a:lnTo>
                  <a:cubicBezTo>
                    <a:pt x="4906" y="3324"/>
                    <a:pt x="4906" y="3455"/>
                    <a:pt x="5025" y="3515"/>
                  </a:cubicBezTo>
                  <a:cubicBezTo>
                    <a:pt x="5046" y="3524"/>
                    <a:pt x="5059" y="3531"/>
                    <a:pt x="5082" y="3531"/>
                  </a:cubicBezTo>
                  <a:cubicBezTo>
                    <a:pt x="5175" y="3531"/>
                    <a:pt x="5438" y="3414"/>
                    <a:pt x="7120" y="2860"/>
                  </a:cubicBezTo>
                  <a:lnTo>
                    <a:pt x="7120" y="2860"/>
                  </a:lnTo>
                  <a:cubicBezTo>
                    <a:pt x="7989" y="4515"/>
                    <a:pt x="7632" y="6611"/>
                    <a:pt x="6108" y="7849"/>
                  </a:cubicBezTo>
                  <a:cubicBezTo>
                    <a:pt x="5775" y="8135"/>
                    <a:pt x="5584" y="8551"/>
                    <a:pt x="5584" y="8992"/>
                  </a:cubicBezTo>
                  <a:lnTo>
                    <a:pt x="5584" y="10980"/>
                  </a:lnTo>
                  <a:cubicBezTo>
                    <a:pt x="5584" y="11063"/>
                    <a:pt x="5656" y="11135"/>
                    <a:pt x="5739" y="11135"/>
                  </a:cubicBezTo>
                  <a:cubicBezTo>
                    <a:pt x="5834" y="11135"/>
                    <a:pt x="5906" y="11063"/>
                    <a:pt x="5906" y="10980"/>
                  </a:cubicBezTo>
                  <a:lnTo>
                    <a:pt x="5906" y="8992"/>
                  </a:lnTo>
                  <a:cubicBezTo>
                    <a:pt x="5906" y="8635"/>
                    <a:pt x="6049" y="8313"/>
                    <a:pt x="6322" y="8099"/>
                  </a:cubicBezTo>
                  <a:cubicBezTo>
                    <a:pt x="7870" y="6825"/>
                    <a:pt x="8394" y="4634"/>
                    <a:pt x="7442" y="2765"/>
                  </a:cubicBezTo>
                  <a:lnTo>
                    <a:pt x="8347" y="2467"/>
                  </a:lnTo>
                  <a:cubicBezTo>
                    <a:pt x="8406" y="2443"/>
                    <a:pt x="8454" y="2384"/>
                    <a:pt x="8454" y="2324"/>
                  </a:cubicBezTo>
                  <a:cubicBezTo>
                    <a:pt x="8454" y="2265"/>
                    <a:pt x="8418" y="2205"/>
                    <a:pt x="8382" y="2181"/>
                  </a:cubicBezTo>
                  <a:lnTo>
                    <a:pt x="8085" y="1955"/>
                  </a:lnTo>
                  <a:cubicBezTo>
                    <a:pt x="8050" y="1930"/>
                    <a:pt x="8013" y="1918"/>
                    <a:pt x="7979" y="1918"/>
                  </a:cubicBezTo>
                  <a:cubicBezTo>
                    <a:pt x="7930" y="1918"/>
                    <a:pt x="7886" y="1942"/>
                    <a:pt x="7858" y="1991"/>
                  </a:cubicBezTo>
                  <a:cubicBezTo>
                    <a:pt x="7799" y="2062"/>
                    <a:pt x="7811" y="2170"/>
                    <a:pt x="7882" y="2205"/>
                  </a:cubicBezTo>
                  <a:lnTo>
                    <a:pt x="7930" y="2241"/>
                  </a:lnTo>
                  <a:lnTo>
                    <a:pt x="7144" y="2503"/>
                  </a:lnTo>
                  <a:lnTo>
                    <a:pt x="5822" y="2955"/>
                  </a:lnTo>
                  <a:lnTo>
                    <a:pt x="5822" y="2955"/>
                  </a:lnTo>
                  <a:lnTo>
                    <a:pt x="6751" y="2134"/>
                  </a:lnTo>
                  <a:cubicBezTo>
                    <a:pt x="6834" y="2062"/>
                    <a:pt x="6834" y="1931"/>
                    <a:pt x="6739" y="1872"/>
                  </a:cubicBezTo>
                  <a:lnTo>
                    <a:pt x="6025" y="1408"/>
                  </a:lnTo>
                  <a:lnTo>
                    <a:pt x="7692" y="598"/>
                  </a:lnTo>
                  <a:lnTo>
                    <a:pt x="7692" y="598"/>
                  </a:lnTo>
                  <a:cubicBezTo>
                    <a:pt x="7096" y="1419"/>
                    <a:pt x="7037" y="1408"/>
                    <a:pt x="7049" y="1527"/>
                  </a:cubicBezTo>
                  <a:cubicBezTo>
                    <a:pt x="7073" y="1634"/>
                    <a:pt x="7156" y="1658"/>
                    <a:pt x="7323" y="1777"/>
                  </a:cubicBezTo>
                  <a:cubicBezTo>
                    <a:pt x="7353" y="1802"/>
                    <a:pt x="7391" y="1815"/>
                    <a:pt x="7428" y="1815"/>
                  </a:cubicBezTo>
                  <a:cubicBezTo>
                    <a:pt x="7476" y="1815"/>
                    <a:pt x="7522" y="1793"/>
                    <a:pt x="7549" y="1753"/>
                  </a:cubicBezTo>
                  <a:cubicBezTo>
                    <a:pt x="7608" y="1669"/>
                    <a:pt x="7585" y="1574"/>
                    <a:pt x="7513" y="1527"/>
                  </a:cubicBezTo>
                  <a:lnTo>
                    <a:pt x="7454" y="1479"/>
                  </a:lnTo>
                  <a:lnTo>
                    <a:pt x="8358" y="265"/>
                  </a:lnTo>
                  <a:cubicBezTo>
                    <a:pt x="8446" y="148"/>
                    <a:pt x="8367" y="1"/>
                    <a:pt x="8246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lt1"/>
                </a:solidFill>
              </a:endParaRPr>
            </a:p>
          </p:txBody>
        </p:sp>
        <p:sp>
          <p:nvSpPr>
            <p:cNvPr id="819" name="Google Shape;819;p35"/>
            <p:cNvSpPr/>
            <p:nvPr/>
          </p:nvSpPr>
          <p:spPr>
            <a:xfrm>
              <a:off x="6407993" y="2995773"/>
              <a:ext cx="31505" cy="37207"/>
            </a:xfrm>
            <a:custGeom>
              <a:avLst/>
              <a:gdLst/>
              <a:ahLst/>
              <a:cxnLst/>
              <a:rect l="l" t="t" r="r" b="b"/>
              <a:pathLst>
                <a:path w="989" h="1168" extrusionOk="0">
                  <a:moveTo>
                    <a:pt x="179" y="1"/>
                  </a:moveTo>
                  <a:cubicBezTo>
                    <a:pt x="84" y="1"/>
                    <a:pt x="13" y="84"/>
                    <a:pt x="13" y="167"/>
                  </a:cubicBezTo>
                  <a:cubicBezTo>
                    <a:pt x="1" y="763"/>
                    <a:pt x="263" y="1120"/>
                    <a:pt x="798" y="1167"/>
                  </a:cubicBezTo>
                  <a:cubicBezTo>
                    <a:pt x="894" y="1167"/>
                    <a:pt x="965" y="1108"/>
                    <a:pt x="977" y="1013"/>
                  </a:cubicBezTo>
                  <a:cubicBezTo>
                    <a:pt x="989" y="905"/>
                    <a:pt x="917" y="822"/>
                    <a:pt x="834" y="822"/>
                  </a:cubicBezTo>
                  <a:cubicBezTo>
                    <a:pt x="596" y="810"/>
                    <a:pt x="322" y="703"/>
                    <a:pt x="334" y="167"/>
                  </a:cubicBezTo>
                  <a:cubicBezTo>
                    <a:pt x="334" y="84"/>
                    <a:pt x="263" y="1"/>
                    <a:pt x="179" y="1"/>
                  </a:cubicBezTo>
                  <a:close/>
                </a:path>
              </a:pathLst>
            </a:custGeom>
            <a:solidFill>
              <a:schemeClr val="lt1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>
                <a:solidFill>
                  <a:schemeClr val="lt1"/>
                </a:solidFill>
              </a:endParaRPr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64F3C40B-228C-67AF-7C34-358BC66F271C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9977968-BC30-A2C0-5A4E-BDBA53C9FDD3}"/>
              </a:ext>
            </a:extLst>
          </p:cNvPr>
          <p:cNvSpPr txBox="1"/>
          <p:nvPr/>
        </p:nvSpPr>
        <p:spPr>
          <a:xfrm>
            <a:off x="5901256" y="1484625"/>
            <a:ext cx="2214435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2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100" dirty="0">
                <a:solidFill>
                  <a:schemeClr val="tx1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760D3139-D223-5CD4-672D-50167C42215E}"/>
              </a:ext>
            </a:extLst>
          </p:cNvPr>
          <p:cNvSpPr txBox="1"/>
          <p:nvPr/>
        </p:nvSpPr>
        <p:spPr>
          <a:xfrm>
            <a:off x="5901256" y="2521982"/>
            <a:ext cx="2214435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2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100" dirty="0">
                <a:solidFill>
                  <a:schemeClr val="tx1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6CBE9EDC-6E9F-52E2-94E0-CA97B331955F}"/>
              </a:ext>
            </a:extLst>
          </p:cNvPr>
          <p:cNvSpPr txBox="1"/>
          <p:nvPr/>
        </p:nvSpPr>
        <p:spPr>
          <a:xfrm>
            <a:off x="5901256" y="3502429"/>
            <a:ext cx="2214435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1200" b="1" dirty="0">
                <a:solidFill>
                  <a:schemeClr val="tx1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chemeClr val="tx1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ctr" rtl="1">
              <a:lnSpc>
                <a:spcPct val="150000"/>
              </a:lnSpc>
            </a:pPr>
            <a:r>
              <a:rPr lang="fa-IR" sz="1100" dirty="0">
                <a:solidFill>
                  <a:schemeClr val="tx1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chemeClr val="tx1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30" name="Google Shape;830;p37"/>
          <p:cNvCxnSpPr>
            <a:cxnSpLocks/>
            <a:endCxn id="832" idx="1"/>
          </p:cNvCxnSpPr>
          <p:nvPr/>
        </p:nvCxnSpPr>
        <p:spPr>
          <a:xfrm>
            <a:off x="2476198" y="1639349"/>
            <a:ext cx="1078621" cy="293445"/>
          </a:xfrm>
          <a:prstGeom prst="bentConnector4">
            <a:avLst>
              <a:gd name="adj1" fmla="val 30483"/>
              <a:gd name="adj2" fmla="val -121454"/>
            </a:avLst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33" name="Google Shape;833;p37"/>
          <p:cNvCxnSpPr>
            <a:cxnSpLocks/>
            <a:endCxn id="832" idx="2"/>
          </p:cNvCxnSpPr>
          <p:nvPr/>
        </p:nvCxnSpPr>
        <p:spPr>
          <a:xfrm>
            <a:off x="2476198" y="2684273"/>
            <a:ext cx="657602" cy="264952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35" name="Google Shape;835;p37"/>
          <p:cNvCxnSpPr>
            <a:cxnSpLocks/>
            <a:endCxn id="832" idx="3"/>
          </p:cNvCxnSpPr>
          <p:nvPr/>
        </p:nvCxnSpPr>
        <p:spPr>
          <a:xfrm>
            <a:off x="2476179" y="3747196"/>
            <a:ext cx="1078640" cy="218460"/>
          </a:xfrm>
          <a:prstGeom prst="bentConnector4">
            <a:avLst>
              <a:gd name="adj1" fmla="val 30484"/>
              <a:gd name="adj2" fmla="val 204642"/>
            </a:avLst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37" name="Google Shape;837;p37"/>
          <p:cNvCxnSpPr>
            <a:cxnSpLocks/>
            <a:endCxn id="832" idx="7"/>
          </p:cNvCxnSpPr>
          <p:nvPr/>
        </p:nvCxnSpPr>
        <p:spPr>
          <a:xfrm flipH="1">
            <a:off x="5587801" y="1656425"/>
            <a:ext cx="1080000" cy="276300"/>
          </a:xfrm>
          <a:prstGeom prst="bentConnector2">
            <a:avLst/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39" name="Google Shape;839;p37"/>
          <p:cNvCxnSpPr>
            <a:endCxn id="832" idx="6"/>
          </p:cNvCxnSpPr>
          <p:nvPr/>
        </p:nvCxnSpPr>
        <p:spPr>
          <a:xfrm flipH="1">
            <a:off x="6008700" y="2701425"/>
            <a:ext cx="659100" cy="247800"/>
          </a:xfrm>
          <a:prstGeom prst="bentConnector3">
            <a:avLst>
              <a:gd name="adj1" fmla="val 50000"/>
            </a:avLst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40" name="Google Shape;840;p37"/>
          <p:cNvCxnSpPr>
            <a:cxnSpLocks/>
            <a:endCxn id="832" idx="5"/>
          </p:cNvCxnSpPr>
          <p:nvPr/>
        </p:nvCxnSpPr>
        <p:spPr>
          <a:xfrm rot="10800000" flipV="1">
            <a:off x="5587681" y="3747196"/>
            <a:ext cx="1080140" cy="218460"/>
          </a:xfrm>
          <a:prstGeom prst="bentConnector4">
            <a:avLst>
              <a:gd name="adj1" fmla="val 30511"/>
              <a:gd name="adj2" fmla="val 397363"/>
            </a:avLst>
          </a:prstGeom>
          <a:noFill/>
          <a:ln w="19050" cap="flat" cmpd="sng">
            <a:solidFill>
              <a:schemeClr val="dk1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832" name="Google Shape;832;p37"/>
          <p:cNvSpPr/>
          <p:nvPr/>
        </p:nvSpPr>
        <p:spPr>
          <a:xfrm>
            <a:off x="3133800" y="1511775"/>
            <a:ext cx="2874900" cy="2874900"/>
          </a:xfrm>
          <a:prstGeom prst="ellipse">
            <a:avLst/>
          </a:prstGeom>
          <a:noFill/>
          <a:ln w="19050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grpSp>
        <p:nvGrpSpPr>
          <p:cNvPr id="856" name="Google Shape;856;p37"/>
          <p:cNvGrpSpPr/>
          <p:nvPr/>
        </p:nvGrpSpPr>
        <p:grpSpPr>
          <a:xfrm>
            <a:off x="3203575" y="1600950"/>
            <a:ext cx="703840" cy="588550"/>
            <a:chOff x="2916825" y="1600950"/>
            <a:chExt cx="703840" cy="588550"/>
          </a:xfrm>
        </p:grpSpPr>
        <p:sp>
          <p:nvSpPr>
            <p:cNvPr id="857" name="Google Shape;857;p37"/>
            <p:cNvSpPr/>
            <p:nvPr/>
          </p:nvSpPr>
          <p:spPr>
            <a:xfrm>
              <a:off x="2916825" y="1605495"/>
              <a:ext cx="349187" cy="262950"/>
            </a:xfrm>
            <a:custGeom>
              <a:avLst/>
              <a:gdLst/>
              <a:ahLst/>
              <a:cxnLst/>
              <a:rect l="l" t="t" r="r" b="b"/>
              <a:pathLst>
                <a:path w="5685" h="4281" extrusionOk="0">
                  <a:moveTo>
                    <a:pt x="492" y="0"/>
                  </a:moveTo>
                  <a:cubicBezTo>
                    <a:pt x="470" y="0"/>
                    <a:pt x="451" y="4"/>
                    <a:pt x="434" y="12"/>
                  </a:cubicBezTo>
                  <a:cubicBezTo>
                    <a:pt x="1" y="218"/>
                    <a:pt x="891" y="1428"/>
                    <a:pt x="1690" y="2363"/>
                  </a:cubicBezTo>
                  <a:cubicBezTo>
                    <a:pt x="2489" y="3299"/>
                    <a:pt x="2466" y="4281"/>
                    <a:pt x="2466" y="4281"/>
                  </a:cubicBezTo>
                  <a:lnTo>
                    <a:pt x="5684" y="4281"/>
                  </a:lnTo>
                  <a:cubicBezTo>
                    <a:pt x="5684" y="4281"/>
                    <a:pt x="4246" y="3391"/>
                    <a:pt x="3835" y="3094"/>
                  </a:cubicBezTo>
                  <a:cubicBezTo>
                    <a:pt x="3439" y="2830"/>
                    <a:pt x="1071" y="0"/>
                    <a:pt x="492" y="0"/>
                  </a:cubicBezTo>
                  <a:close/>
                </a:path>
              </a:pathLst>
            </a:custGeom>
            <a:solidFill>
              <a:srgbClr val="EFEFE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8" name="Google Shape;858;p37"/>
            <p:cNvSpPr/>
            <p:nvPr/>
          </p:nvSpPr>
          <p:spPr>
            <a:xfrm>
              <a:off x="2971491" y="1868383"/>
              <a:ext cx="644998" cy="316940"/>
            </a:xfrm>
            <a:custGeom>
              <a:avLst/>
              <a:gdLst/>
              <a:ahLst/>
              <a:cxnLst/>
              <a:rect l="l" t="t" r="r" b="b"/>
              <a:pathLst>
                <a:path w="10501" h="5160" extrusionOk="0">
                  <a:moveTo>
                    <a:pt x="24" y="1"/>
                  </a:moveTo>
                  <a:cubicBezTo>
                    <a:pt x="1" y="161"/>
                    <a:pt x="1" y="320"/>
                    <a:pt x="1" y="480"/>
                  </a:cubicBezTo>
                  <a:cubicBezTo>
                    <a:pt x="1" y="2580"/>
                    <a:pt x="1302" y="4383"/>
                    <a:pt x="3173" y="5159"/>
                  </a:cubicBezTo>
                  <a:lnTo>
                    <a:pt x="7305" y="5159"/>
                  </a:lnTo>
                  <a:cubicBezTo>
                    <a:pt x="9177" y="4383"/>
                    <a:pt x="10500" y="2580"/>
                    <a:pt x="10500" y="480"/>
                  </a:cubicBezTo>
                  <a:cubicBezTo>
                    <a:pt x="10500" y="320"/>
                    <a:pt x="10478" y="161"/>
                    <a:pt x="10478" y="1"/>
                  </a:cubicBezTo>
                  <a:close/>
                </a:path>
              </a:pathLst>
            </a:custGeom>
            <a:solidFill>
              <a:schemeClr val="accent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59" name="Google Shape;859;p37"/>
            <p:cNvSpPr/>
            <p:nvPr/>
          </p:nvSpPr>
          <p:spPr>
            <a:xfrm>
              <a:off x="2967314" y="1864207"/>
              <a:ext cx="653351" cy="325294"/>
            </a:xfrm>
            <a:custGeom>
              <a:avLst/>
              <a:gdLst/>
              <a:ahLst/>
              <a:cxnLst/>
              <a:rect l="l" t="t" r="r" b="b"/>
              <a:pathLst>
                <a:path w="10637" h="5296" extrusionOk="0">
                  <a:moveTo>
                    <a:pt x="10477" y="137"/>
                  </a:moveTo>
                  <a:cubicBezTo>
                    <a:pt x="10477" y="274"/>
                    <a:pt x="10477" y="411"/>
                    <a:pt x="10477" y="548"/>
                  </a:cubicBezTo>
                  <a:cubicBezTo>
                    <a:pt x="10477" y="2557"/>
                    <a:pt x="9267" y="4360"/>
                    <a:pt x="7350" y="5136"/>
                  </a:cubicBezTo>
                  <a:lnTo>
                    <a:pt x="3264" y="5136"/>
                  </a:lnTo>
                  <a:cubicBezTo>
                    <a:pt x="1370" y="4360"/>
                    <a:pt x="137" y="2557"/>
                    <a:pt x="137" y="548"/>
                  </a:cubicBezTo>
                  <a:cubicBezTo>
                    <a:pt x="137" y="411"/>
                    <a:pt x="137" y="274"/>
                    <a:pt x="160" y="137"/>
                  </a:cubicBezTo>
                  <a:close/>
                  <a:moveTo>
                    <a:pt x="92" y="0"/>
                  </a:moveTo>
                  <a:cubicBezTo>
                    <a:pt x="46" y="0"/>
                    <a:pt x="23" y="23"/>
                    <a:pt x="23" y="69"/>
                  </a:cubicBezTo>
                  <a:cubicBezTo>
                    <a:pt x="0" y="229"/>
                    <a:pt x="0" y="366"/>
                    <a:pt x="0" y="548"/>
                  </a:cubicBezTo>
                  <a:cubicBezTo>
                    <a:pt x="0" y="2602"/>
                    <a:pt x="1256" y="4474"/>
                    <a:pt x="3219" y="5273"/>
                  </a:cubicBezTo>
                  <a:cubicBezTo>
                    <a:pt x="3241" y="5296"/>
                    <a:pt x="3241" y="5296"/>
                    <a:pt x="3241" y="5296"/>
                  </a:cubicBezTo>
                  <a:lnTo>
                    <a:pt x="7373" y="5296"/>
                  </a:lnTo>
                  <a:cubicBezTo>
                    <a:pt x="7373" y="5296"/>
                    <a:pt x="7396" y="5296"/>
                    <a:pt x="7396" y="5273"/>
                  </a:cubicBezTo>
                  <a:cubicBezTo>
                    <a:pt x="9359" y="4474"/>
                    <a:pt x="10637" y="2602"/>
                    <a:pt x="10637" y="548"/>
                  </a:cubicBezTo>
                  <a:cubicBezTo>
                    <a:pt x="10637" y="366"/>
                    <a:pt x="10614" y="229"/>
                    <a:pt x="10614" y="69"/>
                  </a:cubicBezTo>
                  <a:cubicBezTo>
                    <a:pt x="10614" y="23"/>
                    <a:pt x="10568" y="0"/>
                    <a:pt x="10546" y="0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0" name="Google Shape;860;p37"/>
            <p:cNvSpPr/>
            <p:nvPr/>
          </p:nvSpPr>
          <p:spPr>
            <a:xfrm>
              <a:off x="2926653" y="1600950"/>
              <a:ext cx="344949" cy="272102"/>
            </a:xfrm>
            <a:custGeom>
              <a:avLst/>
              <a:gdLst/>
              <a:ahLst/>
              <a:cxnLst/>
              <a:rect l="l" t="t" r="r" b="b"/>
              <a:pathLst>
                <a:path w="5616" h="4430" extrusionOk="0">
                  <a:moveTo>
                    <a:pt x="331" y="1"/>
                  </a:moveTo>
                  <a:cubicBezTo>
                    <a:pt x="301" y="1"/>
                    <a:pt x="275" y="6"/>
                    <a:pt x="251" y="18"/>
                  </a:cubicBezTo>
                  <a:cubicBezTo>
                    <a:pt x="160" y="41"/>
                    <a:pt x="114" y="132"/>
                    <a:pt x="92" y="223"/>
                  </a:cubicBezTo>
                  <a:cubicBezTo>
                    <a:pt x="0" y="657"/>
                    <a:pt x="799" y="1707"/>
                    <a:pt x="1484" y="2483"/>
                  </a:cubicBezTo>
                  <a:cubicBezTo>
                    <a:pt x="2237" y="3373"/>
                    <a:pt x="2214" y="4355"/>
                    <a:pt x="2214" y="4355"/>
                  </a:cubicBezTo>
                  <a:cubicBezTo>
                    <a:pt x="2214" y="4400"/>
                    <a:pt x="2260" y="4423"/>
                    <a:pt x="2283" y="4423"/>
                  </a:cubicBezTo>
                  <a:cubicBezTo>
                    <a:pt x="2291" y="4427"/>
                    <a:pt x="2300" y="4429"/>
                    <a:pt x="2308" y="4429"/>
                  </a:cubicBezTo>
                  <a:cubicBezTo>
                    <a:pt x="2344" y="4429"/>
                    <a:pt x="2374" y="4392"/>
                    <a:pt x="2374" y="4355"/>
                  </a:cubicBezTo>
                  <a:cubicBezTo>
                    <a:pt x="2374" y="4309"/>
                    <a:pt x="2397" y="3328"/>
                    <a:pt x="1575" y="2392"/>
                  </a:cubicBezTo>
                  <a:cubicBezTo>
                    <a:pt x="662" y="1319"/>
                    <a:pt x="183" y="543"/>
                    <a:pt x="251" y="246"/>
                  </a:cubicBezTo>
                  <a:cubicBezTo>
                    <a:pt x="251" y="201"/>
                    <a:pt x="274" y="155"/>
                    <a:pt x="320" y="132"/>
                  </a:cubicBezTo>
                  <a:cubicBezTo>
                    <a:pt x="329" y="128"/>
                    <a:pt x="339" y="126"/>
                    <a:pt x="351" y="126"/>
                  </a:cubicBezTo>
                  <a:cubicBezTo>
                    <a:pt x="673" y="126"/>
                    <a:pt x="2033" y="1574"/>
                    <a:pt x="2694" y="2301"/>
                  </a:cubicBezTo>
                  <a:cubicBezTo>
                    <a:pt x="3150" y="2757"/>
                    <a:pt x="3493" y="3145"/>
                    <a:pt x="3630" y="3236"/>
                  </a:cubicBezTo>
                  <a:cubicBezTo>
                    <a:pt x="4040" y="3510"/>
                    <a:pt x="5478" y="4400"/>
                    <a:pt x="5478" y="4423"/>
                  </a:cubicBezTo>
                  <a:lnTo>
                    <a:pt x="5524" y="4423"/>
                  </a:lnTo>
                  <a:cubicBezTo>
                    <a:pt x="5547" y="4423"/>
                    <a:pt x="5570" y="4423"/>
                    <a:pt x="5593" y="4400"/>
                  </a:cubicBezTo>
                  <a:cubicBezTo>
                    <a:pt x="5615" y="4355"/>
                    <a:pt x="5593" y="4309"/>
                    <a:pt x="5570" y="4286"/>
                  </a:cubicBezTo>
                  <a:cubicBezTo>
                    <a:pt x="5547" y="4286"/>
                    <a:pt x="4132" y="3396"/>
                    <a:pt x="3721" y="3122"/>
                  </a:cubicBezTo>
                  <a:cubicBezTo>
                    <a:pt x="3584" y="3031"/>
                    <a:pt x="3219" y="2643"/>
                    <a:pt x="2808" y="2186"/>
                  </a:cubicBezTo>
                  <a:cubicBezTo>
                    <a:pt x="1602" y="917"/>
                    <a:pt x="710" y="1"/>
                    <a:pt x="331" y="1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61" name="Google Shape;861;p37"/>
          <p:cNvGrpSpPr/>
          <p:nvPr/>
        </p:nvGrpSpPr>
        <p:grpSpPr>
          <a:xfrm>
            <a:off x="2913686" y="2650877"/>
            <a:ext cx="456425" cy="588555"/>
            <a:chOff x="550825" y="710475"/>
            <a:chExt cx="212875" cy="274500"/>
          </a:xfrm>
        </p:grpSpPr>
        <p:sp>
          <p:nvSpPr>
            <p:cNvPr id="862" name="Google Shape;862;p37"/>
            <p:cNvSpPr/>
            <p:nvPr/>
          </p:nvSpPr>
          <p:spPr>
            <a:xfrm>
              <a:off x="599325" y="711625"/>
              <a:ext cx="111875" cy="190050"/>
            </a:xfrm>
            <a:custGeom>
              <a:avLst/>
              <a:gdLst/>
              <a:ahLst/>
              <a:cxnLst/>
              <a:rect l="l" t="t" r="r" b="b"/>
              <a:pathLst>
                <a:path w="4475" h="7602" extrusionOk="0">
                  <a:moveTo>
                    <a:pt x="1279" y="1"/>
                  </a:moveTo>
                  <a:cubicBezTo>
                    <a:pt x="1165" y="1"/>
                    <a:pt x="1096" y="92"/>
                    <a:pt x="1096" y="183"/>
                  </a:cubicBezTo>
                  <a:cubicBezTo>
                    <a:pt x="1096" y="275"/>
                    <a:pt x="1165" y="366"/>
                    <a:pt x="1279" y="366"/>
                  </a:cubicBezTo>
                  <a:lnTo>
                    <a:pt x="1393" y="366"/>
                  </a:lnTo>
                  <a:lnTo>
                    <a:pt x="1393" y="5136"/>
                  </a:lnTo>
                  <a:lnTo>
                    <a:pt x="0" y="7601"/>
                  </a:lnTo>
                  <a:lnTo>
                    <a:pt x="4474" y="7601"/>
                  </a:lnTo>
                  <a:lnTo>
                    <a:pt x="2899" y="5113"/>
                  </a:lnTo>
                  <a:lnTo>
                    <a:pt x="2899" y="366"/>
                  </a:lnTo>
                  <a:lnTo>
                    <a:pt x="3013" y="366"/>
                  </a:lnTo>
                  <a:cubicBezTo>
                    <a:pt x="3105" y="366"/>
                    <a:pt x="3196" y="275"/>
                    <a:pt x="3196" y="183"/>
                  </a:cubicBezTo>
                  <a:cubicBezTo>
                    <a:pt x="3196" y="92"/>
                    <a:pt x="3105" y="1"/>
                    <a:pt x="3013" y="1"/>
                  </a:cubicBezTo>
                  <a:close/>
                </a:path>
              </a:pathLst>
            </a:custGeom>
            <a:solidFill>
              <a:srgbClr val="EFEFE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3" name="Google Shape;863;p37"/>
            <p:cNvSpPr/>
            <p:nvPr/>
          </p:nvSpPr>
          <p:spPr>
            <a:xfrm>
              <a:off x="552525" y="901650"/>
              <a:ext cx="209450" cy="82200"/>
            </a:xfrm>
            <a:custGeom>
              <a:avLst/>
              <a:gdLst/>
              <a:ahLst/>
              <a:cxnLst/>
              <a:rect l="l" t="t" r="r" b="b"/>
              <a:pathLst>
                <a:path w="8378" h="3288" extrusionOk="0">
                  <a:moveTo>
                    <a:pt x="1872" y="0"/>
                  </a:moveTo>
                  <a:lnTo>
                    <a:pt x="1" y="3287"/>
                  </a:lnTo>
                  <a:lnTo>
                    <a:pt x="8378" y="3219"/>
                  </a:lnTo>
                  <a:lnTo>
                    <a:pt x="6346" y="0"/>
                  </a:ln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4" name="Google Shape;864;p37"/>
            <p:cNvSpPr/>
            <p:nvPr/>
          </p:nvSpPr>
          <p:spPr>
            <a:xfrm>
              <a:off x="550825" y="710475"/>
              <a:ext cx="212875" cy="274500"/>
            </a:xfrm>
            <a:custGeom>
              <a:avLst/>
              <a:gdLst/>
              <a:ahLst/>
              <a:cxnLst/>
              <a:rect l="l" t="t" r="r" b="b"/>
              <a:pathLst>
                <a:path w="8515" h="10980" extrusionOk="0">
                  <a:moveTo>
                    <a:pt x="4953" y="115"/>
                  </a:moveTo>
                  <a:cubicBezTo>
                    <a:pt x="5022" y="115"/>
                    <a:pt x="5067" y="161"/>
                    <a:pt x="5067" y="229"/>
                  </a:cubicBezTo>
                  <a:cubicBezTo>
                    <a:pt x="5067" y="298"/>
                    <a:pt x="5022" y="343"/>
                    <a:pt x="4953" y="343"/>
                  </a:cubicBezTo>
                  <a:lnTo>
                    <a:pt x="4839" y="343"/>
                  </a:lnTo>
                  <a:cubicBezTo>
                    <a:pt x="4816" y="343"/>
                    <a:pt x="4771" y="366"/>
                    <a:pt x="4771" y="412"/>
                  </a:cubicBezTo>
                  <a:lnTo>
                    <a:pt x="4771" y="5159"/>
                  </a:lnTo>
                  <a:cubicBezTo>
                    <a:pt x="4771" y="5159"/>
                    <a:pt x="4794" y="5182"/>
                    <a:pt x="4794" y="5182"/>
                  </a:cubicBezTo>
                  <a:lnTo>
                    <a:pt x="8332" y="10820"/>
                  </a:lnTo>
                  <a:lnTo>
                    <a:pt x="183" y="10866"/>
                  </a:lnTo>
                  <a:lnTo>
                    <a:pt x="1986" y="7670"/>
                  </a:lnTo>
                  <a:lnTo>
                    <a:pt x="3378" y="5228"/>
                  </a:lnTo>
                  <a:cubicBezTo>
                    <a:pt x="3378" y="5205"/>
                    <a:pt x="3378" y="5205"/>
                    <a:pt x="3378" y="5182"/>
                  </a:cubicBezTo>
                  <a:lnTo>
                    <a:pt x="3378" y="412"/>
                  </a:lnTo>
                  <a:cubicBezTo>
                    <a:pt x="3378" y="366"/>
                    <a:pt x="3356" y="343"/>
                    <a:pt x="3333" y="343"/>
                  </a:cubicBezTo>
                  <a:lnTo>
                    <a:pt x="3219" y="343"/>
                  </a:lnTo>
                  <a:cubicBezTo>
                    <a:pt x="3150" y="343"/>
                    <a:pt x="3105" y="298"/>
                    <a:pt x="3105" y="229"/>
                  </a:cubicBezTo>
                  <a:cubicBezTo>
                    <a:pt x="3105" y="161"/>
                    <a:pt x="3150" y="115"/>
                    <a:pt x="3219" y="115"/>
                  </a:cubicBezTo>
                  <a:close/>
                  <a:moveTo>
                    <a:pt x="3219" y="1"/>
                  </a:moveTo>
                  <a:cubicBezTo>
                    <a:pt x="3082" y="1"/>
                    <a:pt x="2968" y="92"/>
                    <a:pt x="2968" y="229"/>
                  </a:cubicBezTo>
                  <a:cubicBezTo>
                    <a:pt x="2968" y="366"/>
                    <a:pt x="3082" y="457"/>
                    <a:pt x="3219" y="457"/>
                  </a:cubicBezTo>
                  <a:lnTo>
                    <a:pt x="3264" y="457"/>
                  </a:lnTo>
                  <a:lnTo>
                    <a:pt x="3264" y="5182"/>
                  </a:lnTo>
                  <a:lnTo>
                    <a:pt x="23" y="10889"/>
                  </a:lnTo>
                  <a:cubicBezTo>
                    <a:pt x="0" y="10911"/>
                    <a:pt x="0" y="10934"/>
                    <a:pt x="23" y="10957"/>
                  </a:cubicBezTo>
                  <a:cubicBezTo>
                    <a:pt x="23" y="10980"/>
                    <a:pt x="46" y="10980"/>
                    <a:pt x="69" y="10980"/>
                  </a:cubicBezTo>
                  <a:lnTo>
                    <a:pt x="8446" y="10934"/>
                  </a:lnTo>
                  <a:cubicBezTo>
                    <a:pt x="8468" y="10934"/>
                    <a:pt x="8491" y="10934"/>
                    <a:pt x="8514" y="10911"/>
                  </a:cubicBezTo>
                  <a:cubicBezTo>
                    <a:pt x="8514" y="10889"/>
                    <a:pt x="8514" y="10866"/>
                    <a:pt x="8514" y="10843"/>
                  </a:cubicBezTo>
                  <a:lnTo>
                    <a:pt x="4908" y="5137"/>
                  </a:lnTo>
                  <a:lnTo>
                    <a:pt x="4908" y="457"/>
                  </a:lnTo>
                  <a:lnTo>
                    <a:pt x="4953" y="457"/>
                  </a:lnTo>
                  <a:cubicBezTo>
                    <a:pt x="5090" y="457"/>
                    <a:pt x="5204" y="366"/>
                    <a:pt x="5204" y="229"/>
                  </a:cubicBezTo>
                  <a:cubicBezTo>
                    <a:pt x="5204" y="92"/>
                    <a:pt x="5090" y="1"/>
                    <a:pt x="4953" y="1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65" name="Google Shape;865;p37"/>
          <p:cNvGrpSpPr/>
          <p:nvPr/>
        </p:nvGrpSpPr>
        <p:grpSpPr>
          <a:xfrm>
            <a:off x="3327293" y="3700805"/>
            <a:ext cx="456428" cy="541053"/>
            <a:chOff x="2020775" y="1975000"/>
            <a:chExt cx="218575" cy="259100"/>
          </a:xfrm>
        </p:grpSpPr>
        <p:sp>
          <p:nvSpPr>
            <p:cNvPr id="866" name="Google Shape;866;p37"/>
            <p:cNvSpPr/>
            <p:nvPr/>
          </p:nvSpPr>
          <p:spPr>
            <a:xfrm>
              <a:off x="2023625" y="1977300"/>
              <a:ext cx="210025" cy="146100"/>
            </a:xfrm>
            <a:custGeom>
              <a:avLst/>
              <a:gdLst/>
              <a:ahLst/>
              <a:cxnLst/>
              <a:rect l="l" t="t" r="r" b="b"/>
              <a:pathLst>
                <a:path w="8401" h="5844" extrusionOk="0">
                  <a:moveTo>
                    <a:pt x="1164" y="0"/>
                  </a:moveTo>
                  <a:lnTo>
                    <a:pt x="0" y="1050"/>
                  </a:lnTo>
                  <a:lnTo>
                    <a:pt x="2397" y="3424"/>
                  </a:lnTo>
                  <a:cubicBezTo>
                    <a:pt x="1484" y="3949"/>
                    <a:pt x="776" y="4816"/>
                    <a:pt x="480" y="5843"/>
                  </a:cubicBezTo>
                  <a:lnTo>
                    <a:pt x="8400" y="5843"/>
                  </a:lnTo>
                  <a:cubicBezTo>
                    <a:pt x="8126" y="4953"/>
                    <a:pt x="7578" y="4177"/>
                    <a:pt x="6802" y="3629"/>
                  </a:cubicBezTo>
                  <a:lnTo>
                    <a:pt x="6528" y="3447"/>
                  </a:lnTo>
                  <a:lnTo>
                    <a:pt x="6506" y="3447"/>
                  </a:lnTo>
                  <a:lnTo>
                    <a:pt x="1164" y="0"/>
                  </a:lnTo>
                  <a:close/>
                </a:path>
              </a:pathLst>
            </a:custGeom>
            <a:solidFill>
              <a:srgbClr val="EFEFE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7" name="Google Shape;867;p37"/>
            <p:cNvSpPr/>
            <p:nvPr/>
          </p:nvSpPr>
          <p:spPr>
            <a:xfrm>
              <a:off x="2031600" y="2123375"/>
              <a:ext cx="206025" cy="109000"/>
            </a:xfrm>
            <a:custGeom>
              <a:avLst/>
              <a:gdLst/>
              <a:ahLst/>
              <a:cxnLst/>
              <a:rect l="l" t="t" r="r" b="b"/>
              <a:pathLst>
                <a:path w="8241" h="4360" extrusionOk="0">
                  <a:moveTo>
                    <a:pt x="161" y="0"/>
                  </a:moveTo>
                  <a:cubicBezTo>
                    <a:pt x="47" y="366"/>
                    <a:pt x="1" y="754"/>
                    <a:pt x="1" y="1164"/>
                  </a:cubicBezTo>
                  <a:cubicBezTo>
                    <a:pt x="1" y="2443"/>
                    <a:pt x="594" y="3607"/>
                    <a:pt x="1507" y="4360"/>
                  </a:cubicBezTo>
                  <a:lnTo>
                    <a:pt x="6734" y="4360"/>
                  </a:lnTo>
                  <a:cubicBezTo>
                    <a:pt x="7647" y="3607"/>
                    <a:pt x="8241" y="2443"/>
                    <a:pt x="8241" y="1164"/>
                  </a:cubicBezTo>
                  <a:cubicBezTo>
                    <a:pt x="8241" y="754"/>
                    <a:pt x="8195" y="366"/>
                    <a:pt x="8081" y="0"/>
                  </a:cubicBezTo>
                  <a:close/>
                </a:path>
              </a:pathLst>
            </a:custGeom>
            <a:solidFill>
              <a:schemeClr val="accent4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8" name="Google Shape;868;p37"/>
            <p:cNvSpPr/>
            <p:nvPr/>
          </p:nvSpPr>
          <p:spPr>
            <a:xfrm>
              <a:off x="2020775" y="1975000"/>
              <a:ext cx="218575" cy="259100"/>
            </a:xfrm>
            <a:custGeom>
              <a:avLst/>
              <a:gdLst/>
              <a:ahLst/>
              <a:cxnLst/>
              <a:rect l="l" t="t" r="r" b="b"/>
              <a:pathLst>
                <a:path w="8743" h="10364" extrusionOk="0">
                  <a:moveTo>
                    <a:pt x="1256" y="1"/>
                  </a:moveTo>
                  <a:lnTo>
                    <a:pt x="0" y="1119"/>
                  </a:lnTo>
                  <a:lnTo>
                    <a:pt x="2397" y="3493"/>
                  </a:lnTo>
                  <a:cubicBezTo>
                    <a:pt x="1484" y="4041"/>
                    <a:pt x="822" y="4908"/>
                    <a:pt x="525" y="5935"/>
                  </a:cubicBezTo>
                  <a:cubicBezTo>
                    <a:pt x="411" y="6301"/>
                    <a:pt x="365" y="6711"/>
                    <a:pt x="365" y="7099"/>
                  </a:cubicBezTo>
                  <a:cubicBezTo>
                    <a:pt x="365" y="8355"/>
                    <a:pt x="913" y="9542"/>
                    <a:pt x="1895" y="10341"/>
                  </a:cubicBezTo>
                  <a:lnTo>
                    <a:pt x="1918" y="10363"/>
                  </a:lnTo>
                  <a:lnTo>
                    <a:pt x="7190" y="10363"/>
                  </a:lnTo>
                  <a:lnTo>
                    <a:pt x="7213" y="10341"/>
                  </a:lnTo>
                  <a:cubicBezTo>
                    <a:pt x="8195" y="9542"/>
                    <a:pt x="8742" y="8355"/>
                    <a:pt x="8742" y="7099"/>
                  </a:cubicBezTo>
                  <a:cubicBezTo>
                    <a:pt x="8742" y="6711"/>
                    <a:pt x="8697" y="6301"/>
                    <a:pt x="8583" y="5935"/>
                  </a:cubicBezTo>
                  <a:cubicBezTo>
                    <a:pt x="8309" y="5022"/>
                    <a:pt x="7738" y="4223"/>
                    <a:pt x="6985" y="3676"/>
                  </a:cubicBezTo>
                  <a:lnTo>
                    <a:pt x="6871" y="3767"/>
                  </a:lnTo>
                  <a:lnTo>
                    <a:pt x="6894" y="3790"/>
                  </a:lnTo>
                  <a:cubicBezTo>
                    <a:pt x="7624" y="4315"/>
                    <a:pt x="8195" y="5091"/>
                    <a:pt x="8446" y="5958"/>
                  </a:cubicBezTo>
                  <a:cubicBezTo>
                    <a:pt x="8560" y="6323"/>
                    <a:pt x="8605" y="6711"/>
                    <a:pt x="8605" y="7099"/>
                  </a:cubicBezTo>
                  <a:cubicBezTo>
                    <a:pt x="8605" y="8309"/>
                    <a:pt x="8080" y="9450"/>
                    <a:pt x="7145" y="10226"/>
                  </a:cubicBezTo>
                  <a:lnTo>
                    <a:pt x="1963" y="10226"/>
                  </a:lnTo>
                  <a:cubicBezTo>
                    <a:pt x="1027" y="9450"/>
                    <a:pt x="502" y="8309"/>
                    <a:pt x="502" y="7099"/>
                  </a:cubicBezTo>
                  <a:cubicBezTo>
                    <a:pt x="502" y="6711"/>
                    <a:pt x="548" y="6323"/>
                    <a:pt x="662" y="5958"/>
                  </a:cubicBezTo>
                  <a:cubicBezTo>
                    <a:pt x="959" y="4954"/>
                    <a:pt x="1644" y="4109"/>
                    <a:pt x="2557" y="3584"/>
                  </a:cubicBezTo>
                  <a:lnTo>
                    <a:pt x="2648" y="3539"/>
                  </a:lnTo>
                  <a:lnTo>
                    <a:pt x="206" y="1142"/>
                  </a:lnTo>
                  <a:lnTo>
                    <a:pt x="1278" y="183"/>
                  </a:lnTo>
                  <a:lnTo>
                    <a:pt x="6574" y="3584"/>
                  </a:lnTo>
                  <a:lnTo>
                    <a:pt x="6597" y="3607"/>
                  </a:lnTo>
                  <a:lnTo>
                    <a:pt x="6665" y="3470"/>
                  </a:lnTo>
                  <a:lnTo>
                    <a:pt x="1256" y="1"/>
                  </a:ln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69" name="Google Shape;869;p37"/>
            <p:cNvSpPr/>
            <p:nvPr/>
          </p:nvSpPr>
          <p:spPr>
            <a:xfrm>
              <a:off x="2185675" y="2061750"/>
              <a:ext cx="9150" cy="8000"/>
            </a:xfrm>
            <a:custGeom>
              <a:avLst/>
              <a:gdLst/>
              <a:ahLst/>
              <a:cxnLst/>
              <a:rect l="l" t="t" r="r" b="b"/>
              <a:pathLst>
                <a:path w="366" h="320" extrusionOk="0">
                  <a:moveTo>
                    <a:pt x="69" y="0"/>
                  </a:moveTo>
                  <a:lnTo>
                    <a:pt x="1" y="137"/>
                  </a:lnTo>
                  <a:lnTo>
                    <a:pt x="298" y="320"/>
                  </a:lnTo>
                  <a:lnTo>
                    <a:pt x="366" y="206"/>
                  </a:lnTo>
                  <a:cubicBezTo>
                    <a:pt x="275" y="137"/>
                    <a:pt x="161" y="69"/>
                    <a:pt x="69" y="0"/>
                  </a:cubicBezTo>
                  <a:close/>
                </a:path>
              </a:pathLst>
            </a:custGeom>
            <a:solidFill>
              <a:srgbClr val="4C3D4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0" name="Google Shape;870;p37"/>
            <p:cNvSpPr/>
            <p:nvPr/>
          </p:nvSpPr>
          <p:spPr>
            <a:xfrm>
              <a:off x="2035600" y="2121650"/>
              <a:ext cx="198050" cy="4025"/>
            </a:xfrm>
            <a:custGeom>
              <a:avLst/>
              <a:gdLst/>
              <a:ahLst/>
              <a:cxnLst/>
              <a:rect l="l" t="t" r="r" b="b"/>
              <a:pathLst>
                <a:path w="7922" h="161" extrusionOk="0">
                  <a:moveTo>
                    <a:pt x="1" y="1"/>
                  </a:moveTo>
                  <a:lnTo>
                    <a:pt x="1" y="161"/>
                  </a:lnTo>
                  <a:lnTo>
                    <a:pt x="7921" y="161"/>
                  </a:lnTo>
                  <a:lnTo>
                    <a:pt x="7921" y="1"/>
                  </a:ln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71" name="Google Shape;871;p37"/>
          <p:cNvGrpSpPr/>
          <p:nvPr/>
        </p:nvGrpSpPr>
        <p:grpSpPr>
          <a:xfrm>
            <a:off x="5352764" y="1587171"/>
            <a:ext cx="478308" cy="616068"/>
            <a:chOff x="1736600" y="1113350"/>
            <a:chExt cx="206025" cy="265375"/>
          </a:xfrm>
        </p:grpSpPr>
        <p:sp>
          <p:nvSpPr>
            <p:cNvPr id="872" name="Google Shape;872;p37"/>
            <p:cNvSpPr/>
            <p:nvPr/>
          </p:nvSpPr>
          <p:spPr>
            <a:xfrm>
              <a:off x="1777100" y="1115075"/>
              <a:ext cx="163800" cy="183175"/>
            </a:xfrm>
            <a:custGeom>
              <a:avLst/>
              <a:gdLst/>
              <a:ahLst/>
              <a:cxnLst/>
              <a:rect l="l" t="t" r="r" b="b"/>
              <a:pathLst>
                <a:path w="6552" h="7327" extrusionOk="0">
                  <a:moveTo>
                    <a:pt x="1188" y="0"/>
                  </a:moveTo>
                  <a:cubicBezTo>
                    <a:pt x="1051" y="0"/>
                    <a:pt x="937" y="160"/>
                    <a:pt x="982" y="297"/>
                  </a:cubicBezTo>
                  <a:cubicBezTo>
                    <a:pt x="1005" y="388"/>
                    <a:pt x="1119" y="457"/>
                    <a:pt x="1211" y="457"/>
                  </a:cubicBezTo>
                  <a:lnTo>
                    <a:pt x="1530" y="457"/>
                  </a:lnTo>
                  <a:lnTo>
                    <a:pt x="1530" y="4337"/>
                  </a:lnTo>
                  <a:cubicBezTo>
                    <a:pt x="1530" y="4565"/>
                    <a:pt x="1484" y="4771"/>
                    <a:pt x="1370" y="4953"/>
                  </a:cubicBezTo>
                  <a:lnTo>
                    <a:pt x="1" y="7327"/>
                  </a:lnTo>
                  <a:lnTo>
                    <a:pt x="4612" y="7327"/>
                  </a:lnTo>
                  <a:lnTo>
                    <a:pt x="4497" y="7144"/>
                  </a:lnTo>
                  <a:lnTo>
                    <a:pt x="6552" y="7144"/>
                  </a:lnTo>
                  <a:lnTo>
                    <a:pt x="6552" y="5547"/>
                  </a:lnTo>
                  <a:lnTo>
                    <a:pt x="3584" y="5547"/>
                  </a:lnTo>
                  <a:lnTo>
                    <a:pt x="3219" y="4930"/>
                  </a:lnTo>
                  <a:cubicBezTo>
                    <a:pt x="3128" y="4748"/>
                    <a:pt x="3082" y="4542"/>
                    <a:pt x="3082" y="4337"/>
                  </a:cubicBezTo>
                  <a:lnTo>
                    <a:pt x="3082" y="457"/>
                  </a:lnTo>
                  <a:lnTo>
                    <a:pt x="3288" y="457"/>
                  </a:lnTo>
                  <a:cubicBezTo>
                    <a:pt x="3379" y="457"/>
                    <a:pt x="3470" y="388"/>
                    <a:pt x="3516" y="297"/>
                  </a:cubicBezTo>
                  <a:cubicBezTo>
                    <a:pt x="3562" y="160"/>
                    <a:pt x="3447" y="0"/>
                    <a:pt x="3311" y="0"/>
                  </a:cubicBezTo>
                  <a:close/>
                </a:path>
              </a:pathLst>
            </a:custGeom>
            <a:solidFill>
              <a:srgbClr val="EFEFE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3" name="Google Shape;873;p37"/>
            <p:cNvSpPr/>
            <p:nvPr/>
          </p:nvSpPr>
          <p:spPr>
            <a:xfrm>
              <a:off x="1736600" y="1298225"/>
              <a:ext cx="196325" cy="78775"/>
            </a:xfrm>
            <a:custGeom>
              <a:avLst/>
              <a:gdLst/>
              <a:ahLst/>
              <a:cxnLst/>
              <a:rect l="l" t="t" r="r" b="b"/>
              <a:pathLst>
                <a:path w="7853" h="3151" extrusionOk="0">
                  <a:moveTo>
                    <a:pt x="1621" y="1"/>
                  </a:moveTo>
                  <a:lnTo>
                    <a:pt x="160" y="2535"/>
                  </a:lnTo>
                  <a:cubicBezTo>
                    <a:pt x="0" y="2808"/>
                    <a:pt x="183" y="3151"/>
                    <a:pt x="502" y="3151"/>
                  </a:cubicBezTo>
                  <a:lnTo>
                    <a:pt x="7350" y="3151"/>
                  </a:lnTo>
                  <a:cubicBezTo>
                    <a:pt x="7647" y="3151"/>
                    <a:pt x="7852" y="2831"/>
                    <a:pt x="7692" y="2557"/>
                  </a:cubicBezTo>
                  <a:lnTo>
                    <a:pt x="6232" y="1"/>
                  </a:ln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4" name="Google Shape;874;p37"/>
            <p:cNvSpPr/>
            <p:nvPr/>
          </p:nvSpPr>
          <p:spPr>
            <a:xfrm>
              <a:off x="1737175" y="1113350"/>
              <a:ext cx="205450" cy="265375"/>
            </a:xfrm>
            <a:custGeom>
              <a:avLst/>
              <a:gdLst/>
              <a:ahLst/>
              <a:cxnLst/>
              <a:rect l="l" t="t" r="r" b="b"/>
              <a:pathLst>
                <a:path w="8218" h="10615" extrusionOk="0">
                  <a:moveTo>
                    <a:pt x="4908" y="138"/>
                  </a:moveTo>
                  <a:cubicBezTo>
                    <a:pt x="4953" y="138"/>
                    <a:pt x="4999" y="160"/>
                    <a:pt x="5022" y="206"/>
                  </a:cubicBezTo>
                  <a:cubicBezTo>
                    <a:pt x="5067" y="252"/>
                    <a:pt x="5067" y="297"/>
                    <a:pt x="5044" y="343"/>
                  </a:cubicBezTo>
                  <a:cubicBezTo>
                    <a:pt x="5022" y="411"/>
                    <a:pt x="4953" y="457"/>
                    <a:pt x="4885" y="457"/>
                  </a:cubicBezTo>
                  <a:lnTo>
                    <a:pt x="4611" y="457"/>
                  </a:lnTo>
                  <a:lnTo>
                    <a:pt x="4611" y="4406"/>
                  </a:lnTo>
                  <a:cubicBezTo>
                    <a:pt x="4611" y="4634"/>
                    <a:pt x="4656" y="4862"/>
                    <a:pt x="4771" y="5022"/>
                  </a:cubicBezTo>
                  <a:lnTo>
                    <a:pt x="5113" y="5638"/>
                  </a:lnTo>
                  <a:lnTo>
                    <a:pt x="5136" y="5661"/>
                  </a:lnTo>
                  <a:lnTo>
                    <a:pt x="8080" y="5661"/>
                  </a:lnTo>
                  <a:lnTo>
                    <a:pt x="8080" y="7145"/>
                  </a:lnTo>
                  <a:lnTo>
                    <a:pt x="5980" y="7145"/>
                  </a:lnTo>
                  <a:lnTo>
                    <a:pt x="7624" y="9975"/>
                  </a:lnTo>
                  <a:cubicBezTo>
                    <a:pt x="7669" y="10089"/>
                    <a:pt x="7669" y="10226"/>
                    <a:pt x="7624" y="10318"/>
                  </a:cubicBezTo>
                  <a:cubicBezTo>
                    <a:pt x="7555" y="10432"/>
                    <a:pt x="7441" y="10500"/>
                    <a:pt x="7327" y="10500"/>
                  </a:cubicBezTo>
                  <a:lnTo>
                    <a:pt x="479" y="10477"/>
                  </a:lnTo>
                  <a:cubicBezTo>
                    <a:pt x="342" y="10477"/>
                    <a:pt x="251" y="10409"/>
                    <a:pt x="183" y="10318"/>
                  </a:cubicBezTo>
                  <a:cubicBezTo>
                    <a:pt x="114" y="10203"/>
                    <a:pt x="114" y="10089"/>
                    <a:pt x="183" y="9975"/>
                  </a:cubicBezTo>
                  <a:lnTo>
                    <a:pt x="3013" y="5068"/>
                  </a:lnTo>
                  <a:cubicBezTo>
                    <a:pt x="3127" y="4885"/>
                    <a:pt x="3196" y="4657"/>
                    <a:pt x="3196" y="4406"/>
                  </a:cubicBezTo>
                  <a:lnTo>
                    <a:pt x="3196" y="457"/>
                  </a:lnTo>
                  <a:lnTo>
                    <a:pt x="2808" y="457"/>
                  </a:lnTo>
                  <a:cubicBezTo>
                    <a:pt x="2716" y="457"/>
                    <a:pt x="2671" y="411"/>
                    <a:pt x="2648" y="343"/>
                  </a:cubicBezTo>
                  <a:cubicBezTo>
                    <a:pt x="2625" y="297"/>
                    <a:pt x="2625" y="252"/>
                    <a:pt x="2648" y="206"/>
                  </a:cubicBezTo>
                  <a:cubicBezTo>
                    <a:pt x="2693" y="160"/>
                    <a:pt x="2739" y="138"/>
                    <a:pt x="2785" y="138"/>
                  </a:cubicBezTo>
                  <a:close/>
                  <a:moveTo>
                    <a:pt x="2785" y="1"/>
                  </a:moveTo>
                  <a:cubicBezTo>
                    <a:pt x="2693" y="1"/>
                    <a:pt x="2602" y="46"/>
                    <a:pt x="2557" y="138"/>
                  </a:cubicBezTo>
                  <a:cubicBezTo>
                    <a:pt x="2511" y="206"/>
                    <a:pt x="2488" y="297"/>
                    <a:pt x="2511" y="389"/>
                  </a:cubicBezTo>
                  <a:cubicBezTo>
                    <a:pt x="2557" y="503"/>
                    <a:pt x="2671" y="571"/>
                    <a:pt x="2808" y="571"/>
                  </a:cubicBezTo>
                  <a:lnTo>
                    <a:pt x="3059" y="571"/>
                  </a:lnTo>
                  <a:lnTo>
                    <a:pt x="3059" y="4406"/>
                  </a:lnTo>
                  <a:cubicBezTo>
                    <a:pt x="3059" y="4634"/>
                    <a:pt x="3013" y="4840"/>
                    <a:pt x="2922" y="4999"/>
                  </a:cubicBezTo>
                  <a:lnTo>
                    <a:pt x="69" y="9907"/>
                  </a:lnTo>
                  <a:cubicBezTo>
                    <a:pt x="0" y="10044"/>
                    <a:pt x="0" y="10226"/>
                    <a:pt x="69" y="10386"/>
                  </a:cubicBezTo>
                  <a:cubicBezTo>
                    <a:pt x="160" y="10523"/>
                    <a:pt x="297" y="10614"/>
                    <a:pt x="479" y="10614"/>
                  </a:cubicBezTo>
                  <a:lnTo>
                    <a:pt x="7327" y="10614"/>
                  </a:lnTo>
                  <a:cubicBezTo>
                    <a:pt x="7487" y="10614"/>
                    <a:pt x="7647" y="10523"/>
                    <a:pt x="7715" y="10386"/>
                  </a:cubicBezTo>
                  <a:cubicBezTo>
                    <a:pt x="7806" y="10249"/>
                    <a:pt x="7806" y="10067"/>
                    <a:pt x="7715" y="9930"/>
                  </a:cubicBezTo>
                  <a:lnTo>
                    <a:pt x="6209" y="7282"/>
                  </a:lnTo>
                  <a:lnTo>
                    <a:pt x="8217" y="7282"/>
                  </a:lnTo>
                  <a:lnTo>
                    <a:pt x="8217" y="5547"/>
                  </a:lnTo>
                  <a:lnTo>
                    <a:pt x="5204" y="5547"/>
                  </a:lnTo>
                  <a:lnTo>
                    <a:pt x="4885" y="4977"/>
                  </a:lnTo>
                  <a:cubicBezTo>
                    <a:pt x="4793" y="4817"/>
                    <a:pt x="4748" y="4611"/>
                    <a:pt x="4748" y="4406"/>
                  </a:cubicBezTo>
                  <a:lnTo>
                    <a:pt x="4748" y="571"/>
                  </a:lnTo>
                  <a:lnTo>
                    <a:pt x="4885" y="571"/>
                  </a:lnTo>
                  <a:cubicBezTo>
                    <a:pt x="5022" y="571"/>
                    <a:pt x="5136" y="503"/>
                    <a:pt x="5159" y="389"/>
                  </a:cubicBezTo>
                  <a:cubicBezTo>
                    <a:pt x="5204" y="297"/>
                    <a:pt x="5181" y="206"/>
                    <a:pt x="5136" y="138"/>
                  </a:cubicBezTo>
                  <a:cubicBezTo>
                    <a:pt x="5067" y="46"/>
                    <a:pt x="4999" y="1"/>
                    <a:pt x="4908" y="1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75" name="Google Shape;875;p37"/>
          <p:cNvGrpSpPr/>
          <p:nvPr/>
        </p:nvGrpSpPr>
        <p:grpSpPr>
          <a:xfrm>
            <a:off x="5831063" y="2634401"/>
            <a:ext cx="357746" cy="621506"/>
            <a:chOff x="2795125" y="1072850"/>
            <a:chExt cx="191175" cy="332125"/>
          </a:xfrm>
        </p:grpSpPr>
        <p:sp>
          <p:nvSpPr>
            <p:cNvPr id="876" name="Google Shape;876;p37"/>
            <p:cNvSpPr/>
            <p:nvPr/>
          </p:nvSpPr>
          <p:spPr>
            <a:xfrm>
              <a:off x="2964025" y="1293675"/>
              <a:ext cx="12000" cy="13725"/>
            </a:xfrm>
            <a:custGeom>
              <a:avLst/>
              <a:gdLst/>
              <a:ahLst/>
              <a:cxnLst/>
              <a:rect l="l" t="t" r="r" b="b"/>
              <a:pathLst>
                <a:path w="480" h="549" extrusionOk="0">
                  <a:moveTo>
                    <a:pt x="0" y="0"/>
                  </a:moveTo>
                  <a:lnTo>
                    <a:pt x="0" y="548"/>
                  </a:lnTo>
                  <a:lnTo>
                    <a:pt x="183" y="548"/>
                  </a:lnTo>
                  <a:cubicBezTo>
                    <a:pt x="274" y="548"/>
                    <a:pt x="343" y="525"/>
                    <a:pt x="389" y="457"/>
                  </a:cubicBezTo>
                  <a:cubicBezTo>
                    <a:pt x="434" y="411"/>
                    <a:pt x="480" y="343"/>
                    <a:pt x="480" y="274"/>
                  </a:cubicBezTo>
                  <a:cubicBezTo>
                    <a:pt x="480" y="115"/>
                    <a:pt x="343" y="0"/>
                    <a:pt x="183" y="0"/>
                  </a:cubicBezTo>
                  <a:close/>
                </a:path>
              </a:pathLst>
            </a:custGeom>
            <a:solidFill>
              <a:schemeClr val="accent3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7" name="Google Shape;877;p37"/>
            <p:cNvSpPr/>
            <p:nvPr/>
          </p:nvSpPr>
          <p:spPr>
            <a:xfrm>
              <a:off x="2945200" y="1262275"/>
              <a:ext cx="18850" cy="74800"/>
            </a:xfrm>
            <a:custGeom>
              <a:avLst/>
              <a:gdLst/>
              <a:ahLst/>
              <a:cxnLst/>
              <a:rect l="l" t="t" r="r" b="b"/>
              <a:pathLst>
                <a:path w="754" h="2992" extrusionOk="0">
                  <a:moveTo>
                    <a:pt x="365" y="1"/>
                  </a:moveTo>
                  <a:cubicBezTo>
                    <a:pt x="160" y="1"/>
                    <a:pt x="0" y="161"/>
                    <a:pt x="0" y="366"/>
                  </a:cubicBezTo>
                  <a:lnTo>
                    <a:pt x="0" y="1005"/>
                  </a:lnTo>
                  <a:lnTo>
                    <a:pt x="0" y="2101"/>
                  </a:lnTo>
                  <a:lnTo>
                    <a:pt x="0" y="2603"/>
                  </a:lnTo>
                  <a:cubicBezTo>
                    <a:pt x="0" y="2808"/>
                    <a:pt x="160" y="2991"/>
                    <a:pt x="365" y="2991"/>
                  </a:cubicBezTo>
                  <a:cubicBezTo>
                    <a:pt x="571" y="2991"/>
                    <a:pt x="753" y="2808"/>
                    <a:pt x="753" y="2603"/>
                  </a:cubicBezTo>
                  <a:lnTo>
                    <a:pt x="753" y="1804"/>
                  </a:lnTo>
                  <a:lnTo>
                    <a:pt x="753" y="1256"/>
                  </a:lnTo>
                  <a:lnTo>
                    <a:pt x="753" y="366"/>
                  </a:lnTo>
                  <a:cubicBezTo>
                    <a:pt x="753" y="275"/>
                    <a:pt x="708" y="184"/>
                    <a:pt x="639" y="115"/>
                  </a:cubicBezTo>
                  <a:cubicBezTo>
                    <a:pt x="571" y="47"/>
                    <a:pt x="480" y="1"/>
                    <a:pt x="365" y="1"/>
                  </a:cubicBezTo>
                  <a:close/>
                </a:path>
              </a:pathLst>
            </a:custGeom>
            <a:solidFill>
              <a:srgbClr val="EFEFE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8" name="Google Shape;878;p37"/>
            <p:cNvSpPr/>
            <p:nvPr/>
          </p:nvSpPr>
          <p:spPr>
            <a:xfrm>
              <a:off x="2943475" y="1260575"/>
              <a:ext cx="22275" cy="78200"/>
            </a:xfrm>
            <a:custGeom>
              <a:avLst/>
              <a:gdLst/>
              <a:ahLst/>
              <a:cxnLst/>
              <a:rect l="l" t="t" r="r" b="b"/>
              <a:pathLst>
                <a:path w="891" h="3128" extrusionOk="0">
                  <a:moveTo>
                    <a:pt x="434" y="1"/>
                  </a:moveTo>
                  <a:cubicBezTo>
                    <a:pt x="183" y="1"/>
                    <a:pt x="1" y="206"/>
                    <a:pt x="1" y="434"/>
                  </a:cubicBezTo>
                  <a:lnTo>
                    <a:pt x="1" y="2671"/>
                  </a:lnTo>
                  <a:cubicBezTo>
                    <a:pt x="1" y="2922"/>
                    <a:pt x="183" y="3128"/>
                    <a:pt x="434" y="3128"/>
                  </a:cubicBezTo>
                  <a:cubicBezTo>
                    <a:pt x="686" y="3128"/>
                    <a:pt x="891" y="2922"/>
                    <a:pt x="891" y="2671"/>
                  </a:cubicBezTo>
                  <a:lnTo>
                    <a:pt x="891" y="1872"/>
                  </a:lnTo>
                  <a:cubicBezTo>
                    <a:pt x="891" y="1827"/>
                    <a:pt x="868" y="1804"/>
                    <a:pt x="822" y="1804"/>
                  </a:cubicBezTo>
                  <a:cubicBezTo>
                    <a:pt x="777" y="1804"/>
                    <a:pt x="754" y="1827"/>
                    <a:pt x="754" y="1872"/>
                  </a:cubicBezTo>
                  <a:lnTo>
                    <a:pt x="754" y="2671"/>
                  </a:lnTo>
                  <a:cubicBezTo>
                    <a:pt x="754" y="2854"/>
                    <a:pt x="617" y="2991"/>
                    <a:pt x="434" y="2991"/>
                  </a:cubicBezTo>
                  <a:cubicBezTo>
                    <a:pt x="275" y="2991"/>
                    <a:pt x="138" y="2854"/>
                    <a:pt x="138" y="2671"/>
                  </a:cubicBezTo>
                  <a:lnTo>
                    <a:pt x="138" y="434"/>
                  </a:lnTo>
                  <a:cubicBezTo>
                    <a:pt x="138" y="274"/>
                    <a:pt x="275" y="137"/>
                    <a:pt x="434" y="137"/>
                  </a:cubicBezTo>
                  <a:cubicBezTo>
                    <a:pt x="526" y="137"/>
                    <a:pt x="594" y="183"/>
                    <a:pt x="663" y="229"/>
                  </a:cubicBezTo>
                  <a:cubicBezTo>
                    <a:pt x="708" y="297"/>
                    <a:pt x="754" y="366"/>
                    <a:pt x="754" y="434"/>
                  </a:cubicBezTo>
                  <a:lnTo>
                    <a:pt x="754" y="1324"/>
                  </a:lnTo>
                  <a:cubicBezTo>
                    <a:pt x="754" y="1347"/>
                    <a:pt x="777" y="1393"/>
                    <a:pt x="822" y="1393"/>
                  </a:cubicBezTo>
                  <a:cubicBezTo>
                    <a:pt x="868" y="1393"/>
                    <a:pt x="891" y="1347"/>
                    <a:pt x="891" y="1324"/>
                  </a:cubicBezTo>
                  <a:lnTo>
                    <a:pt x="891" y="434"/>
                  </a:lnTo>
                  <a:cubicBezTo>
                    <a:pt x="891" y="320"/>
                    <a:pt x="845" y="206"/>
                    <a:pt x="754" y="137"/>
                  </a:cubicBezTo>
                  <a:cubicBezTo>
                    <a:pt x="686" y="46"/>
                    <a:pt x="549" y="1"/>
                    <a:pt x="434" y="1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79" name="Google Shape;879;p37"/>
            <p:cNvSpPr/>
            <p:nvPr/>
          </p:nvSpPr>
          <p:spPr>
            <a:xfrm>
              <a:off x="2962325" y="1291400"/>
              <a:ext cx="15425" cy="17700"/>
            </a:xfrm>
            <a:custGeom>
              <a:avLst/>
              <a:gdLst/>
              <a:ahLst/>
              <a:cxnLst/>
              <a:rect l="l" t="t" r="r" b="b"/>
              <a:pathLst>
                <a:path w="617" h="708" extrusionOk="0">
                  <a:moveTo>
                    <a:pt x="251" y="160"/>
                  </a:moveTo>
                  <a:cubicBezTo>
                    <a:pt x="365" y="160"/>
                    <a:pt x="479" y="251"/>
                    <a:pt x="479" y="365"/>
                  </a:cubicBezTo>
                  <a:cubicBezTo>
                    <a:pt x="479" y="411"/>
                    <a:pt x="457" y="479"/>
                    <a:pt x="411" y="502"/>
                  </a:cubicBezTo>
                  <a:cubicBezTo>
                    <a:pt x="365" y="548"/>
                    <a:pt x="320" y="571"/>
                    <a:pt x="251" y="571"/>
                  </a:cubicBezTo>
                  <a:lnTo>
                    <a:pt x="137" y="571"/>
                  </a:lnTo>
                  <a:lnTo>
                    <a:pt x="137" y="160"/>
                  </a:lnTo>
                  <a:close/>
                  <a:moveTo>
                    <a:pt x="68" y="0"/>
                  </a:moveTo>
                  <a:cubicBezTo>
                    <a:pt x="23" y="0"/>
                    <a:pt x="0" y="46"/>
                    <a:pt x="0" y="91"/>
                  </a:cubicBezTo>
                  <a:lnTo>
                    <a:pt x="0" y="639"/>
                  </a:lnTo>
                  <a:cubicBezTo>
                    <a:pt x="0" y="685"/>
                    <a:pt x="23" y="708"/>
                    <a:pt x="68" y="708"/>
                  </a:cubicBezTo>
                  <a:lnTo>
                    <a:pt x="251" y="708"/>
                  </a:lnTo>
                  <a:cubicBezTo>
                    <a:pt x="342" y="708"/>
                    <a:pt x="434" y="685"/>
                    <a:pt x="502" y="616"/>
                  </a:cubicBezTo>
                  <a:cubicBezTo>
                    <a:pt x="571" y="548"/>
                    <a:pt x="616" y="457"/>
                    <a:pt x="616" y="365"/>
                  </a:cubicBezTo>
                  <a:cubicBezTo>
                    <a:pt x="616" y="160"/>
                    <a:pt x="457" y="0"/>
                    <a:pt x="251" y="0"/>
                  </a:cubicBezTo>
                  <a:close/>
                </a:path>
              </a:pathLst>
            </a:custGeom>
            <a:solidFill>
              <a:srgbClr val="4C3D4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0" name="Google Shape;880;p37"/>
            <p:cNvSpPr/>
            <p:nvPr/>
          </p:nvSpPr>
          <p:spPr>
            <a:xfrm>
              <a:off x="2861300" y="1210925"/>
              <a:ext cx="59950" cy="23425"/>
            </a:xfrm>
            <a:custGeom>
              <a:avLst/>
              <a:gdLst/>
              <a:ahLst/>
              <a:cxnLst/>
              <a:rect l="l" t="t" r="r" b="b"/>
              <a:pathLst>
                <a:path w="2398" h="937" extrusionOk="0">
                  <a:moveTo>
                    <a:pt x="686" y="1"/>
                  </a:moveTo>
                  <a:lnTo>
                    <a:pt x="1" y="937"/>
                  </a:lnTo>
                  <a:lnTo>
                    <a:pt x="2398" y="937"/>
                  </a:lnTo>
                  <a:lnTo>
                    <a:pt x="1758" y="24"/>
                  </a:lnTo>
                  <a:lnTo>
                    <a:pt x="1576" y="24"/>
                  </a:lnTo>
                  <a:lnTo>
                    <a:pt x="914" y="1"/>
                  </a:ln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1" name="Google Shape;881;p37"/>
            <p:cNvSpPr/>
            <p:nvPr/>
          </p:nvSpPr>
          <p:spPr>
            <a:xfrm>
              <a:off x="2883000" y="1180675"/>
              <a:ext cx="18850" cy="30850"/>
            </a:xfrm>
            <a:custGeom>
              <a:avLst/>
              <a:gdLst/>
              <a:ahLst/>
              <a:cxnLst/>
              <a:rect l="l" t="t" r="r" b="b"/>
              <a:pathLst>
                <a:path w="754" h="1234" extrusionOk="0">
                  <a:moveTo>
                    <a:pt x="388" y="1"/>
                  </a:moveTo>
                  <a:cubicBezTo>
                    <a:pt x="206" y="1"/>
                    <a:pt x="69" y="275"/>
                    <a:pt x="23" y="617"/>
                  </a:cubicBezTo>
                  <a:cubicBezTo>
                    <a:pt x="0" y="686"/>
                    <a:pt x="0" y="754"/>
                    <a:pt x="0" y="846"/>
                  </a:cubicBezTo>
                  <a:cubicBezTo>
                    <a:pt x="0" y="982"/>
                    <a:pt x="23" y="1097"/>
                    <a:pt x="46" y="1211"/>
                  </a:cubicBezTo>
                  <a:lnTo>
                    <a:pt x="708" y="1234"/>
                  </a:lnTo>
                  <a:cubicBezTo>
                    <a:pt x="731" y="1119"/>
                    <a:pt x="754" y="982"/>
                    <a:pt x="754" y="846"/>
                  </a:cubicBezTo>
                  <a:cubicBezTo>
                    <a:pt x="754" y="754"/>
                    <a:pt x="754" y="686"/>
                    <a:pt x="754" y="617"/>
                  </a:cubicBezTo>
                  <a:cubicBezTo>
                    <a:pt x="708" y="275"/>
                    <a:pt x="548" y="1"/>
                    <a:pt x="388" y="1"/>
                  </a:cubicBez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2" name="Google Shape;882;p37"/>
            <p:cNvSpPr/>
            <p:nvPr/>
          </p:nvSpPr>
          <p:spPr>
            <a:xfrm>
              <a:off x="2800825" y="1265700"/>
              <a:ext cx="179775" cy="114725"/>
            </a:xfrm>
            <a:custGeom>
              <a:avLst/>
              <a:gdLst/>
              <a:ahLst/>
              <a:cxnLst/>
              <a:rect l="l" t="t" r="r" b="b"/>
              <a:pathLst>
                <a:path w="7191" h="4589" extrusionOk="0">
                  <a:moveTo>
                    <a:pt x="2991" y="1"/>
                  </a:moveTo>
                  <a:lnTo>
                    <a:pt x="2991" y="3265"/>
                  </a:lnTo>
                  <a:cubicBezTo>
                    <a:pt x="1553" y="3402"/>
                    <a:pt x="411" y="3904"/>
                    <a:pt x="0" y="4589"/>
                  </a:cubicBezTo>
                  <a:lnTo>
                    <a:pt x="7190" y="4589"/>
                  </a:lnTo>
                  <a:cubicBezTo>
                    <a:pt x="6780" y="3904"/>
                    <a:pt x="5638" y="3402"/>
                    <a:pt x="4200" y="3265"/>
                  </a:cubicBezTo>
                  <a:lnTo>
                    <a:pt x="4200" y="1964"/>
                  </a:lnTo>
                  <a:lnTo>
                    <a:pt x="5775" y="1964"/>
                  </a:lnTo>
                  <a:lnTo>
                    <a:pt x="5775" y="868"/>
                  </a:lnTo>
                  <a:lnTo>
                    <a:pt x="4200" y="868"/>
                  </a:lnTo>
                  <a:lnTo>
                    <a:pt x="4200" y="1"/>
                  </a:ln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3" name="Google Shape;883;p37"/>
            <p:cNvSpPr/>
            <p:nvPr/>
          </p:nvSpPr>
          <p:spPr>
            <a:xfrm>
              <a:off x="2796825" y="1380400"/>
              <a:ext cx="187775" cy="22275"/>
            </a:xfrm>
            <a:custGeom>
              <a:avLst/>
              <a:gdLst/>
              <a:ahLst/>
              <a:cxnLst/>
              <a:rect l="l" t="t" r="r" b="b"/>
              <a:pathLst>
                <a:path w="7511" h="891" extrusionOk="0">
                  <a:moveTo>
                    <a:pt x="160" y="1"/>
                  </a:moveTo>
                  <a:cubicBezTo>
                    <a:pt x="46" y="183"/>
                    <a:pt x="1" y="366"/>
                    <a:pt x="1" y="549"/>
                  </a:cubicBezTo>
                  <a:cubicBezTo>
                    <a:pt x="1" y="663"/>
                    <a:pt x="23" y="777"/>
                    <a:pt x="69" y="891"/>
                  </a:cubicBezTo>
                  <a:lnTo>
                    <a:pt x="7442" y="891"/>
                  </a:lnTo>
                  <a:cubicBezTo>
                    <a:pt x="7487" y="777"/>
                    <a:pt x="7510" y="663"/>
                    <a:pt x="7510" y="549"/>
                  </a:cubicBezTo>
                  <a:cubicBezTo>
                    <a:pt x="7510" y="366"/>
                    <a:pt x="7465" y="183"/>
                    <a:pt x="7350" y="1"/>
                  </a:cubicBezTo>
                  <a:close/>
                </a:path>
              </a:pathLst>
            </a:custGeom>
            <a:solidFill>
              <a:srgbClr val="EFEFE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4" name="Google Shape;884;p37"/>
            <p:cNvSpPr/>
            <p:nvPr/>
          </p:nvSpPr>
          <p:spPr>
            <a:xfrm>
              <a:off x="2816800" y="1072850"/>
              <a:ext cx="146675" cy="123275"/>
            </a:xfrm>
            <a:custGeom>
              <a:avLst/>
              <a:gdLst/>
              <a:ahLst/>
              <a:cxnLst/>
              <a:rect l="l" t="t" r="r" b="b"/>
              <a:pathLst>
                <a:path w="5867" h="4931" extrusionOk="0">
                  <a:moveTo>
                    <a:pt x="2968" y="0"/>
                  </a:moveTo>
                  <a:cubicBezTo>
                    <a:pt x="1" y="3880"/>
                    <a:pt x="2329" y="4930"/>
                    <a:pt x="2329" y="4930"/>
                  </a:cubicBezTo>
                  <a:lnTo>
                    <a:pt x="2671" y="4930"/>
                  </a:lnTo>
                  <a:cubicBezTo>
                    <a:pt x="2717" y="4588"/>
                    <a:pt x="2854" y="4314"/>
                    <a:pt x="3036" y="4314"/>
                  </a:cubicBezTo>
                  <a:cubicBezTo>
                    <a:pt x="3196" y="4314"/>
                    <a:pt x="3356" y="4588"/>
                    <a:pt x="3402" y="4930"/>
                  </a:cubicBezTo>
                  <a:lnTo>
                    <a:pt x="3812" y="4930"/>
                  </a:lnTo>
                  <a:cubicBezTo>
                    <a:pt x="5867" y="2944"/>
                    <a:pt x="2968" y="0"/>
                    <a:pt x="2968" y="0"/>
                  </a:cubicBezTo>
                  <a:close/>
                </a:path>
              </a:pathLst>
            </a:custGeom>
            <a:solidFill>
              <a:schemeClr val="accen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5" name="Google Shape;885;p37"/>
            <p:cNvSpPr/>
            <p:nvPr/>
          </p:nvSpPr>
          <p:spPr>
            <a:xfrm>
              <a:off x="2904100" y="1313075"/>
              <a:ext cx="78775" cy="69075"/>
            </a:xfrm>
            <a:custGeom>
              <a:avLst/>
              <a:gdLst/>
              <a:ahLst/>
              <a:cxnLst/>
              <a:rect l="l" t="t" r="r" b="b"/>
              <a:pathLst>
                <a:path w="3151" h="2763" extrusionOk="0">
                  <a:moveTo>
                    <a:pt x="69" y="0"/>
                  </a:moveTo>
                  <a:cubicBezTo>
                    <a:pt x="24" y="0"/>
                    <a:pt x="1" y="46"/>
                    <a:pt x="1" y="69"/>
                  </a:cubicBezTo>
                  <a:lnTo>
                    <a:pt x="1" y="1370"/>
                  </a:lnTo>
                  <a:cubicBezTo>
                    <a:pt x="1" y="1416"/>
                    <a:pt x="24" y="1438"/>
                    <a:pt x="69" y="1461"/>
                  </a:cubicBezTo>
                  <a:cubicBezTo>
                    <a:pt x="1462" y="1575"/>
                    <a:pt x="2603" y="2078"/>
                    <a:pt x="2991" y="2739"/>
                  </a:cubicBezTo>
                  <a:cubicBezTo>
                    <a:pt x="3014" y="2762"/>
                    <a:pt x="3037" y="2762"/>
                    <a:pt x="3059" y="2762"/>
                  </a:cubicBezTo>
                  <a:lnTo>
                    <a:pt x="3105" y="2762"/>
                  </a:lnTo>
                  <a:cubicBezTo>
                    <a:pt x="3128" y="2739"/>
                    <a:pt x="3151" y="2694"/>
                    <a:pt x="3128" y="2671"/>
                  </a:cubicBezTo>
                  <a:cubicBezTo>
                    <a:pt x="2717" y="1963"/>
                    <a:pt x="1553" y="1438"/>
                    <a:pt x="138" y="1324"/>
                  </a:cubicBezTo>
                  <a:lnTo>
                    <a:pt x="138" y="137"/>
                  </a:lnTo>
                  <a:lnTo>
                    <a:pt x="1644" y="137"/>
                  </a:lnTo>
                  <a:cubicBezTo>
                    <a:pt x="1690" y="137"/>
                    <a:pt x="1713" y="115"/>
                    <a:pt x="1713" y="69"/>
                  </a:cubicBezTo>
                  <a:cubicBezTo>
                    <a:pt x="1713" y="46"/>
                    <a:pt x="1690" y="0"/>
                    <a:pt x="1644" y="0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6" name="Google Shape;886;p37"/>
            <p:cNvSpPr/>
            <p:nvPr/>
          </p:nvSpPr>
          <p:spPr>
            <a:xfrm>
              <a:off x="2904100" y="1263425"/>
              <a:ext cx="42825" cy="25700"/>
            </a:xfrm>
            <a:custGeom>
              <a:avLst/>
              <a:gdLst/>
              <a:ahLst/>
              <a:cxnLst/>
              <a:rect l="l" t="t" r="r" b="b"/>
              <a:pathLst>
                <a:path w="1713" h="1028" extrusionOk="0">
                  <a:moveTo>
                    <a:pt x="69" y="1"/>
                  </a:moveTo>
                  <a:cubicBezTo>
                    <a:pt x="24" y="1"/>
                    <a:pt x="1" y="46"/>
                    <a:pt x="1" y="92"/>
                  </a:cubicBezTo>
                  <a:lnTo>
                    <a:pt x="1" y="959"/>
                  </a:lnTo>
                  <a:cubicBezTo>
                    <a:pt x="1" y="1005"/>
                    <a:pt x="24" y="1028"/>
                    <a:pt x="69" y="1028"/>
                  </a:cubicBezTo>
                  <a:lnTo>
                    <a:pt x="1644" y="1028"/>
                  </a:lnTo>
                  <a:cubicBezTo>
                    <a:pt x="1667" y="1028"/>
                    <a:pt x="1713" y="1005"/>
                    <a:pt x="1713" y="959"/>
                  </a:cubicBezTo>
                  <a:cubicBezTo>
                    <a:pt x="1713" y="914"/>
                    <a:pt x="1667" y="891"/>
                    <a:pt x="1644" y="891"/>
                  </a:cubicBezTo>
                  <a:lnTo>
                    <a:pt x="138" y="891"/>
                  </a:lnTo>
                  <a:lnTo>
                    <a:pt x="138" y="92"/>
                  </a:lnTo>
                  <a:cubicBezTo>
                    <a:pt x="138" y="46"/>
                    <a:pt x="115" y="1"/>
                    <a:pt x="69" y="1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7" name="Google Shape;887;p37"/>
            <p:cNvSpPr/>
            <p:nvPr/>
          </p:nvSpPr>
          <p:spPr>
            <a:xfrm>
              <a:off x="2798550" y="1263425"/>
              <a:ext cx="78775" cy="118725"/>
            </a:xfrm>
            <a:custGeom>
              <a:avLst/>
              <a:gdLst/>
              <a:ahLst/>
              <a:cxnLst/>
              <a:rect l="l" t="t" r="r" b="b"/>
              <a:pathLst>
                <a:path w="3151" h="4749" extrusionOk="0">
                  <a:moveTo>
                    <a:pt x="3082" y="1"/>
                  </a:moveTo>
                  <a:cubicBezTo>
                    <a:pt x="3036" y="1"/>
                    <a:pt x="3013" y="46"/>
                    <a:pt x="3013" y="92"/>
                  </a:cubicBezTo>
                  <a:lnTo>
                    <a:pt x="3013" y="3310"/>
                  </a:lnTo>
                  <a:cubicBezTo>
                    <a:pt x="1621" y="3424"/>
                    <a:pt x="434" y="3949"/>
                    <a:pt x="23" y="4657"/>
                  </a:cubicBezTo>
                  <a:cubicBezTo>
                    <a:pt x="0" y="4680"/>
                    <a:pt x="23" y="4725"/>
                    <a:pt x="46" y="4748"/>
                  </a:cubicBezTo>
                  <a:lnTo>
                    <a:pt x="91" y="4748"/>
                  </a:lnTo>
                  <a:cubicBezTo>
                    <a:pt x="114" y="4748"/>
                    <a:pt x="137" y="4748"/>
                    <a:pt x="160" y="4725"/>
                  </a:cubicBezTo>
                  <a:cubicBezTo>
                    <a:pt x="548" y="4064"/>
                    <a:pt x="1712" y="3561"/>
                    <a:pt x="3082" y="3447"/>
                  </a:cubicBezTo>
                  <a:cubicBezTo>
                    <a:pt x="3127" y="3424"/>
                    <a:pt x="3150" y="3402"/>
                    <a:pt x="3150" y="3356"/>
                  </a:cubicBezTo>
                  <a:lnTo>
                    <a:pt x="3150" y="92"/>
                  </a:lnTo>
                  <a:cubicBezTo>
                    <a:pt x="3150" y="46"/>
                    <a:pt x="3127" y="1"/>
                    <a:pt x="3082" y="1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8" name="Google Shape;888;p37"/>
            <p:cNvSpPr/>
            <p:nvPr/>
          </p:nvSpPr>
          <p:spPr>
            <a:xfrm>
              <a:off x="2795125" y="1378700"/>
              <a:ext cx="191175" cy="26275"/>
            </a:xfrm>
            <a:custGeom>
              <a:avLst/>
              <a:gdLst/>
              <a:ahLst/>
              <a:cxnLst/>
              <a:rect l="l" t="t" r="r" b="b"/>
              <a:pathLst>
                <a:path w="7647" h="1051" extrusionOk="0">
                  <a:moveTo>
                    <a:pt x="7373" y="137"/>
                  </a:moveTo>
                  <a:cubicBezTo>
                    <a:pt x="7464" y="297"/>
                    <a:pt x="7510" y="457"/>
                    <a:pt x="7510" y="617"/>
                  </a:cubicBezTo>
                  <a:cubicBezTo>
                    <a:pt x="7510" y="708"/>
                    <a:pt x="7487" y="799"/>
                    <a:pt x="7464" y="891"/>
                  </a:cubicBezTo>
                  <a:lnTo>
                    <a:pt x="183" y="891"/>
                  </a:lnTo>
                  <a:cubicBezTo>
                    <a:pt x="160" y="799"/>
                    <a:pt x="137" y="708"/>
                    <a:pt x="137" y="617"/>
                  </a:cubicBezTo>
                  <a:cubicBezTo>
                    <a:pt x="137" y="457"/>
                    <a:pt x="183" y="297"/>
                    <a:pt x="274" y="137"/>
                  </a:cubicBezTo>
                  <a:close/>
                  <a:moveTo>
                    <a:pt x="228" y="0"/>
                  </a:moveTo>
                  <a:cubicBezTo>
                    <a:pt x="206" y="0"/>
                    <a:pt x="183" y="23"/>
                    <a:pt x="160" y="46"/>
                  </a:cubicBezTo>
                  <a:cubicBezTo>
                    <a:pt x="46" y="229"/>
                    <a:pt x="0" y="411"/>
                    <a:pt x="0" y="617"/>
                  </a:cubicBezTo>
                  <a:cubicBezTo>
                    <a:pt x="0" y="731"/>
                    <a:pt x="23" y="868"/>
                    <a:pt x="69" y="982"/>
                  </a:cubicBezTo>
                  <a:cubicBezTo>
                    <a:pt x="69" y="1027"/>
                    <a:pt x="114" y="1050"/>
                    <a:pt x="137" y="1050"/>
                  </a:cubicBezTo>
                  <a:lnTo>
                    <a:pt x="7510" y="1050"/>
                  </a:lnTo>
                  <a:cubicBezTo>
                    <a:pt x="7555" y="1050"/>
                    <a:pt x="7578" y="1027"/>
                    <a:pt x="7578" y="982"/>
                  </a:cubicBezTo>
                  <a:cubicBezTo>
                    <a:pt x="7624" y="868"/>
                    <a:pt x="7647" y="731"/>
                    <a:pt x="7647" y="617"/>
                  </a:cubicBezTo>
                  <a:cubicBezTo>
                    <a:pt x="7647" y="411"/>
                    <a:pt x="7601" y="229"/>
                    <a:pt x="7487" y="46"/>
                  </a:cubicBezTo>
                  <a:cubicBezTo>
                    <a:pt x="7464" y="23"/>
                    <a:pt x="7441" y="0"/>
                    <a:pt x="7418" y="0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89" name="Google Shape;889;p37"/>
            <p:cNvSpPr/>
            <p:nvPr/>
          </p:nvSpPr>
          <p:spPr>
            <a:xfrm>
              <a:off x="2861300" y="1234325"/>
              <a:ext cx="59950" cy="31400"/>
            </a:xfrm>
            <a:custGeom>
              <a:avLst/>
              <a:gdLst/>
              <a:ahLst/>
              <a:cxnLst/>
              <a:rect l="l" t="t" r="r" b="b"/>
              <a:pathLst>
                <a:path w="2398" h="1256" extrusionOk="0">
                  <a:moveTo>
                    <a:pt x="1" y="1"/>
                  </a:moveTo>
                  <a:lnTo>
                    <a:pt x="1" y="1256"/>
                  </a:lnTo>
                  <a:lnTo>
                    <a:pt x="2398" y="1256"/>
                  </a:lnTo>
                  <a:lnTo>
                    <a:pt x="2398" y="1"/>
                  </a:ln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grpSp>
        <p:nvGrpSpPr>
          <p:cNvPr id="890" name="Google Shape;890;p37"/>
          <p:cNvGrpSpPr/>
          <p:nvPr/>
        </p:nvGrpSpPr>
        <p:grpSpPr>
          <a:xfrm>
            <a:off x="5403215" y="3766589"/>
            <a:ext cx="377429" cy="473060"/>
            <a:chOff x="1197350" y="791525"/>
            <a:chExt cx="166650" cy="208875"/>
          </a:xfrm>
        </p:grpSpPr>
        <p:sp>
          <p:nvSpPr>
            <p:cNvPr id="891" name="Google Shape;891;p37"/>
            <p:cNvSpPr/>
            <p:nvPr/>
          </p:nvSpPr>
          <p:spPr>
            <a:xfrm>
              <a:off x="1199050" y="793225"/>
              <a:ext cx="163225" cy="70775"/>
            </a:xfrm>
            <a:custGeom>
              <a:avLst/>
              <a:gdLst/>
              <a:ahLst/>
              <a:cxnLst/>
              <a:rect l="l" t="t" r="r" b="b"/>
              <a:pathLst>
                <a:path w="6529" h="2831" extrusionOk="0">
                  <a:moveTo>
                    <a:pt x="252" y="1"/>
                  </a:moveTo>
                  <a:cubicBezTo>
                    <a:pt x="115" y="1"/>
                    <a:pt x="1" y="115"/>
                    <a:pt x="1" y="229"/>
                  </a:cubicBezTo>
                  <a:cubicBezTo>
                    <a:pt x="1" y="366"/>
                    <a:pt x="115" y="480"/>
                    <a:pt x="252" y="480"/>
                  </a:cubicBezTo>
                  <a:lnTo>
                    <a:pt x="594" y="480"/>
                  </a:lnTo>
                  <a:lnTo>
                    <a:pt x="594" y="2831"/>
                  </a:lnTo>
                  <a:cubicBezTo>
                    <a:pt x="594" y="2823"/>
                    <a:pt x="1200" y="2821"/>
                    <a:pt x="2009" y="2821"/>
                  </a:cubicBezTo>
                  <a:cubicBezTo>
                    <a:pt x="3625" y="2821"/>
                    <a:pt x="6050" y="2831"/>
                    <a:pt x="6050" y="2831"/>
                  </a:cubicBezTo>
                  <a:lnTo>
                    <a:pt x="6050" y="480"/>
                  </a:lnTo>
                  <a:lnTo>
                    <a:pt x="6301" y="480"/>
                  </a:lnTo>
                  <a:cubicBezTo>
                    <a:pt x="6415" y="480"/>
                    <a:pt x="6529" y="366"/>
                    <a:pt x="6529" y="229"/>
                  </a:cubicBezTo>
                  <a:cubicBezTo>
                    <a:pt x="6529" y="115"/>
                    <a:pt x="6415" y="1"/>
                    <a:pt x="6301" y="1"/>
                  </a:cubicBezTo>
                  <a:close/>
                </a:path>
              </a:pathLst>
            </a:custGeom>
            <a:solidFill>
              <a:srgbClr val="EFEFE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2" name="Google Shape;892;p37"/>
            <p:cNvSpPr/>
            <p:nvPr/>
          </p:nvSpPr>
          <p:spPr>
            <a:xfrm>
              <a:off x="1213900" y="863725"/>
              <a:ext cx="136400" cy="134950"/>
            </a:xfrm>
            <a:custGeom>
              <a:avLst/>
              <a:gdLst/>
              <a:ahLst/>
              <a:cxnLst/>
              <a:rect l="l" t="t" r="r" b="b"/>
              <a:pathLst>
                <a:path w="5456" h="5398" extrusionOk="0">
                  <a:moveTo>
                    <a:pt x="1415" y="1"/>
                  </a:moveTo>
                  <a:cubicBezTo>
                    <a:pt x="606" y="1"/>
                    <a:pt x="0" y="3"/>
                    <a:pt x="0" y="11"/>
                  </a:cubicBezTo>
                  <a:lnTo>
                    <a:pt x="0" y="4211"/>
                  </a:lnTo>
                  <a:cubicBezTo>
                    <a:pt x="0" y="4850"/>
                    <a:pt x="525" y="5398"/>
                    <a:pt x="1187" y="5398"/>
                  </a:cubicBezTo>
                  <a:lnTo>
                    <a:pt x="4269" y="5398"/>
                  </a:lnTo>
                  <a:cubicBezTo>
                    <a:pt x="4908" y="5398"/>
                    <a:pt x="5456" y="4850"/>
                    <a:pt x="5456" y="4211"/>
                  </a:cubicBezTo>
                  <a:lnTo>
                    <a:pt x="5456" y="11"/>
                  </a:lnTo>
                  <a:cubicBezTo>
                    <a:pt x="5456" y="11"/>
                    <a:pt x="3031" y="1"/>
                    <a:pt x="1415" y="1"/>
                  </a:cubicBezTo>
                  <a:close/>
                </a:path>
              </a:pathLst>
            </a:custGeom>
            <a:solidFill>
              <a:schemeClr val="dk2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3" name="Google Shape;893;p37"/>
            <p:cNvSpPr/>
            <p:nvPr/>
          </p:nvSpPr>
          <p:spPr>
            <a:xfrm>
              <a:off x="1197350" y="791525"/>
              <a:ext cx="166650" cy="208875"/>
            </a:xfrm>
            <a:custGeom>
              <a:avLst/>
              <a:gdLst/>
              <a:ahLst/>
              <a:cxnLst/>
              <a:rect l="l" t="t" r="r" b="b"/>
              <a:pathLst>
                <a:path w="6666" h="8355" extrusionOk="0">
                  <a:moveTo>
                    <a:pt x="320" y="0"/>
                  </a:moveTo>
                  <a:cubicBezTo>
                    <a:pt x="137" y="0"/>
                    <a:pt x="0" y="137"/>
                    <a:pt x="0" y="297"/>
                  </a:cubicBezTo>
                  <a:cubicBezTo>
                    <a:pt x="0" y="479"/>
                    <a:pt x="137" y="616"/>
                    <a:pt x="320" y="616"/>
                  </a:cubicBezTo>
                  <a:lnTo>
                    <a:pt x="571" y="616"/>
                  </a:lnTo>
                  <a:lnTo>
                    <a:pt x="571" y="7099"/>
                  </a:lnTo>
                  <a:cubicBezTo>
                    <a:pt x="571" y="7784"/>
                    <a:pt x="1142" y="8354"/>
                    <a:pt x="1849" y="8354"/>
                  </a:cubicBezTo>
                  <a:lnTo>
                    <a:pt x="4931" y="8354"/>
                  </a:lnTo>
                  <a:cubicBezTo>
                    <a:pt x="5615" y="8354"/>
                    <a:pt x="6186" y="7784"/>
                    <a:pt x="6186" y="7099"/>
                  </a:cubicBezTo>
                  <a:lnTo>
                    <a:pt x="6186" y="616"/>
                  </a:lnTo>
                  <a:lnTo>
                    <a:pt x="6369" y="616"/>
                  </a:lnTo>
                  <a:cubicBezTo>
                    <a:pt x="6528" y="616"/>
                    <a:pt x="6665" y="479"/>
                    <a:pt x="6665" y="297"/>
                  </a:cubicBezTo>
                  <a:cubicBezTo>
                    <a:pt x="6665" y="137"/>
                    <a:pt x="6528" y="0"/>
                    <a:pt x="6369" y="0"/>
                  </a:cubicBezTo>
                  <a:lnTo>
                    <a:pt x="6026" y="0"/>
                  </a:lnTo>
                  <a:cubicBezTo>
                    <a:pt x="5981" y="0"/>
                    <a:pt x="5958" y="23"/>
                    <a:pt x="5958" y="69"/>
                  </a:cubicBezTo>
                  <a:cubicBezTo>
                    <a:pt x="5958" y="114"/>
                    <a:pt x="5981" y="137"/>
                    <a:pt x="6026" y="137"/>
                  </a:cubicBezTo>
                  <a:lnTo>
                    <a:pt x="6369" y="137"/>
                  </a:lnTo>
                  <a:cubicBezTo>
                    <a:pt x="6460" y="137"/>
                    <a:pt x="6528" y="206"/>
                    <a:pt x="6528" y="297"/>
                  </a:cubicBezTo>
                  <a:cubicBezTo>
                    <a:pt x="6528" y="388"/>
                    <a:pt x="6460" y="479"/>
                    <a:pt x="6369" y="479"/>
                  </a:cubicBezTo>
                  <a:lnTo>
                    <a:pt x="6118" y="479"/>
                  </a:lnTo>
                  <a:cubicBezTo>
                    <a:pt x="6072" y="479"/>
                    <a:pt x="6049" y="502"/>
                    <a:pt x="6049" y="548"/>
                  </a:cubicBezTo>
                  <a:lnTo>
                    <a:pt x="6049" y="7099"/>
                  </a:lnTo>
                  <a:cubicBezTo>
                    <a:pt x="6049" y="7715"/>
                    <a:pt x="5547" y="8217"/>
                    <a:pt x="4931" y="8217"/>
                  </a:cubicBezTo>
                  <a:lnTo>
                    <a:pt x="1849" y="8217"/>
                  </a:lnTo>
                  <a:cubicBezTo>
                    <a:pt x="1233" y="8217"/>
                    <a:pt x="731" y="7715"/>
                    <a:pt x="731" y="7099"/>
                  </a:cubicBezTo>
                  <a:lnTo>
                    <a:pt x="731" y="548"/>
                  </a:lnTo>
                  <a:cubicBezTo>
                    <a:pt x="731" y="502"/>
                    <a:pt x="685" y="479"/>
                    <a:pt x="662" y="479"/>
                  </a:cubicBezTo>
                  <a:lnTo>
                    <a:pt x="320" y="479"/>
                  </a:lnTo>
                  <a:cubicBezTo>
                    <a:pt x="229" y="479"/>
                    <a:pt x="160" y="388"/>
                    <a:pt x="160" y="297"/>
                  </a:cubicBezTo>
                  <a:cubicBezTo>
                    <a:pt x="160" y="206"/>
                    <a:pt x="229" y="137"/>
                    <a:pt x="320" y="137"/>
                  </a:cubicBezTo>
                  <a:lnTo>
                    <a:pt x="754" y="137"/>
                  </a:lnTo>
                  <a:cubicBezTo>
                    <a:pt x="799" y="137"/>
                    <a:pt x="822" y="114"/>
                    <a:pt x="822" y="69"/>
                  </a:cubicBezTo>
                  <a:cubicBezTo>
                    <a:pt x="822" y="23"/>
                    <a:pt x="799" y="0"/>
                    <a:pt x="754" y="0"/>
                  </a:cubicBezTo>
                  <a:close/>
                </a:path>
              </a:pathLst>
            </a:custGeom>
            <a:solidFill>
              <a:schemeClr val="dk1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  <p:sp>
          <p:nvSpPr>
            <p:cNvPr id="894" name="Google Shape;894;p37"/>
            <p:cNvSpPr/>
            <p:nvPr/>
          </p:nvSpPr>
          <p:spPr>
            <a:xfrm>
              <a:off x="1214475" y="791525"/>
              <a:ext cx="135250" cy="3450"/>
            </a:xfrm>
            <a:custGeom>
              <a:avLst/>
              <a:gdLst/>
              <a:ahLst/>
              <a:cxnLst/>
              <a:rect l="l" t="t" r="r" b="b"/>
              <a:pathLst>
                <a:path w="5410" h="138" extrusionOk="0">
                  <a:moveTo>
                    <a:pt x="69" y="0"/>
                  </a:moveTo>
                  <a:cubicBezTo>
                    <a:pt x="23" y="0"/>
                    <a:pt x="0" y="23"/>
                    <a:pt x="0" y="69"/>
                  </a:cubicBezTo>
                  <a:cubicBezTo>
                    <a:pt x="0" y="114"/>
                    <a:pt x="23" y="137"/>
                    <a:pt x="69" y="137"/>
                  </a:cubicBezTo>
                  <a:lnTo>
                    <a:pt x="5341" y="137"/>
                  </a:lnTo>
                  <a:cubicBezTo>
                    <a:pt x="5364" y="137"/>
                    <a:pt x="5410" y="114"/>
                    <a:pt x="5410" y="69"/>
                  </a:cubicBezTo>
                  <a:cubicBezTo>
                    <a:pt x="5410" y="23"/>
                    <a:pt x="5364" y="0"/>
                    <a:pt x="5341" y="0"/>
                  </a:cubicBezTo>
                  <a:close/>
                </a:path>
              </a:pathLst>
            </a:custGeom>
            <a:solidFill>
              <a:srgbClr val="4C3D4F"/>
            </a:solidFill>
            <a:ln w="9525" cap="flat" cmpd="sng">
              <a:solidFill>
                <a:schemeClr val="dk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FAFB1F82-E820-207F-5E74-0B43884CD4E4}"/>
              </a:ext>
            </a:extLst>
          </p:cNvPr>
          <p:cNvSpPr txBox="1"/>
          <p:nvPr/>
        </p:nvSpPr>
        <p:spPr>
          <a:xfrm>
            <a:off x="6666302" y="1083773"/>
            <a:ext cx="1809243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EBE9C2E5-BB8F-E6B0-DC62-163991EDC1A3}"/>
              </a:ext>
            </a:extLst>
          </p:cNvPr>
          <p:cNvSpPr txBox="1"/>
          <p:nvPr/>
        </p:nvSpPr>
        <p:spPr>
          <a:xfrm>
            <a:off x="6540096" y="2383428"/>
            <a:ext cx="1809243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FE701C1C-C645-0E28-A46C-67B77529FE10}"/>
              </a:ext>
            </a:extLst>
          </p:cNvPr>
          <p:cNvSpPr txBox="1"/>
          <p:nvPr/>
        </p:nvSpPr>
        <p:spPr>
          <a:xfrm>
            <a:off x="6495516" y="3717925"/>
            <a:ext cx="1809243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2FA1C845-8E46-F8E2-5A6E-2A178DCAF499}"/>
              </a:ext>
            </a:extLst>
          </p:cNvPr>
          <p:cNvSpPr txBox="1"/>
          <p:nvPr/>
        </p:nvSpPr>
        <p:spPr>
          <a:xfrm>
            <a:off x="640667" y="1173749"/>
            <a:ext cx="1809243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B49478A-5308-4234-71D1-47A029369751}"/>
              </a:ext>
            </a:extLst>
          </p:cNvPr>
          <p:cNvSpPr txBox="1"/>
          <p:nvPr/>
        </p:nvSpPr>
        <p:spPr>
          <a:xfrm>
            <a:off x="636585" y="2357190"/>
            <a:ext cx="1809243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C38BFB0-2582-40F6-DC32-F2A59E032DB9}"/>
              </a:ext>
            </a:extLst>
          </p:cNvPr>
          <p:cNvSpPr txBox="1"/>
          <p:nvPr/>
        </p:nvSpPr>
        <p:spPr>
          <a:xfrm>
            <a:off x="786961" y="3887788"/>
            <a:ext cx="1809243" cy="8560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Low" rtl="1">
              <a:lnSpc>
                <a:spcPct val="150000"/>
              </a:lnSpc>
            </a:pPr>
            <a:r>
              <a:rPr lang="fa-IR" sz="12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را بنویسید</a:t>
            </a:r>
            <a:endParaRPr lang="en-US" sz="12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  <a:p>
            <a:pPr algn="justLow" rtl="1">
              <a:lnSpc>
                <a:spcPct val="150000"/>
              </a:lnSpc>
            </a:pPr>
            <a:r>
              <a:rPr lang="fa-IR" sz="1100" dirty="0">
                <a:solidFill>
                  <a:srgbClr val="09527D"/>
                </a:solidFill>
                <a:latin typeface="Vazir" panose="020B0603030804020204" pitchFamily="34" charset="-78"/>
                <a:cs typeface="Vazir" panose="020B0603030804020204" pitchFamily="34" charset="-78"/>
              </a:rPr>
              <a:t>فروشگاه مینارو ارائه دهنده انواع فایل های کاربردی</a:t>
            </a:r>
            <a:endParaRPr lang="en-US" sz="1100" dirty="0">
              <a:solidFill>
                <a:srgbClr val="09527D"/>
              </a:solidFill>
              <a:latin typeface="Vazir" panose="020B0603030804020204" pitchFamily="34" charset="-78"/>
              <a:cs typeface="Vazir" panose="020B0603030804020204" pitchFamily="34" charset="-78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5A93D168-232F-B03E-CBAE-2F11582861A8}"/>
              </a:ext>
            </a:extLst>
          </p:cNvPr>
          <p:cNvSpPr txBox="1"/>
          <p:nvPr/>
        </p:nvSpPr>
        <p:spPr>
          <a:xfrm>
            <a:off x="0" y="38182"/>
            <a:ext cx="9144000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rtl="1">
              <a:lnSpc>
                <a:spcPct val="150000"/>
              </a:lnSpc>
            </a:pPr>
            <a:r>
              <a:rPr lang="fa-IR" sz="2000" b="1" dirty="0">
                <a:solidFill>
                  <a:srgbClr val="09527D"/>
                </a:solidFill>
                <a:latin typeface="Shabnam" panose="020B0603030804020204" pitchFamily="34" charset="-78"/>
                <a:cs typeface="Shabnam" panose="020B0603030804020204" pitchFamily="34" charset="-78"/>
              </a:rPr>
              <a:t>تیتر عنوان خود را در این قسمت وارد نمایید</a:t>
            </a:r>
            <a:endParaRPr lang="en-US" sz="2000" b="1" dirty="0">
              <a:solidFill>
                <a:srgbClr val="09527D"/>
              </a:solidFill>
              <a:latin typeface="Shabnam" panose="020B0603030804020204" pitchFamily="34" charset="-78"/>
              <a:cs typeface="Shabnam" panose="020B0603030804020204" pitchFamily="34" charset="-7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iomedical Engineering Infographics by Slidesgo">
  <a:themeElements>
    <a:clrScheme name="Simple Light">
      <a:dk1>
        <a:srgbClr val="000000"/>
      </a:dk1>
      <a:lt1>
        <a:srgbClr val="FFFFFF"/>
      </a:lt1>
      <a:dk2>
        <a:srgbClr val="86C4DF"/>
      </a:dk2>
      <a:lt2>
        <a:srgbClr val="09527D"/>
      </a:lt2>
      <a:accent1>
        <a:srgbClr val="ED4A5D"/>
      </a:accent1>
      <a:accent2>
        <a:srgbClr val="FFAD29"/>
      </a:accent2>
      <a:accent3>
        <a:srgbClr val="674EA7"/>
      </a:accent3>
      <a:accent4>
        <a:srgbClr val="6AA84F"/>
      </a:accent4>
      <a:accent5>
        <a:srgbClr val="FFFFFF"/>
      </a:accent5>
      <a:accent6>
        <a:srgbClr val="FFFFFF"/>
      </a:accent6>
      <a:hlink>
        <a:srgbClr val="000000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</TotalTime>
  <Words>923</Words>
  <Application>Microsoft Office PowerPoint</Application>
  <PresentationFormat>On-screen Show (16:9)</PresentationFormat>
  <Paragraphs>142</Paragraphs>
  <Slides>15</Slides>
  <Notes>14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1" baseType="lpstr">
      <vt:lpstr>Shabnam</vt:lpstr>
      <vt:lpstr>Roboto</vt:lpstr>
      <vt:lpstr>Arial</vt:lpstr>
      <vt:lpstr>Fira Sans Extra Condensed</vt:lpstr>
      <vt:lpstr>Vazir</vt:lpstr>
      <vt:lpstr>Biomedical Engineering Infographics by Slidesgo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Mobotop</cp:lastModifiedBy>
  <cp:revision>9</cp:revision>
  <dcterms:modified xsi:type="dcterms:W3CDTF">2024-07-31T09:26:57Z</dcterms:modified>
</cp:coreProperties>
</file>